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9" r:id="rId3"/>
    <p:sldId id="257" r:id="rId4"/>
    <p:sldId id="261" r:id="rId5"/>
    <p:sldId id="262" r:id="rId6"/>
    <p:sldId id="271" r:id="rId7"/>
    <p:sldId id="269" r:id="rId8"/>
    <p:sldId id="274" r:id="rId9"/>
    <p:sldId id="270" r:id="rId10"/>
    <p:sldId id="276" r:id="rId11"/>
    <p:sldId id="275"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970"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901F-2532-4B40-9923-FE0CA2403B5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FC4FFF-42CD-4443-BA1B-0FC59D4D9F3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3E7A5F-18A6-4209-A751-5F44680C84AA}"/>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5" name="Footer Placeholder 4">
            <a:extLst>
              <a:ext uri="{FF2B5EF4-FFF2-40B4-BE49-F238E27FC236}">
                <a16:creationId xmlns:a16="http://schemas.microsoft.com/office/drawing/2014/main" id="{2457E155-45B6-4339-9419-E372D4B7D5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EC157-8CA5-4021-9CD2-0D30FD117200}"/>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203332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349D-13DE-4BA2-9179-C18B2708AA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CEC6B2-0D2B-42C6-89DE-0B351063836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CEF81-36A5-4E01-9C36-7AA05B12528A}"/>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5" name="Footer Placeholder 4">
            <a:extLst>
              <a:ext uri="{FF2B5EF4-FFF2-40B4-BE49-F238E27FC236}">
                <a16:creationId xmlns:a16="http://schemas.microsoft.com/office/drawing/2014/main" id="{EEA48174-43C1-4499-8FD7-25BE6EDC4F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E29649-9A96-41F1-9B5F-53473C400E35}"/>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32538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E9071-ABFE-44F1-B05C-75367CB0904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49A27-BD54-4B24-B2DF-BCDC8632C9D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1F9B2-7B7A-4F69-9958-366727B06E56}"/>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5" name="Footer Placeholder 4">
            <a:extLst>
              <a:ext uri="{FF2B5EF4-FFF2-40B4-BE49-F238E27FC236}">
                <a16:creationId xmlns:a16="http://schemas.microsoft.com/office/drawing/2014/main" id="{DD011576-E1C2-481C-AFCF-308F1116C1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E1BD62-0FB5-429B-9322-39B751AA6A5C}"/>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4266682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901F-2532-4B40-9923-FE0CA2403B5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FC4FFF-42CD-4443-BA1B-0FC59D4D9F3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3E7A5F-18A6-4209-A751-5F44680C84AA}"/>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5" name="Footer Placeholder 4">
            <a:extLst>
              <a:ext uri="{FF2B5EF4-FFF2-40B4-BE49-F238E27FC236}">
                <a16:creationId xmlns:a16="http://schemas.microsoft.com/office/drawing/2014/main" id="{2457E155-45B6-4339-9419-E372D4B7D5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EC157-8CA5-4021-9CD2-0D30FD117200}"/>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365665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E51E-87B9-4D26-B495-2083E29D35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53DDD5B-8C2D-41F7-83CC-1401BB579AD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47232-B54A-49E3-A2BD-D5324BE3123C}"/>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5" name="Footer Placeholder 4">
            <a:extLst>
              <a:ext uri="{FF2B5EF4-FFF2-40B4-BE49-F238E27FC236}">
                <a16:creationId xmlns:a16="http://schemas.microsoft.com/office/drawing/2014/main" id="{80C8E3ED-AEE3-4166-B78C-7F8820AD9D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D53B2B-3DD2-4B97-ACCB-3089B866461F}"/>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313469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236F0-00BA-4DD6-85F3-0474865753E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A773F3-1C05-4ADC-979C-038299DFAB6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5F9372-3305-418C-8A84-FB3E3D25A7EC}"/>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5" name="Footer Placeholder 4">
            <a:extLst>
              <a:ext uri="{FF2B5EF4-FFF2-40B4-BE49-F238E27FC236}">
                <a16:creationId xmlns:a16="http://schemas.microsoft.com/office/drawing/2014/main" id="{61081636-1090-4975-B6D3-2E73C51E11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71EBF0-22C7-466C-B392-BACF54623B9A}"/>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675939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0282-CC40-41A6-A12C-7D9C6DD6C47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6897EE5-9708-4386-945D-D6E690EDE7C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0939D8-5345-4A8F-9933-B7B961146DD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11EB38-C9FC-4018-B484-CCD2AFF7521B}"/>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6" name="Footer Placeholder 5">
            <a:extLst>
              <a:ext uri="{FF2B5EF4-FFF2-40B4-BE49-F238E27FC236}">
                <a16:creationId xmlns:a16="http://schemas.microsoft.com/office/drawing/2014/main" id="{B1DBE480-A088-416B-A834-121D78D944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4AE4C7-3E12-4102-A1C8-86E99622BECC}"/>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406908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72BE9-357E-4674-B3EB-B7F6D2A186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565748A-12FC-436C-89A5-2444C9810C7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DA00E7-4C18-4F6E-AAF3-714F6AFDBE7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AF1CA-E4F5-4626-8AAA-0B3FCDBB628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0D22E9-52A5-4E97-8312-015F275949E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C1A1AA-08B6-4D41-BE29-4CB41975AE5B}"/>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8" name="Footer Placeholder 7">
            <a:extLst>
              <a:ext uri="{FF2B5EF4-FFF2-40B4-BE49-F238E27FC236}">
                <a16:creationId xmlns:a16="http://schemas.microsoft.com/office/drawing/2014/main" id="{EE170325-7F32-496D-96A5-EE8BB0324D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B2F8F6-FFAE-4A84-A66E-E138C14B6CB6}"/>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1737183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8075-B7D3-440A-8681-2EEC8083D3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530FB13-9F9E-4BC0-A659-03D462BC2BE1}"/>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4" name="Footer Placeholder 3">
            <a:extLst>
              <a:ext uri="{FF2B5EF4-FFF2-40B4-BE49-F238E27FC236}">
                <a16:creationId xmlns:a16="http://schemas.microsoft.com/office/drawing/2014/main" id="{A793A024-4BC9-4E3B-A767-42C902A105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FE183C4-1D69-4735-998C-15EB23E68C6E}"/>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185568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DD42A7-A94D-4790-8682-B80D5B022B8A}"/>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3" name="Footer Placeholder 2">
            <a:extLst>
              <a:ext uri="{FF2B5EF4-FFF2-40B4-BE49-F238E27FC236}">
                <a16:creationId xmlns:a16="http://schemas.microsoft.com/office/drawing/2014/main" id="{D7A56FC2-4917-4791-9115-C382D772B5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7654E34-2F4A-4F4F-8B22-6493B4BC6F02}"/>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103349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3C8BA-2AA4-4B73-842A-8FDC64F444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27911B-3864-48C6-BC34-1F361027BAD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EF808A-F3FE-491F-AE55-178D2AE0F8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66114-8E14-44D4-A0EF-D7CC496FE7C4}"/>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6" name="Footer Placeholder 5">
            <a:extLst>
              <a:ext uri="{FF2B5EF4-FFF2-40B4-BE49-F238E27FC236}">
                <a16:creationId xmlns:a16="http://schemas.microsoft.com/office/drawing/2014/main" id="{C4B70423-6180-46CA-843C-1BFEAB176E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63C4B5-1625-4811-973B-2086CEA3FB95}"/>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9716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E51E-87B9-4D26-B495-2083E29D35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53DDD5B-8C2D-41F7-83CC-1401BB579AD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47232-B54A-49E3-A2BD-D5324BE3123C}"/>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5" name="Footer Placeholder 4">
            <a:extLst>
              <a:ext uri="{FF2B5EF4-FFF2-40B4-BE49-F238E27FC236}">
                <a16:creationId xmlns:a16="http://schemas.microsoft.com/office/drawing/2014/main" id="{80C8E3ED-AEE3-4166-B78C-7F8820AD9D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D53B2B-3DD2-4B97-ACCB-3089B866461F}"/>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4168773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9E03-E229-4B4B-B280-0E3ED7E421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EF1C16-0E1F-46A2-85BD-1D66A63847F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CF4427-4098-4355-9E4F-EB97B1950CF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B8F4F-C102-44A0-97CA-F42F534AAF3C}"/>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6" name="Footer Placeholder 5">
            <a:extLst>
              <a:ext uri="{FF2B5EF4-FFF2-40B4-BE49-F238E27FC236}">
                <a16:creationId xmlns:a16="http://schemas.microsoft.com/office/drawing/2014/main" id="{C39271A8-464D-44BF-90DF-13F1D49648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1FFFABB-0069-4F55-8854-790917DE8F64}"/>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770214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349D-13DE-4BA2-9179-C18B2708AA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CEC6B2-0D2B-42C6-89DE-0B351063836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CEF81-36A5-4E01-9C36-7AA05B12528A}"/>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5" name="Footer Placeholder 4">
            <a:extLst>
              <a:ext uri="{FF2B5EF4-FFF2-40B4-BE49-F238E27FC236}">
                <a16:creationId xmlns:a16="http://schemas.microsoft.com/office/drawing/2014/main" id="{EEA48174-43C1-4499-8FD7-25BE6EDC4F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E29649-9A96-41F1-9B5F-53473C400E35}"/>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1248518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E9071-ABFE-44F1-B05C-75367CB0904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49A27-BD54-4B24-B2DF-BCDC8632C9D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1F9B2-7B7A-4F69-9958-366727B06E56}"/>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5" name="Footer Placeholder 4">
            <a:extLst>
              <a:ext uri="{FF2B5EF4-FFF2-40B4-BE49-F238E27FC236}">
                <a16:creationId xmlns:a16="http://schemas.microsoft.com/office/drawing/2014/main" id="{DD011576-E1C2-481C-AFCF-308F1116C1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E1BD62-0FB5-429B-9322-39B751AA6A5C}"/>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59080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236F0-00BA-4DD6-85F3-0474865753E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A773F3-1C05-4ADC-979C-038299DFAB6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5F9372-3305-418C-8A84-FB3E3D25A7EC}"/>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5" name="Footer Placeholder 4">
            <a:extLst>
              <a:ext uri="{FF2B5EF4-FFF2-40B4-BE49-F238E27FC236}">
                <a16:creationId xmlns:a16="http://schemas.microsoft.com/office/drawing/2014/main" id="{61081636-1090-4975-B6D3-2E73C51E11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71EBF0-22C7-466C-B392-BACF54623B9A}"/>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388641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0282-CC40-41A6-A12C-7D9C6DD6C47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6897EE5-9708-4386-945D-D6E690EDE7C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0939D8-5345-4A8F-9933-B7B961146DD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11EB38-C9FC-4018-B484-CCD2AFF7521B}"/>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6" name="Footer Placeholder 5">
            <a:extLst>
              <a:ext uri="{FF2B5EF4-FFF2-40B4-BE49-F238E27FC236}">
                <a16:creationId xmlns:a16="http://schemas.microsoft.com/office/drawing/2014/main" id="{B1DBE480-A088-416B-A834-121D78D944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4AE4C7-3E12-4102-A1C8-86E99622BECC}"/>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87193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72BE9-357E-4674-B3EB-B7F6D2A186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565748A-12FC-436C-89A5-2444C9810C7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DA00E7-4C18-4F6E-AAF3-714F6AFDBE7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AF1CA-E4F5-4626-8AAA-0B3FCDBB628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0D22E9-52A5-4E97-8312-015F275949E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C1A1AA-08B6-4D41-BE29-4CB41975AE5B}"/>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8" name="Footer Placeholder 7">
            <a:extLst>
              <a:ext uri="{FF2B5EF4-FFF2-40B4-BE49-F238E27FC236}">
                <a16:creationId xmlns:a16="http://schemas.microsoft.com/office/drawing/2014/main" id="{EE170325-7F32-496D-96A5-EE8BB0324D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B2F8F6-FFAE-4A84-A66E-E138C14B6CB6}"/>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22170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8075-B7D3-440A-8681-2EEC8083D3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530FB13-9F9E-4BC0-A659-03D462BC2BE1}"/>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4" name="Footer Placeholder 3">
            <a:extLst>
              <a:ext uri="{FF2B5EF4-FFF2-40B4-BE49-F238E27FC236}">
                <a16:creationId xmlns:a16="http://schemas.microsoft.com/office/drawing/2014/main" id="{A793A024-4BC9-4E3B-A767-42C902A105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FE183C4-1D69-4735-998C-15EB23E68C6E}"/>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190362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DD42A7-A94D-4790-8682-B80D5B022B8A}"/>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3" name="Footer Placeholder 2">
            <a:extLst>
              <a:ext uri="{FF2B5EF4-FFF2-40B4-BE49-F238E27FC236}">
                <a16:creationId xmlns:a16="http://schemas.microsoft.com/office/drawing/2014/main" id="{D7A56FC2-4917-4791-9115-C382D772B5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7654E34-2F4A-4F4F-8B22-6493B4BC6F02}"/>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303312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3C8BA-2AA4-4B73-842A-8FDC64F444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27911B-3864-48C6-BC34-1F361027BAD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EF808A-F3FE-491F-AE55-178D2AE0F8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66114-8E14-44D4-A0EF-D7CC496FE7C4}"/>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6" name="Footer Placeholder 5">
            <a:extLst>
              <a:ext uri="{FF2B5EF4-FFF2-40B4-BE49-F238E27FC236}">
                <a16:creationId xmlns:a16="http://schemas.microsoft.com/office/drawing/2014/main" id="{C4B70423-6180-46CA-843C-1BFEAB176E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63C4B5-1625-4811-973B-2086CEA3FB95}"/>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3800597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9E03-E229-4B4B-B280-0E3ED7E421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EF1C16-0E1F-46A2-85BD-1D66A63847F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CF4427-4098-4355-9E4F-EB97B1950CF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B8F4F-C102-44A0-97CA-F42F534AAF3C}"/>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3/18/2026</a:t>
            </a:fld>
            <a:endParaRPr lang="en-US"/>
          </a:p>
        </p:txBody>
      </p:sp>
      <p:sp>
        <p:nvSpPr>
          <p:cNvPr id="6" name="Footer Placeholder 5">
            <a:extLst>
              <a:ext uri="{FF2B5EF4-FFF2-40B4-BE49-F238E27FC236}">
                <a16:creationId xmlns:a16="http://schemas.microsoft.com/office/drawing/2014/main" id="{C39271A8-464D-44BF-90DF-13F1D49648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1FFFABB-0069-4F55-8854-790917DE8F64}"/>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370025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round pink circle with white text and a black background&#10;&#10;AI-generated content may be incorrect.">
            <a:extLst>
              <a:ext uri="{FF2B5EF4-FFF2-40B4-BE49-F238E27FC236}">
                <a16:creationId xmlns:a16="http://schemas.microsoft.com/office/drawing/2014/main" id="{F7E9A4D3-71C5-8E4C-BCF4-935122BC2F2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23105" y="94319"/>
            <a:ext cx="1498508" cy="1498508"/>
          </a:xfrm>
          <a:prstGeom prst="rect">
            <a:avLst/>
          </a:prstGeom>
        </p:spPr>
      </p:pic>
    </p:spTree>
    <p:extLst>
      <p:ext uri="{BB962C8B-B14F-4D97-AF65-F5344CB8AC3E}">
        <p14:creationId xmlns:p14="http://schemas.microsoft.com/office/powerpoint/2010/main" val="4219161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6E29FD3-9F74-28F2-F354-0CF1953872A4}"/>
              </a:ext>
            </a:extLst>
          </p:cNvPr>
          <p:cNvSpPr/>
          <p:nvPr userDrawn="1"/>
        </p:nvSpPr>
        <p:spPr>
          <a:xfrm>
            <a:off x="399393" y="241738"/>
            <a:ext cx="11351173" cy="6243145"/>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33791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8.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image" Target="../media/image13.JP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G"/><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A cartoon of a child driving a toy car&#10;&#10;AI-generated content may be incorrect.">
            <a:extLst>
              <a:ext uri="{FF2B5EF4-FFF2-40B4-BE49-F238E27FC236}">
                <a16:creationId xmlns:a16="http://schemas.microsoft.com/office/drawing/2014/main" id="{8F054365-E2DE-C461-1A07-B1D8E881D057}"/>
              </a:ext>
            </a:extLst>
          </p:cNvPr>
          <p:cNvPicPr>
            <a:picLocks noGrp="1" noRot="1" noChangeAspect="1" noMove="1" noResize="1" noEditPoints="1" noAdjustHandles="1" noChangeArrowheads="1" noChangeShapeType="1" noCrop="1"/>
          </p:cNvPicPr>
          <p:nvPr/>
        </p:nvPicPr>
        <p:blipFill>
          <a:blip r:embed="rId3"/>
          <a:stretch>
            <a:fillRect/>
          </a:stretch>
        </p:blipFill>
        <p:spPr>
          <a:xfrm>
            <a:off x="8473133" y="3992632"/>
            <a:ext cx="2865368" cy="2865368"/>
          </a:xfrm>
          <a:prstGeom prst="rect">
            <a:avLst/>
          </a:prstGeom>
        </p:spPr>
      </p:pic>
      <p:pic>
        <p:nvPicPr>
          <p:cNvPr id="2" name="Picture 1" descr="A group of stars on a black background&#10;&#10;AI-generated content may be incorrect.">
            <a:extLst>
              <a:ext uri="{FF2B5EF4-FFF2-40B4-BE49-F238E27FC236}">
                <a16:creationId xmlns:a16="http://schemas.microsoft.com/office/drawing/2014/main" id="{6C3ED47D-EBFD-96E8-0566-55EDAD01D297}"/>
              </a:ext>
            </a:extLst>
          </p:cNvPr>
          <p:cNvPicPr>
            <a:picLocks noChangeAspect="1"/>
          </p:cNvPicPr>
          <p:nvPr/>
        </p:nvPicPr>
        <p:blipFill>
          <a:blip r:embed="rId4"/>
          <a:stretch>
            <a:fillRect/>
          </a:stretch>
        </p:blipFill>
        <p:spPr>
          <a:xfrm>
            <a:off x="8701639" y="-154604"/>
            <a:ext cx="1652159" cy="1658256"/>
          </a:xfrm>
          <a:prstGeom prst="rect">
            <a:avLst/>
          </a:prstGeom>
        </p:spPr>
      </p:pic>
      <p:pic>
        <p:nvPicPr>
          <p:cNvPr id="3" name="图片 2" descr="A cartoon of a child in a cardboard airplane&#10;&#10;AI-generated content may be incorrect.">
            <a:extLst>
              <a:ext uri="{FF2B5EF4-FFF2-40B4-BE49-F238E27FC236}">
                <a16:creationId xmlns:a16="http://schemas.microsoft.com/office/drawing/2014/main" id="{2FE7DF86-32C1-27E6-1D88-9619C0CC9F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9732232" y="-381061"/>
            <a:ext cx="2551471" cy="2551471"/>
          </a:xfrm>
          <a:prstGeom prst="rect">
            <a:avLst/>
          </a:prstGeom>
        </p:spPr>
      </p:pic>
      <p:pic>
        <p:nvPicPr>
          <p:cNvPr id="4" name="图片 3" descr="A cartoon car with a child in it&#10;&#10;AI-generated content may be incorrect.">
            <a:extLst>
              <a:ext uri="{FF2B5EF4-FFF2-40B4-BE49-F238E27FC236}">
                <a16:creationId xmlns:a16="http://schemas.microsoft.com/office/drawing/2014/main" id="{E3A184C9-C631-9A49-0F09-D538E55174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68087" y="3593154"/>
            <a:ext cx="4718742" cy="3932284"/>
          </a:xfrm>
          <a:prstGeom prst="rect">
            <a:avLst/>
          </a:prstGeom>
        </p:spPr>
      </p:pic>
      <p:sp>
        <p:nvSpPr>
          <p:cNvPr id="11" name="矩形 17">
            <a:extLst>
              <a:ext uri="{FF2B5EF4-FFF2-40B4-BE49-F238E27FC236}">
                <a16:creationId xmlns:a16="http://schemas.microsoft.com/office/drawing/2014/main" id="{24652566-F3A8-4BA3-CC3B-4E263A96208A}"/>
              </a:ext>
            </a:extLst>
          </p:cNvPr>
          <p:cNvSpPr/>
          <p:nvPr/>
        </p:nvSpPr>
        <p:spPr>
          <a:xfrm>
            <a:off x="2527458" y="1585635"/>
            <a:ext cx="1844234"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ea"/>
              <a:sym typeface="+mn-lt"/>
            </a:endParaRPr>
          </a:p>
        </p:txBody>
      </p:sp>
      <p:pic>
        <p:nvPicPr>
          <p:cNvPr id="7" name="Picture 6" descr="A green and orange letters&#10;&#10;AI-generated content may be incorrect.">
            <a:extLst>
              <a:ext uri="{FF2B5EF4-FFF2-40B4-BE49-F238E27FC236}">
                <a16:creationId xmlns:a16="http://schemas.microsoft.com/office/drawing/2014/main" id="{7CE26863-D5D4-D72C-F61B-B66FEB63A9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7202" y="2252806"/>
            <a:ext cx="7986452" cy="2097206"/>
          </a:xfrm>
          <a:prstGeom prst="rect">
            <a:avLst/>
          </a:prstGeom>
        </p:spPr>
      </p:pic>
    </p:spTree>
    <p:extLst>
      <p:ext uri="{BB962C8B-B14F-4D97-AF65-F5344CB8AC3E}">
        <p14:creationId xmlns:p14="http://schemas.microsoft.com/office/powerpoint/2010/main" val="1270449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3ED47D-EBFD-96E8-0566-55EDAD01D297}"/>
              </a:ext>
            </a:extLst>
          </p:cNvPr>
          <p:cNvPicPr>
            <a:picLocks noChangeAspect="1"/>
          </p:cNvPicPr>
          <p:nvPr/>
        </p:nvPicPr>
        <p:blipFill>
          <a:blip r:embed="rId3"/>
          <a:stretch>
            <a:fillRect/>
          </a:stretch>
        </p:blipFill>
        <p:spPr>
          <a:xfrm>
            <a:off x="8832268" y="-226660"/>
            <a:ext cx="1652159" cy="1658256"/>
          </a:xfrm>
          <a:prstGeom prst="rect">
            <a:avLst/>
          </a:prstGeom>
        </p:spPr>
      </p:pic>
      <p:pic>
        <p:nvPicPr>
          <p:cNvPr id="3" name="图片 2">
            <a:extLst>
              <a:ext uri="{FF2B5EF4-FFF2-40B4-BE49-F238E27FC236}">
                <a16:creationId xmlns:a16="http://schemas.microsoft.com/office/drawing/2014/main" id="{2FE7DF86-32C1-27E6-1D88-9619C0CC9F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905817" y="-537984"/>
            <a:ext cx="2551471" cy="2551471"/>
          </a:xfrm>
          <a:prstGeom prst="rect">
            <a:avLst/>
          </a:prstGeom>
        </p:spPr>
      </p:pic>
      <p:pic>
        <p:nvPicPr>
          <p:cNvPr id="4" name="图片 3">
            <a:extLst>
              <a:ext uri="{FF2B5EF4-FFF2-40B4-BE49-F238E27FC236}">
                <a16:creationId xmlns:a16="http://schemas.microsoft.com/office/drawing/2014/main" id="{E3A184C9-C631-9A49-0F09-D538E55174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0" y="3680240"/>
            <a:ext cx="4718742" cy="3932284"/>
          </a:xfrm>
          <a:prstGeom prst="rect">
            <a:avLst/>
          </a:prstGeom>
        </p:spPr>
      </p:pic>
      <p:pic>
        <p:nvPicPr>
          <p:cNvPr id="9" name="Picture 8">
            <a:extLst>
              <a:ext uri="{FF2B5EF4-FFF2-40B4-BE49-F238E27FC236}">
                <a16:creationId xmlns:a16="http://schemas.microsoft.com/office/drawing/2014/main" id="{8F054365-E2DE-C461-1A07-B1D8E881D057}"/>
              </a:ext>
            </a:extLst>
          </p:cNvPr>
          <p:cNvPicPr>
            <a:picLocks noGrp="1" noRot="1" noChangeAspect="1" noMove="1" noResize="1" noEditPoints="1" noAdjustHandles="1" noChangeArrowheads="1" noChangeShapeType="1" noCrop="1"/>
          </p:cNvPicPr>
          <p:nvPr/>
        </p:nvPicPr>
        <p:blipFill>
          <a:blip r:embed="rId6"/>
          <a:stretch>
            <a:fillRect/>
          </a:stretch>
        </p:blipFill>
        <p:spPr>
          <a:xfrm>
            <a:off x="8473133" y="3992632"/>
            <a:ext cx="2865368" cy="2865368"/>
          </a:xfrm>
          <a:prstGeom prst="rect">
            <a:avLst/>
          </a:prstGeom>
        </p:spPr>
      </p:pic>
      <p:pic>
        <p:nvPicPr>
          <p:cNvPr id="7" name="Picture 6" descr="A green and orange letters&#10;&#10;AI-generated content may be incorrect.">
            <a:extLst>
              <a:ext uri="{FF2B5EF4-FFF2-40B4-BE49-F238E27FC236}">
                <a16:creationId xmlns:a16="http://schemas.microsoft.com/office/drawing/2014/main" id="{8DCE0E83-4C9D-D9F2-0904-B1E9B83F98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4121" y="2114510"/>
            <a:ext cx="8236410" cy="2139881"/>
          </a:xfrm>
          <a:prstGeom prst="rect">
            <a:avLst/>
          </a:prstGeom>
        </p:spPr>
      </p:pic>
    </p:spTree>
    <p:extLst>
      <p:ext uri="{BB962C8B-B14F-4D97-AF65-F5344CB8AC3E}">
        <p14:creationId xmlns:p14="http://schemas.microsoft.com/office/powerpoint/2010/main" val="14258014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2D6410-0C3F-C1E5-4E3B-1F2D1A079775}"/>
              </a:ext>
            </a:extLst>
          </p:cNvPr>
          <p:cNvPicPr>
            <a:picLocks noChangeAspect="1"/>
          </p:cNvPicPr>
          <p:nvPr/>
        </p:nvPicPr>
        <p:blipFill>
          <a:blip r:embed="rId3"/>
          <a:stretch>
            <a:fillRect/>
          </a:stretch>
        </p:blipFill>
        <p:spPr>
          <a:xfrm>
            <a:off x="1379096" y="610348"/>
            <a:ext cx="1652159" cy="1658256"/>
          </a:xfrm>
          <a:prstGeom prst="rect">
            <a:avLst/>
          </a:prstGeom>
        </p:spPr>
      </p:pic>
      <p:pic>
        <p:nvPicPr>
          <p:cNvPr id="3" name="Picture 2">
            <a:extLst>
              <a:ext uri="{FF2B5EF4-FFF2-40B4-BE49-F238E27FC236}">
                <a16:creationId xmlns:a16="http://schemas.microsoft.com/office/drawing/2014/main" id="{AD5A9CA7-EA9E-1B67-AB4F-94FC896E8428}"/>
              </a:ext>
            </a:extLst>
          </p:cNvPr>
          <p:cNvPicPr>
            <a:picLocks noChangeAspect="1"/>
          </p:cNvPicPr>
          <p:nvPr/>
        </p:nvPicPr>
        <p:blipFill>
          <a:blip r:embed="rId3"/>
          <a:stretch>
            <a:fillRect/>
          </a:stretch>
        </p:blipFill>
        <p:spPr>
          <a:xfrm>
            <a:off x="0" y="1439476"/>
            <a:ext cx="1652159" cy="1658256"/>
          </a:xfrm>
          <a:prstGeom prst="rect">
            <a:avLst/>
          </a:prstGeom>
        </p:spPr>
      </p:pic>
      <p:pic>
        <p:nvPicPr>
          <p:cNvPr id="4" name="Picture 3">
            <a:extLst>
              <a:ext uri="{FF2B5EF4-FFF2-40B4-BE49-F238E27FC236}">
                <a16:creationId xmlns:a16="http://schemas.microsoft.com/office/drawing/2014/main" id="{C98D03DA-A1D0-9A80-D9F8-FA4190CA701B}"/>
              </a:ext>
            </a:extLst>
          </p:cNvPr>
          <p:cNvPicPr>
            <a:picLocks noChangeAspect="1"/>
          </p:cNvPicPr>
          <p:nvPr/>
        </p:nvPicPr>
        <p:blipFill>
          <a:blip r:embed="rId3"/>
          <a:stretch>
            <a:fillRect/>
          </a:stretch>
        </p:blipFill>
        <p:spPr>
          <a:xfrm>
            <a:off x="10280072" y="897830"/>
            <a:ext cx="1652159" cy="1658256"/>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D5E92B02-0F7D-C825-F8D5-411D9AF9AD4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542" y="4011761"/>
            <a:ext cx="3236196" cy="2775426"/>
          </a:xfrm>
          <a:prstGeom prst="rect">
            <a:avLst/>
          </a:prstGeom>
        </p:spPr>
      </p:pic>
      <p:pic>
        <p:nvPicPr>
          <p:cNvPr id="16" name="图片 3" descr="51miz-E997146-71E4A844">
            <a:extLst>
              <a:ext uri="{FF2B5EF4-FFF2-40B4-BE49-F238E27FC236}">
                <a16:creationId xmlns:a16="http://schemas.microsoft.com/office/drawing/2014/main" id="{FFA40DA1-6101-6576-3347-ABD0AD0CC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40128" y="3728925"/>
            <a:ext cx="4505782" cy="3379198"/>
          </a:xfrm>
          <a:prstGeom prst="rect">
            <a:avLst/>
          </a:prstGeom>
        </p:spPr>
      </p:pic>
      <p:sp>
        <p:nvSpPr>
          <p:cNvPr id="18" name="Rectangle: Rounded Corners 17">
            <a:extLst>
              <a:ext uri="{FF2B5EF4-FFF2-40B4-BE49-F238E27FC236}">
                <a16:creationId xmlns:a16="http://schemas.microsoft.com/office/drawing/2014/main" id="{EF97EB0C-357A-0D3D-6CC9-29FC170EC443}"/>
              </a:ext>
            </a:extLst>
          </p:cNvPr>
          <p:cNvSpPr/>
          <p:nvPr/>
        </p:nvSpPr>
        <p:spPr>
          <a:xfrm>
            <a:off x="1817676" y="323685"/>
            <a:ext cx="9898073" cy="2324265"/>
          </a:xfrm>
          <a:custGeom>
            <a:avLst/>
            <a:gdLst>
              <a:gd name="connsiteX0" fmla="*/ 0 w 9898073"/>
              <a:gd name="connsiteY0" fmla="*/ 387384 h 2324265"/>
              <a:gd name="connsiteX1" fmla="*/ 1014732 w 9898073"/>
              <a:gd name="connsiteY1" fmla="*/ 0 h 2324265"/>
              <a:gd name="connsiteX2" fmla="*/ 1528027 w 9898073"/>
              <a:gd name="connsiteY2" fmla="*/ 0 h 2324265"/>
              <a:gd name="connsiteX3" fmla="*/ 2041323 w 9898073"/>
              <a:gd name="connsiteY3" fmla="*/ 0 h 2324265"/>
              <a:gd name="connsiteX4" fmla="*/ 2509767 w 9898073"/>
              <a:gd name="connsiteY4" fmla="*/ 0 h 2324265"/>
              <a:gd name="connsiteX5" fmla="*/ 3926117 w 9898073"/>
              <a:gd name="connsiteY5" fmla="*/ 0 h 2324265"/>
              <a:gd name="connsiteX6" fmla="*/ 5421153 w 9898073"/>
              <a:gd name="connsiteY6" fmla="*/ 0 h 2324265"/>
              <a:gd name="connsiteX7" fmla="*/ 6837502 w 9898073"/>
              <a:gd name="connsiteY7" fmla="*/ 0 h 2324265"/>
              <a:gd name="connsiteX8" fmla="*/ 8883340 w 9898073"/>
              <a:gd name="connsiteY8" fmla="*/ 0 h 2324265"/>
              <a:gd name="connsiteX9" fmla="*/ 9898073 w 9898073"/>
              <a:gd name="connsiteY9" fmla="*/ 387384 h 2324265"/>
              <a:gd name="connsiteX10" fmla="*/ 9898073 w 9898073"/>
              <a:gd name="connsiteY10" fmla="*/ 934872 h 2324265"/>
              <a:gd name="connsiteX11" fmla="*/ 9898073 w 9898073"/>
              <a:gd name="connsiteY11" fmla="*/ 1482361 h 2324265"/>
              <a:gd name="connsiteX12" fmla="*/ 9898073 w 9898073"/>
              <a:gd name="connsiteY12" fmla="*/ 1936880 h 2324265"/>
              <a:gd name="connsiteX13" fmla="*/ 8883340 w 9898073"/>
              <a:gd name="connsiteY13" fmla="*/ 2324265 h 2324265"/>
              <a:gd name="connsiteX14" fmla="*/ 7309619 w 9898073"/>
              <a:gd name="connsiteY14" fmla="*/ 2324265 h 2324265"/>
              <a:gd name="connsiteX15" fmla="*/ 5735897 w 9898073"/>
              <a:gd name="connsiteY15" fmla="*/ 2324265 h 2324265"/>
              <a:gd name="connsiteX16" fmla="*/ 4398233 w 9898073"/>
              <a:gd name="connsiteY16" fmla="*/ 2324265 h 2324265"/>
              <a:gd name="connsiteX17" fmla="*/ 2667139 w 9898073"/>
              <a:gd name="connsiteY17" fmla="*/ 2324265 h 2324265"/>
              <a:gd name="connsiteX18" fmla="*/ 1014732 w 9898073"/>
              <a:gd name="connsiteY18" fmla="*/ 2324265 h 2324265"/>
              <a:gd name="connsiteX19" fmla="*/ 0 w 9898073"/>
              <a:gd name="connsiteY19" fmla="*/ 1936880 h 2324265"/>
              <a:gd name="connsiteX20" fmla="*/ 0 w 9898073"/>
              <a:gd name="connsiteY20" fmla="*/ 1420382 h 2324265"/>
              <a:gd name="connsiteX21" fmla="*/ 0 w 9898073"/>
              <a:gd name="connsiteY21" fmla="*/ 888388 h 2324265"/>
              <a:gd name="connsiteX22" fmla="*/ 0 w 9898073"/>
              <a:gd name="connsiteY22" fmla="*/ 387384 h 2324265"/>
              <a:gd name="connsiteX0" fmla="*/ 0 w 9898073"/>
              <a:gd name="connsiteY0" fmla="*/ 387384 h 2324265"/>
              <a:gd name="connsiteX1" fmla="*/ 1014732 w 9898073"/>
              <a:gd name="connsiteY1" fmla="*/ 0 h 2324265"/>
              <a:gd name="connsiteX2" fmla="*/ 2588453 w 9898073"/>
              <a:gd name="connsiteY2" fmla="*/ 0 h 2324265"/>
              <a:gd name="connsiteX3" fmla="*/ 3926117 w 9898073"/>
              <a:gd name="connsiteY3" fmla="*/ 0 h 2324265"/>
              <a:gd name="connsiteX4" fmla="*/ 5578525 w 9898073"/>
              <a:gd name="connsiteY4" fmla="*/ 0 h 2324265"/>
              <a:gd name="connsiteX5" fmla="*/ 7230933 w 9898073"/>
              <a:gd name="connsiteY5" fmla="*/ 0 h 2324265"/>
              <a:gd name="connsiteX6" fmla="*/ 8883340 w 9898073"/>
              <a:gd name="connsiteY6" fmla="*/ 0 h 2324265"/>
              <a:gd name="connsiteX7" fmla="*/ 9898073 w 9898073"/>
              <a:gd name="connsiteY7" fmla="*/ 387384 h 2324265"/>
              <a:gd name="connsiteX8" fmla="*/ 9898073 w 9898073"/>
              <a:gd name="connsiteY8" fmla="*/ 903882 h 2324265"/>
              <a:gd name="connsiteX9" fmla="*/ 9898073 w 9898073"/>
              <a:gd name="connsiteY9" fmla="*/ 1389392 h 2324265"/>
              <a:gd name="connsiteX10" fmla="*/ 9898073 w 9898073"/>
              <a:gd name="connsiteY10" fmla="*/ 1936880 h 2324265"/>
              <a:gd name="connsiteX11" fmla="*/ 8883340 w 9898073"/>
              <a:gd name="connsiteY11" fmla="*/ 2324265 h 2324265"/>
              <a:gd name="connsiteX12" fmla="*/ 7545677 w 9898073"/>
              <a:gd name="connsiteY12" fmla="*/ 2324265 h 2324265"/>
              <a:gd name="connsiteX13" fmla="*/ 6050641 w 9898073"/>
              <a:gd name="connsiteY13" fmla="*/ 2324265 h 2324265"/>
              <a:gd name="connsiteX14" fmla="*/ 4712978 w 9898073"/>
              <a:gd name="connsiteY14" fmla="*/ 2324265 h 2324265"/>
              <a:gd name="connsiteX15" fmla="*/ 3217942 w 9898073"/>
              <a:gd name="connsiteY15" fmla="*/ 2324265 h 2324265"/>
              <a:gd name="connsiteX16" fmla="*/ 1014732 w 9898073"/>
              <a:gd name="connsiteY16" fmla="*/ 2324265 h 2324265"/>
              <a:gd name="connsiteX17" fmla="*/ 0 w 9898073"/>
              <a:gd name="connsiteY17" fmla="*/ 1936880 h 2324265"/>
              <a:gd name="connsiteX18" fmla="*/ 0 w 9898073"/>
              <a:gd name="connsiteY18" fmla="*/ 1451371 h 2324265"/>
              <a:gd name="connsiteX19" fmla="*/ 0 w 9898073"/>
              <a:gd name="connsiteY19" fmla="*/ 981358 h 2324265"/>
              <a:gd name="connsiteX20" fmla="*/ 0 w 9898073"/>
              <a:gd name="connsiteY20" fmla="*/ 387384 h 232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98073" h="2324265" fill="none" extrusionOk="0">
                <a:moveTo>
                  <a:pt x="0" y="387384"/>
                </a:moveTo>
                <a:cubicBezTo>
                  <a:pt x="-9518" y="206958"/>
                  <a:pt x="332965" y="-57086"/>
                  <a:pt x="1014732" y="0"/>
                </a:cubicBezTo>
                <a:cubicBezTo>
                  <a:pt x="1211384" y="-24060"/>
                  <a:pt x="1316775" y="53476"/>
                  <a:pt x="1528027" y="0"/>
                </a:cubicBezTo>
                <a:cubicBezTo>
                  <a:pt x="1739279" y="-53476"/>
                  <a:pt x="1878635" y="3564"/>
                  <a:pt x="2041323" y="0"/>
                </a:cubicBezTo>
                <a:cubicBezTo>
                  <a:pt x="2204011" y="-3564"/>
                  <a:pt x="2386399" y="46080"/>
                  <a:pt x="2509767" y="0"/>
                </a:cubicBezTo>
                <a:cubicBezTo>
                  <a:pt x="2895020" y="5196"/>
                  <a:pt x="3575023" y="128330"/>
                  <a:pt x="3926117" y="0"/>
                </a:cubicBezTo>
                <a:cubicBezTo>
                  <a:pt x="4267381" y="-109277"/>
                  <a:pt x="4888639" y="110068"/>
                  <a:pt x="5421153" y="0"/>
                </a:cubicBezTo>
                <a:cubicBezTo>
                  <a:pt x="5871175" y="-65570"/>
                  <a:pt x="6085867" y="15932"/>
                  <a:pt x="6837502" y="0"/>
                </a:cubicBezTo>
                <a:cubicBezTo>
                  <a:pt x="7506157" y="19556"/>
                  <a:pt x="8165771" y="85304"/>
                  <a:pt x="8883340" y="0"/>
                </a:cubicBezTo>
                <a:cubicBezTo>
                  <a:pt x="9558729" y="-2805"/>
                  <a:pt x="9942608" y="181427"/>
                  <a:pt x="9898073" y="387384"/>
                </a:cubicBezTo>
                <a:cubicBezTo>
                  <a:pt x="10051585" y="483513"/>
                  <a:pt x="9745910" y="739114"/>
                  <a:pt x="9898073" y="934872"/>
                </a:cubicBezTo>
                <a:cubicBezTo>
                  <a:pt x="9995313" y="1071264"/>
                  <a:pt x="9833193" y="1270773"/>
                  <a:pt x="9898073" y="1482361"/>
                </a:cubicBezTo>
                <a:cubicBezTo>
                  <a:pt x="9904870" y="1711746"/>
                  <a:pt x="9825427" y="1804541"/>
                  <a:pt x="9898073" y="1936880"/>
                </a:cubicBezTo>
                <a:cubicBezTo>
                  <a:pt x="9902647" y="2197249"/>
                  <a:pt x="9303961" y="2396777"/>
                  <a:pt x="8883340" y="2324265"/>
                </a:cubicBezTo>
                <a:cubicBezTo>
                  <a:pt x="8365984" y="2401745"/>
                  <a:pt x="8069408" y="2235548"/>
                  <a:pt x="7309619" y="2324265"/>
                </a:cubicBezTo>
                <a:cubicBezTo>
                  <a:pt x="6589393" y="2375020"/>
                  <a:pt x="6511518" y="2330784"/>
                  <a:pt x="5735897" y="2324265"/>
                </a:cubicBezTo>
                <a:cubicBezTo>
                  <a:pt x="4949979" y="2327873"/>
                  <a:pt x="4855518" y="2293950"/>
                  <a:pt x="4398233" y="2324265"/>
                </a:cubicBezTo>
                <a:cubicBezTo>
                  <a:pt x="3949216" y="2354631"/>
                  <a:pt x="3234985" y="2239051"/>
                  <a:pt x="2667139" y="2324265"/>
                </a:cubicBezTo>
                <a:cubicBezTo>
                  <a:pt x="2028854" y="2372974"/>
                  <a:pt x="1633939" y="2279323"/>
                  <a:pt x="1014732" y="2324265"/>
                </a:cubicBezTo>
                <a:cubicBezTo>
                  <a:pt x="309747" y="2285803"/>
                  <a:pt x="-29242" y="2188415"/>
                  <a:pt x="0" y="1936880"/>
                </a:cubicBezTo>
                <a:cubicBezTo>
                  <a:pt x="-122012" y="1753502"/>
                  <a:pt x="24938" y="1661724"/>
                  <a:pt x="0" y="1420382"/>
                </a:cubicBezTo>
                <a:cubicBezTo>
                  <a:pt x="-59092" y="1203329"/>
                  <a:pt x="88067" y="1139322"/>
                  <a:pt x="0" y="888388"/>
                </a:cubicBezTo>
                <a:cubicBezTo>
                  <a:pt x="-62895" y="681363"/>
                  <a:pt x="140161" y="541282"/>
                  <a:pt x="0" y="387384"/>
                </a:cubicBezTo>
                <a:close/>
              </a:path>
              <a:path w="9898073" h="2324265" stroke="0" extrusionOk="0">
                <a:moveTo>
                  <a:pt x="0" y="387384"/>
                </a:moveTo>
                <a:cubicBezTo>
                  <a:pt x="44762" y="93777"/>
                  <a:pt x="507466" y="46698"/>
                  <a:pt x="1014732" y="0"/>
                </a:cubicBezTo>
                <a:cubicBezTo>
                  <a:pt x="1875437" y="-38511"/>
                  <a:pt x="2217890" y="-18722"/>
                  <a:pt x="2588453" y="0"/>
                </a:cubicBezTo>
                <a:cubicBezTo>
                  <a:pt x="3009925" y="70501"/>
                  <a:pt x="3552140" y="15148"/>
                  <a:pt x="3926117" y="0"/>
                </a:cubicBezTo>
                <a:cubicBezTo>
                  <a:pt x="4354024" y="-43489"/>
                  <a:pt x="4948394" y="85242"/>
                  <a:pt x="5578525" y="0"/>
                </a:cubicBezTo>
                <a:cubicBezTo>
                  <a:pt x="6185672" y="-68098"/>
                  <a:pt x="6538365" y="13871"/>
                  <a:pt x="7230933" y="0"/>
                </a:cubicBezTo>
                <a:cubicBezTo>
                  <a:pt x="7961798" y="-67927"/>
                  <a:pt x="8542703" y="126119"/>
                  <a:pt x="8883340" y="0"/>
                </a:cubicBezTo>
                <a:cubicBezTo>
                  <a:pt x="9492235" y="-62953"/>
                  <a:pt x="9898555" y="148082"/>
                  <a:pt x="9898073" y="387384"/>
                </a:cubicBezTo>
                <a:cubicBezTo>
                  <a:pt x="9934840" y="610491"/>
                  <a:pt x="9889412" y="659007"/>
                  <a:pt x="9898073" y="903882"/>
                </a:cubicBezTo>
                <a:cubicBezTo>
                  <a:pt x="9901685" y="1159936"/>
                  <a:pt x="9832778" y="1242649"/>
                  <a:pt x="9898073" y="1389392"/>
                </a:cubicBezTo>
                <a:cubicBezTo>
                  <a:pt x="9910993" y="1519253"/>
                  <a:pt x="9876031" y="1681427"/>
                  <a:pt x="9898073" y="1936880"/>
                </a:cubicBezTo>
                <a:cubicBezTo>
                  <a:pt x="9830578" y="2049970"/>
                  <a:pt x="9537746" y="2302925"/>
                  <a:pt x="8883340" y="2324265"/>
                </a:cubicBezTo>
                <a:cubicBezTo>
                  <a:pt x="8243357" y="2306731"/>
                  <a:pt x="8006987" y="2320918"/>
                  <a:pt x="7545677" y="2324265"/>
                </a:cubicBezTo>
                <a:cubicBezTo>
                  <a:pt x="7026614" y="2345941"/>
                  <a:pt x="6440167" y="2290016"/>
                  <a:pt x="6050641" y="2324265"/>
                </a:cubicBezTo>
                <a:cubicBezTo>
                  <a:pt x="5747086" y="2317888"/>
                  <a:pt x="5023568" y="2306918"/>
                  <a:pt x="4712978" y="2324265"/>
                </a:cubicBezTo>
                <a:cubicBezTo>
                  <a:pt x="4401234" y="2337979"/>
                  <a:pt x="3830171" y="2348536"/>
                  <a:pt x="3217942" y="2324265"/>
                </a:cubicBezTo>
                <a:cubicBezTo>
                  <a:pt x="2601302" y="2380456"/>
                  <a:pt x="1889939" y="2354209"/>
                  <a:pt x="1014732" y="2324265"/>
                </a:cubicBezTo>
                <a:cubicBezTo>
                  <a:pt x="472763" y="2315574"/>
                  <a:pt x="20762" y="2151668"/>
                  <a:pt x="0" y="1936880"/>
                </a:cubicBezTo>
                <a:cubicBezTo>
                  <a:pt x="-57326" y="1819947"/>
                  <a:pt x="-2630" y="1639995"/>
                  <a:pt x="0" y="1451371"/>
                </a:cubicBezTo>
                <a:cubicBezTo>
                  <a:pt x="-10468" y="1273311"/>
                  <a:pt x="84882" y="1073611"/>
                  <a:pt x="0" y="981358"/>
                </a:cubicBezTo>
                <a:cubicBezTo>
                  <a:pt x="-137392" y="848775"/>
                  <a:pt x="22772" y="504601"/>
                  <a:pt x="0" y="387384"/>
                </a:cubicBezTo>
                <a:close/>
              </a:path>
              <a:path w="9898073" h="2324265" fill="none" stroke="0" extrusionOk="0">
                <a:moveTo>
                  <a:pt x="0" y="387384"/>
                </a:moveTo>
                <a:cubicBezTo>
                  <a:pt x="-110935" y="225814"/>
                  <a:pt x="498614" y="-22203"/>
                  <a:pt x="1014732" y="0"/>
                </a:cubicBezTo>
                <a:cubicBezTo>
                  <a:pt x="1150401" y="-7375"/>
                  <a:pt x="1277647" y="40662"/>
                  <a:pt x="1513077" y="0"/>
                </a:cubicBezTo>
                <a:cubicBezTo>
                  <a:pt x="1748508" y="-40662"/>
                  <a:pt x="1788157" y="45665"/>
                  <a:pt x="1966571" y="0"/>
                </a:cubicBezTo>
                <a:cubicBezTo>
                  <a:pt x="2144985" y="-45665"/>
                  <a:pt x="2283206" y="50087"/>
                  <a:pt x="2509767" y="0"/>
                </a:cubicBezTo>
                <a:cubicBezTo>
                  <a:pt x="2901985" y="28884"/>
                  <a:pt x="3577885" y="76752"/>
                  <a:pt x="3926117" y="0"/>
                </a:cubicBezTo>
                <a:cubicBezTo>
                  <a:pt x="4223311" y="-137541"/>
                  <a:pt x="4947435" y="43126"/>
                  <a:pt x="5421153" y="0"/>
                </a:cubicBezTo>
                <a:cubicBezTo>
                  <a:pt x="5925940" y="-125262"/>
                  <a:pt x="6067021" y="54470"/>
                  <a:pt x="6837502" y="0"/>
                </a:cubicBezTo>
                <a:cubicBezTo>
                  <a:pt x="7633435" y="73372"/>
                  <a:pt x="8096178" y="-84984"/>
                  <a:pt x="8883340" y="0"/>
                </a:cubicBezTo>
                <a:cubicBezTo>
                  <a:pt x="9587443" y="-2417"/>
                  <a:pt x="9827520" y="181781"/>
                  <a:pt x="9898073" y="387384"/>
                </a:cubicBezTo>
                <a:cubicBezTo>
                  <a:pt x="10067970" y="493359"/>
                  <a:pt x="9786046" y="727742"/>
                  <a:pt x="9898073" y="934872"/>
                </a:cubicBezTo>
                <a:cubicBezTo>
                  <a:pt x="10065380" y="1135932"/>
                  <a:pt x="9878563" y="1316287"/>
                  <a:pt x="9898073" y="1482361"/>
                </a:cubicBezTo>
                <a:cubicBezTo>
                  <a:pt x="9926908" y="1736381"/>
                  <a:pt x="9827793" y="1824241"/>
                  <a:pt x="9898073" y="1936880"/>
                </a:cubicBezTo>
                <a:cubicBezTo>
                  <a:pt x="9705187" y="2151338"/>
                  <a:pt x="9320185" y="2424722"/>
                  <a:pt x="8883340" y="2324265"/>
                </a:cubicBezTo>
                <a:cubicBezTo>
                  <a:pt x="8319481" y="2321540"/>
                  <a:pt x="8079662" y="2273101"/>
                  <a:pt x="7309619" y="2324265"/>
                </a:cubicBezTo>
                <a:cubicBezTo>
                  <a:pt x="6556659" y="2394294"/>
                  <a:pt x="6514122" y="2322945"/>
                  <a:pt x="5735897" y="2324265"/>
                </a:cubicBezTo>
                <a:cubicBezTo>
                  <a:pt x="4962068" y="2351360"/>
                  <a:pt x="4834476" y="2306516"/>
                  <a:pt x="4398233" y="2324265"/>
                </a:cubicBezTo>
                <a:cubicBezTo>
                  <a:pt x="3919787" y="2298831"/>
                  <a:pt x="3241647" y="2166499"/>
                  <a:pt x="2667139" y="2324265"/>
                </a:cubicBezTo>
                <a:cubicBezTo>
                  <a:pt x="2128300" y="2506422"/>
                  <a:pt x="1468593" y="2410013"/>
                  <a:pt x="1014732" y="2324265"/>
                </a:cubicBezTo>
                <a:cubicBezTo>
                  <a:pt x="372827" y="2282464"/>
                  <a:pt x="-18167" y="2117169"/>
                  <a:pt x="0" y="1936880"/>
                </a:cubicBezTo>
                <a:cubicBezTo>
                  <a:pt x="-143124" y="1705072"/>
                  <a:pt x="66566" y="1620263"/>
                  <a:pt x="0" y="1420382"/>
                </a:cubicBezTo>
                <a:cubicBezTo>
                  <a:pt x="-46849" y="1226341"/>
                  <a:pt x="72984" y="1139628"/>
                  <a:pt x="0" y="888388"/>
                </a:cubicBezTo>
                <a:cubicBezTo>
                  <a:pt x="-85833" y="636438"/>
                  <a:pt x="150137" y="543687"/>
                  <a:pt x="0" y="387384"/>
                </a:cubicBezTo>
                <a:close/>
              </a:path>
            </a:pathLst>
          </a:custGeom>
          <a:ln w="38100">
            <a:solidFill>
              <a:srgbClr val="FF99FF"/>
            </a:solidFill>
            <a:extLst>
              <a:ext uri="{C807C97D-BFC1-408E-A445-0C87EB9F89A2}">
                <ask:lineSketchStyleProps xmlns:ask="http://schemas.microsoft.com/office/drawing/2018/sketchyshapes" sd="2322411588">
                  <a:custGeom>
                    <a:avLst/>
                    <a:gdLst>
                      <a:gd name="connsiteX0" fmla="*/ 0 w 3629348"/>
                      <a:gd name="connsiteY0" fmla="*/ 372074 h 2232401"/>
                      <a:gd name="connsiteX1" fmla="*/ 372074 w 3629348"/>
                      <a:gd name="connsiteY1" fmla="*/ 0 h 2232401"/>
                      <a:gd name="connsiteX2" fmla="*/ 920262 w 3629348"/>
                      <a:gd name="connsiteY2" fmla="*/ 0 h 2232401"/>
                      <a:gd name="connsiteX3" fmla="*/ 1439598 w 3629348"/>
                      <a:gd name="connsiteY3" fmla="*/ 0 h 2232401"/>
                      <a:gd name="connsiteX4" fmla="*/ 1987786 w 3629348"/>
                      <a:gd name="connsiteY4" fmla="*/ 0 h 2232401"/>
                      <a:gd name="connsiteX5" fmla="*/ 2507122 w 3629348"/>
                      <a:gd name="connsiteY5" fmla="*/ 0 h 2232401"/>
                      <a:gd name="connsiteX6" fmla="*/ 3257274 w 3629348"/>
                      <a:gd name="connsiteY6" fmla="*/ 0 h 2232401"/>
                      <a:gd name="connsiteX7" fmla="*/ 3629348 w 3629348"/>
                      <a:gd name="connsiteY7" fmla="*/ 372074 h 2232401"/>
                      <a:gd name="connsiteX8" fmla="*/ 3629348 w 3629348"/>
                      <a:gd name="connsiteY8" fmla="*/ 897923 h 2232401"/>
                      <a:gd name="connsiteX9" fmla="*/ 3629348 w 3629348"/>
                      <a:gd name="connsiteY9" fmla="*/ 1423773 h 2232401"/>
                      <a:gd name="connsiteX10" fmla="*/ 3629348 w 3629348"/>
                      <a:gd name="connsiteY10" fmla="*/ 1860327 h 2232401"/>
                      <a:gd name="connsiteX11" fmla="*/ 3257274 w 3629348"/>
                      <a:gd name="connsiteY11" fmla="*/ 2232401 h 2232401"/>
                      <a:gd name="connsiteX12" fmla="*/ 2680234 w 3629348"/>
                      <a:gd name="connsiteY12" fmla="*/ 2232401 h 2232401"/>
                      <a:gd name="connsiteX13" fmla="*/ 2103194 w 3629348"/>
                      <a:gd name="connsiteY13" fmla="*/ 2232401 h 2232401"/>
                      <a:gd name="connsiteX14" fmla="*/ 1612710 w 3629348"/>
                      <a:gd name="connsiteY14" fmla="*/ 2232401 h 2232401"/>
                      <a:gd name="connsiteX15" fmla="*/ 977966 w 3629348"/>
                      <a:gd name="connsiteY15" fmla="*/ 2232401 h 2232401"/>
                      <a:gd name="connsiteX16" fmla="*/ 372074 w 3629348"/>
                      <a:gd name="connsiteY16" fmla="*/ 2232401 h 2232401"/>
                      <a:gd name="connsiteX17" fmla="*/ 0 w 3629348"/>
                      <a:gd name="connsiteY17" fmla="*/ 1860327 h 2232401"/>
                      <a:gd name="connsiteX18" fmla="*/ 0 w 3629348"/>
                      <a:gd name="connsiteY18" fmla="*/ 1364243 h 2232401"/>
                      <a:gd name="connsiteX19" fmla="*/ 0 w 3629348"/>
                      <a:gd name="connsiteY19" fmla="*/ 853276 h 2232401"/>
                      <a:gd name="connsiteX20" fmla="*/ 0 w 3629348"/>
                      <a:gd name="connsiteY20" fmla="*/ 372074 h 2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9348" h="2232401" fill="none" extrusionOk="0">
                        <a:moveTo>
                          <a:pt x="0" y="372074"/>
                        </a:moveTo>
                        <a:cubicBezTo>
                          <a:pt x="-40071" y="184095"/>
                          <a:pt x="161272" y="12011"/>
                          <a:pt x="372074" y="0"/>
                        </a:cubicBezTo>
                        <a:cubicBezTo>
                          <a:pt x="611988" y="-3133"/>
                          <a:pt x="808181" y="898"/>
                          <a:pt x="920262" y="0"/>
                        </a:cubicBezTo>
                        <a:cubicBezTo>
                          <a:pt x="1032343" y="-898"/>
                          <a:pt x="1324563" y="55278"/>
                          <a:pt x="1439598" y="0"/>
                        </a:cubicBezTo>
                        <a:cubicBezTo>
                          <a:pt x="1554633" y="-55278"/>
                          <a:pt x="1812565" y="53649"/>
                          <a:pt x="1987786" y="0"/>
                        </a:cubicBezTo>
                        <a:cubicBezTo>
                          <a:pt x="2163007" y="-53649"/>
                          <a:pt x="2247870" y="62126"/>
                          <a:pt x="2507122" y="0"/>
                        </a:cubicBezTo>
                        <a:cubicBezTo>
                          <a:pt x="2766374" y="-62126"/>
                          <a:pt x="2978721" y="31177"/>
                          <a:pt x="3257274" y="0"/>
                        </a:cubicBezTo>
                        <a:cubicBezTo>
                          <a:pt x="3508345" y="2097"/>
                          <a:pt x="3625630" y="171871"/>
                          <a:pt x="3629348" y="372074"/>
                        </a:cubicBezTo>
                        <a:cubicBezTo>
                          <a:pt x="3682511" y="478285"/>
                          <a:pt x="3576627" y="738383"/>
                          <a:pt x="3629348" y="897923"/>
                        </a:cubicBezTo>
                        <a:cubicBezTo>
                          <a:pt x="3682069" y="1057463"/>
                          <a:pt x="3626432" y="1208601"/>
                          <a:pt x="3629348" y="1423773"/>
                        </a:cubicBezTo>
                        <a:cubicBezTo>
                          <a:pt x="3632264" y="1638945"/>
                          <a:pt x="3599909" y="1731974"/>
                          <a:pt x="3629348" y="1860327"/>
                        </a:cubicBezTo>
                        <a:cubicBezTo>
                          <a:pt x="3592628" y="2102246"/>
                          <a:pt x="3422521" y="2218364"/>
                          <a:pt x="3257274" y="2232401"/>
                        </a:cubicBezTo>
                        <a:cubicBezTo>
                          <a:pt x="3070590" y="2239636"/>
                          <a:pt x="2951346" y="2167205"/>
                          <a:pt x="2680234" y="2232401"/>
                        </a:cubicBezTo>
                        <a:cubicBezTo>
                          <a:pt x="2409122" y="2297597"/>
                          <a:pt x="2387828" y="2210428"/>
                          <a:pt x="2103194" y="2232401"/>
                        </a:cubicBezTo>
                        <a:cubicBezTo>
                          <a:pt x="1818560" y="2254374"/>
                          <a:pt x="1783739" y="2210900"/>
                          <a:pt x="1612710" y="2232401"/>
                        </a:cubicBezTo>
                        <a:cubicBezTo>
                          <a:pt x="1441681" y="2253902"/>
                          <a:pt x="1190766" y="2189205"/>
                          <a:pt x="977966" y="2232401"/>
                        </a:cubicBezTo>
                        <a:cubicBezTo>
                          <a:pt x="765166" y="2275597"/>
                          <a:pt x="572344" y="2215403"/>
                          <a:pt x="372074" y="2232401"/>
                        </a:cubicBezTo>
                        <a:cubicBezTo>
                          <a:pt x="119726" y="2195583"/>
                          <a:pt x="5448" y="2071063"/>
                          <a:pt x="0" y="1860327"/>
                        </a:cubicBezTo>
                        <a:cubicBezTo>
                          <a:pt x="-55270" y="1696102"/>
                          <a:pt x="20821" y="1562172"/>
                          <a:pt x="0" y="1364243"/>
                        </a:cubicBezTo>
                        <a:cubicBezTo>
                          <a:pt x="-20821" y="1166314"/>
                          <a:pt x="27812" y="1097468"/>
                          <a:pt x="0" y="853276"/>
                        </a:cubicBezTo>
                        <a:cubicBezTo>
                          <a:pt x="-27812" y="609084"/>
                          <a:pt x="52989" y="516973"/>
                          <a:pt x="0" y="372074"/>
                        </a:cubicBezTo>
                        <a:close/>
                      </a:path>
                      <a:path w="3629348" h="2232401" stroke="0" extrusionOk="0">
                        <a:moveTo>
                          <a:pt x="0" y="372074"/>
                        </a:moveTo>
                        <a:cubicBezTo>
                          <a:pt x="-288" y="172533"/>
                          <a:pt x="192543" y="-15327"/>
                          <a:pt x="372074" y="0"/>
                        </a:cubicBezTo>
                        <a:cubicBezTo>
                          <a:pt x="650659" y="-35732"/>
                          <a:pt x="824110" y="6453"/>
                          <a:pt x="949114" y="0"/>
                        </a:cubicBezTo>
                        <a:cubicBezTo>
                          <a:pt x="1074118" y="-6453"/>
                          <a:pt x="1297245" y="8055"/>
                          <a:pt x="1439598" y="0"/>
                        </a:cubicBezTo>
                        <a:cubicBezTo>
                          <a:pt x="1581951" y="-8055"/>
                          <a:pt x="1809423" y="69765"/>
                          <a:pt x="2045490" y="0"/>
                        </a:cubicBezTo>
                        <a:cubicBezTo>
                          <a:pt x="2281557" y="-69765"/>
                          <a:pt x="2394296" y="40541"/>
                          <a:pt x="2651382" y="0"/>
                        </a:cubicBezTo>
                        <a:cubicBezTo>
                          <a:pt x="2908468" y="-40541"/>
                          <a:pt x="3118343" y="61683"/>
                          <a:pt x="3257274" y="0"/>
                        </a:cubicBezTo>
                        <a:cubicBezTo>
                          <a:pt x="3472236" y="-29047"/>
                          <a:pt x="3633156" y="156766"/>
                          <a:pt x="3629348" y="372074"/>
                        </a:cubicBezTo>
                        <a:cubicBezTo>
                          <a:pt x="3645203" y="579690"/>
                          <a:pt x="3620000" y="641293"/>
                          <a:pt x="3629348" y="868158"/>
                        </a:cubicBezTo>
                        <a:cubicBezTo>
                          <a:pt x="3638696" y="1095023"/>
                          <a:pt x="3604767" y="1191320"/>
                          <a:pt x="3629348" y="1334478"/>
                        </a:cubicBezTo>
                        <a:cubicBezTo>
                          <a:pt x="3653929" y="1477636"/>
                          <a:pt x="3601451" y="1635946"/>
                          <a:pt x="3629348" y="1860327"/>
                        </a:cubicBezTo>
                        <a:cubicBezTo>
                          <a:pt x="3605199" y="2054135"/>
                          <a:pt x="3501633" y="2215886"/>
                          <a:pt x="3257274" y="2232401"/>
                        </a:cubicBezTo>
                        <a:cubicBezTo>
                          <a:pt x="3013230" y="2234437"/>
                          <a:pt x="2946790" y="2215314"/>
                          <a:pt x="2766790" y="2232401"/>
                        </a:cubicBezTo>
                        <a:cubicBezTo>
                          <a:pt x="2586790" y="2249488"/>
                          <a:pt x="2340466" y="2184719"/>
                          <a:pt x="2218602" y="2232401"/>
                        </a:cubicBezTo>
                        <a:cubicBezTo>
                          <a:pt x="2096738" y="2280083"/>
                          <a:pt x="1854609" y="2214816"/>
                          <a:pt x="1728118" y="2232401"/>
                        </a:cubicBezTo>
                        <a:cubicBezTo>
                          <a:pt x="1601627" y="2249986"/>
                          <a:pt x="1430999" y="2194558"/>
                          <a:pt x="1179930" y="2232401"/>
                        </a:cubicBezTo>
                        <a:cubicBezTo>
                          <a:pt x="928861" y="2270244"/>
                          <a:pt x="686432" y="2181420"/>
                          <a:pt x="372074" y="2232401"/>
                        </a:cubicBezTo>
                        <a:cubicBezTo>
                          <a:pt x="168844" y="2257250"/>
                          <a:pt x="6200" y="2076561"/>
                          <a:pt x="0" y="1860327"/>
                        </a:cubicBezTo>
                        <a:cubicBezTo>
                          <a:pt x="-24426" y="1704801"/>
                          <a:pt x="257" y="1550156"/>
                          <a:pt x="0" y="1394008"/>
                        </a:cubicBezTo>
                        <a:cubicBezTo>
                          <a:pt x="-257" y="1237860"/>
                          <a:pt x="45343" y="1055744"/>
                          <a:pt x="0" y="942571"/>
                        </a:cubicBezTo>
                        <a:cubicBezTo>
                          <a:pt x="-45343" y="829398"/>
                          <a:pt x="8309" y="493408"/>
                          <a:pt x="0" y="372074"/>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u="sng" dirty="0">
                <a:solidFill>
                  <a:srgbClr val="002060"/>
                </a:solidFill>
                <a:latin typeface="Cambria" panose="02040503050406030204" pitchFamily="18" charset="0"/>
                <a:ea typeface="Cambria" panose="02040503050406030204" pitchFamily="18" charset="0"/>
              </a:rPr>
              <a:t>V</a:t>
            </a:r>
            <a:r>
              <a:rPr lang="vi-VN" sz="3200" b="1" u="sng" dirty="0">
                <a:solidFill>
                  <a:srgbClr val="002060"/>
                </a:solidFill>
                <a:latin typeface="Cambria" panose="02040503050406030204" pitchFamily="18" charset="0"/>
                <a:ea typeface="Cambria" panose="02040503050406030204" pitchFamily="18" charset="0"/>
              </a:rPr>
              <a:t>ề nhà:</a:t>
            </a:r>
            <a:endParaRPr lang="en-US" sz="3200" b="1" u="sng" dirty="0">
              <a:solidFill>
                <a:srgbClr val="002060"/>
              </a:solidFill>
              <a:latin typeface="Cambria" panose="02040503050406030204" pitchFamily="18" charset="0"/>
              <a:ea typeface="Cambria" panose="02040503050406030204" pitchFamily="18" charset="0"/>
            </a:endParaRPr>
          </a:p>
          <a:p>
            <a:pPr lvl="0" algn="ctr"/>
            <a:r>
              <a:rPr lang="en-US" sz="3200" b="1" dirty="0" err="1">
                <a:solidFill>
                  <a:srgbClr val="002060"/>
                </a:solidFill>
                <a:latin typeface="Cambria" panose="02040503050406030204" pitchFamily="18" charset="0"/>
                <a:ea typeface="Cambria" panose="02040503050406030204" pitchFamily="18" charset="0"/>
              </a:rPr>
              <a:t>Lựa</a:t>
            </a:r>
            <a:r>
              <a:rPr lang="en-US" sz="3200" b="1" dirty="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chọn vật liệu phù hợp để làm thêm một số thước kẻ có kiểu dáng khác nhau theo các bước đã học trên lớp và chia sẻ với các bạn (theo gợi ý sau)</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4CDE8932-8F6E-43CC-B911-8BF7AEFFC6E6}"/>
              </a:ext>
            </a:extLst>
          </p:cNvPr>
          <p:cNvPicPr>
            <a:picLocks noChangeAspect="1"/>
          </p:cNvPicPr>
          <p:nvPr/>
        </p:nvPicPr>
        <p:blipFill>
          <a:blip r:embed="rId6"/>
          <a:stretch>
            <a:fillRect/>
          </a:stretch>
        </p:blipFill>
        <p:spPr>
          <a:xfrm>
            <a:off x="3733799" y="2871787"/>
            <a:ext cx="4829175" cy="2873224"/>
          </a:xfrm>
          <a:prstGeom prst="rect">
            <a:avLst/>
          </a:prstGeom>
        </p:spPr>
      </p:pic>
    </p:spTree>
    <p:extLst>
      <p:ext uri="{BB962C8B-B14F-4D97-AF65-F5344CB8AC3E}">
        <p14:creationId xmlns:p14="http://schemas.microsoft.com/office/powerpoint/2010/main" val="5747232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63A046-771E-66F6-B9DA-54484EF8B12C}"/>
              </a:ext>
            </a:extLst>
          </p:cNvPr>
          <p:cNvGrpSpPr/>
          <p:nvPr/>
        </p:nvGrpSpPr>
        <p:grpSpPr>
          <a:xfrm>
            <a:off x="1971094" y="249381"/>
            <a:ext cx="8021781" cy="3960669"/>
            <a:chOff x="1971094" y="249381"/>
            <a:chExt cx="8021781" cy="3179619"/>
          </a:xfrm>
        </p:grpSpPr>
        <p:sp>
          <p:nvSpPr>
            <p:cNvPr id="2" name="TextBox 1">
              <a:extLst>
                <a:ext uri="{FF2B5EF4-FFF2-40B4-BE49-F238E27FC236}">
                  <a16:creationId xmlns:a16="http://schemas.microsoft.com/office/drawing/2014/main" id="{BDCC9EC3-D92F-5C86-D4EF-0A5A8430FDC2}"/>
                </a:ext>
              </a:extLst>
            </p:cNvPr>
            <p:cNvSpPr txBox="1"/>
            <p:nvPr/>
          </p:nvSpPr>
          <p:spPr>
            <a:xfrm>
              <a:off x="2416414" y="876746"/>
              <a:ext cx="1251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Lê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Oanh</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47AA7AFB-ADE6-B04A-6092-3A895B30FDF9}"/>
                </a:ext>
              </a:extLst>
            </p:cNvPr>
            <p:cNvSpPr/>
            <p:nvPr/>
          </p:nvSpPr>
          <p:spPr>
            <a:xfrm>
              <a:off x="1971094" y="249381"/>
              <a:ext cx="8021781" cy="3179619"/>
            </a:xfrm>
            <a:prstGeom prst="roundRect">
              <a:avLst/>
            </a:prstGeom>
            <a:solidFill>
              <a:schemeClr val="bg1"/>
            </a:solidFill>
            <a:ln>
              <a:noFill/>
            </a:ln>
            <a:effectLst>
              <a:glow rad="228600">
                <a:schemeClr val="bg1">
                  <a:lumMod val="9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B9EAD083-984D-17C6-A1E0-DC49A9F50A8A}"/>
              </a:ext>
            </a:extLst>
          </p:cNvPr>
          <p:cNvSpPr txBox="1"/>
          <p:nvPr/>
        </p:nvSpPr>
        <p:spPr>
          <a:xfrm>
            <a:off x="2199124" y="290946"/>
            <a:ext cx="767639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Thứ</a:t>
            </a:r>
            <a:r>
              <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a:t>
            </a:r>
            <a:r>
              <a:rPr kumimoji="0" lang="en-US" sz="36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ngày</a:t>
            </a:r>
            <a:r>
              <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a:t>
            </a:r>
            <a:r>
              <a:rPr kumimoji="0" lang="en-US" sz="36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tháng</a:t>
            </a:r>
            <a:r>
              <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a:t>
            </a:r>
            <a:r>
              <a:rPr kumimoji="0" lang="en-US" sz="36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năm</a:t>
            </a:r>
            <a:r>
              <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B8D3E9EF-1B90-437A-948D-4FBE56F70BE2}"/>
              </a:ext>
            </a:extLst>
          </p:cNvPr>
          <p:cNvPicPr>
            <a:picLocks noChangeAspect="1"/>
          </p:cNvPicPr>
          <p:nvPr/>
        </p:nvPicPr>
        <p:blipFill>
          <a:blip r:embed="rId3"/>
          <a:stretch>
            <a:fillRect/>
          </a:stretch>
        </p:blipFill>
        <p:spPr>
          <a:xfrm>
            <a:off x="4774954" y="1045435"/>
            <a:ext cx="2737341" cy="652329"/>
          </a:xfrm>
          <a:prstGeom prst="rect">
            <a:avLst/>
          </a:prstGeom>
        </p:spPr>
      </p:pic>
      <p:pic>
        <p:nvPicPr>
          <p:cNvPr id="10" name="Picture 9">
            <a:extLst>
              <a:ext uri="{FF2B5EF4-FFF2-40B4-BE49-F238E27FC236}">
                <a16:creationId xmlns:a16="http://schemas.microsoft.com/office/drawing/2014/main" id="{4DE8CF7A-3D07-B37C-DCB4-EDFB1D9E1081}"/>
              </a:ext>
            </a:extLst>
          </p:cNvPr>
          <p:cNvPicPr>
            <a:picLocks noChangeAspect="1"/>
          </p:cNvPicPr>
          <p:nvPr/>
        </p:nvPicPr>
        <p:blipFill>
          <a:blip r:embed="rId4"/>
          <a:stretch>
            <a:fillRect/>
          </a:stretch>
        </p:blipFill>
        <p:spPr>
          <a:xfrm>
            <a:off x="5308747" y="3381967"/>
            <a:ext cx="2042337" cy="859611"/>
          </a:xfrm>
          <a:prstGeom prst="rect">
            <a:avLst/>
          </a:prstGeom>
        </p:spPr>
      </p:pic>
      <p:pic>
        <p:nvPicPr>
          <p:cNvPr id="11" name="Picture 10">
            <a:extLst>
              <a:ext uri="{FF2B5EF4-FFF2-40B4-BE49-F238E27FC236}">
                <a16:creationId xmlns:a16="http://schemas.microsoft.com/office/drawing/2014/main" id="{CD1AC6EA-D620-F4F5-7CD0-7624A698DA49}"/>
              </a:ext>
            </a:extLst>
          </p:cNvPr>
          <p:cNvPicPr>
            <a:picLocks noChangeAspect="1"/>
          </p:cNvPicPr>
          <p:nvPr/>
        </p:nvPicPr>
        <p:blipFill>
          <a:blip r:embed="rId5"/>
          <a:stretch>
            <a:fillRect/>
          </a:stretch>
        </p:blipFill>
        <p:spPr>
          <a:xfrm>
            <a:off x="2472301" y="1628931"/>
            <a:ext cx="7736495" cy="2749534"/>
          </a:xfrm>
          <a:prstGeom prst="rect">
            <a:avLst/>
          </a:prstGeom>
        </p:spPr>
      </p:pic>
    </p:spTree>
    <p:extLst>
      <p:ext uri="{BB962C8B-B14F-4D97-AF65-F5344CB8AC3E}">
        <p14:creationId xmlns:p14="http://schemas.microsoft.com/office/powerpoint/2010/main" val="5107762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3ED47D-EBFD-96E8-0566-55EDAD01D297}"/>
              </a:ext>
            </a:extLst>
          </p:cNvPr>
          <p:cNvPicPr>
            <a:picLocks noChangeAspect="1"/>
          </p:cNvPicPr>
          <p:nvPr/>
        </p:nvPicPr>
        <p:blipFill>
          <a:blip r:embed="rId3"/>
          <a:stretch>
            <a:fillRect/>
          </a:stretch>
        </p:blipFill>
        <p:spPr>
          <a:xfrm>
            <a:off x="8832268" y="-226660"/>
            <a:ext cx="1652159" cy="1658256"/>
          </a:xfrm>
          <a:prstGeom prst="rect">
            <a:avLst/>
          </a:prstGeom>
        </p:spPr>
      </p:pic>
      <p:pic>
        <p:nvPicPr>
          <p:cNvPr id="3" name="图片 2">
            <a:extLst>
              <a:ext uri="{FF2B5EF4-FFF2-40B4-BE49-F238E27FC236}">
                <a16:creationId xmlns:a16="http://schemas.microsoft.com/office/drawing/2014/main" id="{2FE7DF86-32C1-27E6-1D88-9619C0CC9F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905817" y="-537984"/>
            <a:ext cx="2551471" cy="2551471"/>
          </a:xfrm>
          <a:prstGeom prst="rect">
            <a:avLst/>
          </a:prstGeom>
        </p:spPr>
      </p:pic>
      <p:pic>
        <p:nvPicPr>
          <p:cNvPr id="4" name="图片 3">
            <a:extLst>
              <a:ext uri="{FF2B5EF4-FFF2-40B4-BE49-F238E27FC236}">
                <a16:creationId xmlns:a16="http://schemas.microsoft.com/office/drawing/2014/main" id="{E3A184C9-C631-9A49-0F09-D538E55174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0" y="3680240"/>
            <a:ext cx="4718742" cy="3932284"/>
          </a:xfrm>
          <a:prstGeom prst="rect">
            <a:avLst/>
          </a:prstGeom>
        </p:spPr>
      </p:pic>
      <p:pic>
        <p:nvPicPr>
          <p:cNvPr id="9" name="Picture 8">
            <a:extLst>
              <a:ext uri="{FF2B5EF4-FFF2-40B4-BE49-F238E27FC236}">
                <a16:creationId xmlns:a16="http://schemas.microsoft.com/office/drawing/2014/main" id="{8F054365-E2DE-C461-1A07-B1D8E881D057}"/>
              </a:ext>
            </a:extLst>
          </p:cNvPr>
          <p:cNvPicPr>
            <a:picLocks noGrp="1" noRot="1" noChangeAspect="1" noMove="1" noResize="1" noEditPoints="1" noAdjustHandles="1" noChangeArrowheads="1" noChangeShapeType="1" noCrop="1"/>
          </p:cNvPicPr>
          <p:nvPr/>
        </p:nvPicPr>
        <p:blipFill>
          <a:blip r:embed="rId6"/>
          <a:stretch>
            <a:fillRect/>
          </a:stretch>
        </p:blipFill>
        <p:spPr>
          <a:xfrm>
            <a:off x="8473133" y="3992632"/>
            <a:ext cx="2865368" cy="2865368"/>
          </a:xfrm>
          <a:prstGeom prst="rect">
            <a:avLst/>
          </a:prstGeom>
        </p:spPr>
      </p:pic>
      <p:pic>
        <p:nvPicPr>
          <p:cNvPr id="7" name="Picture 6" descr="A green and orange letters&#10;&#10;AI-generated content may be incorrect.">
            <a:extLst>
              <a:ext uri="{FF2B5EF4-FFF2-40B4-BE49-F238E27FC236}">
                <a16:creationId xmlns:a16="http://schemas.microsoft.com/office/drawing/2014/main" id="{9BB30E5B-C4AF-8F9E-EBD3-FD9F1C24AC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0369" y="2252515"/>
            <a:ext cx="9035055" cy="2267909"/>
          </a:xfrm>
          <a:prstGeom prst="rect">
            <a:avLst/>
          </a:prstGeom>
        </p:spPr>
      </p:pic>
    </p:spTree>
    <p:extLst>
      <p:ext uri="{BB962C8B-B14F-4D97-AF65-F5344CB8AC3E}">
        <p14:creationId xmlns:p14="http://schemas.microsoft.com/office/powerpoint/2010/main" val="4163116941"/>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16" descr="51miz-E1021186-AC588185">
            <a:extLst>
              <a:ext uri="{FF2B5EF4-FFF2-40B4-BE49-F238E27FC236}">
                <a16:creationId xmlns:a16="http://schemas.microsoft.com/office/drawing/2014/main" id="{613073E7-BC09-D64E-BFF4-FF07C77A70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609833" y="1579792"/>
            <a:ext cx="5876439" cy="5876439"/>
          </a:xfrm>
          <a:prstGeom prst="rect">
            <a:avLst/>
          </a:prstGeom>
        </p:spPr>
      </p:pic>
      <p:grpSp>
        <p:nvGrpSpPr>
          <p:cNvPr id="21" name="Group 20">
            <a:extLst>
              <a:ext uri="{FF2B5EF4-FFF2-40B4-BE49-F238E27FC236}">
                <a16:creationId xmlns:a16="http://schemas.microsoft.com/office/drawing/2014/main" id="{48015F1B-98BB-6355-D718-957573230119}"/>
              </a:ext>
            </a:extLst>
          </p:cNvPr>
          <p:cNvGrpSpPr/>
          <p:nvPr/>
        </p:nvGrpSpPr>
        <p:grpSpPr>
          <a:xfrm>
            <a:off x="672089" y="1538832"/>
            <a:ext cx="7071266" cy="4775438"/>
            <a:chOff x="579214" y="1261450"/>
            <a:chExt cx="7071266" cy="4775438"/>
          </a:xfrm>
        </p:grpSpPr>
        <p:pic>
          <p:nvPicPr>
            <p:cNvPr id="7" name="图片 12">
              <a:extLst>
                <a:ext uri="{FF2B5EF4-FFF2-40B4-BE49-F238E27FC236}">
                  <a16:creationId xmlns:a16="http://schemas.microsoft.com/office/drawing/2014/main" id="{1685141D-FCC3-78A9-E8C9-0EC0ADC45C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579214" y="1261450"/>
              <a:ext cx="7071266" cy="4775438"/>
            </a:xfrm>
            <a:prstGeom prst="rect">
              <a:avLst/>
            </a:prstGeom>
          </p:spPr>
        </p:pic>
        <p:sp>
          <p:nvSpPr>
            <p:cNvPr id="12" name="TextBox 11">
              <a:extLst>
                <a:ext uri="{FF2B5EF4-FFF2-40B4-BE49-F238E27FC236}">
                  <a16:creationId xmlns:a16="http://schemas.microsoft.com/office/drawing/2014/main" id="{3348D30A-D9EE-906D-2C6D-6A222AC7856A}"/>
                </a:ext>
              </a:extLst>
            </p:cNvPr>
            <p:cNvSpPr txBox="1"/>
            <p:nvPr/>
          </p:nvSpPr>
          <p:spPr>
            <a:xfrm>
              <a:off x="1410970" y="2356507"/>
              <a:ext cx="5135410" cy="225908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Các nhóm trưng bày sản phẩm theo nhóm như ở tiết 2</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A753B2C0-F4C7-3353-C798-829E41D730CB}"/>
              </a:ext>
            </a:extLst>
          </p:cNvPr>
          <p:cNvGrpSpPr/>
          <p:nvPr/>
        </p:nvGrpSpPr>
        <p:grpSpPr>
          <a:xfrm>
            <a:off x="8583901" y="426008"/>
            <a:ext cx="1928301" cy="2806787"/>
            <a:chOff x="8132074" y="585665"/>
            <a:chExt cx="1928301" cy="2806787"/>
          </a:xfrm>
        </p:grpSpPr>
        <p:pic>
          <p:nvPicPr>
            <p:cNvPr id="18" name="图片 21" descr="51miz-E324246-63B9A8F8">
              <a:extLst>
                <a:ext uri="{FF2B5EF4-FFF2-40B4-BE49-F238E27FC236}">
                  <a16:creationId xmlns:a16="http://schemas.microsoft.com/office/drawing/2014/main" id="{A18053E4-09D3-51E5-649B-BE08E053B3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745574" y="626975"/>
              <a:ext cx="725170" cy="1905635"/>
            </a:xfrm>
            <a:prstGeom prst="rect">
              <a:avLst/>
            </a:prstGeom>
          </p:spPr>
        </p:pic>
        <p:pic>
          <p:nvPicPr>
            <p:cNvPr id="19" name="图片 21" descr="51miz-E324246-63B9A8F8">
              <a:extLst>
                <a:ext uri="{FF2B5EF4-FFF2-40B4-BE49-F238E27FC236}">
                  <a16:creationId xmlns:a16="http://schemas.microsoft.com/office/drawing/2014/main" id="{B577C24B-F5B3-123E-C7E0-F7D6384D64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153615" y="996384"/>
              <a:ext cx="725170" cy="1905635"/>
            </a:xfrm>
            <a:prstGeom prst="rect">
              <a:avLst/>
            </a:prstGeom>
          </p:spPr>
        </p:pic>
        <p:pic>
          <p:nvPicPr>
            <p:cNvPr id="13" name="图片 21" descr="51miz-E324246-63B9A8F8">
              <a:extLst>
                <a:ext uri="{FF2B5EF4-FFF2-40B4-BE49-F238E27FC236}">
                  <a16:creationId xmlns:a16="http://schemas.microsoft.com/office/drawing/2014/main" id="{44FD18F9-0283-BAF4-3BBD-A455711E59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9335205" y="1086768"/>
              <a:ext cx="725170" cy="1905635"/>
            </a:xfrm>
            <a:prstGeom prst="rect">
              <a:avLst/>
            </a:prstGeom>
          </p:spPr>
        </p:pic>
        <p:pic>
          <p:nvPicPr>
            <p:cNvPr id="14" name="图片 21" descr="51miz-E324246-63B9A8F8">
              <a:extLst>
                <a:ext uri="{FF2B5EF4-FFF2-40B4-BE49-F238E27FC236}">
                  <a16:creationId xmlns:a16="http://schemas.microsoft.com/office/drawing/2014/main" id="{3AB357B0-EE0F-9863-A481-FF783593CF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724033" y="585665"/>
              <a:ext cx="725170" cy="1905635"/>
            </a:xfrm>
            <a:prstGeom prst="rect">
              <a:avLst/>
            </a:prstGeom>
          </p:spPr>
        </p:pic>
        <p:pic>
          <p:nvPicPr>
            <p:cNvPr id="15" name="图片 21" descr="51miz-E324246-63B9A8F8">
              <a:extLst>
                <a:ext uri="{FF2B5EF4-FFF2-40B4-BE49-F238E27FC236}">
                  <a16:creationId xmlns:a16="http://schemas.microsoft.com/office/drawing/2014/main" id="{8914ED84-D025-5142-F64B-AC3BA0BD2E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132074" y="955074"/>
              <a:ext cx="725170" cy="1905635"/>
            </a:xfrm>
            <a:prstGeom prst="rect">
              <a:avLst/>
            </a:prstGeom>
          </p:spPr>
        </p:pic>
        <p:pic>
          <p:nvPicPr>
            <p:cNvPr id="16" name="图片 21" descr="51miz-E324246-63B9A8F8">
              <a:extLst>
                <a:ext uri="{FF2B5EF4-FFF2-40B4-BE49-F238E27FC236}">
                  <a16:creationId xmlns:a16="http://schemas.microsoft.com/office/drawing/2014/main" id="{FE6783F8-65D4-4AC0-92AC-9DBA011800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574296" y="1298176"/>
              <a:ext cx="725170" cy="1905635"/>
            </a:xfrm>
            <a:prstGeom prst="rect">
              <a:avLst/>
            </a:prstGeom>
          </p:spPr>
        </p:pic>
        <p:pic>
          <p:nvPicPr>
            <p:cNvPr id="17" name="图片 21" descr="51miz-E324246-63B9A8F8">
              <a:extLst>
                <a:ext uri="{FF2B5EF4-FFF2-40B4-BE49-F238E27FC236}">
                  <a16:creationId xmlns:a16="http://schemas.microsoft.com/office/drawing/2014/main" id="{4BD063C6-3C6B-82DB-683F-B16F7FD310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9125662" y="1486817"/>
              <a:ext cx="725170" cy="1905635"/>
            </a:xfrm>
            <a:prstGeom prst="rect">
              <a:avLst/>
            </a:prstGeom>
          </p:spPr>
        </p:pic>
      </p:grpSp>
    </p:spTree>
    <p:extLst>
      <p:ext uri="{BB962C8B-B14F-4D97-AF65-F5344CB8AC3E}">
        <p14:creationId xmlns:p14="http://schemas.microsoft.com/office/powerpoint/2010/main" val="38844314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2D6410-0C3F-C1E5-4E3B-1F2D1A079775}"/>
              </a:ext>
            </a:extLst>
          </p:cNvPr>
          <p:cNvPicPr>
            <a:picLocks noChangeAspect="1"/>
          </p:cNvPicPr>
          <p:nvPr/>
        </p:nvPicPr>
        <p:blipFill>
          <a:blip r:embed="rId3"/>
          <a:stretch>
            <a:fillRect/>
          </a:stretch>
        </p:blipFill>
        <p:spPr>
          <a:xfrm>
            <a:off x="1379096" y="610348"/>
            <a:ext cx="1652159" cy="1658256"/>
          </a:xfrm>
          <a:prstGeom prst="rect">
            <a:avLst/>
          </a:prstGeom>
        </p:spPr>
      </p:pic>
      <p:pic>
        <p:nvPicPr>
          <p:cNvPr id="3" name="Picture 2">
            <a:extLst>
              <a:ext uri="{FF2B5EF4-FFF2-40B4-BE49-F238E27FC236}">
                <a16:creationId xmlns:a16="http://schemas.microsoft.com/office/drawing/2014/main" id="{AD5A9CA7-EA9E-1B67-AB4F-94FC896E8428}"/>
              </a:ext>
            </a:extLst>
          </p:cNvPr>
          <p:cNvPicPr>
            <a:picLocks noChangeAspect="1"/>
          </p:cNvPicPr>
          <p:nvPr/>
        </p:nvPicPr>
        <p:blipFill>
          <a:blip r:embed="rId3"/>
          <a:stretch>
            <a:fillRect/>
          </a:stretch>
        </p:blipFill>
        <p:spPr>
          <a:xfrm>
            <a:off x="0" y="1439476"/>
            <a:ext cx="1652159" cy="1658256"/>
          </a:xfrm>
          <a:prstGeom prst="rect">
            <a:avLst/>
          </a:prstGeom>
        </p:spPr>
      </p:pic>
      <p:pic>
        <p:nvPicPr>
          <p:cNvPr id="4" name="Picture 3">
            <a:extLst>
              <a:ext uri="{FF2B5EF4-FFF2-40B4-BE49-F238E27FC236}">
                <a16:creationId xmlns:a16="http://schemas.microsoft.com/office/drawing/2014/main" id="{C98D03DA-A1D0-9A80-D9F8-FA4190CA701B}"/>
              </a:ext>
            </a:extLst>
          </p:cNvPr>
          <p:cNvPicPr>
            <a:picLocks noChangeAspect="1"/>
          </p:cNvPicPr>
          <p:nvPr/>
        </p:nvPicPr>
        <p:blipFill>
          <a:blip r:embed="rId3"/>
          <a:stretch>
            <a:fillRect/>
          </a:stretch>
        </p:blipFill>
        <p:spPr>
          <a:xfrm>
            <a:off x="10280072" y="897830"/>
            <a:ext cx="1652159" cy="1658256"/>
          </a:xfrm>
          <a:prstGeom prst="rect">
            <a:avLst/>
          </a:prstGeom>
        </p:spPr>
      </p:pic>
      <p:grpSp>
        <p:nvGrpSpPr>
          <p:cNvPr id="8" name="Group 7">
            <a:extLst>
              <a:ext uri="{FF2B5EF4-FFF2-40B4-BE49-F238E27FC236}">
                <a16:creationId xmlns:a16="http://schemas.microsoft.com/office/drawing/2014/main" id="{19F73047-E6BE-187E-625D-F717B4D9A9B3}"/>
              </a:ext>
            </a:extLst>
          </p:cNvPr>
          <p:cNvGrpSpPr/>
          <p:nvPr/>
        </p:nvGrpSpPr>
        <p:grpSpPr>
          <a:xfrm>
            <a:off x="1652159" y="-79614"/>
            <a:ext cx="9994620" cy="1536939"/>
            <a:chOff x="1853046" y="18878"/>
            <a:chExt cx="9994620" cy="1536939"/>
          </a:xfrm>
        </p:grpSpPr>
        <p:sp>
          <p:nvSpPr>
            <p:cNvPr id="5" name="Rectangle: Rounded Corners 4">
              <a:extLst>
                <a:ext uri="{FF2B5EF4-FFF2-40B4-BE49-F238E27FC236}">
                  <a16:creationId xmlns:a16="http://schemas.microsoft.com/office/drawing/2014/main" id="{52665065-B696-90DC-A6AB-CFB2BFF5E7AA}"/>
                </a:ext>
              </a:extLst>
            </p:cNvPr>
            <p:cNvSpPr/>
            <p:nvPr/>
          </p:nvSpPr>
          <p:spPr>
            <a:xfrm>
              <a:off x="1853046" y="334950"/>
              <a:ext cx="9060872" cy="1220867"/>
            </a:xfrm>
            <a:custGeom>
              <a:avLst/>
              <a:gdLst>
                <a:gd name="connsiteX0" fmla="*/ 0 w 9060872"/>
                <a:gd name="connsiteY0" fmla="*/ 203482 h 1220867"/>
                <a:gd name="connsiteX1" fmla="*/ 203482 w 9060872"/>
                <a:gd name="connsiteY1" fmla="*/ 0 h 1220867"/>
                <a:gd name="connsiteX2" fmla="*/ 8857390 w 9060872"/>
                <a:gd name="connsiteY2" fmla="*/ 0 h 1220867"/>
                <a:gd name="connsiteX3" fmla="*/ 9060872 w 9060872"/>
                <a:gd name="connsiteY3" fmla="*/ 203482 h 1220867"/>
                <a:gd name="connsiteX4" fmla="*/ 9060872 w 9060872"/>
                <a:gd name="connsiteY4" fmla="*/ 1017385 h 1220867"/>
                <a:gd name="connsiteX5" fmla="*/ 8857390 w 9060872"/>
                <a:gd name="connsiteY5" fmla="*/ 1220867 h 1220867"/>
                <a:gd name="connsiteX6" fmla="*/ 203482 w 9060872"/>
                <a:gd name="connsiteY6" fmla="*/ 1220867 h 1220867"/>
                <a:gd name="connsiteX7" fmla="*/ 0 w 9060872"/>
                <a:gd name="connsiteY7" fmla="*/ 1017385 h 1220867"/>
                <a:gd name="connsiteX8" fmla="*/ 0 w 9060872"/>
                <a:gd name="connsiteY8" fmla="*/ 203482 h 12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0872" h="1220867" fill="none" extrusionOk="0">
                  <a:moveTo>
                    <a:pt x="0" y="203482"/>
                  </a:moveTo>
                  <a:cubicBezTo>
                    <a:pt x="-17046" y="101540"/>
                    <a:pt x="95420" y="1232"/>
                    <a:pt x="203482" y="0"/>
                  </a:cubicBezTo>
                  <a:cubicBezTo>
                    <a:pt x="4383792" y="135331"/>
                    <a:pt x="6000188" y="4454"/>
                    <a:pt x="8857390" y="0"/>
                  </a:cubicBezTo>
                  <a:cubicBezTo>
                    <a:pt x="8984623" y="674"/>
                    <a:pt x="9075023" y="85652"/>
                    <a:pt x="9060872" y="203482"/>
                  </a:cubicBezTo>
                  <a:cubicBezTo>
                    <a:pt x="9035817" y="297848"/>
                    <a:pt x="8999786" y="807203"/>
                    <a:pt x="9060872" y="1017385"/>
                  </a:cubicBezTo>
                  <a:cubicBezTo>
                    <a:pt x="9072381" y="1126794"/>
                    <a:pt x="8967604" y="1228080"/>
                    <a:pt x="8857390" y="1220867"/>
                  </a:cubicBezTo>
                  <a:cubicBezTo>
                    <a:pt x="6462529" y="1059259"/>
                    <a:pt x="3677862" y="1304562"/>
                    <a:pt x="203482" y="1220867"/>
                  </a:cubicBezTo>
                  <a:cubicBezTo>
                    <a:pt x="83836" y="1224865"/>
                    <a:pt x="10275" y="1145499"/>
                    <a:pt x="0" y="1017385"/>
                  </a:cubicBezTo>
                  <a:cubicBezTo>
                    <a:pt x="-11321" y="932804"/>
                    <a:pt x="-26671" y="578857"/>
                    <a:pt x="0" y="203482"/>
                  </a:cubicBezTo>
                  <a:close/>
                </a:path>
                <a:path w="9060872" h="1220867" stroke="0" extrusionOk="0">
                  <a:moveTo>
                    <a:pt x="0" y="203482"/>
                  </a:moveTo>
                  <a:cubicBezTo>
                    <a:pt x="3239" y="85755"/>
                    <a:pt x="103060" y="249"/>
                    <a:pt x="203482" y="0"/>
                  </a:cubicBezTo>
                  <a:cubicBezTo>
                    <a:pt x="1974365" y="140082"/>
                    <a:pt x="7871497" y="49945"/>
                    <a:pt x="8857390" y="0"/>
                  </a:cubicBezTo>
                  <a:cubicBezTo>
                    <a:pt x="8969212" y="4409"/>
                    <a:pt x="9051884" y="72458"/>
                    <a:pt x="9060872" y="203482"/>
                  </a:cubicBezTo>
                  <a:cubicBezTo>
                    <a:pt x="9114625" y="457771"/>
                    <a:pt x="8992618" y="858656"/>
                    <a:pt x="9060872" y="1017385"/>
                  </a:cubicBezTo>
                  <a:cubicBezTo>
                    <a:pt x="9046529" y="1136892"/>
                    <a:pt x="8978008" y="1241584"/>
                    <a:pt x="8857390" y="1220867"/>
                  </a:cubicBezTo>
                  <a:cubicBezTo>
                    <a:pt x="4774637" y="1277876"/>
                    <a:pt x="2938980" y="1067580"/>
                    <a:pt x="203482" y="1220867"/>
                  </a:cubicBezTo>
                  <a:cubicBezTo>
                    <a:pt x="85355" y="1209145"/>
                    <a:pt x="4295" y="1121707"/>
                    <a:pt x="0" y="1017385"/>
                  </a:cubicBezTo>
                  <a:cubicBezTo>
                    <a:pt x="70767" y="742737"/>
                    <a:pt x="61039" y="355271"/>
                    <a:pt x="0" y="203482"/>
                  </a:cubicBezTo>
                  <a:close/>
                </a:path>
              </a:pathLst>
            </a:custGeom>
            <a:ln w="38100">
              <a:solidFill>
                <a:srgbClr val="FF3300"/>
              </a:solidFill>
              <a:extLst>
                <a:ext uri="{C807C97D-BFC1-408E-A445-0C87EB9F89A2}">
                  <ask:lineSketchStyleProps xmlns:ask="http://schemas.microsoft.com/office/drawing/2018/sketchyshapes" sd="71885442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C</a:t>
              </a:r>
              <a:r>
                <a:rPr kumimoji="0" lang="vi-VN" sz="3600" b="1" i="0" u="none" strike="noStrike" kern="1200" cap="none" spc="0" normalizeH="0" baseline="0" noProof="0" dirty="0">
                  <a:ln>
                    <a:noFill/>
                  </a:ln>
                  <a:solidFill>
                    <a:srgbClr val="002060"/>
                  </a:solidFill>
                  <a:effectLst/>
                  <a:uLnTx/>
                  <a:uFillTx/>
                  <a:latin typeface="Calibri" panose="020F0502020204030204"/>
                  <a:ea typeface="+mn-ea"/>
                  <a:cs typeface="+mn-cs"/>
                </a:rPr>
                <a:t>ùng bạn lập bảng và đánh giá sản phẩm theo mẫu gợi ý dưới đây</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7" name="Picture 6" descr="Icon&#10;&#10;Description automatically generated">
              <a:extLst>
                <a:ext uri="{FF2B5EF4-FFF2-40B4-BE49-F238E27FC236}">
                  <a16:creationId xmlns:a16="http://schemas.microsoft.com/office/drawing/2014/main" id="{1401ACFB-E897-7512-8283-1AE7BF6115F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53907" y="18878"/>
              <a:ext cx="993759" cy="993759"/>
            </a:xfrm>
            <a:prstGeom prst="rect">
              <a:avLst/>
            </a:prstGeom>
          </p:spPr>
        </p:pic>
      </p:grpSp>
      <p:pic>
        <p:nvPicPr>
          <p:cNvPr id="16" name="图片 3" descr="51miz-E997146-71E4A844">
            <a:extLst>
              <a:ext uri="{FF2B5EF4-FFF2-40B4-BE49-F238E27FC236}">
                <a16:creationId xmlns:a16="http://schemas.microsoft.com/office/drawing/2014/main" id="{FFA40DA1-6101-6576-3347-ABD0AD0CC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73198" y="4914900"/>
            <a:ext cx="2915242" cy="2186342"/>
          </a:xfrm>
          <a:prstGeom prst="rect">
            <a:avLst/>
          </a:prstGeom>
        </p:spPr>
      </p:pic>
      <p:pic>
        <p:nvPicPr>
          <p:cNvPr id="9" name="Picture 8">
            <a:extLst>
              <a:ext uri="{FF2B5EF4-FFF2-40B4-BE49-F238E27FC236}">
                <a16:creationId xmlns:a16="http://schemas.microsoft.com/office/drawing/2014/main" id="{56CF1AAC-74FD-4E46-B13E-862EC7BD3A4A}"/>
              </a:ext>
            </a:extLst>
          </p:cNvPr>
          <p:cNvPicPr>
            <a:picLocks noChangeAspect="1"/>
          </p:cNvPicPr>
          <p:nvPr/>
        </p:nvPicPr>
        <p:blipFill>
          <a:blip r:embed="rId6"/>
          <a:stretch>
            <a:fillRect/>
          </a:stretch>
        </p:blipFill>
        <p:spPr>
          <a:xfrm>
            <a:off x="2471737" y="1604962"/>
            <a:ext cx="8348663" cy="3694448"/>
          </a:xfrm>
          <a:prstGeom prst="rect">
            <a:avLst/>
          </a:prstGeom>
        </p:spPr>
      </p:pic>
      <p:pic>
        <p:nvPicPr>
          <p:cNvPr id="21" name="Picture 20">
            <a:extLst>
              <a:ext uri="{FF2B5EF4-FFF2-40B4-BE49-F238E27FC236}">
                <a16:creationId xmlns:a16="http://schemas.microsoft.com/office/drawing/2014/main" id="{2546B8F4-C406-4F12-A0D2-B81FB5A559E1}"/>
              </a:ext>
            </a:extLst>
          </p:cNvPr>
          <p:cNvPicPr>
            <a:picLocks noChangeAspect="1"/>
          </p:cNvPicPr>
          <p:nvPr/>
        </p:nvPicPr>
        <p:blipFill>
          <a:blip r:embed="rId7"/>
          <a:stretch>
            <a:fillRect/>
          </a:stretch>
        </p:blipFill>
        <p:spPr>
          <a:xfrm>
            <a:off x="140683" y="4462930"/>
            <a:ext cx="4812317" cy="2395070"/>
          </a:xfrm>
          <a:prstGeom prst="rect">
            <a:avLst/>
          </a:prstGeom>
        </p:spPr>
      </p:pic>
    </p:spTree>
    <p:extLst>
      <p:ext uri="{BB962C8B-B14F-4D97-AF65-F5344CB8AC3E}">
        <p14:creationId xmlns:p14="http://schemas.microsoft.com/office/powerpoint/2010/main" val="36921747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7B09C6C6-8981-5B78-003C-47D1AA64259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5001" y="3991273"/>
            <a:ext cx="2632500" cy="2743224"/>
          </a:xfrm>
          <a:prstGeom prst="rect">
            <a:avLst/>
          </a:prstGeom>
        </p:spPr>
      </p:pic>
      <p:sp>
        <p:nvSpPr>
          <p:cNvPr id="6" name="Double Wave 5">
            <a:extLst>
              <a:ext uri="{FF2B5EF4-FFF2-40B4-BE49-F238E27FC236}">
                <a16:creationId xmlns:a16="http://schemas.microsoft.com/office/drawing/2014/main" id="{1F9D30F2-3CCE-234D-BF99-8DCC6F13ED3E}"/>
              </a:ext>
            </a:extLst>
          </p:cNvPr>
          <p:cNvSpPr/>
          <p:nvPr/>
        </p:nvSpPr>
        <p:spPr>
          <a:xfrm>
            <a:off x="571500" y="76200"/>
            <a:ext cx="11287125" cy="1656111"/>
          </a:xfrm>
          <a:prstGeom prst="doubleWave">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Em cùng bạn vẽ trang trí thước (tham khảo Hình 9) và sử dụng thước để đo một số đồ dùng học tập.</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id="{924D0525-F3F6-0B30-1EC3-6F32700915BA}"/>
              </a:ext>
            </a:extLst>
          </p:cNvPr>
          <p:cNvPicPr>
            <a:picLocks noChangeAspect="1"/>
          </p:cNvPicPr>
          <p:nvPr/>
        </p:nvPicPr>
        <p:blipFill>
          <a:blip r:embed="rId4"/>
          <a:stretch>
            <a:fillRect/>
          </a:stretch>
        </p:blipFill>
        <p:spPr>
          <a:xfrm>
            <a:off x="-45202" y="1460258"/>
            <a:ext cx="1652159" cy="1658256"/>
          </a:xfrm>
          <a:prstGeom prst="rect">
            <a:avLst/>
          </a:prstGeom>
        </p:spPr>
      </p:pic>
      <p:pic>
        <p:nvPicPr>
          <p:cNvPr id="17" name="Picture 16">
            <a:extLst>
              <a:ext uri="{FF2B5EF4-FFF2-40B4-BE49-F238E27FC236}">
                <a16:creationId xmlns:a16="http://schemas.microsoft.com/office/drawing/2014/main" id="{D2CAE6D8-CC2A-7CFA-0BC2-7291DA883182}"/>
              </a:ext>
            </a:extLst>
          </p:cNvPr>
          <p:cNvPicPr>
            <a:picLocks noChangeAspect="1"/>
          </p:cNvPicPr>
          <p:nvPr/>
        </p:nvPicPr>
        <p:blipFill>
          <a:blip r:embed="rId4"/>
          <a:stretch>
            <a:fillRect/>
          </a:stretch>
        </p:blipFill>
        <p:spPr>
          <a:xfrm>
            <a:off x="9928678" y="905949"/>
            <a:ext cx="1652159" cy="1658256"/>
          </a:xfrm>
          <a:prstGeom prst="rect">
            <a:avLst/>
          </a:prstGeom>
        </p:spPr>
      </p:pic>
      <p:pic>
        <p:nvPicPr>
          <p:cNvPr id="8" name="Picture 7">
            <a:extLst>
              <a:ext uri="{FF2B5EF4-FFF2-40B4-BE49-F238E27FC236}">
                <a16:creationId xmlns:a16="http://schemas.microsoft.com/office/drawing/2014/main" id="{3E1B644D-4963-48EB-8D15-870515F8C5CD}"/>
              </a:ext>
            </a:extLst>
          </p:cNvPr>
          <p:cNvPicPr>
            <a:picLocks noChangeAspect="1"/>
          </p:cNvPicPr>
          <p:nvPr/>
        </p:nvPicPr>
        <p:blipFill>
          <a:blip r:embed="rId5"/>
          <a:stretch>
            <a:fillRect/>
          </a:stretch>
        </p:blipFill>
        <p:spPr>
          <a:xfrm>
            <a:off x="3128962" y="2209800"/>
            <a:ext cx="7739063" cy="2607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0103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E5F154C4-8A4F-3E36-9CC3-8CBE1F2C7291}"/>
              </a:ext>
            </a:extLst>
          </p:cNvPr>
          <p:cNvSpPr/>
          <p:nvPr/>
        </p:nvSpPr>
        <p:spPr>
          <a:xfrm>
            <a:off x="2121671" y="404832"/>
            <a:ext cx="9660754" cy="3292525"/>
          </a:xfrm>
          <a:custGeom>
            <a:avLst/>
            <a:gdLst>
              <a:gd name="connsiteX0" fmla="*/ 548765 w 9660754"/>
              <a:gd name="connsiteY0" fmla="*/ 0 h 3292525"/>
              <a:gd name="connsiteX1" fmla="*/ 9660754 w 9660754"/>
              <a:gd name="connsiteY1" fmla="*/ 0 h 3292525"/>
              <a:gd name="connsiteX2" fmla="*/ 9660754 w 9660754"/>
              <a:gd name="connsiteY2" fmla="*/ 0 h 3292525"/>
              <a:gd name="connsiteX3" fmla="*/ 9660754 w 9660754"/>
              <a:gd name="connsiteY3" fmla="*/ 2743760 h 3292525"/>
              <a:gd name="connsiteX4" fmla="*/ 9111989 w 9660754"/>
              <a:gd name="connsiteY4" fmla="*/ 3292525 h 3292525"/>
              <a:gd name="connsiteX5" fmla="*/ 0 w 9660754"/>
              <a:gd name="connsiteY5" fmla="*/ 3292525 h 3292525"/>
              <a:gd name="connsiteX6" fmla="*/ 0 w 9660754"/>
              <a:gd name="connsiteY6" fmla="*/ 3292525 h 3292525"/>
              <a:gd name="connsiteX7" fmla="*/ 0 w 9660754"/>
              <a:gd name="connsiteY7" fmla="*/ 548765 h 3292525"/>
              <a:gd name="connsiteX8" fmla="*/ 548765 w 9660754"/>
              <a:gd name="connsiteY8" fmla="*/ 0 h 329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0754" h="3292525" fill="none" extrusionOk="0">
                <a:moveTo>
                  <a:pt x="548765" y="0"/>
                </a:moveTo>
                <a:cubicBezTo>
                  <a:pt x="2196554" y="27798"/>
                  <a:pt x="5458832" y="160039"/>
                  <a:pt x="9660754" y="0"/>
                </a:cubicBezTo>
                <a:lnTo>
                  <a:pt x="9660754" y="0"/>
                </a:lnTo>
                <a:cubicBezTo>
                  <a:pt x="9570129" y="1312080"/>
                  <a:pt x="9629846" y="1648046"/>
                  <a:pt x="9660754" y="2743760"/>
                </a:cubicBezTo>
                <a:cubicBezTo>
                  <a:pt x="9667662" y="3016189"/>
                  <a:pt x="9408998" y="3283503"/>
                  <a:pt x="9111989" y="3292525"/>
                </a:cubicBezTo>
                <a:cubicBezTo>
                  <a:pt x="5140216" y="3131053"/>
                  <a:pt x="2267027" y="3457858"/>
                  <a:pt x="0" y="3292525"/>
                </a:cubicBezTo>
                <a:lnTo>
                  <a:pt x="0" y="3292525"/>
                </a:lnTo>
                <a:cubicBezTo>
                  <a:pt x="-137687" y="2008878"/>
                  <a:pt x="158077" y="1878715"/>
                  <a:pt x="0" y="548765"/>
                </a:cubicBezTo>
                <a:cubicBezTo>
                  <a:pt x="-43999" y="260404"/>
                  <a:pt x="269027" y="-53588"/>
                  <a:pt x="548765" y="0"/>
                </a:cubicBezTo>
                <a:close/>
              </a:path>
              <a:path w="9660754" h="3292525" stroke="0" extrusionOk="0">
                <a:moveTo>
                  <a:pt x="548765" y="0"/>
                </a:moveTo>
                <a:cubicBezTo>
                  <a:pt x="1946485" y="147409"/>
                  <a:pt x="6007880" y="-109633"/>
                  <a:pt x="9660754" y="0"/>
                </a:cubicBezTo>
                <a:lnTo>
                  <a:pt x="9660754" y="0"/>
                </a:lnTo>
                <a:cubicBezTo>
                  <a:pt x="9649394" y="1076150"/>
                  <a:pt x="9553187" y="1620997"/>
                  <a:pt x="9660754" y="2743760"/>
                </a:cubicBezTo>
                <a:cubicBezTo>
                  <a:pt x="9649484" y="3034498"/>
                  <a:pt x="9405304" y="3328932"/>
                  <a:pt x="9111989" y="3292525"/>
                </a:cubicBezTo>
                <a:cubicBezTo>
                  <a:pt x="5475385" y="3429202"/>
                  <a:pt x="1609760" y="3436298"/>
                  <a:pt x="0" y="3292525"/>
                </a:cubicBezTo>
                <a:lnTo>
                  <a:pt x="0" y="3292525"/>
                </a:lnTo>
                <a:cubicBezTo>
                  <a:pt x="2677" y="2300210"/>
                  <a:pt x="83143" y="1807888"/>
                  <a:pt x="0" y="548765"/>
                </a:cubicBezTo>
                <a:cubicBezTo>
                  <a:pt x="-12033" y="249583"/>
                  <a:pt x="218048" y="-32905"/>
                  <a:pt x="548765" y="0"/>
                </a:cubicBezTo>
                <a:close/>
              </a:path>
            </a:pathLst>
          </a:custGeom>
          <a:ln w="38100">
            <a:solidFill>
              <a:srgbClr val="FF3300"/>
            </a:solidFill>
            <a:extLst>
              <a:ext uri="{C807C97D-BFC1-408E-A445-0C87EB9F89A2}">
                <ask:lineSketchStyleProps xmlns:ask="http://schemas.microsoft.com/office/drawing/2018/sketchyshapes" sd="1256471659">
                  <a:prstGeom prst="round2Diag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Cùng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bạn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s</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ử dụng những chiếc thước kẻ thủ công để đo một số đồ dùng học tập khác rồi so sánh kết quả với nhau</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S</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o sánh với kết quả đo từ một chiếc thước kẻ thật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AD5A9CA7-EA9E-1B67-AB4F-94FC896E8428}"/>
              </a:ext>
            </a:extLst>
          </p:cNvPr>
          <p:cNvPicPr>
            <a:picLocks noChangeAspect="1"/>
          </p:cNvPicPr>
          <p:nvPr/>
        </p:nvPicPr>
        <p:blipFill>
          <a:blip r:embed="rId3"/>
          <a:stretch>
            <a:fillRect/>
          </a:stretch>
        </p:blipFill>
        <p:spPr>
          <a:xfrm>
            <a:off x="0" y="1439476"/>
            <a:ext cx="1652159" cy="1658256"/>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D5E92B02-0F7D-C825-F8D5-411D9AF9AD4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3372" y="3819525"/>
            <a:ext cx="2898749" cy="2486025"/>
          </a:xfrm>
          <a:prstGeom prst="rect">
            <a:avLst/>
          </a:prstGeom>
        </p:spPr>
      </p:pic>
      <p:pic>
        <p:nvPicPr>
          <p:cNvPr id="16" name="图片 3" descr="51miz-E997146-71E4A844">
            <a:extLst>
              <a:ext uri="{FF2B5EF4-FFF2-40B4-BE49-F238E27FC236}">
                <a16:creationId xmlns:a16="http://schemas.microsoft.com/office/drawing/2014/main" id="{FFA40DA1-6101-6576-3347-ABD0AD0CC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64611" y="4576018"/>
            <a:ext cx="3496840" cy="2622523"/>
          </a:xfrm>
          <a:prstGeom prst="rect">
            <a:avLst/>
          </a:prstGeom>
        </p:spPr>
      </p:pic>
    </p:spTree>
    <p:extLst>
      <p:ext uri="{BB962C8B-B14F-4D97-AF65-F5344CB8AC3E}">
        <p14:creationId xmlns:p14="http://schemas.microsoft.com/office/powerpoint/2010/main" val="317038439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16" descr="51miz-E1021186-AC588185">
            <a:extLst>
              <a:ext uri="{FF2B5EF4-FFF2-40B4-BE49-F238E27FC236}">
                <a16:creationId xmlns:a16="http://schemas.microsoft.com/office/drawing/2014/main" id="{613073E7-BC09-D64E-BFF4-FF07C77A70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546380" y="1402907"/>
            <a:ext cx="5876439" cy="5876439"/>
          </a:xfrm>
          <a:prstGeom prst="rect">
            <a:avLst/>
          </a:prstGeom>
        </p:spPr>
      </p:pic>
      <p:pic>
        <p:nvPicPr>
          <p:cNvPr id="7" name="图片 12">
            <a:extLst>
              <a:ext uri="{FF2B5EF4-FFF2-40B4-BE49-F238E27FC236}">
                <a16:creationId xmlns:a16="http://schemas.microsoft.com/office/drawing/2014/main" id="{1685141D-FCC3-78A9-E8C9-0EC0ADC45C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579214" y="1261449"/>
            <a:ext cx="7071266" cy="4775439"/>
          </a:xfrm>
          <a:prstGeom prst="rect">
            <a:avLst/>
          </a:prstGeom>
        </p:spPr>
      </p:pic>
      <p:grpSp>
        <p:nvGrpSpPr>
          <p:cNvPr id="20" name="Group 19">
            <a:extLst>
              <a:ext uri="{FF2B5EF4-FFF2-40B4-BE49-F238E27FC236}">
                <a16:creationId xmlns:a16="http://schemas.microsoft.com/office/drawing/2014/main" id="{A753B2C0-F4C7-3353-C798-829E41D730CB}"/>
              </a:ext>
            </a:extLst>
          </p:cNvPr>
          <p:cNvGrpSpPr/>
          <p:nvPr/>
        </p:nvGrpSpPr>
        <p:grpSpPr>
          <a:xfrm>
            <a:off x="8132074" y="585665"/>
            <a:ext cx="1928301" cy="2806787"/>
            <a:chOff x="8132074" y="585665"/>
            <a:chExt cx="1928301" cy="2806787"/>
          </a:xfrm>
        </p:grpSpPr>
        <p:pic>
          <p:nvPicPr>
            <p:cNvPr id="18" name="图片 21" descr="51miz-E324246-63B9A8F8">
              <a:extLst>
                <a:ext uri="{FF2B5EF4-FFF2-40B4-BE49-F238E27FC236}">
                  <a16:creationId xmlns:a16="http://schemas.microsoft.com/office/drawing/2014/main" id="{A18053E4-09D3-51E5-649B-BE08E053B3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745574" y="626975"/>
              <a:ext cx="725170" cy="1905635"/>
            </a:xfrm>
            <a:prstGeom prst="rect">
              <a:avLst/>
            </a:prstGeom>
          </p:spPr>
        </p:pic>
        <p:pic>
          <p:nvPicPr>
            <p:cNvPr id="19" name="图片 21" descr="51miz-E324246-63B9A8F8">
              <a:extLst>
                <a:ext uri="{FF2B5EF4-FFF2-40B4-BE49-F238E27FC236}">
                  <a16:creationId xmlns:a16="http://schemas.microsoft.com/office/drawing/2014/main" id="{B577C24B-F5B3-123E-C7E0-F7D6384D64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153615" y="996384"/>
              <a:ext cx="725170" cy="1905635"/>
            </a:xfrm>
            <a:prstGeom prst="rect">
              <a:avLst/>
            </a:prstGeom>
          </p:spPr>
        </p:pic>
        <p:pic>
          <p:nvPicPr>
            <p:cNvPr id="13" name="图片 21" descr="51miz-E324246-63B9A8F8">
              <a:extLst>
                <a:ext uri="{FF2B5EF4-FFF2-40B4-BE49-F238E27FC236}">
                  <a16:creationId xmlns:a16="http://schemas.microsoft.com/office/drawing/2014/main" id="{44FD18F9-0283-BAF4-3BBD-A455711E59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9335205" y="1086768"/>
              <a:ext cx="725170" cy="1905635"/>
            </a:xfrm>
            <a:prstGeom prst="rect">
              <a:avLst/>
            </a:prstGeom>
          </p:spPr>
        </p:pic>
        <p:pic>
          <p:nvPicPr>
            <p:cNvPr id="14" name="图片 21" descr="51miz-E324246-63B9A8F8">
              <a:extLst>
                <a:ext uri="{FF2B5EF4-FFF2-40B4-BE49-F238E27FC236}">
                  <a16:creationId xmlns:a16="http://schemas.microsoft.com/office/drawing/2014/main" id="{3AB357B0-EE0F-9863-A481-FF783593CF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724033" y="585665"/>
              <a:ext cx="725170" cy="1905635"/>
            </a:xfrm>
            <a:prstGeom prst="rect">
              <a:avLst/>
            </a:prstGeom>
          </p:spPr>
        </p:pic>
        <p:pic>
          <p:nvPicPr>
            <p:cNvPr id="15" name="图片 21" descr="51miz-E324246-63B9A8F8">
              <a:extLst>
                <a:ext uri="{FF2B5EF4-FFF2-40B4-BE49-F238E27FC236}">
                  <a16:creationId xmlns:a16="http://schemas.microsoft.com/office/drawing/2014/main" id="{8914ED84-D025-5142-F64B-AC3BA0BD2E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132074" y="955074"/>
              <a:ext cx="725170" cy="1905635"/>
            </a:xfrm>
            <a:prstGeom prst="rect">
              <a:avLst/>
            </a:prstGeom>
          </p:spPr>
        </p:pic>
        <p:pic>
          <p:nvPicPr>
            <p:cNvPr id="16" name="图片 21" descr="51miz-E324246-63B9A8F8">
              <a:extLst>
                <a:ext uri="{FF2B5EF4-FFF2-40B4-BE49-F238E27FC236}">
                  <a16:creationId xmlns:a16="http://schemas.microsoft.com/office/drawing/2014/main" id="{FE6783F8-65D4-4AC0-92AC-9DBA011800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574296" y="1298176"/>
              <a:ext cx="725170" cy="1905635"/>
            </a:xfrm>
            <a:prstGeom prst="rect">
              <a:avLst/>
            </a:prstGeom>
          </p:spPr>
        </p:pic>
        <p:pic>
          <p:nvPicPr>
            <p:cNvPr id="17" name="图片 21" descr="51miz-E324246-63B9A8F8">
              <a:extLst>
                <a:ext uri="{FF2B5EF4-FFF2-40B4-BE49-F238E27FC236}">
                  <a16:creationId xmlns:a16="http://schemas.microsoft.com/office/drawing/2014/main" id="{4BD063C6-3C6B-82DB-683F-B16F7FD310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9125662" y="1486817"/>
              <a:ext cx="725170" cy="1905635"/>
            </a:xfrm>
            <a:prstGeom prst="rect">
              <a:avLst/>
            </a:prstGeom>
          </p:spPr>
        </p:pic>
      </p:grpSp>
      <p:pic>
        <p:nvPicPr>
          <p:cNvPr id="4" name="Picture 3">
            <a:extLst>
              <a:ext uri="{FF2B5EF4-FFF2-40B4-BE49-F238E27FC236}">
                <a16:creationId xmlns:a16="http://schemas.microsoft.com/office/drawing/2014/main" id="{44CDEF17-AA7C-460F-88E0-6F872025610E}"/>
              </a:ext>
            </a:extLst>
          </p:cNvPr>
          <p:cNvPicPr>
            <a:picLocks noChangeAspect="1"/>
          </p:cNvPicPr>
          <p:nvPr/>
        </p:nvPicPr>
        <p:blipFill>
          <a:blip r:embed="rId6"/>
          <a:stretch>
            <a:fillRect/>
          </a:stretch>
        </p:blipFill>
        <p:spPr>
          <a:xfrm>
            <a:off x="1015849" y="2659283"/>
            <a:ext cx="6407451" cy="2225233"/>
          </a:xfrm>
          <a:prstGeom prst="rect">
            <a:avLst/>
          </a:prstGeom>
        </p:spPr>
      </p:pic>
    </p:spTree>
    <p:extLst>
      <p:ext uri="{BB962C8B-B14F-4D97-AF65-F5344CB8AC3E}">
        <p14:creationId xmlns:p14="http://schemas.microsoft.com/office/powerpoint/2010/main" val="35977893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2D6410-0C3F-C1E5-4E3B-1F2D1A079775}"/>
              </a:ext>
            </a:extLst>
          </p:cNvPr>
          <p:cNvPicPr>
            <a:picLocks noChangeAspect="1"/>
          </p:cNvPicPr>
          <p:nvPr/>
        </p:nvPicPr>
        <p:blipFill>
          <a:blip r:embed="rId3"/>
          <a:stretch>
            <a:fillRect/>
          </a:stretch>
        </p:blipFill>
        <p:spPr>
          <a:xfrm>
            <a:off x="1379096" y="610348"/>
            <a:ext cx="1652159" cy="1658256"/>
          </a:xfrm>
          <a:prstGeom prst="rect">
            <a:avLst/>
          </a:prstGeom>
        </p:spPr>
      </p:pic>
      <p:pic>
        <p:nvPicPr>
          <p:cNvPr id="4" name="Picture 3">
            <a:extLst>
              <a:ext uri="{FF2B5EF4-FFF2-40B4-BE49-F238E27FC236}">
                <a16:creationId xmlns:a16="http://schemas.microsoft.com/office/drawing/2014/main" id="{C98D03DA-A1D0-9A80-D9F8-FA4190CA701B}"/>
              </a:ext>
            </a:extLst>
          </p:cNvPr>
          <p:cNvPicPr>
            <a:picLocks noChangeAspect="1"/>
          </p:cNvPicPr>
          <p:nvPr/>
        </p:nvPicPr>
        <p:blipFill>
          <a:blip r:embed="rId3"/>
          <a:stretch>
            <a:fillRect/>
          </a:stretch>
        </p:blipFill>
        <p:spPr>
          <a:xfrm>
            <a:off x="9511714" y="195816"/>
            <a:ext cx="1652159" cy="1658256"/>
          </a:xfrm>
          <a:prstGeom prst="rect">
            <a:avLst/>
          </a:prstGeom>
        </p:spPr>
      </p:pic>
      <p:grpSp>
        <p:nvGrpSpPr>
          <p:cNvPr id="10" name="Group 9">
            <a:extLst>
              <a:ext uri="{FF2B5EF4-FFF2-40B4-BE49-F238E27FC236}">
                <a16:creationId xmlns:a16="http://schemas.microsoft.com/office/drawing/2014/main" id="{D7661EE5-331A-D225-2D46-B3BAB645D6F8}"/>
              </a:ext>
            </a:extLst>
          </p:cNvPr>
          <p:cNvGrpSpPr/>
          <p:nvPr/>
        </p:nvGrpSpPr>
        <p:grpSpPr>
          <a:xfrm>
            <a:off x="-194084" y="-396555"/>
            <a:ext cx="11802988" cy="7254555"/>
            <a:chOff x="-419623" y="773139"/>
            <a:chExt cx="11617137" cy="8953419"/>
          </a:xfrm>
        </p:grpSpPr>
        <p:pic>
          <p:nvPicPr>
            <p:cNvPr id="8" name="图片 16">
              <a:extLst>
                <a:ext uri="{FF2B5EF4-FFF2-40B4-BE49-F238E27FC236}">
                  <a16:creationId xmlns:a16="http://schemas.microsoft.com/office/drawing/2014/main" id="{710DB54A-0DDF-6432-6A58-82997D38B2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3065" b="22198"/>
            <a:stretch/>
          </p:blipFill>
          <p:spPr>
            <a:xfrm>
              <a:off x="-419623" y="773139"/>
              <a:ext cx="11617137" cy="8953419"/>
            </a:xfrm>
            <a:prstGeom prst="rect">
              <a:avLst/>
            </a:prstGeom>
          </p:spPr>
        </p:pic>
        <p:sp>
          <p:nvSpPr>
            <p:cNvPr id="9" name="TextBox 8">
              <a:extLst>
                <a:ext uri="{FF2B5EF4-FFF2-40B4-BE49-F238E27FC236}">
                  <a16:creationId xmlns:a16="http://schemas.microsoft.com/office/drawing/2014/main" id="{06B55614-BF29-BCAA-7938-3EC3731658A8}"/>
                </a:ext>
              </a:extLst>
            </p:cNvPr>
            <p:cNvSpPr txBox="1"/>
            <p:nvPr/>
          </p:nvSpPr>
          <p:spPr>
            <a:xfrm>
              <a:off x="1575812" y="4133838"/>
              <a:ext cx="7937153" cy="4055505"/>
            </a:xfrm>
            <a:prstGeom prst="rect">
              <a:avLst/>
            </a:prstGeom>
            <a:noFill/>
          </p:spPr>
          <p:txBody>
            <a:bodyPr wrap="square" rtlCol="0">
              <a:spAutoFit/>
            </a:bodyPr>
            <a:lstStyle/>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Lập ban chấm sản phẩm bao gồm: giáo viên, lớp trưởng và ba bạn tổ trưởng</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Ban chấm quan sát, chọn lựa các sản phẩm đẹp nhất dựa vào các tiêu chí</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1" name="图片 3" descr="51miz-E1089871-AA864E8F">
            <a:extLst>
              <a:ext uri="{FF2B5EF4-FFF2-40B4-BE49-F238E27FC236}">
                <a16:creationId xmlns:a16="http://schemas.microsoft.com/office/drawing/2014/main" id="{78C13944-4746-4019-E03A-2EB326F7F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2746" y="3171824"/>
            <a:ext cx="3224545" cy="3224545"/>
          </a:xfrm>
          <a:prstGeom prst="rect">
            <a:avLst/>
          </a:prstGeom>
        </p:spPr>
      </p:pic>
    </p:spTree>
    <p:extLst>
      <p:ext uri="{BB962C8B-B14F-4D97-AF65-F5344CB8AC3E}">
        <p14:creationId xmlns:p14="http://schemas.microsoft.com/office/powerpoint/2010/main" val="15809536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182</Words>
  <Application>Microsoft Office PowerPoint</Application>
  <PresentationFormat>Widescreen</PresentationFormat>
  <Paragraphs>11</Paragraphs>
  <Slides>11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Cambria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39</cp:revision>
  <dcterms:created xsi:type="dcterms:W3CDTF">2022-11-16T11:11:50Z</dcterms:created>
  <dcterms:modified xsi:type="dcterms:W3CDTF">2026-03-18T02:11:43Z</dcterms:modified>
</cp:coreProperties>
</file>