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BIẾT NHẬN LỖI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194" y="165406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135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80362"/>
            <a:ext cx="4476750" cy="4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90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1" y="2273398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99" y="3739686"/>
            <a:ext cx="9220200" cy="31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0177" y="2438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từng mắc lỗi với ai chưa?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 làm gì để nhận lỗi và sửa lỗi?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8343" y="1880175"/>
            <a:ext cx="747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14600"/>
            <a:ext cx="5791199" cy="4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929825"/>
            <a:ext cx="874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895599"/>
            <a:ext cx="42672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971800"/>
            <a:ext cx="2773335" cy="2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139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NHATMINH</cp:lastModifiedBy>
  <cp:revision>22</cp:revision>
  <dcterms:created xsi:type="dcterms:W3CDTF">2006-08-16T00:00:00Z</dcterms:created>
  <dcterms:modified xsi:type="dcterms:W3CDTF">2026-03-13T07:53:52Z</dcterms:modified>
</cp:coreProperties>
</file>