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9" r:id="rId2"/>
    <p:sldId id="338" r:id="rId3"/>
    <p:sldId id="258" r:id="rId4"/>
    <p:sldId id="362" r:id="rId5"/>
    <p:sldId id="353" r:id="rId6"/>
    <p:sldId id="330" r:id="rId7"/>
    <p:sldId id="260" r:id="rId8"/>
    <p:sldId id="342" r:id="rId9"/>
    <p:sldId id="354" r:id="rId10"/>
    <p:sldId id="363" r:id="rId11"/>
    <p:sldId id="351" r:id="rId12"/>
    <p:sldId id="263" r:id="rId13"/>
    <p:sldId id="364" r:id="rId14"/>
    <p:sldId id="365" r:id="rId15"/>
    <p:sldId id="352" r:id="rId16"/>
    <p:sldId id="366" r:id="rId17"/>
    <p:sldId id="345" r:id="rId18"/>
    <p:sldId id="291" r:id="rId19"/>
    <p:sldId id="320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1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5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B497CC-AD7D-EA94-1EA2-258CCE163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98404D-EDD5-2B74-A447-D0EEEF43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2C7521-2C09-2A95-81C6-0DFA05B3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7232-8B02-4A57-A2F0-E895E7CE7251}" type="datetimeFigureOut">
              <a:rPr lang="vi-VN" smtClean="0"/>
              <a:t>18/03/2026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D5E4C5-5578-AEB3-8CF1-141249B9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4DA3B7-6FA9-84BE-4D76-F9CD6946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79E57-7E87-4041-901A-C383FD38D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32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38DCFE-5778-0F38-C989-21AD21AEDE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7.sv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7.sv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46.sv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44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11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44.sv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9.wdp"/><Relationship Id="rId18" Type="http://schemas.openxmlformats.org/officeDocument/2006/relationships/image" Target="../media/image41.emf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image" Target="../media/image33.png"/><Relationship Id="rId16" Type="http://schemas.openxmlformats.org/officeDocument/2006/relationships/image" Target="../media/image13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5" Type="http://schemas.microsoft.com/office/2007/relationships/hdphoto" Target="../media/hdphoto10.wdp"/><Relationship Id="rId10" Type="http://schemas.openxmlformats.org/officeDocument/2006/relationships/image" Target="../media/image11.png"/><Relationship Id="rId19" Type="http://schemas.openxmlformats.org/officeDocument/2006/relationships/image" Target="../media/image42.emf"/><Relationship Id="rId4" Type="http://schemas.openxmlformats.org/officeDocument/2006/relationships/image" Target="../media/image34.png"/><Relationship Id="rId9" Type="http://schemas.microsoft.com/office/2007/relationships/hdphoto" Target="../media/hdphoto8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7.sv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A650518-45E5-E6F0-4D04-6657699C9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40" y="0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18CD7-E910-8D8C-D038-C0105129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" y="1730207"/>
            <a:ext cx="11308080" cy="27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" y="4106242"/>
            <a:ext cx="12192000" cy="24987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Hình ảnh 1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id="{EB0019E1-96E2-BEAA-F41F-EB84A5068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3429" y="2381087"/>
            <a:ext cx="3500565" cy="422390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9739F71-F117-0440-B4C6-E6839004BAA9}"/>
              </a:ext>
            </a:extLst>
          </p:cNvPr>
          <p:cNvSpPr/>
          <p:nvPr/>
        </p:nvSpPr>
        <p:spPr>
          <a:xfrm>
            <a:off x="376667" y="616433"/>
            <a:ext cx="5860483" cy="2172743"/>
          </a:xfrm>
          <a:custGeom>
            <a:avLst/>
            <a:gdLst>
              <a:gd name="connsiteX0" fmla="*/ 0 w 5860483"/>
              <a:gd name="connsiteY0" fmla="*/ 362131 h 2172743"/>
              <a:gd name="connsiteX1" fmla="*/ 362131 w 5860483"/>
              <a:gd name="connsiteY1" fmla="*/ 0 h 2172743"/>
              <a:gd name="connsiteX2" fmla="*/ 3418615 w 5860483"/>
              <a:gd name="connsiteY2" fmla="*/ 0 h 2172743"/>
              <a:gd name="connsiteX3" fmla="*/ 3418615 w 5860483"/>
              <a:gd name="connsiteY3" fmla="*/ 0 h 2172743"/>
              <a:gd name="connsiteX4" fmla="*/ 4883736 w 5860483"/>
              <a:gd name="connsiteY4" fmla="*/ 0 h 2172743"/>
              <a:gd name="connsiteX5" fmla="*/ 5498352 w 5860483"/>
              <a:gd name="connsiteY5" fmla="*/ 0 h 2172743"/>
              <a:gd name="connsiteX6" fmla="*/ 5860483 w 5860483"/>
              <a:gd name="connsiteY6" fmla="*/ 362131 h 2172743"/>
              <a:gd name="connsiteX7" fmla="*/ 5860483 w 5860483"/>
              <a:gd name="connsiteY7" fmla="*/ 1267433 h 2172743"/>
              <a:gd name="connsiteX8" fmla="*/ 5860483 w 5860483"/>
              <a:gd name="connsiteY8" fmla="*/ 1267433 h 2172743"/>
              <a:gd name="connsiteX9" fmla="*/ 5860483 w 5860483"/>
              <a:gd name="connsiteY9" fmla="*/ 1810619 h 2172743"/>
              <a:gd name="connsiteX10" fmla="*/ 5860483 w 5860483"/>
              <a:gd name="connsiteY10" fmla="*/ 1810612 h 2172743"/>
              <a:gd name="connsiteX11" fmla="*/ 5498352 w 5860483"/>
              <a:gd name="connsiteY11" fmla="*/ 2172743 h 2172743"/>
              <a:gd name="connsiteX12" fmla="*/ 4883736 w 5860483"/>
              <a:gd name="connsiteY12" fmla="*/ 2172743 h 2172743"/>
              <a:gd name="connsiteX13" fmla="*/ 5640891 w 5860483"/>
              <a:gd name="connsiteY13" fmla="*/ 2692354 h 2172743"/>
              <a:gd name="connsiteX14" fmla="*/ 3418615 w 5860483"/>
              <a:gd name="connsiteY14" fmla="*/ 2172743 h 2172743"/>
              <a:gd name="connsiteX15" fmla="*/ 362131 w 5860483"/>
              <a:gd name="connsiteY15" fmla="*/ 2172743 h 2172743"/>
              <a:gd name="connsiteX16" fmla="*/ 0 w 5860483"/>
              <a:gd name="connsiteY16" fmla="*/ 1810612 h 2172743"/>
              <a:gd name="connsiteX17" fmla="*/ 0 w 5860483"/>
              <a:gd name="connsiteY17" fmla="*/ 1810619 h 2172743"/>
              <a:gd name="connsiteX18" fmla="*/ 0 w 5860483"/>
              <a:gd name="connsiteY18" fmla="*/ 1267433 h 2172743"/>
              <a:gd name="connsiteX19" fmla="*/ 0 w 5860483"/>
              <a:gd name="connsiteY19" fmla="*/ 1267433 h 2172743"/>
              <a:gd name="connsiteX20" fmla="*/ 0 w 5860483"/>
              <a:gd name="connsiteY20" fmla="*/ 362131 h 217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60483" h="2172743" fill="none" extrusionOk="0">
                <a:moveTo>
                  <a:pt x="0" y="362131"/>
                </a:moveTo>
                <a:cubicBezTo>
                  <a:pt x="24737" y="175521"/>
                  <a:pt x="125805" y="14608"/>
                  <a:pt x="362131" y="0"/>
                </a:cubicBezTo>
                <a:cubicBezTo>
                  <a:pt x="1268746" y="160942"/>
                  <a:pt x="1981674" y="155406"/>
                  <a:pt x="3418615" y="0"/>
                </a:cubicBezTo>
                <a:lnTo>
                  <a:pt x="3418615" y="0"/>
                </a:lnTo>
                <a:cubicBezTo>
                  <a:pt x="4033276" y="47788"/>
                  <a:pt x="4300032" y="-83250"/>
                  <a:pt x="4883736" y="0"/>
                </a:cubicBezTo>
                <a:cubicBezTo>
                  <a:pt x="5170301" y="49667"/>
                  <a:pt x="5369280" y="-54776"/>
                  <a:pt x="5498352" y="0"/>
                </a:cubicBezTo>
                <a:cubicBezTo>
                  <a:pt x="5703124" y="7605"/>
                  <a:pt x="5854912" y="162911"/>
                  <a:pt x="5860483" y="362131"/>
                </a:cubicBezTo>
                <a:cubicBezTo>
                  <a:pt x="5882087" y="783722"/>
                  <a:pt x="5867191" y="1172287"/>
                  <a:pt x="5860483" y="1267433"/>
                </a:cubicBezTo>
                <a:lnTo>
                  <a:pt x="5860483" y="1267433"/>
                </a:lnTo>
                <a:cubicBezTo>
                  <a:pt x="5861587" y="1380527"/>
                  <a:pt x="5815263" y="1729804"/>
                  <a:pt x="5860483" y="1810619"/>
                </a:cubicBezTo>
                <a:lnTo>
                  <a:pt x="5860483" y="1810612"/>
                </a:lnTo>
                <a:cubicBezTo>
                  <a:pt x="5836242" y="1980252"/>
                  <a:pt x="5689259" y="2202350"/>
                  <a:pt x="5498352" y="2172743"/>
                </a:cubicBezTo>
                <a:cubicBezTo>
                  <a:pt x="5381272" y="2210719"/>
                  <a:pt x="5151780" y="2191634"/>
                  <a:pt x="4883736" y="2172743"/>
                </a:cubicBezTo>
                <a:cubicBezTo>
                  <a:pt x="5178621" y="2325736"/>
                  <a:pt x="5452934" y="2561014"/>
                  <a:pt x="5640891" y="2692354"/>
                </a:cubicBezTo>
                <a:cubicBezTo>
                  <a:pt x="4812610" y="2636479"/>
                  <a:pt x="4381141" y="2529675"/>
                  <a:pt x="3418615" y="2172743"/>
                </a:cubicBezTo>
                <a:cubicBezTo>
                  <a:pt x="2173793" y="2173612"/>
                  <a:pt x="879455" y="2275303"/>
                  <a:pt x="362131" y="2172743"/>
                </a:cubicBezTo>
                <a:cubicBezTo>
                  <a:pt x="161747" y="2178136"/>
                  <a:pt x="-23107" y="2035480"/>
                  <a:pt x="0" y="1810612"/>
                </a:cubicBezTo>
                <a:lnTo>
                  <a:pt x="0" y="1810619"/>
                </a:lnTo>
                <a:cubicBezTo>
                  <a:pt x="48648" y="1581688"/>
                  <a:pt x="26314" y="1492478"/>
                  <a:pt x="0" y="1267433"/>
                </a:cubicBezTo>
                <a:lnTo>
                  <a:pt x="0" y="1267433"/>
                </a:lnTo>
                <a:cubicBezTo>
                  <a:pt x="-16395" y="1070764"/>
                  <a:pt x="50448" y="601168"/>
                  <a:pt x="0" y="362131"/>
                </a:cubicBezTo>
                <a:close/>
              </a:path>
              <a:path w="5860483" h="2172743" stroke="0" extrusionOk="0">
                <a:moveTo>
                  <a:pt x="0" y="362131"/>
                </a:moveTo>
                <a:cubicBezTo>
                  <a:pt x="-12693" y="183838"/>
                  <a:pt x="177646" y="-10492"/>
                  <a:pt x="362131" y="0"/>
                </a:cubicBezTo>
                <a:cubicBezTo>
                  <a:pt x="1264451" y="157056"/>
                  <a:pt x="2091925" y="-26874"/>
                  <a:pt x="3418615" y="0"/>
                </a:cubicBezTo>
                <a:lnTo>
                  <a:pt x="3418615" y="0"/>
                </a:lnTo>
                <a:cubicBezTo>
                  <a:pt x="3983014" y="-60980"/>
                  <a:pt x="4225827" y="70248"/>
                  <a:pt x="4883736" y="0"/>
                </a:cubicBezTo>
                <a:cubicBezTo>
                  <a:pt x="4974311" y="-26344"/>
                  <a:pt x="5314840" y="-29623"/>
                  <a:pt x="5498352" y="0"/>
                </a:cubicBezTo>
                <a:cubicBezTo>
                  <a:pt x="5688967" y="-22118"/>
                  <a:pt x="5863848" y="159524"/>
                  <a:pt x="5860483" y="362131"/>
                </a:cubicBezTo>
                <a:cubicBezTo>
                  <a:pt x="5865795" y="644284"/>
                  <a:pt x="5795503" y="1133567"/>
                  <a:pt x="5860483" y="1267433"/>
                </a:cubicBezTo>
                <a:lnTo>
                  <a:pt x="5860483" y="1267433"/>
                </a:lnTo>
                <a:cubicBezTo>
                  <a:pt x="5814740" y="1392199"/>
                  <a:pt x="5852752" y="1573801"/>
                  <a:pt x="5860483" y="1810619"/>
                </a:cubicBezTo>
                <a:lnTo>
                  <a:pt x="5860483" y="1810612"/>
                </a:lnTo>
                <a:cubicBezTo>
                  <a:pt x="5877652" y="2008738"/>
                  <a:pt x="5684697" y="2176699"/>
                  <a:pt x="5498352" y="2172743"/>
                </a:cubicBezTo>
                <a:cubicBezTo>
                  <a:pt x="5267228" y="2184617"/>
                  <a:pt x="4957855" y="2218830"/>
                  <a:pt x="4883736" y="2172743"/>
                </a:cubicBezTo>
                <a:cubicBezTo>
                  <a:pt x="5182262" y="2308046"/>
                  <a:pt x="5316270" y="2375115"/>
                  <a:pt x="5640891" y="2692354"/>
                </a:cubicBezTo>
                <a:cubicBezTo>
                  <a:pt x="5385433" y="2469206"/>
                  <a:pt x="4340816" y="2489448"/>
                  <a:pt x="3418615" y="2172743"/>
                </a:cubicBezTo>
                <a:cubicBezTo>
                  <a:pt x="2768623" y="2149136"/>
                  <a:pt x="804928" y="2312098"/>
                  <a:pt x="362131" y="2172743"/>
                </a:cubicBezTo>
                <a:cubicBezTo>
                  <a:pt x="150454" y="2175341"/>
                  <a:pt x="3545" y="2007840"/>
                  <a:pt x="0" y="1810612"/>
                </a:cubicBezTo>
                <a:lnTo>
                  <a:pt x="0" y="1810619"/>
                </a:lnTo>
                <a:cubicBezTo>
                  <a:pt x="-41816" y="1704026"/>
                  <a:pt x="24018" y="1457775"/>
                  <a:pt x="0" y="1267433"/>
                </a:cubicBezTo>
                <a:lnTo>
                  <a:pt x="0" y="1267433"/>
                </a:lnTo>
                <a:cubicBezTo>
                  <a:pt x="-52079" y="1055814"/>
                  <a:pt x="-31035" y="536765"/>
                  <a:pt x="0" y="36213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46253"/>
                      <a:gd name="adj2" fmla="val 7391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bắp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Rau Cải Bắp Phim Hoạt Hình Minh Họa PNG , Bắp Cải Clipart, Bắp Cải  Ngon, Rau Minh Họa PNG miễn phí tải tập tin PSDComment và Vector">
            <a:extLst>
              <a:ext uri="{FF2B5EF4-FFF2-40B4-BE49-F238E27FC236}">
                <a16:creationId xmlns:a16="http://schemas.microsoft.com/office/drawing/2014/main" id="{6F47C77A-2C84-EFDF-5400-2B085794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197266"/>
            <a:ext cx="1590992" cy="15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ình ảnh Rau Cải Bắp Phim Hoạt Hình Minh Họa PNG , Bắp Cải Clipart, Bắp Cải  Ngon, Rau Minh Họa PNG miễn phí tải tập tin PSDComment và Vector">
            <a:extLst>
              <a:ext uri="{FF2B5EF4-FFF2-40B4-BE49-F238E27FC236}">
                <a16:creationId xmlns:a16="http://schemas.microsoft.com/office/drawing/2014/main" id="{5016DBEF-3D8B-9F0D-6CBA-8DD983C2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15" y="3540284"/>
            <a:ext cx="1590992" cy="15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Rau Cải Bắp Phim Hoạt Hình Minh Họa PNG , Bắp Cải Clipart, Bắp Cải  Ngon, Rau Minh Họa PNG miễn phí tải tập tin PSDComment và Vector">
            <a:extLst>
              <a:ext uri="{FF2B5EF4-FFF2-40B4-BE49-F238E27FC236}">
                <a16:creationId xmlns:a16="http://schemas.microsoft.com/office/drawing/2014/main" id="{A862F16E-704B-D58D-7EC7-6402850A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6930" y="5255017"/>
            <a:ext cx="1343021" cy="134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Rau Cải Bắp Phim Hoạt Hình Minh Họa PNG , Bắp Cải Clipart, Bắp Cải  Ngon, Rau Minh Họa PNG miễn phí tải tập tin PSDComment và Vector">
            <a:extLst>
              <a:ext uri="{FF2B5EF4-FFF2-40B4-BE49-F238E27FC236}">
                <a16:creationId xmlns:a16="http://schemas.microsoft.com/office/drawing/2014/main" id="{B3B2AA96-7AF7-5D1F-596A-8AF32BA6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57826" y="5261013"/>
            <a:ext cx="1590992" cy="159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1.85185E-6 L -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682827" y="263046"/>
            <a:ext cx="107289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A77E-8027-B59B-F9B8-2DD85756C822}"/>
              </a:ext>
            </a:extLst>
          </p:cNvPr>
          <p:cNvSpPr txBox="1"/>
          <p:nvPr/>
        </p:nvSpPr>
        <p:spPr>
          <a:xfrm>
            <a:off x="650240" y="1595021"/>
            <a:ext cx="10861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Ở miền Bắc, Tết đến, hoa đào nở rộ.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miền Nam, khi Tết về, hoa mai khoe sắc.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Đến Huế, du khách thích được ngắm cảnh trên sông Hương.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mọi người còn mong muốn được thưởng thức ẩm thực Huế.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Nhiều người thích cốm làng Vòng vì nhiều lí do. Thứ nhất, cốm ở đây rất ngon.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cốm còn là hình ảnh gợi liên tưởng đến mùa thu Hà Nội.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Đi du lịch ở miền Tây Nam Bộ, du khách sẽ có những trải nghiệm thú vị với nhiều hoạt động hấp dẫn như: chèo xuồng ba lá, đi cầu khỉ, thăm các chợ nổi.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du khách còn có thể thoả thích hái trái cây khi ghé thăm các miệt vườn.</a:t>
            </a:r>
          </a:p>
        </p:txBody>
      </p:sp>
    </p:spTree>
    <p:extLst>
      <p:ext uri="{BB962C8B-B14F-4D97-AF65-F5344CB8AC3E}">
        <p14:creationId xmlns:p14="http://schemas.microsoft.com/office/powerpoint/2010/main" val="21567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8972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A77E-8027-B59B-F9B8-2DD85756C822}"/>
              </a:ext>
            </a:extLst>
          </p:cNvPr>
          <p:cNvSpPr txBox="1"/>
          <p:nvPr/>
        </p:nvSpPr>
        <p:spPr>
          <a:xfrm>
            <a:off x="650240" y="954941"/>
            <a:ext cx="10861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Ở miền Bắc, Tết đến, hoa đào nở rộ.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 miền Nam, khi Tết về, hoa mai khoe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Đến Huế, du khách thích được ngắm cảnh trên sông Hương.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mọi người còn mong muốn được thưởng thức ẩm thực Huế.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Nhiều người thích cốm làng Vòng vì nhiều lí do. Thứ nhất, cốm ở đây rất ngon.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cốm còn là hình ảnh gợi liên tưởng đến mùa thu Hà Nội.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Đi du lịch ở miền Tây Nam Bộ, du khách sẽ có những trải nghiệm thú vị với nhiều hoạt động hấp dẫn như: chèo xuồng ba lá, đi cầu khỉ, thăm các chợ nổi.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du khách còn có thể thoả thích hái trái cây khi ghé thăm các miệt vườn.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72BA7-20DA-38DC-AF07-816533A83570}"/>
              </a:ext>
            </a:extLst>
          </p:cNvPr>
          <p:cNvSpPr/>
          <p:nvPr/>
        </p:nvSpPr>
        <p:spPr>
          <a:xfrm>
            <a:off x="436880" y="589280"/>
            <a:ext cx="11358880" cy="5699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Ở miền Bắc, Tết đến, hoa đào nở rộ.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ở miền Nam, khi Tết về, hoa mai khoe sắc.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Đến Huế, du khách thích được ngắm cảnh trên sông Hương.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Ngoài ra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mọi người còn mong muốn được thưởng thức ẩm thực Huế.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Nhiều người thích cốm làng Vòng vì nhiều lí do. Thứ nhất, cốm ở đây rất ngon.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cốm còn là hình ảnh gợi liên tưởng đến mùa thu Hà Nội.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d. Đi du lịch ở miền Tây Nam Bộ, du khách sẽ có những trải nghiệm thú vị với nhiều hoạt động hấp dẫn như: chèo xuồng ba lá, đi cầu khỉ, thăm các chợ nổi.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Không chỉ vậy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du khách còn có thể thoả thích hái trái cây khi ghé thăm các miệt vườn.</a:t>
            </a:r>
          </a:p>
        </p:txBody>
      </p:sp>
    </p:spTree>
    <p:extLst>
      <p:ext uri="{BB962C8B-B14F-4D97-AF65-F5344CB8AC3E}">
        <p14:creationId xmlns:p14="http://schemas.microsoft.com/office/powerpoint/2010/main" val="29171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" y="4106242"/>
            <a:ext cx="12192000" cy="24987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Hình ảnh 1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id="{EB0019E1-96E2-BEAA-F41F-EB84A5068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3429" y="2381087"/>
            <a:ext cx="3500565" cy="422390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9739F71-F117-0440-B4C6-E6839004BAA9}"/>
              </a:ext>
            </a:extLst>
          </p:cNvPr>
          <p:cNvSpPr/>
          <p:nvPr/>
        </p:nvSpPr>
        <p:spPr>
          <a:xfrm>
            <a:off x="376667" y="616433"/>
            <a:ext cx="5860483" cy="2172743"/>
          </a:xfrm>
          <a:custGeom>
            <a:avLst/>
            <a:gdLst>
              <a:gd name="connsiteX0" fmla="*/ 0 w 5860483"/>
              <a:gd name="connsiteY0" fmla="*/ 362131 h 2172743"/>
              <a:gd name="connsiteX1" fmla="*/ 362131 w 5860483"/>
              <a:gd name="connsiteY1" fmla="*/ 0 h 2172743"/>
              <a:gd name="connsiteX2" fmla="*/ 3418615 w 5860483"/>
              <a:gd name="connsiteY2" fmla="*/ 0 h 2172743"/>
              <a:gd name="connsiteX3" fmla="*/ 3418615 w 5860483"/>
              <a:gd name="connsiteY3" fmla="*/ 0 h 2172743"/>
              <a:gd name="connsiteX4" fmla="*/ 4883736 w 5860483"/>
              <a:gd name="connsiteY4" fmla="*/ 0 h 2172743"/>
              <a:gd name="connsiteX5" fmla="*/ 5498352 w 5860483"/>
              <a:gd name="connsiteY5" fmla="*/ 0 h 2172743"/>
              <a:gd name="connsiteX6" fmla="*/ 5860483 w 5860483"/>
              <a:gd name="connsiteY6" fmla="*/ 362131 h 2172743"/>
              <a:gd name="connsiteX7" fmla="*/ 5860483 w 5860483"/>
              <a:gd name="connsiteY7" fmla="*/ 1267433 h 2172743"/>
              <a:gd name="connsiteX8" fmla="*/ 5860483 w 5860483"/>
              <a:gd name="connsiteY8" fmla="*/ 1267433 h 2172743"/>
              <a:gd name="connsiteX9" fmla="*/ 5860483 w 5860483"/>
              <a:gd name="connsiteY9" fmla="*/ 1810619 h 2172743"/>
              <a:gd name="connsiteX10" fmla="*/ 5860483 w 5860483"/>
              <a:gd name="connsiteY10" fmla="*/ 1810612 h 2172743"/>
              <a:gd name="connsiteX11" fmla="*/ 5498352 w 5860483"/>
              <a:gd name="connsiteY11" fmla="*/ 2172743 h 2172743"/>
              <a:gd name="connsiteX12" fmla="*/ 4883736 w 5860483"/>
              <a:gd name="connsiteY12" fmla="*/ 2172743 h 2172743"/>
              <a:gd name="connsiteX13" fmla="*/ 5640891 w 5860483"/>
              <a:gd name="connsiteY13" fmla="*/ 2692354 h 2172743"/>
              <a:gd name="connsiteX14" fmla="*/ 3418615 w 5860483"/>
              <a:gd name="connsiteY14" fmla="*/ 2172743 h 2172743"/>
              <a:gd name="connsiteX15" fmla="*/ 362131 w 5860483"/>
              <a:gd name="connsiteY15" fmla="*/ 2172743 h 2172743"/>
              <a:gd name="connsiteX16" fmla="*/ 0 w 5860483"/>
              <a:gd name="connsiteY16" fmla="*/ 1810612 h 2172743"/>
              <a:gd name="connsiteX17" fmla="*/ 0 w 5860483"/>
              <a:gd name="connsiteY17" fmla="*/ 1810619 h 2172743"/>
              <a:gd name="connsiteX18" fmla="*/ 0 w 5860483"/>
              <a:gd name="connsiteY18" fmla="*/ 1267433 h 2172743"/>
              <a:gd name="connsiteX19" fmla="*/ 0 w 5860483"/>
              <a:gd name="connsiteY19" fmla="*/ 1267433 h 2172743"/>
              <a:gd name="connsiteX20" fmla="*/ 0 w 5860483"/>
              <a:gd name="connsiteY20" fmla="*/ 362131 h 217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60483" h="2172743" fill="none" extrusionOk="0">
                <a:moveTo>
                  <a:pt x="0" y="362131"/>
                </a:moveTo>
                <a:cubicBezTo>
                  <a:pt x="24737" y="175521"/>
                  <a:pt x="125805" y="14608"/>
                  <a:pt x="362131" y="0"/>
                </a:cubicBezTo>
                <a:cubicBezTo>
                  <a:pt x="1268746" y="160942"/>
                  <a:pt x="1981674" y="155406"/>
                  <a:pt x="3418615" y="0"/>
                </a:cubicBezTo>
                <a:lnTo>
                  <a:pt x="3418615" y="0"/>
                </a:lnTo>
                <a:cubicBezTo>
                  <a:pt x="4033276" y="47788"/>
                  <a:pt x="4300032" y="-83250"/>
                  <a:pt x="4883736" y="0"/>
                </a:cubicBezTo>
                <a:cubicBezTo>
                  <a:pt x="5170301" y="49667"/>
                  <a:pt x="5369280" y="-54776"/>
                  <a:pt x="5498352" y="0"/>
                </a:cubicBezTo>
                <a:cubicBezTo>
                  <a:pt x="5703124" y="7605"/>
                  <a:pt x="5854912" y="162911"/>
                  <a:pt x="5860483" y="362131"/>
                </a:cubicBezTo>
                <a:cubicBezTo>
                  <a:pt x="5882087" y="783722"/>
                  <a:pt x="5867191" y="1172287"/>
                  <a:pt x="5860483" y="1267433"/>
                </a:cubicBezTo>
                <a:lnTo>
                  <a:pt x="5860483" y="1267433"/>
                </a:lnTo>
                <a:cubicBezTo>
                  <a:pt x="5861587" y="1380527"/>
                  <a:pt x="5815263" y="1729804"/>
                  <a:pt x="5860483" y="1810619"/>
                </a:cubicBezTo>
                <a:lnTo>
                  <a:pt x="5860483" y="1810612"/>
                </a:lnTo>
                <a:cubicBezTo>
                  <a:pt x="5836242" y="1980252"/>
                  <a:pt x="5689259" y="2202350"/>
                  <a:pt x="5498352" y="2172743"/>
                </a:cubicBezTo>
                <a:cubicBezTo>
                  <a:pt x="5381272" y="2210719"/>
                  <a:pt x="5151780" y="2191634"/>
                  <a:pt x="4883736" y="2172743"/>
                </a:cubicBezTo>
                <a:cubicBezTo>
                  <a:pt x="5178621" y="2325736"/>
                  <a:pt x="5452934" y="2561014"/>
                  <a:pt x="5640891" y="2692354"/>
                </a:cubicBezTo>
                <a:cubicBezTo>
                  <a:pt x="4812610" y="2636479"/>
                  <a:pt x="4381141" y="2529675"/>
                  <a:pt x="3418615" y="2172743"/>
                </a:cubicBezTo>
                <a:cubicBezTo>
                  <a:pt x="2173793" y="2173612"/>
                  <a:pt x="879455" y="2275303"/>
                  <a:pt x="362131" y="2172743"/>
                </a:cubicBezTo>
                <a:cubicBezTo>
                  <a:pt x="161747" y="2178136"/>
                  <a:pt x="-23107" y="2035480"/>
                  <a:pt x="0" y="1810612"/>
                </a:cubicBezTo>
                <a:lnTo>
                  <a:pt x="0" y="1810619"/>
                </a:lnTo>
                <a:cubicBezTo>
                  <a:pt x="48648" y="1581688"/>
                  <a:pt x="26314" y="1492478"/>
                  <a:pt x="0" y="1267433"/>
                </a:cubicBezTo>
                <a:lnTo>
                  <a:pt x="0" y="1267433"/>
                </a:lnTo>
                <a:cubicBezTo>
                  <a:pt x="-16395" y="1070764"/>
                  <a:pt x="50448" y="601168"/>
                  <a:pt x="0" y="362131"/>
                </a:cubicBezTo>
                <a:close/>
              </a:path>
              <a:path w="5860483" h="2172743" stroke="0" extrusionOk="0">
                <a:moveTo>
                  <a:pt x="0" y="362131"/>
                </a:moveTo>
                <a:cubicBezTo>
                  <a:pt x="-12693" y="183838"/>
                  <a:pt x="177646" y="-10492"/>
                  <a:pt x="362131" y="0"/>
                </a:cubicBezTo>
                <a:cubicBezTo>
                  <a:pt x="1264451" y="157056"/>
                  <a:pt x="2091925" y="-26874"/>
                  <a:pt x="3418615" y="0"/>
                </a:cubicBezTo>
                <a:lnTo>
                  <a:pt x="3418615" y="0"/>
                </a:lnTo>
                <a:cubicBezTo>
                  <a:pt x="3983014" y="-60980"/>
                  <a:pt x="4225827" y="70248"/>
                  <a:pt x="4883736" y="0"/>
                </a:cubicBezTo>
                <a:cubicBezTo>
                  <a:pt x="4974311" y="-26344"/>
                  <a:pt x="5314840" y="-29623"/>
                  <a:pt x="5498352" y="0"/>
                </a:cubicBezTo>
                <a:cubicBezTo>
                  <a:pt x="5688967" y="-22118"/>
                  <a:pt x="5863848" y="159524"/>
                  <a:pt x="5860483" y="362131"/>
                </a:cubicBezTo>
                <a:cubicBezTo>
                  <a:pt x="5865795" y="644284"/>
                  <a:pt x="5795503" y="1133567"/>
                  <a:pt x="5860483" y="1267433"/>
                </a:cubicBezTo>
                <a:lnTo>
                  <a:pt x="5860483" y="1267433"/>
                </a:lnTo>
                <a:cubicBezTo>
                  <a:pt x="5814740" y="1392199"/>
                  <a:pt x="5852752" y="1573801"/>
                  <a:pt x="5860483" y="1810619"/>
                </a:cubicBezTo>
                <a:lnTo>
                  <a:pt x="5860483" y="1810612"/>
                </a:lnTo>
                <a:cubicBezTo>
                  <a:pt x="5877652" y="2008738"/>
                  <a:pt x="5684697" y="2176699"/>
                  <a:pt x="5498352" y="2172743"/>
                </a:cubicBezTo>
                <a:cubicBezTo>
                  <a:pt x="5267228" y="2184617"/>
                  <a:pt x="4957855" y="2218830"/>
                  <a:pt x="4883736" y="2172743"/>
                </a:cubicBezTo>
                <a:cubicBezTo>
                  <a:pt x="5182262" y="2308046"/>
                  <a:pt x="5316270" y="2375115"/>
                  <a:pt x="5640891" y="2692354"/>
                </a:cubicBezTo>
                <a:cubicBezTo>
                  <a:pt x="5385433" y="2469206"/>
                  <a:pt x="4340816" y="2489448"/>
                  <a:pt x="3418615" y="2172743"/>
                </a:cubicBezTo>
                <a:cubicBezTo>
                  <a:pt x="2768623" y="2149136"/>
                  <a:pt x="804928" y="2312098"/>
                  <a:pt x="362131" y="2172743"/>
                </a:cubicBezTo>
                <a:cubicBezTo>
                  <a:pt x="150454" y="2175341"/>
                  <a:pt x="3545" y="2007840"/>
                  <a:pt x="0" y="1810612"/>
                </a:cubicBezTo>
                <a:lnTo>
                  <a:pt x="0" y="1810619"/>
                </a:lnTo>
                <a:cubicBezTo>
                  <a:pt x="-41816" y="1704026"/>
                  <a:pt x="24018" y="1457775"/>
                  <a:pt x="0" y="1267433"/>
                </a:cubicBezTo>
                <a:lnTo>
                  <a:pt x="0" y="1267433"/>
                </a:lnTo>
                <a:cubicBezTo>
                  <a:pt x="-52079" y="1055814"/>
                  <a:pt x="-31035" y="536765"/>
                  <a:pt x="0" y="36213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46253"/>
                      <a:gd name="adj2" fmla="val 7391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à tím, phim Hoạt hình miễn phí tiền bản Quyền Clip nghệ thuật - màu tím tím  png tải về - Miễn phí trong suốt Màu Tím png Tải về.">
            <a:extLst>
              <a:ext uri="{FF2B5EF4-FFF2-40B4-BE49-F238E27FC236}">
                <a16:creationId xmlns:a16="http://schemas.microsoft.com/office/drawing/2014/main" id="{79AED849-9DA4-2FE5-AB4E-30658D6C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25" b="90000" l="10000" r="90000">
                        <a14:foregroundMark x1="57222" y1="9125" x2="58556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2" y="3378742"/>
            <a:ext cx="1805330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à tím, phim Hoạt hình miễn phí tiền bản Quyền Clip nghệ thuật - màu tím tím  png tải về - Miễn phí trong suốt Màu Tím png Tải về.">
            <a:extLst>
              <a:ext uri="{FF2B5EF4-FFF2-40B4-BE49-F238E27FC236}">
                <a16:creationId xmlns:a16="http://schemas.microsoft.com/office/drawing/2014/main" id="{5B12A90E-4BC7-FE1C-68E6-A091622F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25" b="90000" l="10000" r="90000">
                        <a14:foregroundMark x1="57222" y1="9125" x2="58556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6872" y="3689023"/>
            <a:ext cx="1805330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à tím, phim Hoạt hình miễn phí tiền bản Quyền Clip nghệ thuật - màu tím tím  png tải về - Miễn phí trong suốt Màu Tím png Tải về.">
            <a:extLst>
              <a:ext uri="{FF2B5EF4-FFF2-40B4-BE49-F238E27FC236}">
                <a16:creationId xmlns:a16="http://schemas.microsoft.com/office/drawing/2014/main" id="{92098A1E-5763-924E-1FCE-27067C9B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25" b="90000" l="10000" r="90000">
                        <a14:foregroundMark x1="57222" y1="9125" x2="58556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4292">
            <a:off x="4126350" y="5237461"/>
            <a:ext cx="1805330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à tím, phim Hoạt hình miễn phí tiền bản Quyền Clip nghệ thuật - màu tím tím  png tải về - Miễn phí trong suốt Màu Tím png Tải về.">
            <a:extLst>
              <a:ext uri="{FF2B5EF4-FFF2-40B4-BE49-F238E27FC236}">
                <a16:creationId xmlns:a16="http://schemas.microsoft.com/office/drawing/2014/main" id="{E3BFBC84-B214-A68D-0524-DF811FBA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25" b="90000" l="10000" r="90000">
                        <a14:foregroundMark x1="57222" y1="9125" x2="58556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37" y="5124403"/>
            <a:ext cx="1805330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à tím, phim Hoạt hình miễn phí tiền bản Quyền Clip nghệ thuật - màu tím tím  png tải về - Miễn phí trong suốt Màu Tím png Tải về.">
            <a:extLst>
              <a:ext uri="{FF2B5EF4-FFF2-40B4-BE49-F238E27FC236}">
                <a16:creationId xmlns:a16="http://schemas.microsoft.com/office/drawing/2014/main" id="{FFCFB1DE-8C43-951A-A04F-A19F3555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25" b="90000" l="10000" r="90000">
                        <a14:foregroundMark x1="57222" y1="9125" x2="58556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8937">
            <a:off x="5000186" y="5552155"/>
            <a:ext cx="1425190" cy="12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1.85185E-6 L -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682827" y="263046"/>
            <a:ext cx="107289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(3 – 5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-Bold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-Bold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A6950-8501-9201-F6B3-376467AC1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069194"/>
            <a:ext cx="10637520" cy="40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id="{68CDC44A-3667-90D8-9930-40D431E9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9998" y="1045015"/>
            <a:ext cx="3216140" cy="462754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140359F-2008-B95C-3AA6-DD4478039B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27689" y="3695187"/>
            <a:ext cx="2224978" cy="189123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9BEE9AD1-911B-C031-962E-1C29F52DB35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32470" y="3639721"/>
            <a:ext cx="2654910" cy="203764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8ECCC14-9E9C-A61B-553C-56A9E2FF51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9814" y="4314836"/>
            <a:ext cx="2224978" cy="189123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666C1DA-6B0C-EE74-90DE-7AF58337C7D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40835" y="4314836"/>
            <a:ext cx="2224978" cy="1891231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144C68D-CF93-6C08-053A-67B9E430C23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38546" y="4241630"/>
            <a:ext cx="2654910" cy="20376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7866C-4E81-5C6E-D912-0B98F37C25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0280" y="86228"/>
            <a:ext cx="811447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>
            <a:extLst>
              <a:ext uri="{FF2B5EF4-FFF2-40B4-BE49-F238E27FC236}">
                <a16:creationId xmlns:a16="http://schemas.microsoft.com/office/drawing/2014/main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5737" y="1914109"/>
            <a:ext cx="3216140" cy="462754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D93942CA-3A64-44F1-A095-52C7EE49A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7073" y="2554507"/>
            <a:ext cx="4099369" cy="41148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213A41C-8D1B-74DC-FD9B-22DE5441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26885" y="2497017"/>
            <a:ext cx="4099369" cy="4114800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3B0CC9-3D74-9B1F-F478-6270D56F3C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757" y="0"/>
            <a:ext cx="1094936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5851CB-3FF2-90B1-09C3-2B6B0AA13C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2029" y="104443"/>
            <a:ext cx="8004742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B020C-DE78-1654-4D53-D4321D8F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09" y="114643"/>
            <a:ext cx="5511262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7E864079-D988-2634-3B6E-EA4F29129A93}"/>
              </a:ext>
            </a:extLst>
          </p:cNvPr>
          <p:cNvSpPr/>
          <p:nvPr/>
        </p:nvSpPr>
        <p:spPr>
          <a:xfrm>
            <a:off x="915833" y="267567"/>
            <a:ext cx="10522894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7C68C32-8844-B671-D998-3C6833B644B7}"/>
              </a:ext>
            </a:extLst>
          </p:cNvPr>
          <p:cNvSpPr txBox="1"/>
          <p:nvPr/>
        </p:nvSpPr>
        <p:spPr>
          <a:xfrm>
            <a:off x="1107440" y="355341"/>
            <a:ext cx="10758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đoạn văn dưới đây và thực hiện yêu cầu.</a:t>
            </a:r>
            <a:endParaRPr lang="en-US" altLang="en-US" sz="4000" b="1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9F324E-3375-6391-3CF7-02090742A780}"/>
              </a:ext>
            </a:extLst>
          </p:cNvPr>
          <p:cNvSpPr txBox="1"/>
          <p:nvPr/>
        </p:nvSpPr>
        <p:spPr>
          <a:xfrm>
            <a:off x="661652" y="1225097"/>
            <a:ext cx="10651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</a:t>
            </a:r>
            <a:r>
              <a:rPr lang="vi-VN" sz="2800" dirty="0"/>
              <a:t>Trên con đường từ nhà đến trường, tôi phải đi qua Hồ Gươm. Lúc có bạn thì chuyện trò tíu tít, có khi đuổi nhau suốt dọc đường. </a:t>
            </a:r>
            <a:r>
              <a:rPr lang="vi-VN" sz="2800" b="1" dirty="0"/>
              <a:t>Nhưng</a:t>
            </a:r>
            <a:r>
              <a:rPr lang="vi-VN" sz="2800" dirty="0"/>
              <a:t> khi đi một mình, tôi thích ôm cặp vào ngực, nhìn lên các vòm cây, vừa đi vừa lẩm nhẩm ôn bài. </a:t>
            </a:r>
            <a:r>
              <a:rPr lang="vi-VN" sz="2800" b="1" dirty="0"/>
              <a:t>Vì thế</a:t>
            </a:r>
            <a:r>
              <a:rPr lang="vi-VN" sz="2800" dirty="0"/>
              <a:t>, tôi thường là đứa phát hiện ra bông hoa đầu tiên nở trên cây gạo trước đền Ngọc Sơn. </a:t>
            </a:r>
            <a:r>
              <a:rPr lang="vi-VN" sz="2800" b="1" dirty="0"/>
              <a:t>Rồi</a:t>
            </a:r>
            <a:r>
              <a:rPr lang="vi-VN" sz="2800" dirty="0"/>
              <a:t> bông nọ gọi bông kia, bông nọ ganh bông kia, chỉ vài hôm sau, cây gạo đã như một cây đuốc lớn cháy rừng rực giữa trời.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Theo</a:t>
            </a:r>
            <a:r>
              <a:rPr lang="vi-VN" sz="2800" dirty="0"/>
              <a:t> Vân Long)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CEE86-0286-FA57-F991-8527ACD5D5F3}"/>
              </a:ext>
            </a:extLst>
          </p:cNvPr>
          <p:cNvSpPr txBox="1"/>
          <p:nvPr/>
        </p:nvSpPr>
        <p:spPr>
          <a:xfrm>
            <a:off x="782320" y="5130800"/>
            <a:ext cx="997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36797" y="2545976"/>
            <a:ext cx="9018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833" y="2976282"/>
            <a:ext cx="7161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71647" y="2967319"/>
            <a:ext cx="851647" cy="8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2518" y="3809465"/>
            <a:ext cx="475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5178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B1DCBCB3-6236-82C2-5794-EFE8BEB023B8}"/>
              </a:ext>
            </a:extLst>
          </p:cNvPr>
          <p:cNvSpPr txBox="1"/>
          <p:nvPr/>
        </p:nvSpPr>
        <p:spPr>
          <a:xfrm>
            <a:off x="680721" y="554537"/>
            <a:ext cx="11135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</a:t>
            </a:r>
            <a:r>
              <a:rPr lang="vi-VN" sz="2800" dirty="0"/>
              <a:t>Trên con đường từ nhà đến trường, tôi phải đi qua Hồ Gươm. Lúc có bạn thì chuyện trò tíu tít, có khi đuổi nhau suốt dọc đường. </a:t>
            </a:r>
            <a:r>
              <a:rPr lang="vi-VN" sz="2800" b="1" dirty="0"/>
              <a:t>Nhưng</a:t>
            </a:r>
            <a:r>
              <a:rPr lang="vi-VN" sz="2800" dirty="0"/>
              <a:t> khi đi một mình, tôi thích ôm cặp vào ngực, nhìn lên các vòm cây, vừa đi vừa lẩm nhẩm ôn bài. </a:t>
            </a:r>
            <a:r>
              <a:rPr lang="vi-VN" sz="2800" b="1" dirty="0"/>
              <a:t>Vì thế</a:t>
            </a:r>
            <a:r>
              <a:rPr lang="vi-VN" sz="2800" dirty="0"/>
              <a:t>, tôi thường là đứa phát hiện ra bông hoa đầu tiên nở trên cây gạo trước đền Ngọc Sơn. </a:t>
            </a:r>
            <a:r>
              <a:rPr lang="vi-VN" sz="2800" b="1" dirty="0"/>
              <a:t>Rồi</a:t>
            </a:r>
            <a:r>
              <a:rPr lang="vi-VN" sz="2800" dirty="0"/>
              <a:t> bông nọ gọi bông kia, bông nọ ganh bông kia, chỉ vài hôm sau, cây gạo đã như một cây đuốc lớn cháy rừng rực giữa trời.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Theo</a:t>
            </a:r>
            <a:r>
              <a:rPr lang="vi-VN" sz="2800" dirty="0"/>
              <a:t> Vân Long)</a:t>
            </a:r>
          </a:p>
        </p:txBody>
      </p:sp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6BBB7EC4-E9EB-E52E-2B57-E349FC869884}"/>
              </a:ext>
            </a:extLst>
          </p:cNvPr>
          <p:cNvSpPr/>
          <p:nvPr/>
        </p:nvSpPr>
        <p:spPr>
          <a:xfrm>
            <a:off x="966630" y="4163124"/>
            <a:ext cx="11044241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BD126438-FAEC-D31E-1126-A6AF38CC27FC}"/>
              </a:ext>
            </a:extLst>
          </p:cNvPr>
          <p:cNvSpPr/>
          <p:nvPr/>
        </p:nvSpPr>
        <p:spPr>
          <a:xfrm>
            <a:off x="956470" y="5321364"/>
            <a:ext cx="11044241" cy="1130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" y="4106242"/>
            <a:ext cx="12192000" cy="24987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Hình ảnh 1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id="{EB0019E1-96E2-BEAA-F41F-EB84A5068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3429" y="2381087"/>
            <a:ext cx="3500565" cy="422390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9739F71-F117-0440-B4C6-E6839004BAA9}"/>
              </a:ext>
            </a:extLst>
          </p:cNvPr>
          <p:cNvSpPr/>
          <p:nvPr/>
        </p:nvSpPr>
        <p:spPr>
          <a:xfrm>
            <a:off x="664459" y="663148"/>
            <a:ext cx="5500971" cy="2172743"/>
          </a:xfrm>
          <a:custGeom>
            <a:avLst/>
            <a:gdLst>
              <a:gd name="connsiteX0" fmla="*/ 0 w 5500971"/>
              <a:gd name="connsiteY0" fmla="*/ 362131 h 2172743"/>
              <a:gd name="connsiteX1" fmla="*/ 362131 w 5500971"/>
              <a:gd name="connsiteY1" fmla="*/ 0 h 2172743"/>
              <a:gd name="connsiteX2" fmla="*/ 3208900 w 5500971"/>
              <a:gd name="connsiteY2" fmla="*/ 0 h 2172743"/>
              <a:gd name="connsiteX3" fmla="*/ 3208900 w 5500971"/>
              <a:gd name="connsiteY3" fmla="*/ 0 h 2172743"/>
              <a:gd name="connsiteX4" fmla="*/ 4584143 w 5500971"/>
              <a:gd name="connsiteY4" fmla="*/ 0 h 2172743"/>
              <a:gd name="connsiteX5" fmla="*/ 5138840 w 5500971"/>
              <a:gd name="connsiteY5" fmla="*/ 0 h 2172743"/>
              <a:gd name="connsiteX6" fmla="*/ 5500971 w 5500971"/>
              <a:gd name="connsiteY6" fmla="*/ 362131 h 2172743"/>
              <a:gd name="connsiteX7" fmla="*/ 5500971 w 5500971"/>
              <a:gd name="connsiteY7" fmla="*/ 1267433 h 2172743"/>
              <a:gd name="connsiteX8" fmla="*/ 5500971 w 5500971"/>
              <a:gd name="connsiteY8" fmla="*/ 1267433 h 2172743"/>
              <a:gd name="connsiteX9" fmla="*/ 5500971 w 5500971"/>
              <a:gd name="connsiteY9" fmla="*/ 1810619 h 2172743"/>
              <a:gd name="connsiteX10" fmla="*/ 5500971 w 5500971"/>
              <a:gd name="connsiteY10" fmla="*/ 1810612 h 2172743"/>
              <a:gd name="connsiteX11" fmla="*/ 5138840 w 5500971"/>
              <a:gd name="connsiteY11" fmla="*/ 2172743 h 2172743"/>
              <a:gd name="connsiteX12" fmla="*/ 4584143 w 5500971"/>
              <a:gd name="connsiteY12" fmla="*/ 2172743 h 2172743"/>
              <a:gd name="connsiteX13" fmla="*/ 5294850 w 5500971"/>
              <a:gd name="connsiteY13" fmla="*/ 2692354 h 2172743"/>
              <a:gd name="connsiteX14" fmla="*/ 3208900 w 5500971"/>
              <a:gd name="connsiteY14" fmla="*/ 2172743 h 2172743"/>
              <a:gd name="connsiteX15" fmla="*/ 362131 w 5500971"/>
              <a:gd name="connsiteY15" fmla="*/ 2172743 h 2172743"/>
              <a:gd name="connsiteX16" fmla="*/ 0 w 5500971"/>
              <a:gd name="connsiteY16" fmla="*/ 1810612 h 2172743"/>
              <a:gd name="connsiteX17" fmla="*/ 0 w 5500971"/>
              <a:gd name="connsiteY17" fmla="*/ 1810619 h 2172743"/>
              <a:gd name="connsiteX18" fmla="*/ 0 w 5500971"/>
              <a:gd name="connsiteY18" fmla="*/ 1267433 h 2172743"/>
              <a:gd name="connsiteX19" fmla="*/ 0 w 5500971"/>
              <a:gd name="connsiteY19" fmla="*/ 1267433 h 2172743"/>
              <a:gd name="connsiteX20" fmla="*/ 0 w 5500971"/>
              <a:gd name="connsiteY20" fmla="*/ 362131 h 217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0971" h="2172743" fill="none" extrusionOk="0">
                <a:moveTo>
                  <a:pt x="0" y="362131"/>
                </a:moveTo>
                <a:cubicBezTo>
                  <a:pt x="24737" y="175521"/>
                  <a:pt x="125805" y="14608"/>
                  <a:pt x="362131" y="0"/>
                </a:cubicBezTo>
                <a:cubicBezTo>
                  <a:pt x="858633" y="160942"/>
                  <a:pt x="2572713" y="155406"/>
                  <a:pt x="3208900" y="0"/>
                </a:cubicBezTo>
                <a:lnTo>
                  <a:pt x="3208900" y="0"/>
                </a:lnTo>
                <a:cubicBezTo>
                  <a:pt x="3691475" y="-78104"/>
                  <a:pt x="3981431" y="-59495"/>
                  <a:pt x="4584143" y="0"/>
                </a:cubicBezTo>
                <a:cubicBezTo>
                  <a:pt x="4820559" y="-14162"/>
                  <a:pt x="5036634" y="-42000"/>
                  <a:pt x="5138840" y="0"/>
                </a:cubicBezTo>
                <a:cubicBezTo>
                  <a:pt x="5343612" y="7605"/>
                  <a:pt x="5495400" y="162911"/>
                  <a:pt x="5500971" y="362131"/>
                </a:cubicBezTo>
                <a:cubicBezTo>
                  <a:pt x="5522575" y="783722"/>
                  <a:pt x="5507679" y="1172287"/>
                  <a:pt x="5500971" y="1267433"/>
                </a:cubicBezTo>
                <a:lnTo>
                  <a:pt x="5500971" y="1267433"/>
                </a:lnTo>
                <a:cubicBezTo>
                  <a:pt x="5502075" y="1380527"/>
                  <a:pt x="5455751" y="1729804"/>
                  <a:pt x="5500971" y="1810619"/>
                </a:cubicBezTo>
                <a:lnTo>
                  <a:pt x="5500971" y="1810612"/>
                </a:lnTo>
                <a:cubicBezTo>
                  <a:pt x="5476730" y="1980252"/>
                  <a:pt x="5329747" y="2202350"/>
                  <a:pt x="5138840" y="2172743"/>
                </a:cubicBezTo>
                <a:cubicBezTo>
                  <a:pt x="4968038" y="2195742"/>
                  <a:pt x="4776583" y="2166011"/>
                  <a:pt x="4584143" y="2172743"/>
                </a:cubicBezTo>
                <a:cubicBezTo>
                  <a:pt x="4778784" y="2339675"/>
                  <a:pt x="5070114" y="2584514"/>
                  <a:pt x="5294850" y="2692354"/>
                </a:cubicBezTo>
                <a:cubicBezTo>
                  <a:pt x="4363004" y="2598505"/>
                  <a:pt x="3792342" y="2450414"/>
                  <a:pt x="3208900" y="2172743"/>
                </a:cubicBezTo>
                <a:cubicBezTo>
                  <a:pt x="2922153" y="2173612"/>
                  <a:pt x="1710019" y="2275303"/>
                  <a:pt x="362131" y="2172743"/>
                </a:cubicBezTo>
                <a:cubicBezTo>
                  <a:pt x="161747" y="2178136"/>
                  <a:pt x="-23107" y="2035480"/>
                  <a:pt x="0" y="1810612"/>
                </a:cubicBezTo>
                <a:lnTo>
                  <a:pt x="0" y="1810619"/>
                </a:lnTo>
                <a:cubicBezTo>
                  <a:pt x="48648" y="1581688"/>
                  <a:pt x="26314" y="1492478"/>
                  <a:pt x="0" y="1267433"/>
                </a:cubicBezTo>
                <a:lnTo>
                  <a:pt x="0" y="1267433"/>
                </a:lnTo>
                <a:cubicBezTo>
                  <a:pt x="-16395" y="1070764"/>
                  <a:pt x="50448" y="601168"/>
                  <a:pt x="0" y="362131"/>
                </a:cubicBezTo>
                <a:close/>
              </a:path>
              <a:path w="5500971" h="2172743" stroke="0" extrusionOk="0">
                <a:moveTo>
                  <a:pt x="0" y="362131"/>
                </a:moveTo>
                <a:cubicBezTo>
                  <a:pt x="-12693" y="183838"/>
                  <a:pt x="177646" y="-10492"/>
                  <a:pt x="362131" y="0"/>
                </a:cubicBezTo>
                <a:cubicBezTo>
                  <a:pt x="666801" y="157056"/>
                  <a:pt x="2609928" y="-26874"/>
                  <a:pt x="3208900" y="0"/>
                </a:cubicBezTo>
                <a:lnTo>
                  <a:pt x="3208900" y="0"/>
                </a:lnTo>
                <a:cubicBezTo>
                  <a:pt x="3889019" y="-8676"/>
                  <a:pt x="4237065" y="-123374"/>
                  <a:pt x="4584143" y="0"/>
                </a:cubicBezTo>
                <a:cubicBezTo>
                  <a:pt x="4760050" y="-39995"/>
                  <a:pt x="4879502" y="49396"/>
                  <a:pt x="5138840" y="0"/>
                </a:cubicBezTo>
                <a:cubicBezTo>
                  <a:pt x="5329455" y="-22118"/>
                  <a:pt x="5504336" y="159524"/>
                  <a:pt x="5500971" y="362131"/>
                </a:cubicBezTo>
                <a:cubicBezTo>
                  <a:pt x="5506283" y="644284"/>
                  <a:pt x="5435991" y="1133567"/>
                  <a:pt x="5500971" y="1267433"/>
                </a:cubicBezTo>
                <a:lnTo>
                  <a:pt x="5500971" y="1267433"/>
                </a:lnTo>
                <a:cubicBezTo>
                  <a:pt x="5455228" y="1392199"/>
                  <a:pt x="5493240" y="1573801"/>
                  <a:pt x="5500971" y="1810619"/>
                </a:cubicBezTo>
                <a:lnTo>
                  <a:pt x="5500971" y="1810612"/>
                </a:lnTo>
                <a:cubicBezTo>
                  <a:pt x="5518140" y="2008738"/>
                  <a:pt x="5325185" y="2176699"/>
                  <a:pt x="5138840" y="2172743"/>
                </a:cubicBezTo>
                <a:cubicBezTo>
                  <a:pt x="4969541" y="2207459"/>
                  <a:pt x="4695350" y="2179430"/>
                  <a:pt x="4584143" y="2172743"/>
                </a:cubicBezTo>
                <a:cubicBezTo>
                  <a:pt x="4874061" y="2289155"/>
                  <a:pt x="5142422" y="2519655"/>
                  <a:pt x="5294850" y="2692354"/>
                </a:cubicBezTo>
                <a:cubicBezTo>
                  <a:pt x="5105684" y="2481245"/>
                  <a:pt x="3821975" y="2426890"/>
                  <a:pt x="3208900" y="2172743"/>
                </a:cubicBezTo>
                <a:cubicBezTo>
                  <a:pt x="2788754" y="2149136"/>
                  <a:pt x="1385480" y="2312098"/>
                  <a:pt x="362131" y="2172743"/>
                </a:cubicBezTo>
                <a:cubicBezTo>
                  <a:pt x="150454" y="2175341"/>
                  <a:pt x="3545" y="2007840"/>
                  <a:pt x="0" y="1810612"/>
                </a:cubicBezTo>
                <a:lnTo>
                  <a:pt x="0" y="1810619"/>
                </a:lnTo>
                <a:cubicBezTo>
                  <a:pt x="-41816" y="1704026"/>
                  <a:pt x="24018" y="1457775"/>
                  <a:pt x="0" y="1267433"/>
                </a:cubicBezTo>
                <a:lnTo>
                  <a:pt x="0" y="1267433"/>
                </a:lnTo>
                <a:cubicBezTo>
                  <a:pt x="-52079" y="1055814"/>
                  <a:pt x="-31035" y="536765"/>
                  <a:pt x="0" y="36213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46253"/>
                      <a:gd name="adj2" fmla="val 7391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rốt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2.59259E-6 L 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F6CD3E7-FDAF-E407-3318-61F9ED2E50BA}"/>
              </a:ext>
            </a:extLst>
          </p:cNvPr>
          <p:cNvSpPr txBox="1"/>
          <p:nvPr/>
        </p:nvSpPr>
        <p:spPr>
          <a:xfrm>
            <a:off x="559042" y="2080168"/>
            <a:ext cx="11154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Quy trình làm cốm gồm nhiều công đoạn.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gặt lúa non về để tuốt và lấy hạt.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họ đãi lúa qua nước để loại bỏ các hạt lép.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hạt lúa được rang và giã thành cốm.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ta sàng sảy cốm thật kĩ và để trong những chiếc thúng nhỏ lót lá sen.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Ngọc Hà)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B0F07C-F63B-8448-B6B0-8C9AF61A0682}"/>
              </a:ext>
            </a:extLst>
          </p:cNvPr>
          <p:cNvSpPr/>
          <p:nvPr/>
        </p:nvSpPr>
        <p:spPr>
          <a:xfrm>
            <a:off x="470243" y="413803"/>
            <a:ext cx="11251513" cy="11998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AAEE2C7-ECB0-0C85-7E7B-874BDB8C17F0}"/>
              </a:ext>
            </a:extLst>
          </p:cNvPr>
          <p:cNvSpPr txBox="1"/>
          <p:nvPr/>
        </p:nvSpPr>
        <p:spPr>
          <a:xfrm>
            <a:off x="904008" y="446101"/>
            <a:ext cx="10617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61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5851F86D-DE75-F9B3-6129-CB25E83D6367}"/>
              </a:ext>
            </a:extLst>
          </p:cNvPr>
          <p:cNvSpPr txBox="1"/>
          <p:nvPr/>
        </p:nvSpPr>
        <p:spPr>
          <a:xfrm>
            <a:off x="548882" y="1592488"/>
            <a:ext cx="11154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Quy trình làm cốm gồm nhiều công đoạn.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gặt lúa non về để tuốt và lấy hạt.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họ đãi lúa qua nước để loại bỏ các hạt lép.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hạt lúa được rang và giã thành cốm.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ta sàng sảy cốm thật kĩ và để trong những chiếc thúng nhỏ lót lá sen.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Ngọc Hà)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F73863-8E18-B607-5E98-E58339FB3FE2}"/>
              </a:ext>
            </a:extLst>
          </p:cNvPr>
          <p:cNvSpPr/>
          <p:nvPr/>
        </p:nvSpPr>
        <p:spPr>
          <a:xfrm>
            <a:off x="436880" y="1381760"/>
            <a:ext cx="11358880" cy="3352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Quy trình làm cốm gồm nhiều công đoạn.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 tiên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ta gặt lúa non về để tuốt và lấy hạt.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 theo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họ đãi lúa qua nước để loại bỏ các hạt lép.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đó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hạt lúa được rang và giã thành cốm. 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 cùng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ta sàng sảy cốm thật kĩ và để trong những chiếc thúng nhỏ lót lá sen.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Ngọc Hà)</a:t>
            </a:r>
          </a:p>
        </p:txBody>
      </p:sp>
    </p:spTree>
    <p:extLst>
      <p:ext uri="{BB962C8B-B14F-4D97-AF65-F5344CB8AC3E}">
        <p14:creationId xmlns:p14="http://schemas.microsoft.com/office/powerpoint/2010/main" val="15678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447</TotalTime>
  <Words>319</Words>
  <Application>Microsoft Office PowerPoint</Application>
  <PresentationFormat>Widescreen</PresentationFormat>
  <Paragraphs>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Arial-Rounded-Bold</vt:lpstr>
      <vt:lpstr>Calibri</vt:lpstr>
      <vt:lpstr>Cambria</vt:lpstr>
      <vt:lpstr>等线</vt:lpstr>
      <vt:lpstr>Times New Roman</vt:lpstr>
      <vt:lpstr>UTM Cookies</vt:lpstr>
      <vt:lpstr>Wingdings-Regular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User</cp:lastModifiedBy>
  <cp:revision>56</cp:revision>
  <dcterms:created xsi:type="dcterms:W3CDTF">2023-07-25T03:49:14Z</dcterms:created>
  <dcterms:modified xsi:type="dcterms:W3CDTF">2026-03-18T02:38:07Z</dcterms:modified>
  <cp:category>9Slide.vn</cp:category>
</cp:coreProperties>
</file>