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A227-DBAC-44DF-B849-54D86976AFE9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A15B-75FF-469C-B096-BD6B05E4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9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3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A99F-7F9D-40C4-BDA0-1153E9A69E4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8AB3-8DD0-4075-A636-C35396D8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Nháy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4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270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SVN-SAF</vt:lpstr>
      <vt:lpstr>Times New Roman</vt:lpstr>
      <vt:lpstr>UTM Avo</vt:lpstr>
      <vt:lpstr>UTM HelvetIns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STD_DELL</dc:creator>
  <cp:lastModifiedBy>STD_DELL</cp:lastModifiedBy>
  <cp:revision>2</cp:revision>
  <dcterms:created xsi:type="dcterms:W3CDTF">2026-02-28T09:03:24Z</dcterms:created>
  <dcterms:modified xsi:type="dcterms:W3CDTF">2026-02-28T09:10:04Z</dcterms:modified>
</cp:coreProperties>
</file>