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CE55A-0C42-498F-A0D6-B5B1431FE097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9AF91-51D3-4ECA-AA50-CCD8AA17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8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7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6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6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D88EE-0846-46DE-A267-B1F343F3C2DD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731C9-27C5-458C-8717-888D5DB8C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8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13.sv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0" y="708606"/>
            <a:ext cx="7315200" cy="1556143"/>
            <a:chOff x="0" y="203298"/>
            <a:chExt cx="7315200" cy="1556143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329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0" y="281251"/>
              <a:ext cx="67868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6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5. ỨNG DỤNG TIN HỌC</a:t>
              </a:r>
              <a:endParaRPr lang="vi-VN" sz="36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3" y="2016666"/>
            <a:ext cx="9074438" cy="1898458"/>
            <a:chOff x="1114157" y="1433245"/>
            <a:chExt cx="9074438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49" y="1832766"/>
              <a:ext cx="7761675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2503" y="1653012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80875" y="2021418"/>
              <a:ext cx="1314978" cy="981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12B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3079252" y="1952549"/>
              <a:ext cx="7109343" cy="756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 smtClean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PHẦN MỀM LUYỆN GÕ BÀN PHÍM</a:t>
              </a:r>
              <a:endParaRPr lang="vi-VN" sz="3200" b="1" dirty="0">
                <a:solidFill>
                  <a:srgbClr val="92D050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59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329987" y="128942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17787" y="3631362"/>
            <a:ext cx="1156754" cy="82234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108932" y="927578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C23F57-401E-4C15-8075-EC69D1031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432" y="1339064"/>
            <a:ext cx="521581" cy="460458"/>
          </a:xfrm>
          <a:prstGeom prst="rect">
            <a:avLst/>
          </a:prstGeom>
        </p:spPr>
      </p:pic>
      <p:pic>
        <p:nvPicPr>
          <p:cNvPr id="1028" name="Picture 4" descr="Hình ảnh Nói Chuyện Trò Chuyện Suy Nghĩ Cậu Bé PNG , Đang Nói, Tán Gẫu, Tư  Duy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9211" r="13107" b="8877"/>
          <a:stretch/>
        </p:blipFill>
        <p:spPr bwMode="auto">
          <a:xfrm>
            <a:off x="3923227" y="3194336"/>
            <a:ext cx="2546432" cy="27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928337" y="1107953"/>
            <a:ext cx="3768473" cy="2374768"/>
            <a:chOff x="8257623" y="1178081"/>
            <a:chExt cx="3768473" cy="23747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6A26C7-1147-42FC-AADF-4ABDE0CAC4CB}"/>
                </a:ext>
              </a:extLst>
            </p:cNvPr>
            <p:cNvGrpSpPr/>
            <p:nvPr/>
          </p:nvGrpSpPr>
          <p:grpSpPr>
            <a:xfrm>
              <a:off x="8257623" y="1178081"/>
              <a:ext cx="3768473" cy="2374768"/>
              <a:chOff x="1768766" y="4552258"/>
              <a:chExt cx="7300588" cy="2038202"/>
            </a:xfrm>
          </p:grpSpPr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87463E55-27CE-4F53-84D3-A2D16AD8D959}"/>
                  </a:ext>
                </a:extLst>
              </p:cNvPr>
              <p:cNvSpPr/>
              <p:nvPr/>
            </p:nvSpPr>
            <p:spPr>
              <a:xfrm>
                <a:off x="1768766" y="4644318"/>
                <a:ext cx="7212564" cy="1946142"/>
              </a:xfrm>
              <a:prstGeom prst="wedgeRoundRectCallout">
                <a:avLst>
                  <a:gd name="adj1" fmla="val 32336"/>
                  <a:gd name="adj2" fmla="val 14223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A6C8193F-D622-4D36-935C-6910A39E3518}"/>
                  </a:ext>
                </a:extLst>
              </p:cNvPr>
              <p:cNvSpPr/>
              <p:nvPr/>
            </p:nvSpPr>
            <p:spPr>
              <a:xfrm>
                <a:off x="1856790" y="4552258"/>
                <a:ext cx="7212564" cy="1911655"/>
              </a:xfrm>
              <a:prstGeom prst="wedgeRoundRectCallout">
                <a:avLst>
                  <a:gd name="adj1" fmla="val -57056"/>
                  <a:gd name="adj2" fmla="val 42928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13F798-587C-4135-9533-05E3CCBA2CAC}"/>
                </a:ext>
              </a:extLst>
            </p:cNvPr>
            <p:cNvSpPr/>
            <p:nvPr/>
          </p:nvSpPr>
          <p:spPr>
            <a:xfrm>
              <a:off x="8284910" y="1206830"/>
              <a:ext cx="374118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Ồ, tớ sẽ hướng dẫn cho cậu. Năm nay, tớ thường xuyên luyện tập với phần mềm gõ bàn phím nên tớ biết sử dụng đấy. Chúng mình cùng luyện tập nhé!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36" y="2478155"/>
            <a:ext cx="4220312" cy="1975554"/>
            <a:chOff x="464232" y="2637111"/>
            <a:chExt cx="4220312" cy="19755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95127C-E707-4578-B525-F29FF2C55188}"/>
                </a:ext>
              </a:extLst>
            </p:cNvPr>
            <p:cNvGrpSpPr/>
            <p:nvPr/>
          </p:nvGrpSpPr>
          <p:grpSpPr>
            <a:xfrm flipH="1">
              <a:off x="464232" y="2637111"/>
              <a:ext cx="4220312" cy="1975554"/>
              <a:chOff x="1856791" y="4401654"/>
              <a:chExt cx="7212563" cy="2295927"/>
            </a:xfrm>
          </p:grpSpPr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639F988D-9E76-4703-9038-7B92BBABD961}"/>
                  </a:ext>
                </a:extLst>
              </p:cNvPr>
              <p:cNvSpPr/>
              <p:nvPr/>
            </p:nvSpPr>
            <p:spPr>
              <a:xfrm>
                <a:off x="1856791" y="4401654"/>
                <a:ext cx="7212563" cy="2145323"/>
              </a:xfrm>
              <a:prstGeom prst="wedgeEllipseCallout">
                <a:avLst>
                  <a:gd name="adj1" fmla="val -10080"/>
                  <a:gd name="adj2" fmla="val 1994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08887D25-18F0-4A11-ADE9-2AAE28D8E67D}"/>
                  </a:ext>
                </a:extLst>
              </p:cNvPr>
              <p:cNvSpPr/>
              <p:nvPr/>
            </p:nvSpPr>
            <p:spPr>
              <a:xfrm>
                <a:off x="1856791" y="4552258"/>
                <a:ext cx="7212563" cy="2145323"/>
              </a:xfrm>
              <a:prstGeom prst="wedgeEllipseCallout">
                <a:avLst>
                  <a:gd name="adj1" fmla="val -50463"/>
                  <a:gd name="adj2" fmla="val 55913"/>
                </a:avLst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FE8E40-0C04-41D1-A809-0C5B1905F92A}"/>
                </a:ext>
              </a:extLst>
            </p:cNvPr>
            <p:cNvSpPr/>
            <p:nvPr/>
          </p:nvSpPr>
          <p:spPr>
            <a:xfrm>
              <a:off x="933344" y="2940685"/>
              <a:ext cx="342719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 ơi, tớ thấy trên bàn phím có nhiều phím có hai kí tự nhưng tớ chỉ gõ được một kí tự ở dưới thôi, cậu giúp tớ nhé!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450" y="3660112"/>
            <a:ext cx="4125323" cy="26249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13F798-587C-4135-9533-05E3CCBA2CAC}"/>
              </a:ext>
            </a:extLst>
          </p:cNvPr>
          <p:cNvSpPr/>
          <p:nvPr/>
        </p:nvSpPr>
        <p:spPr>
          <a:xfrm>
            <a:off x="-561749" y="6158180"/>
            <a:ext cx="8397041" cy="50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000" i="1" dirty="0">
                <a:latin typeface="UTM Avo" panose="02040603050506020204" pitchFamily="18" charset="0"/>
                <a:cs typeface="Times New Roman" panose="02020603050405020304" pitchFamily="18" charset="0"/>
              </a:rPr>
              <a:t>Bài học này sẽ sử dụng phần mềm </a:t>
            </a: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Kiran's Typing Tutor </a:t>
            </a:r>
            <a:r>
              <a:rPr lang="vi-VN" sz="2000" i="1" dirty="0">
                <a:latin typeface="UTM Avo" panose="02040603050506020204" pitchFamily="18" charset="0"/>
                <a:cs typeface="Times New Roman" panose="02020603050405020304" pitchFamily="18" charset="0"/>
              </a:rPr>
              <a:t>để minh hoạ.</a:t>
            </a:r>
          </a:p>
        </p:txBody>
      </p:sp>
    </p:spTree>
    <p:extLst>
      <p:ext uri="{BB962C8B-B14F-4D97-AF65-F5344CB8AC3E}">
        <p14:creationId xmlns:p14="http://schemas.microsoft.com/office/powerpoint/2010/main" val="5165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988390" y="1031619"/>
            <a:ext cx="9537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: Mở phần mềm </a:t>
            </a:r>
            <a:r>
              <a:rPr lang="vi-VN" sz="200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Kiran’s Typing Tutor. 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Chọn nút lệnh </a:t>
            </a:r>
            <a:r>
              <a:rPr lang="vi-VN" sz="200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Typing        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trên màn hình chính.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: Trong mục </a:t>
            </a:r>
            <a:r>
              <a:rPr lang="vi-VN" sz="200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Course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, chọn bài học </a:t>
            </a:r>
            <a:r>
              <a:rPr lang="vi-VN" sz="200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Capitals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 (chữ hoa).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: Nhấn giữ phím </a:t>
            </a:r>
            <a:r>
              <a:rPr lang="vi-VN" sz="2000" b="1" smtClean="0">
                <a:latin typeface="UTM Avo" panose="02040603050506020204" pitchFamily="18" charset="0"/>
                <a:cs typeface="Times New Roman" panose="02020603050405020304" pitchFamily="18" charset="0"/>
              </a:rPr>
              <a:t>Shift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 đồng thời gõ phím chữ tương ứng chữ hoa xuất hiện trên màn hình.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Ví dụ: Muốn gõ chữ </a:t>
            </a:r>
            <a:r>
              <a:rPr lang="vi-VN" sz="2000" b="1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, em cần dùng ngón út của tay trái nhấn giữ phím </a:t>
            </a:r>
            <a:r>
              <a:rPr lang="vi-VN" sz="2000" b="1" smtClean="0">
                <a:latin typeface="UTM Avo" panose="02040603050506020204" pitchFamily="18" charset="0"/>
                <a:cs typeface="Times New Roman" panose="02020603050405020304" pitchFamily="18" charset="0"/>
              </a:rPr>
              <a:t>Shift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 đồng thời ngón giữa của tay phải gõ phím </a:t>
            </a:r>
            <a:r>
              <a:rPr lang="vi-VN" sz="2000" b="1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</a:t>
            </a:r>
            <a:r>
              <a:rPr lang="vi-VN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: Nháy vào nút lệnh         để về màn hình chính.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068" y="4722471"/>
            <a:ext cx="440225" cy="475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704" y="1525286"/>
            <a:ext cx="526374" cy="537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703" y="4311043"/>
            <a:ext cx="1637187" cy="15883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8098" y="292955"/>
            <a:ext cx="7313158" cy="698364"/>
            <a:chOff x="708098" y="292955"/>
            <a:chExt cx="7313158" cy="6983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493018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Luyện gõ chữ hoa với bài học Capitals. 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Sitka Subheading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3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7308" y="250873"/>
            <a:ext cx="7313158" cy="685420"/>
            <a:chOff x="708098" y="292955"/>
            <a:chExt cx="7313158" cy="6854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708098" y="317553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700" b="1" dirty="0">
                  <a:solidFill>
                    <a:schemeClr val="accent6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NHIỆM VỤ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558349-1F9F-48F3-830E-5BABDBF449D9}"/>
                </a:ext>
              </a:extLst>
            </p:cNvPr>
            <p:cNvSpPr/>
            <p:nvPr/>
          </p:nvSpPr>
          <p:spPr>
            <a:xfrm>
              <a:off x="3091070" y="437321"/>
              <a:ext cx="4930186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Luyện gõ từ với bài học </a:t>
              </a:r>
              <a:r>
                <a:rPr lang="vi-VN" sz="2000" b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Words</a:t>
              </a: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33869" y="522030"/>
              <a:ext cx="347618" cy="3724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10EB54-4731-4DD5-8421-518086FEA3E2}"/>
                </a:ext>
              </a:extLst>
            </p:cNvPr>
            <p:cNvSpPr/>
            <p:nvPr/>
          </p:nvSpPr>
          <p:spPr>
            <a:xfrm>
              <a:off x="2633869" y="292955"/>
              <a:ext cx="2267570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itka Subheading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9558349-1F9F-48F3-830E-5BABDBF449D9}"/>
              </a:ext>
            </a:extLst>
          </p:cNvPr>
          <p:cNvSpPr/>
          <p:nvPr/>
        </p:nvSpPr>
        <p:spPr>
          <a:xfrm>
            <a:off x="807308" y="760663"/>
            <a:ext cx="9537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Chọn nút lệnh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Typing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trên màn hình chính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Course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Words</a:t>
            </a:r>
            <a:r>
              <a:rPr lang="en-US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i="1" dirty="0" smtClean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Luyện gõ các từ trong bài học Words. Nếu em gõ sai nhiều sẽ có thông báo như sau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đó em hãy nháy vào nút lệnh OK hoặc nhấn phím Enter để gõ tiếp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i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Nháy vào nút lệnh 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về màn hình chính. </a:t>
            </a:r>
            <a:endParaRPr lang="vi-VN" sz="20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136" y="1753112"/>
            <a:ext cx="3746660" cy="2724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675"/>
          <a:stretch/>
        </p:blipFill>
        <p:spPr>
          <a:xfrm>
            <a:off x="8577861" y="4864964"/>
            <a:ext cx="2653356" cy="1819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268" y="5881531"/>
            <a:ext cx="473558" cy="5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5" y="1425059"/>
            <a:ext cx="9751340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Hãy mở phần mềm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Kiran’s Typing Tutor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và chọn bài luyện tập gõ hàng phím số.</a:t>
            </a: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F369F1F4-4247-42F6-96A7-85BC8D08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50" y="2569474"/>
            <a:ext cx="2975264" cy="2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337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Sitka Subheading</vt:lpstr>
      <vt:lpstr>SVN-Adam Gorry</vt:lpstr>
      <vt:lpstr>SVN-Androgyne</vt:lpstr>
      <vt:lpstr>SVN-Avo</vt:lpstr>
      <vt:lpstr>SVN-SAF</vt:lpstr>
      <vt:lpstr>Times New Roman</vt:lpstr>
      <vt:lpstr>UTM Avo</vt:lpstr>
      <vt:lpstr>UVF Salome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STD_DELL</dc:creator>
  <cp:lastModifiedBy>STD_DELL</cp:lastModifiedBy>
  <cp:revision>1</cp:revision>
  <dcterms:created xsi:type="dcterms:W3CDTF">2026-02-28T09:15:41Z</dcterms:created>
  <dcterms:modified xsi:type="dcterms:W3CDTF">2026-02-28T09:16:52Z</dcterms:modified>
</cp:coreProperties>
</file>