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1" r:id="rId3"/>
    <p:sldId id="257" r:id="rId4"/>
    <p:sldId id="258" r:id="rId5"/>
    <p:sldId id="259" r:id="rId6"/>
    <p:sldId id="264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13/03/2026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13/03/2026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3/13/2026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13/03/2026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13/03/2026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13/03/2026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3/13/2026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13/03/2026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13/03/2026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13/03/2026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467758" y="6207863"/>
            <a:ext cx="4437100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Phạm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Hồng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Liên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419688" cy="9716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8" y="3212976"/>
            <a:ext cx="3991399" cy="28161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05514"/>
            <a:ext cx="3343742" cy="32484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419688" cy="9716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3888432" cy="333029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68634"/>
            <a:ext cx="3744416" cy="3558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560840" cy="33143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54856"/>
            <a:ext cx="7398037" cy="160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604867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283968" y="3501008"/>
            <a:ext cx="86409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283968" y="2132856"/>
            <a:ext cx="86409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83968" y="4725144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Segoe UI</vt:lpstr>
      <vt:lpstr>黑体</vt:lpstr>
      <vt:lpstr>Tahoma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NHATMINH</cp:lastModifiedBy>
  <cp:revision>7</cp:revision>
  <dcterms:created xsi:type="dcterms:W3CDTF">2020-08-22T04:11:00Z</dcterms:created>
  <dcterms:modified xsi:type="dcterms:W3CDTF">2026-03-13T07:51:58Z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