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Lst>
  <p:notesMasterIdLst>
    <p:notesMasterId r:id="rId28"/>
  </p:notesMasterIdLst>
  <p:sldIdLst>
    <p:sldId id="262" r:id="rId4"/>
    <p:sldId id="298" r:id="rId5"/>
    <p:sldId id="263" r:id="rId6"/>
    <p:sldId id="293" r:id="rId7"/>
    <p:sldId id="290" r:id="rId8"/>
    <p:sldId id="302" r:id="rId9"/>
    <p:sldId id="321" r:id="rId10"/>
    <p:sldId id="301" r:id="rId11"/>
    <p:sldId id="305" r:id="rId12"/>
    <p:sldId id="304" r:id="rId13"/>
    <p:sldId id="303" r:id="rId14"/>
    <p:sldId id="306" r:id="rId15"/>
    <p:sldId id="299" r:id="rId16"/>
    <p:sldId id="309" r:id="rId17"/>
    <p:sldId id="291" r:id="rId18"/>
    <p:sldId id="292" r:id="rId19"/>
    <p:sldId id="282" r:id="rId20"/>
    <p:sldId id="297" r:id="rId21"/>
    <p:sldId id="296" r:id="rId22"/>
    <p:sldId id="280" r:id="rId23"/>
    <p:sldId id="310" r:id="rId24"/>
    <p:sldId id="285" r:id="rId25"/>
    <p:sldId id="286" r:id="rId26"/>
    <p:sldId id="288"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194" autoAdjust="0"/>
  </p:normalViewPr>
  <p:slideViewPr>
    <p:cSldViewPr snapToGrid="0">
      <p:cViewPr varScale="1">
        <p:scale>
          <a:sx n="62" d="100"/>
          <a:sy n="62" d="100"/>
        </p:scale>
        <p:origin x="1424"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6FED360-5257-49C8-9F61-AD22A48DC070}" type="datetimeFigureOut">
              <a:rPr lang="en-US"/>
              <a:t>8/1/2022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a:latin typeface="Calibri" panose="020F0502020204030204" pitchFamily="34" charset="0"/>
              </a:defRPr>
            </a:lvl1pPr>
          </a:lstStyle>
          <a:p>
            <a:pPr>
              <a:defRPr/>
            </a:pPr>
            <a:fld id="{D7F6655C-BB5A-41A5-AD84-AC20FA2C89DF}" type="slidenum">
              <a:rPr lang="en-US" altLang="en-US"/>
              <a:t>‹#›</a:t>
            </a:fld>
            <a:endParaRPr lang="en-US" altLang="en-US"/>
          </a:p>
        </p:txBody>
      </p:sp>
    </p:spTree>
    <p:extLst>
      <p:ext uri="{BB962C8B-B14F-4D97-AF65-F5344CB8AC3E}">
        <p14:creationId xmlns:p14="http://schemas.microsoft.com/office/powerpoint/2010/main" val="28713277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vi-VN"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E9863E3-ECC2-4338-85C2-4E81F907F806}" type="slidenum">
              <a:rPr lang="en-US" altLang="en-US" smtClean="0">
                <a:latin typeface="Calibri" panose="020F0502020204030204" pitchFamily="34" charset="0"/>
              </a:rPr>
              <a:t>1</a:t>
            </a:fld>
            <a:endParaRPr lang="en-US" altLang="en-US">
              <a:latin typeface="Calibri" panose="020F0502020204030204" pitchFamily="34" charset="0"/>
            </a:endParaRPr>
          </a:p>
        </p:txBody>
      </p:sp>
    </p:spTree>
    <p:extLst>
      <p:ext uri="{BB962C8B-B14F-4D97-AF65-F5344CB8AC3E}">
        <p14:creationId xmlns:p14="http://schemas.microsoft.com/office/powerpoint/2010/main" val="4225933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vi-VN"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170EF49-3C8E-4ADE-8299-E0D729DA09F2}" type="slidenum">
              <a:rPr lang="en-US" altLang="en-US" smtClean="0">
                <a:latin typeface="Calibri" panose="020F0502020204030204" pitchFamily="34" charset="0"/>
              </a:rPr>
              <a:t>14</a:t>
            </a:fld>
            <a:endParaRPr lang="en-US" altLang="en-US">
              <a:latin typeface="Calibri" panose="020F0502020204030204" pitchFamily="34" charset="0"/>
            </a:endParaRPr>
          </a:p>
        </p:txBody>
      </p:sp>
    </p:spTree>
    <p:extLst>
      <p:ext uri="{BB962C8B-B14F-4D97-AF65-F5344CB8AC3E}">
        <p14:creationId xmlns:p14="http://schemas.microsoft.com/office/powerpoint/2010/main" val="2338939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vi-VN"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7D56B4-1671-40E9-8C80-2D30F59F2630}" type="slidenum">
              <a:rPr lang="en-US" altLang="en-US" smtClean="0">
                <a:latin typeface="Calibri" panose="020F0502020204030204" pitchFamily="34" charset="0"/>
              </a:rPr>
              <a:t>15</a:t>
            </a:fld>
            <a:endParaRPr lang="en-US" altLang="en-US">
              <a:latin typeface="Calibri" panose="020F0502020204030204" pitchFamily="34" charset="0"/>
            </a:endParaRPr>
          </a:p>
        </p:txBody>
      </p:sp>
    </p:spTree>
    <p:extLst>
      <p:ext uri="{BB962C8B-B14F-4D97-AF65-F5344CB8AC3E}">
        <p14:creationId xmlns:p14="http://schemas.microsoft.com/office/powerpoint/2010/main" val="3252940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vi-VN"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173CE0E-01AC-4E86-BD8C-1CF2B9DC8ED8}" type="slidenum">
              <a:rPr lang="en-US" altLang="en-US" smtClean="0">
                <a:latin typeface="Calibri" panose="020F0502020204030204" pitchFamily="34" charset="0"/>
              </a:rPr>
              <a:t>16</a:t>
            </a:fld>
            <a:endParaRPr lang="en-US" altLang="en-US">
              <a:latin typeface="Calibri" panose="020F0502020204030204" pitchFamily="34" charset="0"/>
            </a:endParaRPr>
          </a:p>
        </p:txBody>
      </p:sp>
    </p:spTree>
    <p:extLst>
      <p:ext uri="{BB962C8B-B14F-4D97-AF65-F5344CB8AC3E}">
        <p14:creationId xmlns:p14="http://schemas.microsoft.com/office/powerpoint/2010/main" val="3694636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2DF68CD-4F53-473D-8841-5AF628D8D563}" type="slidenum">
              <a:rPr lang="en-US" altLang="en-US" smtClean="0">
                <a:latin typeface="Calibri" panose="020F0502020204030204" pitchFamily="34" charset="0"/>
              </a:rPr>
              <a:t>17</a:t>
            </a:fld>
            <a:endParaRPr lang="en-US" altLang="en-US">
              <a:latin typeface="Calibri" panose="020F0502020204030204" pitchFamily="34" charset="0"/>
            </a:endParaRPr>
          </a:p>
        </p:txBody>
      </p:sp>
    </p:spTree>
    <p:extLst>
      <p:ext uri="{BB962C8B-B14F-4D97-AF65-F5344CB8AC3E}">
        <p14:creationId xmlns:p14="http://schemas.microsoft.com/office/powerpoint/2010/main" val="530326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00" kern="1200" dirty="0" err="1">
                <a:solidFill>
                  <a:schemeClr val="tx1"/>
                </a:solidFill>
                <a:latin typeface="+mn-lt"/>
                <a:ea typeface="+mn-ea"/>
                <a:cs typeface="+mn-cs"/>
              </a:rPr>
              <a:t>Ấn</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vào</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chú</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khỉ</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để</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ra</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câu</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hỏi</a:t>
            </a:r>
            <a:r>
              <a:rPr lang="en-US" sz="1000" kern="1200" dirty="0">
                <a:solidFill>
                  <a:schemeClr val="tx1"/>
                </a:solidFill>
                <a:latin typeface="+mn-lt"/>
                <a:ea typeface="+mn-ea"/>
                <a:cs typeface="+mn-cs"/>
              </a:rPr>
              <a:t>.</a:t>
            </a:r>
          </a:p>
          <a:p>
            <a:pPr eaLnBrk="1" fontAlgn="auto" hangingPunct="1">
              <a:spcBef>
                <a:spcPts val="0"/>
              </a:spcBef>
              <a:spcAft>
                <a:spcPts val="0"/>
              </a:spcAft>
              <a:defRPr/>
            </a:pPr>
            <a:r>
              <a:rPr lang="en-US" sz="1000" kern="1200" dirty="0" err="1">
                <a:solidFill>
                  <a:schemeClr val="tx1"/>
                </a:solidFill>
                <a:latin typeface="+mn-lt"/>
                <a:ea typeface="+mn-ea"/>
                <a:cs typeface="+mn-cs"/>
              </a:rPr>
              <a:t>Đội</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nào</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trả</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lời</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đúng</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thì</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ấn</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vào</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chữ</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hái</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bên</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đội</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đó</a:t>
            </a:r>
            <a:endParaRPr lang="en-US" sz="1000" kern="1200" dirty="0">
              <a:solidFill>
                <a:schemeClr val="tx1"/>
              </a:solidFill>
              <a:latin typeface="+mn-lt"/>
              <a:ea typeface="+mn-ea"/>
              <a:cs typeface="+mn-cs"/>
            </a:endParaRPr>
          </a:p>
          <a:p>
            <a:pPr eaLnBrk="1" fontAlgn="auto" hangingPunct="1">
              <a:spcBef>
                <a:spcPts val="0"/>
              </a:spcBef>
              <a:spcAft>
                <a:spcPts val="0"/>
              </a:spcAft>
              <a:defRPr/>
            </a:pPr>
            <a:r>
              <a:rPr lang="en-US" sz="1000" kern="1200" dirty="0" err="1">
                <a:solidFill>
                  <a:schemeClr val="tx1"/>
                </a:solidFill>
                <a:latin typeface="+mn-lt"/>
                <a:ea typeface="+mn-ea"/>
                <a:cs typeface="+mn-cs"/>
              </a:rPr>
              <a:t>Đội</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nào</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thu</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đc</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nhiều</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dừa</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hơn</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thì</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ấn</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vào</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hình</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ngôi</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sao</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bên</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đội</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đó</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để</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ra</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chữ</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chúc</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mừng</a:t>
            </a:r>
            <a:r>
              <a:rPr lang="en-US" sz="1000" kern="120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D7F6655C-BB5A-41A5-AD84-AC20FA2C89DF}" type="slidenum">
              <a:rPr lang="en-US" altLang="en-US" smtClean="0"/>
              <a:t>19</a:t>
            </a:fld>
            <a:endParaRPr lang="en-US" altLang="en-US"/>
          </a:p>
        </p:txBody>
      </p:sp>
    </p:spTree>
    <p:extLst>
      <p:ext uri="{BB962C8B-B14F-4D97-AF65-F5344CB8AC3E}">
        <p14:creationId xmlns:p14="http://schemas.microsoft.com/office/powerpoint/2010/main" val="3036530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D5B7D5-F538-4074-A0EA-716B5A87789B}" type="slidenum">
              <a:rPr lang="en-US" altLang="en-US" smtClean="0">
                <a:latin typeface="Calibri" panose="020F0502020204030204" pitchFamily="34" charset="0"/>
              </a:rPr>
              <a:t>20</a:t>
            </a:fld>
            <a:endParaRPr lang="en-US" altLang="en-US">
              <a:latin typeface="Calibri" panose="020F0502020204030204" pitchFamily="34" charset="0"/>
            </a:endParaRPr>
          </a:p>
        </p:txBody>
      </p:sp>
    </p:spTree>
    <p:extLst>
      <p:ext uri="{BB962C8B-B14F-4D97-AF65-F5344CB8AC3E}">
        <p14:creationId xmlns:p14="http://schemas.microsoft.com/office/powerpoint/2010/main" val="557400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CFB953-D83C-4D75-A744-F4031DCC4C26}" type="slidenum">
              <a:rPr lang="en-US" altLang="en-US" smtClean="0">
                <a:latin typeface="Calibri" panose="020F0502020204030204" pitchFamily="34" charset="0"/>
              </a:rPr>
              <a:t>22</a:t>
            </a:fld>
            <a:endParaRPr lang="en-US" altLang="en-US">
              <a:latin typeface="Calibri" panose="020F0502020204030204" pitchFamily="34" charset="0"/>
            </a:endParaRPr>
          </a:p>
        </p:txBody>
      </p:sp>
    </p:spTree>
    <p:extLst>
      <p:ext uri="{BB962C8B-B14F-4D97-AF65-F5344CB8AC3E}">
        <p14:creationId xmlns:p14="http://schemas.microsoft.com/office/powerpoint/2010/main" val="1988857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AB97DA-8F2C-4C32-BD75-D8F6725B15F5}" type="slidenum">
              <a:rPr lang="en-US" altLang="en-US" smtClean="0">
                <a:latin typeface="Calibri" panose="020F0502020204030204" pitchFamily="34" charset="0"/>
              </a:rPr>
              <a:t>23</a:t>
            </a:fld>
            <a:endParaRPr lang="en-US" altLang="en-US">
              <a:latin typeface="Calibri" panose="020F0502020204030204" pitchFamily="34" charset="0"/>
            </a:endParaRPr>
          </a:p>
        </p:txBody>
      </p:sp>
    </p:spTree>
    <p:extLst>
      <p:ext uri="{BB962C8B-B14F-4D97-AF65-F5344CB8AC3E}">
        <p14:creationId xmlns:p14="http://schemas.microsoft.com/office/powerpoint/2010/main" val="749433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7F7F747-0D70-4C89-B00E-6FCDC59B6E88}" type="slidenum">
              <a:rPr lang="en-US" altLang="zh-CN" smtClean="0">
                <a:latin typeface="Calibri" panose="020F0502020204030204" pitchFamily="34" charset="0"/>
              </a:rPr>
              <a:t>24</a:t>
            </a:fld>
            <a:endParaRPr lang="en-US" altLang="zh-CN">
              <a:latin typeface="Calibri" panose="020F0502020204030204" pitchFamily="34" charset="0"/>
            </a:endParaRPr>
          </a:p>
        </p:txBody>
      </p:sp>
    </p:spTree>
    <p:extLst>
      <p:ext uri="{BB962C8B-B14F-4D97-AF65-F5344CB8AC3E}">
        <p14:creationId xmlns:p14="http://schemas.microsoft.com/office/powerpoint/2010/main" val="3828415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0334AC-1166-41F7-85FF-328856C4D13D}" type="slidenum">
              <a:rPr lang="en-US" altLang="en-US" smtClean="0">
                <a:latin typeface="Calibri" panose="020F0502020204030204" pitchFamily="34" charset="0"/>
              </a:rPr>
              <a:t>3</a:t>
            </a:fld>
            <a:endParaRPr lang="en-US" altLang="en-US">
              <a:latin typeface="Calibri" panose="020F0502020204030204" pitchFamily="34" charset="0"/>
            </a:endParaRPr>
          </a:p>
        </p:txBody>
      </p:sp>
    </p:spTree>
    <p:extLst>
      <p:ext uri="{BB962C8B-B14F-4D97-AF65-F5344CB8AC3E}">
        <p14:creationId xmlns:p14="http://schemas.microsoft.com/office/powerpoint/2010/main" val="4092669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9F1E3B-7C44-4AF2-823F-C3D90241ABE5}" type="slidenum">
              <a:rPr lang="en-US" altLang="en-US" smtClean="0">
                <a:latin typeface="Calibri" panose="020F0502020204030204" pitchFamily="34" charset="0"/>
              </a:rPr>
              <a:t>4</a:t>
            </a:fld>
            <a:endParaRPr lang="en-US" altLang="en-US">
              <a:latin typeface="Calibri" panose="020F0502020204030204" pitchFamily="34" charset="0"/>
            </a:endParaRPr>
          </a:p>
        </p:txBody>
      </p:sp>
    </p:spTree>
    <p:extLst>
      <p:ext uri="{BB962C8B-B14F-4D97-AF65-F5344CB8AC3E}">
        <p14:creationId xmlns:p14="http://schemas.microsoft.com/office/powerpoint/2010/main" val="3518203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vi-VN" alt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45A59C-2E78-4A42-A5FA-76B71A9C27ED}" type="slidenum">
              <a:rPr lang="en-US" altLang="en-US" smtClean="0">
                <a:latin typeface="Calibri" panose="020F0502020204030204" pitchFamily="34" charset="0"/>
              </a:rPr>
              <a:t>5</a:t>
            </a:fld>
            <a:endParaRPr lang="en-US" altLang="en-US">
              <a:latin typeface="Calibri" panose="020F0502020204030204" pitchFamily="34" charset="0"/>
            </a:endParaRPr>
          </a:p>
        </p:txBody>
      </p:sp>
    </p:spTree>
    <p:extLst>
      <p:ext uri="{BB962C8B-B14F-4D97-AF65-F5344CB8AC3E}">
        <p14:creationId xmlns:p14="http://schemas.microsoft.com/office/powerpoint/2010/main" val="3177488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vi-VN"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7AFF97-F16D-4EE6-A71C-1022662A79E9}" type="slidenum">
              <a:rPr lang="en-US" altLang="en-US" smtClean="0">
                <a:latin typeface="Calibri" panose="020F0502020204030204" pitchFamily="34" charset="0"/>
              </a:rPr>
              <a:t>6</a:t>
            </a:fld>
            <a:endParaRPr lang="en-US" altLang="en-US">
              <a:latin typeface="Calibri" panose="020F0502020204030204" pitchFamily="34" charset="0"/>
            </a:endParaRPr>
          </a:p>
        </p:txBody>
      </p:sp>
    </p:spTree>
    <p:extLst>
      <p:ext uri="{BB962C8B-B14F-4D97-AF65-F5344CB8AC3E}">
        <p14:creationId xmlns:p14="http://schemas.microsoft.com/office/powerpoint/2010/main" val="392045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vi-VN" alt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401A4B-EB3F-4732-8995-7CCF36AFF6D2}" type="slidenum">
              <a:rPr lang="en-US" altLang="en-US" smtClean="0">
                <a:latin typeface="Calibri" panose="020F0502020204030204" pitchFamily="34" charset="0"/>
              </a:rPr>
              <a:t>8</a:t>
            </a:fld>
            <a:endParaRPr lang="en-US" altLang="en-US">
              <a:latin typeface="Calibri" panose="020F0502020204030204" pitchFamily="34" charset="0"/>
            </a:endParaRPr>
          </a:p>
        </p:txBody>
      </p:sp>
    </p:spTree>
    <p:extLst>
      <p:ext uri="{BB962C8B-B14F-4D97-AF65-F5344CB8AC3E}">
        <p14:creationId xmlns:p14="http://schemas.microsoft.com/office/powerpoint/2010/main" val="85441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vi-VN"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F6C16F-2A2F-4917-A06D-2621C0D0C549}" type="slidenum">
              <a:rPr lang="en-US" altLang="en-US" smtClean="0">
                <a:latin typeface="Calibri" panose="020F0502020204030204" pitchFamily="34" charset="0"/>
              </a:rPr>
              <a:t>9</a:t>
            </a:fld>
            <a:endParaRPr lang="en-US" altLang="en-US">
              <a:latin typeface="Calibri" panose="020F0502020204030204" pitchFamily="34" charset="0"/>
            </a:endParaRPr>
          </a:p>
        </p:txBody>
      </p:sp>
    </p:spTree>
    <p:extLst>
      <p:ext uri="{BB962C8B-B14F-4D97-AF65-F5344CB8AC3E}">
        <p14:creationId xmlns:p14="http://schemas.microsoft.com/office/powerpoint/2010/main" val="289757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vi-VN"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EBFE14-81CA-4BBA-87DF-04287AA0B963}" type="slidenum">
              <a:rPr lang="en-US" altLang="en-US" smtClean="0">
                <a:latin typeface="Calibri" panose="020F0502020204030204" pitchFamily="34" charset="0"/>
              </a:rPr>
              <a:t>11</a:t>
            </a:fld>
            <a:endParaRPr lang="en-US" altLang="en-US">
              <a:latin typeface="Calibri" panose="020F0502020204030204" pitchFamily="34" charset="0"/>
            </a:endParaRPr>
          </a:p>
        </p:txBody>
      </p:sp>
    </p:spTree>
    <p:extLst>
      <p:ext uri="{BB962C8B-B14F-4D97-AF65-F5344CB8AC3E}">
        <p14:creationId xmlns:p14="http://schemas.microsoft.com/office/powerpoint/2010/main" val="1436616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vi-VN"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D02938D-3E20-4A71-ABA0-0C31FC65D000}" type="slidenum">
              <a:rPr lang="en-US" altLang="en-US" smtClean="0">
                <a:latin typeface="Calibri" panose="020F0502020204030204" pitchFamily="34" charset="0"/>
              </a:rPr>
              <a:t>12</a:t>
            </a:fld>
            <a:endParaRPr lang="en-US" altLang="en-US">
              <a:latin typeface="Calibri" panose="020F0502020204030204" pitchFamily="34" charset="0"/>
            </a:endParaRPr>
          </a:p>
        </p:txBody>
      </p:sp>
    </p:spTree>
    <p:extLst>
      <p:ext uri="{BB962C8B-B14F-4D97-AF65-F5344CB8AC3E}">
        <p14:creationId xmlns:p14="http://schemas.microsoft.com/office/powerpoint/2010/main" val="2098409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74EF9F2-2BBC-4D06-9EE7-2A787639E39D}" type="datetimeFigureOut">
              <a:rPr lang="en-US"/>
              <a:t>8/1/2022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DDB9CF-277B-4E87-B262-9E81C150F0B9}"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F5E692C-226C-4692-A1DE-0C960F7F85B5}" type="datetimeFigureOut">
              <a:rPr lang="en-US"/>
              <a:t>8/1/2022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C1631C-70D0-4D65-A3EA-707CD48CABD9}" type="slidenum">
              <a:rPr lang="en-US" altLang="en-US"/>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3DA1F66-D0BB-46C3-B914-2956A7E98373}" type="datetimeFigureOut">
              <a:rPr lang="en-US"/>
              <a:t>8/1/2022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4E1F6B-ECBC-4097-84EC-430EFCE2A16C}" type="slidenum">
              <a:rPr lang="en-US" altLang="en-US"/>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1F0AC3-338E-4B34-888D-75C9CA2EC433}" type="slidenum">
              <a:rPr lang="en-US" altLang="en-US"/>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D277B8-4E62-4863-A3F6-C4D5276380C7}" type="slidenum">
              <a:rPr lang="en-US" altLang="en-US"/>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408EF8-BC60-4B90-8B7C-DD09721A872E}" type="slidenum">
              <a:rPr lang="en-US" altLang="en-US"/>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AB1B77-23A8-4FD4-B0E0-3F3142B569F6}" type="slidenum">
              <a:rPr lang="en-US" altLang="en-US"/>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EAD7FBF-A3FA-4E1C-94C3-F8CC729774E0}" type="slidenum">
              <a:rPr lang="en-US" altLang="en-US"/>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AB96EBB-4CCC-4024-A0AA-67B9A6114558}" type="slidenum">
              <a:rPr lang="en-US" altLang="en-US"/>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C1380C5-F58B-427F-9DF9-02A99A31E460}" type="slidenum">
              <a:rPr lang="en-US" altLang="en-US"/>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3EB30D-D15A-46EC-B8C9-57E45E732DD8}"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F9303D2-90D7-4430-803C-FBA77C3E4A81}" type="datetimeFigureOut">
              <a:rPr lang="en-US"/>
              <a:t>8/1/2022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FD949A-9B5E-428C-8FE4-1329886C12C0}" type="slidenum">
              <a:rPr lang="en-US" altLang="en-US"/>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C4F470-535B-400D-AB11-6594D369C1DC}" type="slidenum">
              <a:rPr lang="en-US" altLang="en-US"/>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B2025D-90B2-4CB4-8942-DA48C012553D}" type="slidenum">
              <a:rPr lang="en-US" altLang="en-US"/>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189846-C908-47A9-97FF-4939D86F0071}" type="slidenum">
              <a:rPr lang="en-US" altLang="en-US"/>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SmartArt Placeholder 2"/>
          <p:cNvSpPr>
            <a:spLocks noGrp="1"/>
          </p:cNvSpPr>
          <p:nvPr>
            <p:ph type="pic" idx="1"/>
          </p:nvPr>
        </p:nvSpPr>
        <p:spPr>
          <a:xfrm>
            <a:off x="457200" y="1600200"/>
            <a:ext cx="8229600" cy="4530725"/>
          </a:xfrm>
        </p:spPr>
        <p:txBody>
          <a:bodyPr/>
          <a:lstStyle/>
          <a:p>
            <a:pPr lvl="0"/>
            <a:endParaRPr lang="en-US" noProof="0"/>
          </a:p>
        </p:txBody>
      </p:sp>
      <p:sp>
        <p:nvSpPr>
          <p:cNvPr id="4" name="Date Placeholder 3"/>
          <p:cNvSpPr>
            <a:spLocks noGrp="1"/>
          </p:cNvSpPr>
          <p:nvPr>
            <p:ph type="dt" sz="half" idx="10"/>
          </p:nvPr>
        </p:nvSpPr>
        <p:spPr>
          <a:xfrm>
            <a:off x="457200" y="6243638"/>
            <a:ext cx="2133600" cy="457200"/>
          </a:xfrm>
        </p:spPr>
        <p:txBody>
          <a:bodyPr/>
          <a:lstStyle>
            <a:lvl1pPr>
              <a:defRPr/>
            </a:lvl1pPr>
          </a:lstStyle>
          <a:p>
            <a:pPr>
              <a:defRPr/>
            </a:pPr>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pPr>
              <a:defRPr/>
            </a:pPr>
            <a:fld id="{06C314C4-0421-4DB0-9080-2B6483C269E4}" type="slidenum">
              <a:rPr lang="en-US" altLang="en-US"/>
              <a:t>‹#›</a:t>
            </a:fld>
            <a:endParaRPr lang="en-US"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6DD3CF7-7DAE-4AC0-9834-C0374D60ED09}" type="datetimeFigureOut">
              <a:rPr lang="en-US"/>
              <a:t>8/1/2022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C8C6A9-9FCD-41CE-ABCE-E8DA5E10ED0E}" type="slidenum">
              <a:rPr lang="en-US" altLang="en-US"/>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5A1AE6-5C0E-4442-8084-D5F35365D7B5}" type="datetimeFigureOut">
              <a:rPr lang="en-US"/>
              <a:t>8/1/2022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822A25-30F1-4B45-91F5-013642A782E5}" type="slidenum">
              <a:rPr lang="en-US" altLang="en-US"/>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41BC814-B189-4F28-B575-03513CD3E74A}" type="datetimeFigureOut">
              <a:rPr lang="en-US"/>
              <a:t>8/1/2022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16CBC8-F65C-4D35-A7F6-66C9897B2A50}" type="slidenum">
              <a:rPr lang="en-US" altLang="en-US"/>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FA0FD5A-70CD-4D52-8E88-3631E7E2C4A6}" type="datetimeFigureOut">
              <a:rPr lang="en-US"/>
              <a:t>8/1/2022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125BF2-7EF1-40CD-AA15-3E030DC71428}" type="slidenum">
              <a:rPr lang="en-US" altLang="en-US"/>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E489A08-63F2-412F-9EDF-196C0B88E3A4}" type="datetimeFigureOut">
              <a:rPr lang="en-US"/>
              <a:t>8/1/2022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3A85625-B6F2-47B8-9F60-8B57EAD03696}" type="slidenum">
              <a:rPr lang="en-US" altLang="en-US"/>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8247E75-F1E3-4152-B9FF-D03F3EC3139A}" type="datetimeFigureOut">
              <a:rPr lang="en-US"/>
              <a:t>8/1/2022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DF3096F-E3F1-4298-BB2E-D6BE2C018BC0}"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E1616C2-AF55-47E6-93CC-0444BDA57136}" type="datetimeFigureOut">
              <a:rPr lang="en-US"/>
              <a:t>8/1/2022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E08937-FDDC-4208-BE96-6EAEF8CD2308}" type="slidenum">
              <a:rPr lang="en-US" altLang="en-US"/>
              <a:t>‹#›</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C59808F-6EF6-48E7-94F7-66DC35F71EC7}" type="datetimeFigureOut">
              <a:rPr lang="en-US"/>
              <a:t>8/1/2022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F07835B-4C44-414C-9E46-36AD3CF9197E}" type="slidenum">
              <a:rPr lang="en-US" altLang="en-US"/>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E7C7B06-D140-4160-9A53-982582292BC7}" type="datetimeFigureOut">
              <a:rPr lang="en-US"/>
              <a:t>8/1/2022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75922C-C060-452D-B352-923D11CF72BA}" type="slidenum">
              <a:rPr lang="en-US" altLang="en-US"/>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D7592D3-9EB1-4F08-AB42-E5631781C991}" type="datetimeFigureOut">
              <a:rPr lang="en-US"/>
              <a:t>8/1/2022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FF060D-0E46-47BF-A724-4DC3D24705BB}" type="slidenum">
              <a:rPr lang="en-US" altLang="en-US"/>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72EB24E-928F-487E-BCA5-3277622D8905}" type="datetimeFigureOut">
              <a:rPr lang="en-US"/>
              <a:t>8/1/2022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A6F9A4-7578-470C-99E9-9E103BD824F2}" type="slidenum">
              <a:rPr lang="en-US" altLang="en-US"/>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8198A9D-079C-4733-AAD8-67473839644C}" type="datetimeFigureOut">
              <a:rPr lang="en-US"/>
              <a:t>8/1/2022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05A7AB-21B0-4144-933E-EE0CB23657E2}"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2E9AC29-B766-481B-A097-1DAB43E60B9F}" type="datetimeFigureOut">
              <a:rPr lang="en-US"/>
              <a:t>8/1/2022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0D24CD-9E1C-4B6F-ACEE-D757CF65457E}"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F0DED956-0872-4665-B64B-766693D01324}" type="datetimeFigureOut">
              <a:rPr lang="en-US"/>
              <a:t>8/1/2022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DB14964-CB84-4E56-A894-599C117A0747}"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25A4F23-93A7-470A-AA8F-23D3C2504028}" type="datetimeFigureOut">
              <a:rPr lang="en-US"/>
              <a:t>8/1/2022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B2BDD45-2D05-4C17-B11E-90A8CCDDAF4A}"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BC064F5-E3FA-4249-ABA0-4624172C5383}" type="datetimeFigureOut">
              <a:rPr lang="en-US"/>
              <a:t>8/1/2022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7774947-7B6B-449F-8F3D-08910FEC6D01}"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C72F52E-CB32-45AA-A2A3-368CC22DEA8A}" type="datetimeFigureOut">
              <a:rPr lang="en-US"/>
              <a:t>8/1/2022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910BF0-BABD-45C3-B31D-6C2668619CA2}"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06F5A48-30B9-4D91-AA87-031F9FFBE023}" type="datetimeFigureOut">
              <a:rPr lang="en-US"/>
              <a:t>8/1/2022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4B18B2-08F9-4FBF-A318-0DB04FA5AD5D}"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3164208-F952-4A07-8717-EF7065729EF8}" type="datetimeFigureOut">
              <a:rPr lang="en-US"/>
              <a:t>8/1/2022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pPr>
              <a:defRPr/>
            </a:pPr>
            <a:fld id="{6870953C-520E-4AC3-9D5B-FB05CF8352B5}"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0" hangingPunct="0">
              <a:defRPr sz="900" b="1">
                <a:solidFill>
                  <a:prstClr val="black">
                    <a:tint val="75000"/>
                  </a:prstClr>
                </a:solidFill>
                <a:latin typeface="Times New Roman" panose="02020603050405020304" pitchFamily="18" charset="0"/>
                <a:cs typeface="+mn-cs"/>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0" hangingPunct="0">
              <a:defRPr sz="900" b="1">
                <a:solidFill>
                  <a:prstClr val="black">
                    <a:tint val="75000"/>
                  </a:prstClr>
                </a:solidFill>
                <a:latin typeface="Times New Roman" panose="02020603050405020304" pitchFamily="18" charset="0"/>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eaLnBrk="0" hangingPunct="0">
              <a:defRPr sz="900" b="1">
                <a:solidFill>
                  <a:srgbClr val="898989"/>
                </a:solidFill>
                <a:latin typeface="Times New Roman" panose="02020603050405020304" pitchFamily="18" charset="0"/>
              </a:defRPr>
            </a:lvl1pPr>
          </a:lstStyle>
          <a:p>
            <a:pPr>
              <a:defRPr/>
            </a:pPr>
            <a:fld id="{6E08B57B-CFFF-4C28-900B-4644AB584ACA}"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1DD53068-CE56-4C02-9994-D44DB93851AF}" type="datetimeFigureOut">
              <a:rPr lang="en-US"/>
              <a:t>8/1/2022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pPr>
              <a:defRPr/>
            </a:pPr>
            <a:fld id="{6192487D-E5D4-4FF2-B1AB-B7F7CF820F38}"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F:\Ngan%20Ha\Tu&#7845;n%20V&#361;\Nh&#243;m%20so&#7841;n%20b&#224;i%20-LS-&#272;L\L&#7883;ch%20s&#7917;\Powerpoint\Video%20c&#225;c%20b&#224;i\video%20b&#224;i%2018(T1)\video%20b&#224;i%2018(T1)\4-%20Kh&#250;c%20H&#7841;o%20v&#224;%20c&#7843;i%20c&#225;ch%20kinh%20t&#7871;.mp4" TargetMode="External"/><Relationship Id="rId1" Type="http://schemas.microsoft.com/office/2007/relationships/media" Target="file:///F:\Ngan%20Ha\Tu&#7845;n%20V&#361;\Nh&#243;m%20so&#7841;n%20b&#224;i%20-LS-&#272;L\L&#7883;ch%20s&#7917;\Powerpoint\Video%20c&#225;c%20b&#224;i\video%20b&#224;i%2018(T1)\video%20b&#224;i%2018(T1)\4-%20Kh&#250;c%20H&#7841;o%20v&#224;%20c&#7843;i%20c&#225;ch%20kinh%20t&#7871;.mp4"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slideLayout" Target="../slideLayouts/slideLayout24.xml"/><Relationship Id="rId1" Type="http://schemas.openxmlformats.org/officeDocument/2006/relationships/audio" Target="NULL" TargetMode="External"/><Relationship Id="rId6" Type="http://schemas.openxmlformats.org/officeDocument/2006/relationships/image" Target="../media/image17.GIF"/><Relationship Id="rId11" Type="http://schemas.openxmlformats.org/officeDocument/2006/relationships/image" Target="../media/image22.png"/><Relationship Id="rId5" Type="http://schemas.openxmlformats.org/officeDocument/2006/relationships/image" Target="../media/image16.GIF"/><Relationship Id="rId10" Type="http://schemas.openxmlformats.org/officeDocument/2006/relationships/image" Target="../media/image21.GIF"/><Relationship Id="rId4" Type="http://schemas.openxmlformats.org/officeDocument/2006/relationships/image" Target="../media/image15.png"/><Relationship Id="rId9" Type="http://schemas.openxmlformats.org/officeDocument/2006/relationships/image" Target="../media/image20.GIF"/><Relationship Id="rId1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audio" Target="../media/audio1.wav"/><Relationship Id="rId7" Type="http://schemas.openxmlformats.org/officeDocument/2006/relationships/image" Target="../media/image21.GIF"/><Relationship Id="rId12"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GIF"/><Relationship Id="rId11" Type="http://schemas.openxmlformats.org/officeDocument/2006/relationships/image" Target="../media/image24.png"/><Relationship Id="rId5" Type="http://schemas.openxmlformats.org/officeDocument/2006/relationships/image" Target="../media/image27.png"/><Relationship Id="rId10" Type="http://schemas.openxmlformats.org/officeDocument/2006/relationships/image" Target="../media/image23.png"/><Relationship Id="rId4" Type="http://schemas.openxmlformats.org/officeDocument/2006/relationships/image" Target="../media/image26.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hyperlink" Target="https://www.youtube.com/watch?v=na_M-UWYJQs" TargetMode="External"/><Relationship Id="rId5" Type="http://schemas.openxmlformats.org/officeDocument/2006/relationships/image" Target="../media/image36.png"/><Relationship Id="rId4"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38.jpe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video" Target="file:///F:\Ngan%20Ha\Tu&#7845;n%20V&#361;\Nh&#243;m%20so&#7841;n%20b&#224;i%20-LS-&#272;L\L&#7883;ch%20s&#7917;\Powerpoint\Video%20c&#225;c%20b&#224;i\B18%20Kh&#250;c%20Th&#7915;a%20D&#7909;%20gi&#224;nh%20l&#7841;i%20quy&#7873;n%20t&#7921;%20ch&#7911;.mp4" TargetMode="External"/><Relationship Id="rId7" Type="http://schemas.openxmlformats.org/officeDocument/2006/relationships/image" Target="../media/image8.png"/><Relationship Id="rId2" Type="http://schemas.microsoft.com/office/2007/relationships/media" Target="file:///F:\Ngan%20Ha\Tu&#7845;n%20V&#361;\Nh&#243;m%20so&#7841;n%20b&#224;i%20-LS-&#272;L\L&#7883;ch%20s&#7917;\Powerpoint\Video%20c&#225;c%20b&#224;i\B18%20Kh&#250;c%20Th&#7915;a%20D&#7909;%20gi&#224;nh%20l&#7841;i%20quy&#7873;n%20t&#7921;%20ch&#7911;.mp4" TargetMode="Externa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video" Target="file:///F:\Ngan%20Ha\Tu&#7845;n%20V&#361;\Nh&#243;m%20so&#7841;n%20b&#224;i%20-LS-&#272;L\L&#7883;ch%20s&#7917;\Powerpoint\Video%20c&#225;c%20b&#224;i\video%20b&#224;i%2018(T1)\video%20b&#224;i%2018(T1)\y2mate.com%20-%20Kh&#250;c%20Th&#7915;a%20D&#7909;%20d&#7921;ng%20x&#226;y%20n&#7873;n%20t&#7921;%20ch&#7911;_480p.mp4" TargetMode="External"/><Relationship Id="rId2" Type="http://schemas.microsoft.com/office/2007/relationships/media" Target="file:///F:\Ngan%20Ha\Tu&#7845;n%20V&#361;\Nh&#243;m%20so&#7841;n%20b&#224;i%20-LS-&#272;L\L&#7883;ch%20s&#7917;\Powerpoint\Video%20c&#225;c%20b&#224;i\video%20b&#224;i%2018(T1)\video%20b&#224;i%2018(T1)\y2mate.com%20-%20Kh&#250;c%20Th&#7915;a%20D&#7909;%20d&#7921;ng%20x&#226;y%20n&#7873;n%20t&#7921;%20ch&#7911;_480p.mp4" TargetMode="Externa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25" y="5503863"/>
            <a:ext cx="777875"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200" y="3562350"/>
            <a:ext cx="2360613"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descr="C:\Users\DELL\Downloads\Hai Bà Trung.jf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125" y="782638"/>
            <a:ext cx="4006850"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descr="C:\Users\DELL\Downloads\Mai Thúc Lloan.jf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4025" y="839788"/>
            <a:ext cx="4652963"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6"/>
          <p:cNvSpPr txBox="1">
            <a:spLocks noChangeArrowheads="1"/>
          </p:cNvSpPr>
          <p:nvPr/>
        </p:nvSpPr>
        <p:spPr bwMode="auto">
          <a:xfrm>
            <a:off x="0" y="149225"/>
            <a:ext cx="93027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100" b="1">
                <a:latin typeface="Times New Roman" panose="02020603050405020304" pitchFamily="18" charset="0"/>
                <a:cs typeface="Times New Roman" panose="02020603050405020304" pitchFamily="18" charset="0"/>
              </a:rPr>
              <a:t>Những hình ảnh sau gợi nhắc em nhớ đến giai đoạn lịch sử nào của dân tộc?</a:t>
            </a:r>
          </a:p>
        </p:txBody>
      </p:sp>
    </p:spTree>
    <p:custDataLst>
      <p:tags r:id="rId1"/>
    </p:custDataLst>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4"/>
          <p:cNvSpPr txBox="1">
            <a:spLocks noChangeArrowheads="1"/>
          </p:cNvSpPr>
          <p:nvPr/>
        </p:nvSpPr>
        <p:spPr bwMode="auto">
          <a:xfrm>
            <a:off x="969963" y="290513"/>
            <a:ext cx="7329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Cải cách của Khúc Hạo </a:t>
            </a:r>
          </a:p>
        </p:txBody>
      </p:sp>
      <p:pic>
        <p:nvPicPr>
          <p:cNvPr id="2" name="4- Khúc Hạo và cải cách kinh tế.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0" y="909638"/>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600075" y="287338"/>
            <a:ext cx="7000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HOẠT ĐỘNG HÌNH THÀNH KIẾN THỨC</a:t>
            </a:r>
            <a:endParaRPr lang="en-US" altLang="en-US">
              <a:solidFill>
                <a:srgbClr val="FF0000"/>
              </a:solidFill>
              <a:latin typeface="Times New Roman" panose="02020603050405020304" pitchFamily="18" charset="0"/>
              <a:cs typeface="Times New Roman" panose="02020603050405020304" pitchFamily="18" charset="0"/>
            </a:endParaRPr>
          </a:p>
        </p:txBody>
      </p:sp>
      <p:sp>
        <p:nvSpPr>
          <p:cNvPr id="24579" name="Rectangle 4"/>
          <p:cNvSpPr>
            <a:spLocks noChangeArrowheads="1"/>
          </p:cNvSpPr>
          <p:nvPr/>
        </p:nvSpPr>
        <p:spPr bwMode="auto">
          <a:xfrm>
            <a:off x="0" y="825500"/>
            <a:ext cx="6083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1. Họ Khúc và họ Dương dựng quyền tự chủ </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24580" name="Rectangle 6"/>
          <p:cNvSpPr>
            <a:spLocks noChangeArrowheads="1"/>
          </p:cNvSpPr>
          <p:nvPr/>
        </p:nvSpPr>
        <p:spPr bwMode="auto">
          <a:xfrm>
            <a:off x="0" y="130016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a. Cuộc nổi dậy của </a:t>
            </a:r>
            <a:r>
              <a:rPr lang="vi-VN" altLang="en-US" sz="2400" b="1">
                <a:latin typeface="Times New Roman" panose="02020603050405020304" pitchFamily="18" charset="0"/>
                <a:cs typeface="Times New Roman" panose="02020603050405020304" pitchFamily="18" charset="0"/>
              </a:rPr>
              <a:t>Khúc Thừa Dụ</a:t>
            </a:r>
            <a:r>
              <a:rPr lang="en-US" altLang="en-US" sz="2400" b="1">
                <a:latin typeface="Times New Roman" panose="02020603050405020304" pitchFamily="18" charset="0"/>
                <a:cs typeface="Times New Roman" panose="02020603050405020304" pitchFamily="18" charset="0"/>
              </a:rPr>
              <a:t> và cải cách của Khúc Hạo</a:t>
            </a:r>
            <a:endParaRPr lang="en-US" altLang="en-US" sz="2400" b="1">
              <a:solidFill>
                <a:srgbClr val="FF0000"/>
              </a:solidFill>
              <a:latin typeface="Times New Roman" panose="02020603050405020304" pitchFamily="18" charset="0"/>
              <a:cs typeface="Times New Roman" panose="02020603050405020304" pitchFamily="18" charset="0"/>
            </a:endParaRPr>
          </a:p>
        </p:txBody>
      </p:sp>
      <p:sp>
        <p:nvSpPr>
          <p:cNvPr id="24581" name="Rectangle 7"/>
          <p:cNvSpPr>
            <a:spLocks noChangeArrowheads="1"/>
          </p:cNvSpPr>
          <p:nvPr/>
        </p:nvSpPr>
        <p:spPr bwMode="auto">
          <a:xfrm>
            <a:off x="0" y="1684338"/>
            <a:ext cx="838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 Cuộc nổi dậy của </a:t>
            </a:r>
            <a:r>
              <a:rPr lang="vi-VN" altLang="en-US" sz="2400" b="1">
                <a:latin typeface="Times New Roman" panose="02020603050405020304" pitchFamily="18" charset="0"/>
                <a:cs typeface="Times New Roman" panose="02020603050405020304" pitchFamily="18" charset="0"/>
              </a:rPr>
              <a:t>Khúc Thừa Dụ</a:t>
            </a:r>
            <a:endParaRPr lang="en-US" altLang="en-US" sz="2400" b="1">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endParaRPr lang="en-US" altLang="en-US" sz="2400" b="1">
              <a:solidFill>
                <a:srgbClr val="FF0000"/>
              </a:solidFill>
              <a:latin typeface="Times New Roman" panose="02020603050405020304" pitchFamily="18" charset="0"/>
              <a:cs typeface="Times New Roman" panose="02020603050405020304" pitchFamily="18" charset="0"/>
            </a:endParaRPr>
          </a:p>
        </p:txBody>
      </p:sp>
      <p:sp>
        <p:nvSpPr>
          <p:cNvPr id="24582" name="Rectangle 8"/>
          <p:cNvSpPr>
            <a:spLocks noChangeArrowheads="1"/>
          </p:cNvSpPr>
          <p:nvPr/>
        </p:nvSpPr>
        <p:spPr bwMode="auto">
          <a:xfrm>
            <a:off x="0" y="2170113"/>
            <a:ext cx="8340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 Cải cách của Khúc Hạo (năm 907) </a:t>
            </a:r>
          </a:p>
        </p:txBody>
      </p:sp>
      <p:sp>
        <p:nvSpPr>
          <p:cNvPr id="10" name="Rectangle 9"/>
          <p:cNvSpPr>
            <a:spLocks noChangeArrowheads="1"/>
          </p:cNvSpPr>
          <p:nvPr/>
        </p:nvSpPr>
        <p:spPr bwMode="auto">
          <a:xfrm>
            <a:off x="0" y="2571750"/>
            <a:ext cx="84788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 Chủ trương: </a:t>
            </a:r>
            <a:r>
              <a:rPr lang="en-US" altLang="en-US" sz="2400">
                <a:latin typeface="Times New Roman" panose="02020603050405020304" pitchFamily="18" charset="0"/>
                <a:cs typeface="Times New Roman" panose="02020603050405020304" pitchFamily="18" charset="0"/>
              </a:rPr>
              <a:t>Chính sự cốt chuộng khoan dung, giản dị, nhân dân đều dược yên vui.</a:t>
            </a:r>
            <a:endParaRPr lang="en-US" altLang="en-US" sz="2400" b="1">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0" y="4941888"/>
            <a:ext cx="8616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 Ý nghĩa: </a:t>
            </a:r>
            <a:r>
              <a:rPr lang="en-US" altLang="en-US" sz="2400">
                <a:latin typeface="Times New Roman" panose="02020603050405020304" pitchFamily="18" charset="0"/>
                <a:cs typeface="Times New Roman" panose="02020603050405020304" pitchFamily="18" charset="0"/>
              </a:rPr>
              <a:t>Xây dựng chính quyền tự chủ của người Việt độc lập với phong kiến phương Bắc.</a:t>
            </a:r>
            <a:endParaRPr lang="en-US" altLang="en-US" sz="2400" b="1">
              <a:latin typeface="Times New Roman" panose="02020603050405020304" pitchFamily="18" charset="0"/>
              <a:cs typeface="Times New Roman" panose="02020603050405020304" pitchFamily="18" charset="0"/>
            </a:endParaRPr>
          </a:p>
        </p:txBody>
      </p:sp>
      <p:sp>
        <p:nvSpPr>
          <p:cNvPr id="12" name="Rectangle 11"/>
          <p:cNvSpPr>
            <a:spLocks noChangeArrowheads="1"/>
          </p:cNvSpPr>
          <p:nvPr/>
        </p:nvSpPr>
        <p:spPr bwMode="auto">
          <a:xfrm>
            <a:off x="0" y="3375025"/>
            <a:ext cx="85899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 Nội dung cải cách:</a:t>
            </a:r>
          </a:p>
          <a:p>
            <a:pPr eaLnBrk="1" hangingPunct="1">
              <a:lnSpc>
                <a:spcPct val="100000"/>
              </a:lnSpc>
              <a:spcBef>
                <a:spcPct val="0"/>
              </a:spcBef>
              <a:buFontTx/>
              <a:buNone/>
            </a:pPr>
            <a:r>
              <a:rPr lang="en-US" altLang="en-US" sz="2400">
                <a:latin typeface="Times New Roman" panose="02020603050405020304" pitchFamily="18" charset="0"/>
                <a:cs typeface="Times New Roman" panose="02020603050405020304" pitchFamily="18" charset="0"/>
              </a:rPr>
              <a:t>+ Định lại mức thuế cho công bằng</a:t>
            </a:r>
            <a:endParaRPr lang="en-US" altLang="en-US" sz="2400" b="1">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r>
              <a:rPr lang="en-US" altLang="en-US" sz="2400">
                <a:latin typeface="Times New Roman" panose="02020603050405020304" pitchFamily="18" charset="0"/>
                <a:cs typeface="Times New Roman" panose="02020603050405020304" pitchFamily="18" charset="0"/>
              </a:rPr>
              <a:t>+ Lập lại sổ hộ khẩu</a:t>
            </a:r>
            <a:endParaRPr lang="en-US" altLang="en-US" sz="2400" b="1">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r>
              <a:rPr lang="en-US" altLang="en-US" sz="2400">
                <a:latin typeface="Times New Roman" panose="02020603050405020304" pitchFamily="18" charset="0"/>
                <a:cs typeface="Times New Roman" panose="02020603050405020304" pitchFamily="18" charset="0"/>
              </a:rPr>
              <a:t>+ Tha bỏ lực dịch cho dân</a:t>
            </a:r>
            <a:endParaRPr lang="en-US" altLang="en-US" sz="2400" b="1">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amond(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600075" y="287338"/>
            <a:ext cx="7000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HOẠT ĐỘNG HÌNH THÀNH KIẾN THỨC</a:t>
            </a:r>
            <a:endParaRPr lang="en-US" altLang="en-US">
              <a:solidFill>
                <a:srgbClr val="FF0000"/>
              </a:solidFill>
              <a:latin typeface="Times New Roman" panose="02020603050405020304" pitchFamily="18" charset="0"/>
              <a:cs typeface="Times New Roman" panose="02020603050405020304" pitchFamily="18" charset="0"/>
            </a:endParaRPr>
          </a:p>
        </p:txBody>
      </p:sp>
      <p:sp>
        <p:nvSpPr>
          <p:cNvPr id="26627" name="Rectangle 4"/>
          <p:cNvSpPr>
            <a:spLocks noChangeArrowheads="1"/>
          </p:cNvSpPr>
          <p:nvPr/>
        </p:nvSpPr>
        <p:spPr bwMode="auto">
          <a:xfrm>
            <a:off x="0" y="825500"/>
            <a:ext cx="6083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1. Họ Khúc và họ Dương dựng quyền tự chủ </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26628" name="Rectangle 6"/>
          <p:cNvSpPr>
            <a:spLocks noChangeArrowheads="1"/>
          </p:cNvSpPr>
          <p:nvPr/>
        </p:nvSpPr>
        <p:spPr bwMode="auto">
          <a:xfrm>
            <a:off x="0" y="130016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a. Cuộc nổi dậy của </a:t>
            </a:r>
            <a:r>
              <a:rPr lang="vi-VN" altLang="en-US" sz="2400" b="1">
                <a:latin typeface="Times New Roman" panose="02020603050405020304" pitchFamily="18" charset="0"/>
                <a:cs typeface="Times New Roman" panose="02020603050405020304" pitchFamily="18" charset="0"/>
              </a:rPr>
              <a:t>Khúc Thừa Dụ</a:t>
            </a:r>
            <a:r>
              <a:rPr lang="en-US" altLang="en-US" sz="2400" b="1">
                <a:latin typeface="Times New Roman" panose="02020603050405020304" pitchFamily="18" charset="0"/>
                <a:cs typeface="Times New Roman" panose="02020603050405020304" pitchFamily="18" charset="0"/>
              </a:rPr>
              <a:t> và cải cách của Khúc Hạo</a:t>
            </a:r>
            <a:endParaRPr lang="en-US" altLang="en-US" sz="24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0" y="1684338"/>
            <a:ext cx="838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b. Dương Đình Nghệ chống quân Nam Hán, củng cố nền tự chủ </a:t>
            </a:r>
            <a:endParaRPr lang="en-US" altLang="en-US" sz="2400" b="1">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C:\Users\DELL\Downloads\su-6-bai-18-hinh-4-luoc-do-khang-chien-chong-nam-han-l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75" y="457200"/>
            <a:ext cx="6508750"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4"/>
          <p:cNvSpPr txBox="1">
            <a:spLocks noChangeArrowheads="1"/>
          </p:cNvSpPr>
          <p:nvPr/>
        </p:nvSpPr>
        <p:spPr bwMode="auto">
          <a:xfrm>
            <a:off x="277813" y="5292725"/>
            <a:ext cx="86725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Lược đồ cuộc kháng chiến chống quân Nam Hán lần thứ nhất (năm 930-931)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ChangeArrowheads="1"/>
          </p:cNvSpPr>
          <p:nvPr/>
        </p:nvSpPr>
        <p:spPr bwMode="auto">
          <a:xfrm>
            <a:off x="600075" y="287338"/>
            <a:ext cx="7000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HOẠT ĐỘNG HÌNH THÀNH KIẾN THỨC</a:t>
            </a:r>
            <a:endParaRPr lang="en-US" altLang="en-US">
              <a:solidFill>
                <a:srgbClr val="FF0000"/>
              </a:solidFill>
              <a:latin typeface="Times New Roman" panose="02020603050405020304" pitchFamily="18" charset="0"/>
              <a:cs typeface="Times New Roman" panose="02020603050405020304" pitchFamily="18" charset="0"/>
            </a:endParaRPr>
          </a:p>
        </p:txBody>
      </p:sp>
      <p:sp>
        <p:nvSpPr>
          <p:cNvPr id="29699" name="Rectangle 4"/>
          <p:cNvSpPr>
            <a:spLocks noChangeArrowheads="1"/>
          </p:cNvSpPr>
          <p:nvPr/>
        </p:nvSpPr>
        <p:spPr bwMode="auto">
          <a:xfrm>
            <a:off x="0" y="825500"/>
            <a:ext cx="6083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1. Họ Khúc và họ Dương dựng quyền tự chủ </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29700" name="Rectangle 6"/>
          <p:cNvSpPr>
            <a:spLocks noChangeArrowheads="1"/>
          </p:cNvSpPr>
          <p:nvPr/>
        </p:nvSpPr>
        <p:spPr bwMode="auto">
          <a:xfrm>
            <a:off x="0" y="130016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a. Cuộc nổi dậy của </a:t>
            </a:r>
            <a:r>
              <a:rPr lang="vi-VN" altLang="en-US" sz="2400" b="1">
                <a:latin typeface="Times New Roman" panose="02020603050405020304" pitchFamily="18" charset="0"/>
                <a:cs typeface="Times New Roman" panose="02020603050405020304" pitchFamily="18" charset="0"/>
              </a:rPr>
              <a:t>Khúc Thừa Dụ</a:t>
            </a:r>
            <a:r>
              <a:rPr lang="en-US" altLang="en-US" sz="2400" b="1">
                <a:latin typeface="Times New Roman" panose="02020603050405020304" pitchFamily="18" charset="0"/>
                <a:cs typeface="Times New Roman" panose="02020603050405020304" pitchFamily="18" charset="0"/>
              </a:rPr>
              <a:t> và cải cách của Khúc Hạo</a:t>
            </a:r>
            <a:endParaRPr lang="en-US" altLang="en-US" sz="2400" b="1">
              <a:solidFill>
                <a:srgbClr val="FF0000"/>
              </a:solidFill>
              <a:latin typeface="Times New Roman" panose="02020603050405020304" pitchFamily="18" charset="0"/>
              <a:cs typeface="Times New Roman" panose="02020603050405020304" pitchFamily="18" charset="0"/>
            </a:endParaRPr>
          </a:p>
        </p:txBody>
      </p:sp>
      <p:sp>
        <p:nvSpPr>
          <p:cNvPr id="29701" name="Rectangle 7"/>
          <p:cNvSpPr>
            <a:spLocks noChangeArrowheads="1"/>
          </p:cNvSpPr>
          <p:nvPr/>
        </p:nvSpPr>
        <p:spPr bwMode="auto">
          <a:xfrm>
            <a:off x="0" y="1684338"/>
            <a:ext cx="838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b. Dương Đình Nghệ chống quân Nam Hán, củng cố nền tự chủ </a:t>
            </a:r>
            <a:endParaRPr lang="en-US" altLang="en-US" sz="2400" b="1">
              <a:solidFill>
                <a:srgbClr val="FF0000"/>
              </a:solidFill>
              <a:latin typeface="Times New Roman" panose="02020603050405020304" pitchFamily="18" charset="0"/>
              <a:cs typeface="Times New Roman" panose="02020603050405020304" pitchFamily="18" charset="0"/>
            </a:endParaRPr>
          </a:p>
        </p:txBody>
      </p:sp>
      <p:sp>
        <p:nvSpPr>
          <p:cNvPr id="10" name="Rectangle 9"/>
          <p:cNvSpPr>
            <a:spLocks noChangeArrowheads="1"/>
          </p:cNvSpPr>
          <p:nvPr/>
        </p:nvSpPr>
        <p:spPr bwMode="auto">
          <a:xfrm>
            <a:off x="249238" y="2530475"/>
            <a:ext cx="84788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 Nguyên nhân</a:t>
            </a:r>
          </a:p>
          <a:p>
            <a:pPr eaLnBrk="1" hangingPunct="1">
              <a:lnSpc>
                <a:spcPct val="100000"/>
              </a:lnSpc>
              <a:spcBef>
                <a:spcPct val="0"/>
              </a:spcBef>
              <a:buFontTx/>
              <a:buNone/>
            </a:pPr>
            <a:r>
              <a:rPr lang="en-US" altLang="en-US" sz="2400">
                <a:latin typeface="Times New Roman" panose="02020603050405020304" pitchFamily="18" charset="0"/>
                <a:cs typeface="Times New Roman" panose="02020603050405020304" pitchFamily="18" charset="0"/>
              </a:rPr>
              <a:t>- Mùa thu năm 930, quân Nam Hán đánh sang nước ta, lập lại chính quyền cai trị.</a:t>
            </a:r>
            <a:endParaRPr lang="en-US" altLang="en-US" sz="2400" b="1">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endParaRPr lang="en-US" altLang="en-US" sz="2400" b="1">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179388" y="3763963"/>
            <a:ext cx="861853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t> </a:t>
            </a:r>
            <a:r>
              <a:rPr lang="en-US" altLang="en-US" sz="2400" b="1">
                <a:latin typeface="Times New Roman" panose="02020603050405020304" pitchFamily="18" charset="0"/>
                <a:cs typeface="Times New Roman" panose="02020603050405020304" pitchFamily="18" charset="0"/>
              </a:rPr>
              <a:t>* Diễn biến và kết quả</a:t>
            </a:r>
          </a:p>
          <a:p>
            <a:pPr eaLnBrk="1" hangingPunct="1">
              <a:lnSpc>
                <a:spcPct val="100000"/>
              </a:lnSpc>
              <a:spcBef>
                <a:spcPct val="0"/>
              </a:spcBef>
              <a:buFontTx/>
              <a:buNone/>
            </a:pPr>
            <a:r>
              <a:rPr lang="en-US" altLang="en-US" sz="2400">
                <a:latin typeface="Times New Roman" panose="02020603050405020304" pitchFamily="18" charset="0"/>
                <a:cs typeface="Times New Roman" panose="02020603050405020304" pitchFamily="18" charset="0"/>
              </a:rPr>
              <a:t>- Năm</a:t>
            </a:r>
            <a:r>
              <a:rPr lang="vi-VN" altLang="en-US" sz="2400">
                <a:latin typeface="Times New Roman" panose="02020603050405020304" pitchFamily="18" charset="0"/>
                <a:cs typeface="Times New Roman" panose="02020603050405020304" pitchFamily="18" charset="0"/>
              </a:rPr>
              <a:t> 931, </a:t>
            </a:r>
            <a:r>
              <a:rPr lang="en-US" altLang="en-US" sz="2400">
                <a:latin typeface="Times New Roman" panose="02020603050405020304" pitchFamily="18" charset="0"/>
                <a:cs typeface="Times New Roman" panose="02020603050405020304" pitchFamily="18" charset="0"/>
              </a:rPr>
              <a:t>Dương Đình Nghệ kéo quân từ Thanh Hóa ra Bắc đánh đuổi quân Nam Hán.</a:t>
            </a:r>
            <a:endParaRPr lang="en-US" altLang="en-US" sz="2400" b="1">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Char char="-"/>
            </a:pPr>
            <a:r>
              <a:rPr lang="en-US" altLang="en-US" sz="2400">
                <a:latin typeface="Times New Roman" panose="02020603050405020304" pitchFamily="18" charset="0"/>
                <a:cs typeface="Times New Roman" panose="02020603050405020304" pitchFamily="18" charset="0"/>
              </a:rPr>
              <a:t> Hào kiệt khắp nơi kéo về tụ nghĩa</a:t>
            </a:r>
          </a:p>
          <a:p>
            <a:pPr eaLnBrk="1" hangingPunct="1">
              <a:lnSpc>
                <a:spcPct val="100000"/>
              </a:lnSpc>
              <a:spcBef>
                <a:spcPct val="0"/>
              </a:spcBef>
              <a:buFontTx/>
              <a:buNone/>
            </a:pPr>
            <a:r>
              <a:rPr lang="en-US" altLang="en-US" sz="2400">
                <a:latin typeface="Times New Roman" panose="02020603050405020304" pitchFamily="18" charset="0"/>
                <a:cs typeface="Times New Roman" panose="02020603050405020304" pitchFamily="18" charset="0"/>
              </a:rPr>
              <a:t>- Nghĩa quân bao vây đánh chiếm Đại La</a:t>
            </a:r>
            <a:endParaRPr lang="en-US" altLang="en-US" sz="2400" b="1">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r>
              <a:rPr lang="en-US" altLang="en-US" sz="2400">
                <a:latin typeface="Times New Roman" panose="02020603050405020304" pitchFamily="18" charset="0"/>
                <a:cs typeface="Times New Roman" panose="02020603050405020304" pitchFamily="18" charset="0"/>
              </a:rPr>
              <a:t>- Nhà Hán cho quân sang tiếp viện nhưng bị đánh</a:t>
            </a:r>
            <a:r>
              <a:rPr lang="vi-VN" altLang="en-US" sz="2400">
                <a:latin typeface="Times New Roman" panose="02020603050405020304" pitchFamily="18" charset="0"/>
                <a:cs typeface="Times New Roman" panose="02020603050405020304" pitchFamily="18" charset="0"/>
              </a:rPr>
              <a:t> bại</a:t>
            </a:r>
            <a:endParaRPr lang="en-US" altLang="en-US" sz="2400" b="1">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r>
              <a:rPr lang="en-US" altLang="en-US" sz="2400">
                <a:latin typeface="Times New Roman" panose="02020603050405020304" pitchFamily="18" charset="0"/>
                <a:cs typeface="Times New Roman" panose="02020603050405020304" pitchFamily="18" charset="0"/>
              </a:rPr>
              <a:t>- Sau khi đánh đuổi quân Nam Hán, Dương Đình Nghệ tự xưng tiết độ sứ, tiếp tục xây dựng nền tự chủ.</a:t>
            </a:r>
            <a:endParaRPr lang="en-US" altLang="en-US" sz="2400" b="1">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endParaRPr lang="en-US" altLang="en-US" sz="2400" b="1">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25" y="5503863"/>
            <a:ext cx="777875"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5"/>
          <p:cNvSpPr>
            <a:spLocks noChangeArrowheads="1"/>
          </p:cNvSpPr>
          <p:nvPr/>
        </p:nvSpPr>
        <p:spPr bwMode="auto">
          <a:xfrm>
            <a:off x="642938" y="449263"/>
            <a:ext cx="64182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HOẠT ĐỘNG LUYỆN TẬP</a:t>
            </a:r>
            <a:endParaRPr lang="en-US" altLang="en-US" sz="4000">
              <a:solidFill>
                <a:srgbClr val="FF0000"/>
              </a:solidFill>
              <a:latin typeface="Times New Roman" panose="02020603050405020304" pitchFamily="18" charset="0"/>
              <a:cs typeface="Times New Roman" panose="02020603050405020304" pitchFamily="18" charset="0"/>
            </a:endParaRPr>
          </a:p>
        </p:txBody>
      </p:sp>
      <p:sp>
        <p:nvSpPr>
          <p:cNvPr id="31748" name="Rectangle 4"/>
          <p:cNvSpPr>
            <a:spLocks noChangeArrowheads="1"/>
          </p:cNvSpPr>
          <p:nvPr/>
        </p:nvSpPr>
        <p:spPr bwMode="auto">
          <a:xfrm>
            <a:off x="166688" y="1530350"/>
            <a:ext cx="87836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latin typeface="Times New Roman" panose="02020603050405020304" pitchFamily="18" charset="0"/>
                <a:cs typeface="Times New Roman" panose="02020603050405020304" pitchFamily="18" charset="0"/>
              </a:rPr>
              <a:t>1. Hãy kể những việc làm của cha con Khúc Thừa Dụ và Khúc Hạo? Những việc làm ấy có ý nghĩa như thế nào?</a:t>
            </a:r>
          </a:p>
          <a:p>
            <a:pPr eaLnBrk="1" hangingPunct="1">
              <a:lnSpc>
                <a:spcPct val="100000"/>
              </a:lnSpc>
              <a:spcBef>
                <a:spcPct val="0"/>
              </a:spcBef>
              <a:buFontTx/>
              <a:buNone/>
            </a:pPr>
            <a:r>
              <a:rPr lang="en-US" altLang="en-US" sz="2400">
                <a:latin typeface="Times New Roman" panose="02020603050405020304" pitchFamily="18" charset="0"/>
                <a:cs typeface="Times New Roman" panose="02020603050405020304" pitchFamily="18" charset="0"/>
              </a:rPr>
              <a:t>2. Tường thuật ngắn gọn diễn biến, kết quả của cuộc kháng chiến chống quân Nam Hán năm 931 của Dương Đình Nghệ?</a:t>
            </a:r>
          </a:p>
        </p:txBody>
      </p:sp>
    </p:spTree>
    <p:custDataLst>
      <p:tags r:id="rId1"/>
    </p:custDataLst>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25" y="5503863"/>
            <a:ext cx="777875"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5"/>
          <p:cNvSpPr>
            <a:spLocks noChangeArrowheads="1"/>
          </p:cNvSpPr>
          <p:nvPr/>
        </p:nvSpPr>
        <p:spPr bwMode="auto">
          <a:xfrm>
            <a:off x="1206500" y="430213"/>
            <a:ext cx="6221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HOẠT ĐỘNG VẬN DỤNG</a:t>
            </a:r>
            <a:endParaRPr lang="en-US" altLang="en-US" sz="4000">
              <a:solidFill>
                <a:srgbClr val="FF0000"/>
              </a:solidFill>
              <a:latin typeface="Times New Roman" panose="02020603050405020304" pitchFamily="18" charset="0"/>
              <a:cs typeface="Times New Roman" panose="02020603050405020304" pitchFamily="18" charset="0"/>
            </a:endParaRPr>
          </a:p>
        </p:txBody>
      </p:sp>
      <p:sp>
        <p:nvSpPr>
          <p:cNvPr id="33796" name="Rectangle 4"/>
          <p:cNvSpPr>
            <a:spLocks noChangeArrowheads="1"/>
          </p:cNvSpPr>
          <p:nvPr/>
        </p:nvSpPr>
        <p:spPr bwMode="auto">
          <a:xfrm>
            <a:off x="390525" y="2044700"/>
            <a:ext cx="8458200" cy="182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buFontTx/>
              <a:buNone/>
            </a:pPr>
            <a:r>
              <a:rPr lang="en-US" altLang="en-US" sz="2600"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Em</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hãy</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viết</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đoạn</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văn</a:t>
            </a:r>
            <a:r>
              <a:rPr lang="en-US" altLang="en-US" sz="2600" b="1" dirty="0">
                <a:latin typeface="Times New Roman" panose="02020603050405020304" pitchFamily="18" charset="0"/>
                <a:cs typeface="Times New Roman" panose="02020603050405020304" pitchFamily="18" charset="0"/>
              </a:rPr>
              <a:t> (5 </a:t>
            </a:r>
            <a:r>
              <a:rPr lang="en-US" altLang="en-US" sz="2600" b="1" dirty="0" err="1">
                <a:latin typeface="Times New Roman" panose="02020603050405020304" pitchFamily="18" charset="0"/>
                <a:cs typeface="Times New Roman" panose="02020603050405020304" pitchFamily="18" charset="0"/>
              </a:rPr>
              <a:t>đến</a:t>
            </a:r>
            <a:r>
              <a:rPr lang="en-US" altLang="en-US" sz="2600" b="1" dirty="0">
                <a:latin typeface="Times New Roman" panose="02020603050405020304" pitchFamily="18" charset="0"/>
                <a:cs typeface="Times New Roman" panose="02020603050405020304" pitchFamily="18" charset="0"/>
              </a:rPr>
              <a:t> 7) </a:t>
            </a:r>
            <a:r>
              <a:rPr lang="en-US" altLang="en-US" sz="2600" b="1" dirty="0" err="1">
                <a:latin typeface="Times New Roman" panose="02020603050405020304" pitchFamily="18" charset="0"/>
                <a:cs typeface="Times New Roman" panose="02020603050405020304" pitchFamily="18" charset="0"/>
              </a:rPr>
              <a:t>câu</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nói</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lên</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suy</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nghĩ</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và</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tình</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cảm</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của</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mình</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về</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công</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lao</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của</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họ</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Khúc</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và</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họ</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Dương</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đối</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với</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đất</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nước</a:t>
            </a:r>
            <a:r>
              <a:rPr lang="en-US" altLang="en-US" sz="2600" b="1" dirty="0">
                <a:latin typeface="Times New Roman" panose="02020603050405020304" pitchFamily="18" charset="0"/>
                <a:cs typeface="Times New Roman" panose="02020603050405020304" pitchFamily="18" charset="0"/>
              </a:rPr>
              <a:t>.</a:t>
            </a:r>
            <a:endParaRPr lang="en-US" altLang="en-US" sz="26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ingle Corner Rectangle 4"/>
          <p:cNvSpPr/>
          <p:nvPr/>
        </p:nvSpPr>
        <p:spPr>
          <a:xfrm>
            <a:off x="287338" y="1379538"/>
            <a:ext cx="8574087" cy="4271962"/>
          </a:xfrm>
          <a:prstGeom prst="round1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a:solidFill>
                <a:schemeClr val="bg1"/>
              </a:solidFill>
            </a:endParaRPr>
          </a:p>
        </p:txBody>
      </p:sp>
      <p:sp>
        <p:nvSpPr>
          <p:cNvPr id="2" name="Rectangle 1"/>
          <p:cNvSpPr/>
          <p:nvPr/>
        </p:nvSpPr>
        <p:spPr>
          <a:xfrm>
            <a:off x="1955160" y="232762"/>
            <a:ext cx="5440720" cy="92333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wrap="none">
            <a:spAutoFit/>
          </a:bodyPr>
          <a:lstStyle/>
          <a:p>
            <a:pPr algn="ctr" eaLnBrk="1" fontAlgn="auto" hangingPunct="1">
              <a:spcBef>
                <a:spcPts val="0"/>
              </a:spcBef>
              <a:spcAft>
                <a:spcPts val="0"/>
              </a:spcAft>
              <a:defRPr/>
            </a:pPr>
            <a:r>
              <a:rPr lang="en-US" sz="5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BÀI TẬP KHẢO SÁT</a:t>
            </a:r>
          </a:p>
        </p:txBody>
      </p:sp>
      <p:sp>
        <p:nvSpPr>
          <p:cNvPr id="3" name="Rectangle 2"/>
          <p:cNvSpPr/>
          <p:nvPr/>
        </p:nvSpPr>
        <p:spPr>
          <a:xfrm>
            <a:off x="343079" y="1380075"/>
            <a:ext cx="8677375" cy="4154984"/>
          </a:xfrm>
          <a:prstGeom prst="rect">
            <a:avLst/>
          </a:prstGeom>
          <a:noFill/>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just" eaLnBrk="1" fontAlgn="auto" hangingPunct="1">
              <a:spcBef>
                <a:spcPts val="0"/>
              </a:spcBef>
              <a:spcAft>
                <a:spcPts val="0"/>
              </a:spcAft>
              <a:defRPr/>
            </a:pP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Các</a:t>
            </a:r>
            <a:r>
              <a:rPr lang="en-US" sz="4400" b="1" dirty="0">
                <a:solidFill>
                  <a:schemeClr val="bg1"/>
                </a:solidFill>
                <a:latin typeface="Times New Roman" panose="02020603050405020304" pitchFamily="18" charset="0"/>
                <a:cs typeface="Times New Roman" panose="02020603050405020304" pitchFamily="18" charset="0"/>
              </a:rPr>
              <a:t> con </a:t>
            </a:r>
            <a:r>
              <a:rPr lang="en-US" sz="4400" b="1" dirty="0" err="1">
                <a:solidFill>
                  <a:schemeClr val="bg1"/>
                </a:solidFill>
                <a:latin typeface="Times New Roman" panose="02020603050405020304" pitchFamily="18" charset="0"/>
                <a:cs typeface="Times New Roman" panose="02020603050405020304" pitchFamily="18" charset="0"/>
              </a:rPr>
              <a:t>sẽ</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được</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tham</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gia</a:t>
            </a:r>
            <a:r>
              <a:rPr lang="en-US" sz="4400" b="1" dirty="0">
                <a:solidFill>
                  <a:schemeClr val="bg1"/>
                </a:solidFill>
                <a:latin typeface="Times New Roman" panose="02020603050405020304" pitchFamily="18" charset="0"/>
                <a:cs typeface="Times New Roman" panose="02020603050405020304" pitchFamily="18" charset="0"/>
              </a:rPr>
              <a:t> 10 </a:t>
            </a:r>
            <a:r>
              <a:rPr lang="en-US" sz="4400" b="1" dirty="0" err="1">
                <a:solidFill>
                  <a:schemeClr val="bg1"/>
                </a:solidFill>
                <a:latin typeface="Times New Roman" panose="02020603050405020304" pitchFamily="18" charset="0"/>
                <a:cs typeface="Times New Roman" panose="02020603050405020304" pitchFamily="18" charset="0"/>
              </a:rPr>
              <a:t>câu</a:t>
            </a:r>
            <a:r>
              <a:rPr lang="en-US" sz="4400" b="1" dirty="0">
                <a:solidFill>
                  <a:schemeClr val="bg1"/>
                </a:solidFill>
                <a:latin typeface="Times New Roman" panose="02020603050405020304" pitchFamily="18" charset="0"/>
                <a:cs typeface="Times New Roman" panose="02020603050405020304" pitchFamily="18" charset="0"/>
              </a:rPr>
              <a:t> </a:t>
            </a:r>
          </a:p>
          <a:p>
            <a:pPr algn="just" eaLnBrk="1" fontAlgn="auto" hangingPunct="1">
              <a:spcBef>
                <a:spcPts val="0"/>
              </a:spcBef>
              <a:spcAft>
                <a:spcPts val="0"/>
              </a:spcAft>
              <a:defRPr/>
            </a:pPr>
            <a:r>
              <a:rPr lang="en-US" sz="4400" b="1" dirty="0" err="1">
                <a:solidFill>
                  <a:schemeClr val="bg1"/>
                </a:solidFill>
                <a:latin typeface="Times New Roman" panose="02020603050405020304" pitchFamily="18" charset="0"/>
                <a:cs typeface="Times New Roman" panose="02020603050405020304" pitchFamily="18" charset="0"/>
              </a:rPr>
              <a:t>hỏi</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để</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biết</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được</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bài</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học</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hôm</a:t>
            </a:r>
            <a:r>
              <a:rPr lang="en-US" sz="4400" b="1" dirty="0">
                <a:solidFill>
                  <a:schemeClr val="bg1"/>
                </a:solidFill>
                <a:latin typeface="Times New Roman" panose="02020603050405020304" pitchFamily="18" charset="0"/>
                <a:cs typeface="Times New Roman" panose="02020603050405020304" pitchFamily="18" charset="0"/>
              </a:rPr>
              <a:t> nay </a:t>
            </a:r>
          </a:p>
          <a:p>
            <a:pPr algn="just" eaLnBrk="1" fontAlgn="auto" hangingPunct="1">
              <a:spcBef>
                <a:spcPts val="0"/>
              </a:spcBef>
              <a:spcAft>
                <a:spcPts val="0"/>
              </a:spcAft>
              <a:defRPr/>
            </a:pPr>
            <a:r>
              <a:rPr lang="en-US" sz="4400" b="1" dirty="0" err="1">
                <a:solidFill>
                  <a:schemeClr val="bg1"/>
                </a:solidFill>
                <a:latin typeface="Times New Roman" panose="02020603050405020304" pitchFamily="18" charset="0"/>
                <a:cs typeface="Times New Roman" panose="02020603050405020304" pitchFamily="18" charset="0"/>
              </a:rPr>
              <a:t>các</a:t>
            </a:r>
            <a:r>
              <a:rPr lang="en-US" sz="4400" b="1" dirty="0">
                <a:solidFill>
                  <a:schemeClr val="bg1"/>
                </a:solidFill>
                <a:latin typeface="Times New Roman" panose="02020603050405020304" pitchFamily="18" charset="0"/>
                <a:cs typeface="Times New Roman" panose="02020603050405020304" pitchFamily="18" charset="0"/>
              </a:rPr>
              <a:t> con </a:t>
            </a:r>
            <a:r>
              <a:rPr lang="en-US" sz="4400" b="1" dirty="0" err="1">
                <a:solidFill>
                  <a:schemeClr val="bg1"/>
                </a:solidFill>
                <a:latin typeface="Times New Roman" panose="02020603050405020304" pitchFamily="18" charset="0"/>
                <a:cs typeface="Times New Roman" panose="02020603050405020304" pitchFamily="18" charset="0"/>
              </a:rPr>
              <a:t>đã</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nắm</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được</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những</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nội</a:t>
            </a:r>
            <a:r>
              <a:rPr lang="en-US" sz="4400" b="1" dirty="0">
                <a:solidFill>
                  <a:schemeClr val="bg1"/>
                </a:solidFill>
                <a:latin typeface="Times New Roman" panose="02020603050405020304" pitchFamily="18" charset="0"/>
                <a:cs typeface="Times New Roman" panose="02020603050405020304" pitchFamily="18" charset="0"/>
              </a:rPr>
              <a:t> </a:t>
            </a:r>
          </a:p>
          <a:p>
            <a:pPr algn="just" eaLnBrk="1" fontAlgn="auto" hangingPunct="1">
              <a:spcBef>
                <a:spcPts val="0"/>
              </a:spcBef>
              <a:spcAft>
                <a:spcPts val="0"/>
              </a:spcAft>
              <a:defRPr/>
            </a:pPr>
            <a:r>
              <a:rPr lang="en-US" sz="4400" b="1" dirty="0">
                <a:solidFill>
                  <a:schemeClr val="bg1"/>
                </a:solidFill>
                <a:latin typeface="Times New Roman" panose="02020603050405020304" pitchFamily="18" charset="0"/>
                <a:cs typeface="Times New Roman" panose="02020603050405020304" pitchFamily="18" charset="0"/>
              </a:rPr>
              <a:t>dung </a:t>
            </a:r>
            <a:r>
              <a:rPr lang="en-US" sz="4400" b="1" dirty="0" err="1">
                <a:solidFill>
                  <a:schemeClr val="bg1"/>
                </a:solidFill>
                <a:latin typeface="Times New Roman" panose="02020603050405020304" pitchFamily="18" charset="0"/>
                <a:cs typeface="Times New Roman" panose="02020603050405020304" pitchFamily="18" charset="0"/>
              </a:rPr>
              <a:t>gì</a:t>
            </a:r>
            <a:r>
              <a:rPr lang="en-US" sz="4400" b="1" dirty="0">
                <a:solidFill>
                  <a:schemeClr val="bg1"/>
                </a:solidFill>
                <a:latin typeface="Times New Roman" panose="02020603050405020304" pitchFamily="18" charset="0"/>
                <a:cs typeface="Times New Roman" panose="02020603050405020304" pitchFamily="18" charset="0"/>
              </a:rPr>
              <a:t>?</a:t>
            </a:r>
          </a:p>
          <a:p>
            <a:pPr algn="just" eaLnBrk="1" fontAlgn="auto" hangingPunct="1">
              <a:spcBef>
                <a:spcPts val="0"/>
              </a:spcBef>
              <a:spcAft>
                <a:spcPts val="0"/>
              </a:spcAft>
              <a:defRPr/>
            </a:pPr>
            <a:r>
              <a:rPr lang="en-US" sz="4400" b="1" dirty="0" err="1">
                <a:solidFill>
                  <a:schemeClr val="bg1"/>
                </a:solidFill>
                <a:latin typeface="Times New Roman" panose="02020603050405020304" pitchFamily="18" charset="0"/>
                <a:cs typeface="Times New Roman" panose="02020603050405020304" pitchFamily="18" charset="0"/>
              </a:rPr>
              <a:t>Lưu</a:t>
            </a:r>
            <a:r>
              <a:rPr lang="en-US" sz="4400" b="1" dirty="0">
                <a:solidFill>
                  <a:schemeClr val="bg1"/>
                </a:solidFill>
                <a:latin typeface="Times New Roman" panose="02020603050405020304" pitchFamily="18" charset="0"/>
                <a:cs typeface="Times New Roman" panose="02020603050405020304" pitchFamily="18" charset="0"/>
              </a:rPr>
              <a:t> ý: </a:t>
            </a:r>
            <a:r>
              <a:rPr lang="en-US" sz="4400" b="1" dirty="0" err="1">
                <a:solidFill>
                  <a:schemeClr val="bg1"/>
                </a:solidFill>
                <a:latin typeface="Times New Roman" panose="02020603050405020304" pitchFamily="18" charset="0"/>
                <a:cs typeface="Times New Roman" panose="02020603050405020304" pitchFamily="18" charset="0"/>
              </a:rPr>
              <a:t>Nhấn</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vào</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nút</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bắt</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đầu</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kiểm</a:t>
            </a:r>
            <a:r>
              <a:rPr lang="en-US" sz="4400" b="1" dirty="0">
                <a:solidFill>
                  <a:schemeClr val="bg1"/>
                </a:solidFill>
                <a:latin typeface="Times New Roman" panose="02020603050405020304" pitchFamily="18" charset="0"/>
                <a:cs typeface="Times New Roman" panose="02020603050405020304" pitchFamily="18" charset="0"/>
              </a:rPr>
              <a:t> </a:t>
            </a:r>
          </a:p>
          <a:p>
            <a:pPr algn="just" eaLnBrk="1" fontAlgn="auto" hangingPunct="1">
              <a:spcBef>
                <a:spcPts val="0"/>
              </a:spcBef>
              <a:spcAft>
                <a:spcPts val="0"/>
              </a:spcAft>
              <a:defRPr/>
            </a:pPr>
            <a:r>
              <a:rPr lang="en-US" sz="4400" b="1" dirty="0" err="1">
                <a:solidFill>
                  <a:schemeClr val="bg1"/>
                </a:solidFill>
                <a:latin typeface="Times New Roman" panose="02020603050405020304" pitchFamily="18" charset="0"/>
                <a:cs typeface="Times New Roman" panose="02020603050405020304" pitchFamily="18" charset="0"/>
              </a:rPr>
              <a:t>tra</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để</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tiến</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hành</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tham</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gia</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làm</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bài</a:t>
            </a:r>
            <a:r>
              <a:rPr lang="en-US" sz="4400" b="1" dirty="0">
                <a:solidFill>
                  <a:schemeClr val="bg1"/>
                </a:solidFill>
                <a:latin typeface="Times New Roman" panose="02020603050405020304" pitchFamily="18" charset="0"/>
                <a:cs typeface="Times New Roman" panose="02020603050405020304" pitchFamily="18" charset="0"/>
              </a:rPr>
              <a:t>.</a:t>
            </a:r>
          </a:p>
        </p:txBody>
      </p:sp>
      <p:sp>
        <p:nvSpPr>
          <p:cNvPr id="6" name="Rectangle 5"/>
          <p:cNvSpPr/>
          <p:nvPr/>
        </p:nvSpPr>
        <p:spPr>
          <a:xfrm>
            <a:off x="103188" y="88900"/>
            <a:ext cx="8888412" cy="6646863"/>
          </a:xfrm>
          <a:prstGeom prst="rect">
            <a:avLst/>
          </a:prstGeom>
          <a:noFill/>
          <a:ln w="50800" cmpd="thinThick">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ustDataLst>
      <p:tags r:id="rId1"/>
    </p:custDataLst>
  </p:cSld>
  <p:clrMapOvr>
    <a:masterClrMapping/>
  </p:clrMapOvr>
  <p:transition spd="slow">
    <p:random/>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7" name="Cloud 26"/>
          <p:cNvSpPr/>
          <p:nvPr/>
        </p:nvSpPr>
        <p:spPr>
          <a:xfrm>
            <a:off x="6657975" y="406400"/>
            <a:ext cx="679450" cy="349250"/>
          </a:xfrm>
          <a:prstGeom prst="cloud">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sz="1350">
              <a:solidFill>
                <a:prstClr val="white"/>
              </a:solidFill>
            </a:endParaRPr>
          </a:p>
        </p:txBody>
      </p:sp>
      <p:sp>
        <p:nvSpPr>
          <p:cNvPr id="28" name="Cloud 27"/>
          <p:cNvSpPr/>
          <p:nvPr/>
        </p:nvSpPr>
        <p:spPr>
          <a:xfrm>
            <a:off x="7450138" y="647700"/>
            <a:ext cx="1371600" cy="704850"/>
          </a:xfrm>
          <a:prstGeom prst="cloud">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sz="1350">
              <a:solidFill>
                <a:prstClr val="white"/>
              </a:solidFill>
            </a:endParaRPr>
          </a:p>
        </p:txBody>
      </p:sp>
      <p:pic>
        <p:nvPicPr>
          <p:cNvPr id="29" name="The_Muffin_Man">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210675" y="12096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9"/>
          <p:cNvPicPr>
            <a:picLocks noChangeAspect="1"/>
          </p:cNvPicPr>
          <p:nvPr/>
        </p:nvPicPr>
        <p:blipFill>
          <a:blip r:embed="rId5"/>
          <a:srcRect/>
          <a:stretch>
            <a:fillRect/>
          </a:stretch>
        </p:blipFill>
        <p:spPr bwMode="auto">
          <a:xfrm rot="16820488" flipH="1">
            <a:off x="4168775" y="2205038"/>
            <a:ext cx="671513"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p:cNvSpPr/>
          <p:nvPr/>
        </p:nvSpPr>
        <p:spPr>
          <a:xfrm>
            <a:off x="0" y="410025"/>
            <a:ext cx="4305795" cy="692497"/>
          </a:xfrm>
          <a:prstGeom prst="rect">
            <a:avLst/>
          </a:prstGeom>
          <a:noFill/>
        </p:spPr>
        <p:txBody>
          <a:bodyPr wrap="none" lIns="68580" tIns="34290" rIns="68580" bIns="34290">
            <a:spAutoFit/>
          </a:bodyPr>
          <a:lstStyle/>
          <a:p>
            <a:pPr algn="ctr" eaLnBrk="1" fontAlgn="auto" hangingPunct="1">
              <a:spcBef>
                <a:spcPts val="0"/>
              </a:spcBef>
              <a:spcAft>
                <a:spcPts val="0"/>
              </a:spcAft>
              <a:defRPr/>
            </a:pPr>
            <a:r>
              <a:rPr lang="en-US" sz="4050" b="1" dirty="0">
                <a:ln w="9525">
                  <a:solidFill>
                    <a:prstClr val="white"/>
                  </a:solidFill>
                  <a:prstDash val="solid"/>
                </a:ln>
                <a:solidFill>
                  <a:srgbClr val="4BACC6"/>
                </a:solidFill>
                <a:effectLst>
                  <a:outerShdw blurRad="12700" dist="38100" dir="2700000" algn="tl" rotWithShape="0">
                    <a:srgbClr val="4BACC6">
                      <a:lumMod val="60000"/>
                      <a:lumOff val="40000"/>
                    </a:srgbClr>
                  </a:outerShdw>
                </a:effectLst>
                <a:latin typeface="Calibri" panose="020F0502020204030204"/>
                <a:cs typeface="+mn-cs"/>
              </a:rPr>
              <a:t>TRÒ CHƠI HÁI DỪA</a:t>
            </a:r>
          </a:p>
        </p:txBody>
      </p:sp>
      <p:pic>
        <p:nvPicPr>
          <p:cNvPr id="37895" name="Picture 31"/>
          <p:cNvPicPr>
            <a:picLocks noChangeAspect="1"/>
          </p:cNvPicPr>
          <p:nvPr/>
        </p:nvPicPr>
        <p:blipFill>
          <a:blip r:embed="rId6"/>
          <a:srcRect/>
          <a:stretch>
            <a:fillRect/>
          </a:stretch>
        </p:blipFill>
        <p:spPr bwMode="auto">
          <a:xfrm>
            <a:off x="5114925" y="4221163"/>
            <a:ext cx="874713"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3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51525" y="4930775"/>
            <a:ext cx="31273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4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73475" y="4799013"/>
            <a:ext cx="31273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47"/>
          <p:cNvPicPr>
            <a:picLocks noChangeAspect="1"/>
          </p:cNvPicPr>
          <p:nvPr/>
        </p:nvPicPr>
        <p:blipFill>
          <a:blip r:embed="rId9"/>
          <a:srcRect/>
          <a:stretch>
            <a:fillRect/>
          </a:stretch>
        </p:blipFill>
        <p:spPr bwMode="auto">
          <a:xfrm>
            <a:off x="6446838" y="4799013"/>
            <a:ext cx="760412"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48"/>
          <p:cNvPicPr>
            <a:picLocks noChangeAspect="1"/>
          </p:cNvPicPr>
          <p:nvPr/>
        </p:nvPicPr>
        <p:blipFill>
          <a:blip r:embed="rId10"/>
          <a:srcRect/>
          <a:stretch>
            <a:fillRect/>
          </a:stretch>
        </p:blipFill>
        <p:spPr bwMode="auto">
          <a:xfrm>
            <a:off x="1295400" y="4284663"/>
            <a:ext cx="1446213"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4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643438" y="2513013"/>
            <a:ext cx="3127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5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819650" y="2635250"/>
            <a:ext cx="3143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Picture 5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10150" y="2243138"/>
            <a:ext cx="3143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Picture 5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899025" y="2798763"/>
            <a:ext cx="3127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Picture 5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234050">
            <a:off x="4746625" y="2214563"/>
            <a:ext cx="3143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Rectangle 60"/>
          <p:cNvSpPr/>
          <p:nvPr/>
        </p:nvSpPr>
        <p:spPr>
          <a:xfrm>
            <a:off x="4760913" y="1739900"/>
            <a:ext cx="568325" cy="1098550"/>
          </a:xfrm>
          <a:custGeom>
            <a:avLst/>
            <a:gdLst>
              <a:gd name="connsiteX0" fmla="*/ 0 w 45719"/>
              <a:gd name="connsiteY0" fmla="*/ 0 h 764288"/>
              <a:gd name="connsiteX1" fmla="*/ 45719 w 45719"/>
              <a:gd name="connsiteY1" fmla="*/ 0 h 764288"/>
              <a:gd name="connsiteX2" fmla="*/ 45719 w 45719"/>
              <a:gd name="connsiteY2" fmla="*/ 764288 h 764288"/>
              <a:gd name="connsiteX3" fmla="*/ 0 w 45719"/>
              <a:gd name="connsiteY3" fmla="*/ 764288 h 764288"/>
              <a:gd name="connsiteX4" fmla="*/ 0 w 45719"/>
              <a:gd name="connsiteY4" fmla="*/ 0 h 764288"/>
              <a:gd name="connsiteX0-1" fmla="*/ 0 w 298350"/>
              <a:gd name="connsiteY0-2" fmla="*/ 0 h 764288"/>
              <a:gd name="connsiteX1-3" fmla="*/ 45719 w 298350"/>
              <a:gd name="connsiteY1-4" fmla="*/ 0 h 764288"/>
              <a:gd name="connsiteX2-5" fmla="*/ 298350 w 298350"/>
              <a:gd name="connsiteY2-6" fmla="*/ 567025 h 764288"/>
              <a:gd name="connsiteX3-7" fmla="*/ 45719 w 298350"/>
              <a:gd name="connsiteY3-8" fmla="*/ 764288 h 764288"/>
              <a:gd name="connsiteX4-9" fmla="*/ 0 w 298350"/>
              <a:gd name="connsiteY4-10" fmla="*/ 764288 h 764288"/>
              <a:gd name="connsiteX5" fmla="*/ 0 w 298350"/>
              <a:gd name="connsiteY5" fmla="*/ 0 h 764288"/>
              <a:gd name="connsiteX0-11" fmla="*/ 449364 w 747714"/>
              <a:gd name="connsiteY0-12" fmla="*/ 0 h 764288"/>
              <a:gd name="connsiteX1-13" fmla="*/ 495083 w 747714"/>
              <a:gd name="connsiteY1-14" fmla="*/ 0 h 764288"/>
              <a:gd name="connsiteX2-15" fmla="*/ 747714 w 747714"/>
              <a:gd name="connsiteY2-16" fmla="*/ 567025 h 764288"/>
              <a:gd name="connsiteX3-17" fmla="*/ 495083 w 747714"/>
              <a:gd name="connsiteY3-18" fmla="*/ 764288 h 764288"/>
              <a:gd name="connsiteX4-19" fmla="*/ 449364 w 747714"/>
              <a:gd name="connsiteY4-20" fmla="*/ 764288 h 764288"/>
              <a:gd name="connsiteX5-21" fmla="*/ 0 w 747714"/>
              <a:gd name="connsiteY5-22" fmla="*/ 371763 h 764288"/>
              <a:gd name="connsiteX6" fmla="*/ 449364 w 747714"/>
              <a:gd name="connsiteY6" fmla="*/ 0 h 764288"/>
              <a:gd name="connsiteX0-23" fmla="*/ 453125 w 751475"/>
              <a:gd name="connsiteY0-24" fmla="*/ 0 h 764288"/>
              <a:gd name="connsiteX1-25" fmla="*/ 498844 w 751475"/>
              <a:gd name="connsiteY1-26" fmla="*/ 0 h 764288"/>
              <a:gd name="connsiteX2-27" fmla="*/ 751475 w 751475"/>
              <a:gd name="connsiteY2-28" fmla="*/ 567025 h 764288"/>
              <a:gd name="connsiteX3-29" fmla="*/ 498844 w 751475"/>
              <a:gd name="connsiteY3-30" fmla="*/ 764288 h 764288"/>
              <a:gd name="connsiteX4-31" fmla="*/ 453125 w 751475"/>
              <a:gd name="connsiteY4-32" fmla="*/ 764288 h 764288"/>
              <a:gd name="connsiteX5-33" fmla="*/ 427624 w 751475"/>
              <a:gd name="connsiteY5-34" fmla="*/ 214600 h 764288"/>
              <a:gd name="connsiteX6-35" fmla="*/ 3761 w 751475"/>
              <a:gd name="connsiteY6-36" fmla="*/ 371763 h 764288"/>
              <a:gd name="connsiteX7" fmla="*/ 453125 w 751475"/>
              <a:gd name="connsiteY7" fmla="*/ 0 h 764288"/>
              <a:gd name="connsiteX0-37" fmla="*/ 453125 w 751475"/>
              <a:gd name="connsiteY0-38" fmla="*/ 0 h 764288"/>
              <a:gd name="connsiteX1-39" fmla="*/ 498844 w 751475"/>
              <a:gd name="connsiteY1-40" fmla="*/ 0 h 764288"/>
              <a:gd name="connsiteX2-41" fmla="*/ 751475 w 751475"/>
              <a:gd name="connsiteY2-42" fmla="*/ 567025 h 764288"/>
              <a:gd name="connsiteX3-43" fmla="*/ 556212 w 751475"/>
              <a:gd name="connsiteY3-44" fmla="*/ 328900 h 764288"/>
              <a:gd name="connsiteX4-45" fmla="*/ 498844 w 751475"/>
              <a:gd name="connsiteY4-46" fmla="*/ 764288 h 764288"/>
              <a:gd name="connsiteX5-47" fmla="*/ 453125 w 751475"/>
              <a:gd name="connsiteY5-48" fmla="*/ 764288 h 764288"/>
              <a:gd name="connsiteX6-49" fmla="*/ 427624 w 751475"/>
              <a:gd name="connsiteY6-50" fmla="*/ 214600 h 764288"/>
              <a:gd name="connsiteX7-51" fmla="*/ 3761 w 751475"/>
              <a:gd name="connsiteY7-52" fmla="*/ 371763 h 764288"/>
              <a:gd name="connsiteX8" fmla="*/ 453125 w 751475"/>
              <a:gd name="connsiteY8" fmla="*/ 0 h 764288"/>
              <a:gd name="connsiteX0-53" fmla="*/ 453125 w 751475"/>
              <a:gd name="connsiteY0-54" fmla="*/ 0 h 973838"/>
              <a:gd name="connsiteX1-55" fmla="*/ 498844 w 751475"/>
              <a:gd name="connsiteY1-56" fmla="*/ 0 h 973838"/>
              <a:gd name="connsiteX2-57" fmla="*/ 751475 w 751475"/>
              <a:gd name="connsiteY2-58" fmla="*/ 567025 h 973838"/>
              <a:gd name="connsiteX3-59" fmla="*/ 556212 w 751475"/>
              <a:gd name="connsiteY3-60" fmla="*/ 328900 h 973838"/>
              <a:gd name="connsiteX4-61" fmla="*/ 498844 w 751475"/>
              <a:gd name="connsiteY4-62" fmla="*/ 764288 h 973838"/>
              <a:gd name="connsiteX5-63" fmla="*/ 400737 w 751475"/>
              <a:gd name="connsiteY5-64" fmla="*/ 973838 h 973838"/>
              <a:gd name="connsiteX6-65" fmla="*/ 427624 w 751475"/>
              <a:gd name="connsiteY6-66" fmla="*/ 214600 h 973838"/>
              <a:gd name="connsiteX7-67" fmla="*/ 3761 w 751475"/>
              <a:gd name="connsiteY7-68" fmla="*/ 371763 h 973838"/>
              <a:gd name="connsiteX8-69" fmla="*/ 453125 w 751475"/>
              <a:gd name="connsiteY8-70" fmla="*/ 0 h 973838"/>
              <a:gd name="connsiteX0-71" fmla="*/ 453125 w 751475"/>
              <a:gd name="connsiteY0-72" fmla="*/ 0 h 973838"/>
              <a:gd name="connsiteX1-73" fmla="*/ 498844 w 751475"/>
              <a:gd name="connsiteY1-74" fmla="*/ 0 h 973838"/>
              <a:gd name="connsiteX2-75" fmla="*/ 751475 w 751475"/>
              <a:gd name="connsiteY2-76" fmla="*/ 567025 h 973838"/>
              <a:gd name="connsiteX3-77" fmla="*/ 556212 w 751475"/>
              <a:gd name="connsiteY3-78" fmla="*/ 328900 h 973838"/>
              <a:gd name="connsiteX4-79" fmla="*/ 636956 w 751475"/>
              <a:gd name="connsiteY4-80" fmla="*/ 659513 h 973838"/>
              <a:gd name="connsiteX5-81" fmla="*/ 400737 w 751475"/>
              <a:gd name="connsiteY5-82" fmla="*/ 973838 h 973838"/>
              <a:gd name="connsiteX6-83" fmla="*/ 427624 w 751475"/>
              <a:gd name="connsiteY6-84" fmla="*/ 214600 h 973838"/>
              <a:gd name="connsiteX7-85" fmla="*/ 3761 w 751475"/>
              <a:gd name="connsiteY7-86" fmla="*/ 371763 h 973838"/>
              <a:gd name="connsiteX8-87" fmla="*/ 453125 w 751475"/>
              <a:gd name="connsiteY8-88" fmla="*/ 0 h 973838"/>
              <a:gd name="connsiteX0-89" fmla="*/ 453125 w 751475"/>
              <a:gd name="connsiteY0-90" fmla="*/ 0 h 973838"/>
              <a:gd name="connsiteX1-91" fmla="*/ 498844 w 751475"/>
              <a:gd name="connsiteY1-92" fmla="*/ 0 h 973838"/>
              <a:gd name="connsiteX2-93" fmla="*/ 751475 w 751475"/>
              <a:gd name="connsiteY2-94" fmla="*/ 567025 h 973838"/>
              <a:gd name="connsiteX3-95" fmla="*/ 556212 w 751475"/>
              <a:gd name="connsiteY3-96" fmla="*/ 328900 h 973838"/>
              <a:gd name="connsiteX4-97" fmla="*/ 636956 w 751475"/>
              <a:gd name="connsiteY4-98" fmla="*/ 659513 h 973838"/>
              <a:gd name="connsiteX5-99" fmla="*/ 400737 w 751475"/>
              <a:gd name="connsiteY5-100" fmla="*/ 973838 h 973838"/>
              <a:gd name="connsiteX6-101" fmla="*/ 427624 w 751475"/>
              <a:gd name="connsiteY6-102" fmla="*/ 214600 h 973838"/>
              <a:gd name="connsiteX7-103" fmla="*/ 3761 w 751475"/>
              <a:gd name="connsiteY7-104" fmla="*/ 371763 h 973838"/>
              <a:gd name="connsiteX8-105" fmla="*/ 453125 w 751475"/>
              <a:gd name="connsiteY8-106" fmla="*/ 0 h 973838"/>
              <a:gd name="connsiteX0-107" fmla="*/ 453125 w 751475"/>
              <a:gd name="connsiteY0-108" fmla="*/ 0 h 981059"/>
              <a:gd name="connsiteX1-109" fmla="*/ 498844 w 751475"/>
              <a:gd name="connsiteY1-110" fmla="*/ 0 h 981059"/>
              <a:gd name="connsiteX2-111" fmla="*/ 751475 w 751475"/>
              <a:gd name="connsiteY2-112" fmla="*/ 567025 h 981059"/>
              <a:gd name="connsiteX3-113" fmla="*/ 556212 w 751475"/>
              <a:gd name="connsiteY3-114" fmla="*/ 328900 h 981059"/>
              <a:gd name="connsiteX4-115" fmla="*/ 636956 w 751475"/>
              <a:gd name="connsiteY4-116" fmla="*/ 659513 h 981059"/>
              <a:gd name="connsiteX5-117" fmla="*/ 499062 w 751475"/>
              <a:gd name="connsiteY5-118" fmla="*/ 490825 h 981059"/>
              <a:gd name="connsiteX6-119" fmla="*/ 400737 w 751475"/>
              <a:gd name="connsiteY6-120" fmla="*/ 973838 h 981059"/>
              <a:gd name="connsiteX7-121" fmla="*/ 427624 w 751475"/>
              <a:gd name="connsiteY7-122" fmla="*/ 214600 h 981059"/>
              <a:gd name="connsiteX8-123" fmla="*/ 3761 w 751475"/>
              <a:gd name="connsiteY8-124" fmla="*/ 371763 h 981059"/>
              <a:gd name="connsiteX9" fmla="*/ 453125 w 751475"/>
              <a:gd name="connsiteY9" fmla="*/ 0 h 981059"/>
              <a:gd name="connsiteX0-125" fmla="*/ 453125 w 751475"/>
              <a:gd name="connsiteY0-126" fmla="*/ 0 h 981059"/>
              <a:gd name="connsiteX1-127" fmla="*/ 498844 w 751475"/>
              <a:gd name="connsiteY1-128" fmla="*/ 0 h 981059"/>
              <a:gd name="connsiteX2-129" fmla="*/ 751475 w 751475"/>
              <a:gd name="connsiteY2-130" fmla="*/ 567025 h 981059"/>
              <a:gd name="connsiteX3-131" fmla="*/ 556212 w 751475"/>
              <a:gd name="connsiteY3-132" fmla="*/ 328900 h 981059"/>
              <a:gd name="connsiteX4-133" fmla="*/ 636956 w 751475"/>
              <a:gd name="connsiteY4-134" fmla="*/ 659513 h 981059"/>
              <a:gd name="connsiteX5-135" fmla="*/ 499062 w 751475"/>
              <a:gd name="connsiteY5-136" fmla="*/ 490825 h 981059"/>
              <a:gd name="connsiteX6-137" fmla="*/ 400737 w 751475"/>
              <a:gd name="connsiteY6-138" fmla="*/ 973838 h 981059"/>
              <a:gd name="connsiteX7-139" fmla="*/ 427624 w 751475"/>
              <a:gd name="connsiteY7-140" fmla="*/ 214600 h 981059"/>
              <a:gd name="connsiteX8-141" fmla="*/ 3761 w 751475"/>
              <a:gd name="connsiteY8-142" fmla="*/ 371763 h 981059"/>
              <a:gd name="connsiteX9-143" fmla="*/ 453125 w 751475"/>
              <a:gd name="connsiteY9-144" fmla="*/ 0 h 981059"/>
              <a:gd name="connsiteX0-145" fmla="*/ 453125 w 751475"/>
              <a:gd name="connsiteY0-146" fmla="*/ 182880 h 1163939"/>
              <a:gd name="connsiteX1-147" fmla="*/ 559804 w 751475"/>
              <a:gd name="connsiteY1-148" fmla="*/ 0 h 1163939"/>
              <a:gd name="connsiteX2-149" fmla="*/ 751475 w 751475"/>
              <a:gd name="connsiteY2-150" fmla="*/ 749905 h 1163939"/>
              <a:gd name="connsiteX3-151" fmla="*/ 556212 w 751475"/>
              <a:gd name="connsiteY3-152" fmla="*/ 511780 h 1163939"/>
              <a:gd name="connsiteX4-153" fmla="*/ 636956 w 751475"/>
              <a:gd name="connsiteY4-154" fmla="*/ 842393 h 1163939"/>
              <a:gd name="connsiteX5-155" fmla="*/ 499062 w 751475"/>
              <a:gd name="connsiteY5-156" fmla="*/ 673705 h 1163939"/>
              <a:gd name="connsiteX6-157" fmla="*/ 400737 w 751475"/>
              <a:gd name="connsiteY6-158" fmla="*/ 1156718 h 1163939"/>
              <a:gd name="connsiteX7-159" fmla="*/ 427624 w 751475"/>
              <a:gd name="connsiteY7-160" fmla="*/ 397480 h 1163939"/>
              <a:gd name="connsiteX8-161" fmla="*/ 3761 w 751475"/>
              <a:gd name="connsiteY8-162" fmla="*/ 554643 h 1163939"/>
              <a:gd name="connsiteX9-163" fmla="*/ 453125 w 751475"/>
              <a:gd name="connsiteY9-164" fmla="*/ 182880 h 1163939"/>
              <a:gd name="connsiteX0-165" fmla="*/ 498845 w 751475"/>
              <a:gd name="connsiteY0-166" fmla="*/ 0 h 1468739"/>
              <a:gd name="connsiteX1-167" fmla="*/ 559804 w 751475"/>
              <a:gd name="connsiteY1-168" fmla="*/ 304800 h 1468739"/>
              <a:gd name="connsiteX2-169" fmla="*/ 751475 w 751475"/>
              <a:gd name="connsiteY2-170" fmla="*/ 1054705 h 1468739"/>
              <a:gd name="connsiteX3-171" fmla="*/ 556212 w 751475"/>
              <a:gd name="connsiteY3-172" fmla="*/ 816580 h 1468739"/>
              <a:gd name="connsiteX4-173" fmla="*/ 636956 w 751475"/>
              <a:gd name="connsiteY4-174" fmla="*/ 1147193 h 1468739"/>
              <a:gd name="connsiteX5-175" fmla="*/ 499062 w 751475"/>
              <a:gd name="connsiteY5-176" fmla="*/ 978505 h 1468739"/>
              <a:gd name="connsiteX6-177" fmla="*/ 400737 w 751475"/>
              <a:gd name="connsiteY6-178" fmla="*/ 1461518 h 1468739"/>
              <a:gd name="connsiteX7-179" fmla="*/ 427624 w 751475"/>
              <a:gd name="connsiteY7-180" fmla="*/ 702280 h 1468739"/>
              <a:gd name="connsiteX8-181" fmla="*/ 3761 w 751475"/>
              <a:gd name="connsiteY8-182" fmla="*/ 859443 h 1468739"/>
              <a:gd name="connsiteX9-183" fmla="*/ 498845 w 751475"/>
              <a:gd name="connsiteY9-184" fmla="*/ 0 h 1468739"/>
              <a:gd name="connsiteX0-185" fmla="*/ 495084 w 747714"/>
              <a:gd name="connsiteY0-186" fmla="*/ 0 h 1468739"/>
              <a:gd name="connsiteX1-187" fmla="*/ 556043 w 747714"/>
              <a:gd name="connsiteY1-188" fmla="*/ 304800 h 1468739"/>
              <a:gd name="connsiteX2-189" fmla="*/ 747714 w 747714"/>
              <a:gd name="connsiteY2-190" fmla="*/ 1054705 h 1468739"/>
              <a:gd name="connsiteX3-191" fmla="*/ 552451 w 747714"/>
              <a:gd name="connsiteY3-192" fmla="*/ 816580 h 1468739"/>
              <a:gd name="connsiteX4-193" fmla="*/ 633195 w 747714"/>
              <a:gd name="connsiteY4-194" fmla="*/ 1147193 h 1468739"/>
              <a:gd name="connsiteX5-195" fmla="*/ 495301 w 747714"/>
              <a:gd name="connsiteY5-196" fmla="*/ 978505 h 1468739"/>
              <a:gd name="connsiteX6-197" fmla="*/ 396976 w 747714"/>
              <a:gd name="connsiteY6-198" fmla="*/ 1461518 h 1468739"/>
              <a:gd name="connsiteX7-199" fmla="*/ 423863 w 747714"/>
              <a:gd name="connsiteY7-200" fmla="*/ 702280 h 1468739"/>
              <a:gd name="connsiteX8-201" fmla="*/ 0 w 747714"/>
              <a:gd name="connsiteY8-202" fmla="*/ 859443 h 1468739"/>
              <a:gd name="connsiteX9-203" fmla="*/ 423996 w 747714"/>
              <a:gd name="connsiteY9-204" fmla="*/ 490634 h 1468739"/>
              <a:gd name="connsiteX10" fmla="*/ 495084 w 747714"/>
              <a:gd name="connsiteY10" fmla="*/ 0 h 1468739"/>
              <a:gd name="connsiteX0-205" fmla="*/ 503510 w 756140"/>
              <a:gd name="connsiteY0-206" fmla="*/ 0 h 1468739"/>
              <a:gd name="connsiteX1-207" fmla="*/ 564469 w 756140"/>
              <a:gd name="connsiteY1-208" fmla="*/ 304800 h 1468739"/>
              <a:gd name="connsiteX2-209" fmla="*/ 756140 w 756140"/>
              <a:gd name="connsiteY2-210" fmla="*/ 1054705 h 1468739"/>
              <a:gd name="connsiteX3-211" fmla="*/ 560877 w 756140"/>
              <a:gd name="connsiteY3-212" fmla="*/ 816580 h 1468739"/>
              <a:gd name="connsiteX4-213" fmla="*/ 641621 w 756140"/>
              <a:gd name="connsiteY4-214" fmla="*/ 1147193 h 1468739"/>
              <a:gd name="connsiteX5-215" fmla="*/ 503727 w 756140"/>
              <a:gd name="connsiteY5-216" fmla="*/ 978505 h 1468739"/>
              <a:gd name="connsiteX6-217" fmla="*/ 405402 w 756140"/>
              <a:gd name="connsiteY6-218" fmla="*/ 1461518 h 1468739"/>
              <a:gd name="connsiteX7-219" fmla="*/ 432289 w 756140"/>
              <a:gd name="connsiteY7-220" fmla="*/ 702280 h 1468739"/>
              <a:gd name="connsiteX8-221" fmla="*/ 127621 w 756140"/>
              <a:gd name="connsiteY8-222" fmla="*/ 1252634 h 1468739"/>
              <a:gd name="connsiteX9-223" fmla="*/ 8426 w 756140"/>
              <a:gd name="connsiteY9-224" fmla="*/ 859443 h 1468739"/>
              <a:gd name="connsiteX10-225" fmla="*/ 432422 w 756140"/>
              <a:gd name="connsiteY10-226" fmla="*/ 490634 h 1468739"/>
              <a:gd name="connsiteX11" fmla="*/ 503510 w 756140"/>
              <a:gd name="connsiteY11" fmla="*/ 0 h 1468739"/>
              <a:gd name="connsiteX0-227" fmla="*/ 504896 w 757526"/>
              <a:gd name="connsiteY0-228" fmla="*/ 0 h 1468739"/>
              <a:gd name="connsiteX1-229" fmla="*/ 565855 w 757526"/>
              <a:gd name="connsiteY1-230" fmla="*/ 304800 h 1468739"/>
              <a:gd name="connsiteX2-231" fmla="*/ 757526 w 757526"/>
              <a:gd name="connsiteY2-232" fmla="*/ 1054705 h 1468739"/>
              <a:gd name="connsiteX3-233" fmla="*/ 562263 w 757526"/>
              <a:gd name="connsiteY3-234" fmla="*/ 816580 h 1468739"/>
              <a:gd name="connsiteX4-235" fmla="*/ 643007 w 757526"/>
              <a:gd name="connsiteY4-236" fmla="*/ 1147193 h 1468739"/>
              <a:gd name="connsiteX5-237" fmla="*/ 505113 w 757526"/>
              <a:gd name="connsiteY5-238" fmla="*/ 978505 h 1468739"/>
              <a:gd name="connsiteX6-239" fmla="*/ 406788 w 757526"/>
              <a:gd name="connsiteY6-240" fmla="*/ 1461518 h 1468739"/>
              <a:gd name="connsiteX7-241" fmla="*/ 433675 w 757526"/>
              <a:gd name="connsiteY7-242" fmla="*/ 702280 h 1468739"/>
              <a:gd name="connsiteX8-243" fmla="*/ 129007 w 757526"/>
              <a:gd name="connsiteY8-244" fmla="*/ 1252634 h 1468739"/>
              <a:gd name="connsiteX9-245" fmla="*/ 273787 w 757526"/>
              <a:gd name="connsiteY9-246" fmla="*/ 787814 h 1468739"/>
              <a:gd name="connsiteX10-247" fmla="*/ 9812 w 757526"/>
              <a:gd name="connsiteY10-248" fmla="*/ 859443 h 1468739"/>
              <a:gd name="connsiteX11-249" fmla="*/ 433808 w 757526"/>
              <a:gd name="connsiteY11-250" fmla="*/ 490634 h 1468739"/>
              <a:gd name="connsiteX12" fmla="*/ 504896 w 757526"/>
              <a:gd name="connsiteY12" fmla="*/ 0 h 1468739"/>
              <a:gd name="connsiteX0-251" fmla="*/ 504896 w 757526"/>
              <a:gd name="connsiteY0-252" fmla="*/ 0 h 1489493"/>
              <a:gd name="connsiteX1-253" fmla="*/ 565855 w 757526"/>
              <a:gd name="connsiteY1-254" fmla="*/ 304800 h 1489493"/>
              <a:gd name="connsiteX2-255" fmla="*/ 757526 w 757526"/>
              <a:gd name="connsiteY2-256" fmla="*/ 1054705 h 1489493"/>
              <a:gd name="connsiteX3-257" fmla="*/ 562263 w 757526"/>
              <a:gd name="connsiteY3-258" fmla="*/ 816580 h 1489493"/>
              <a:gd name="connsiteX4-259" fmla="*/ 643007 w 757526"/>
              <a:gd name="connsiteY4-260" fmla="*/ 1147193 h 1489493"/>
              <a:gd name="connsiteX5-261" fmla="*/ 505113 w 757526"/>
              <a:gd name="connsiteY5-262" fmla="*/ 978505 h 1489493"/>
              <a:gd name="connsiteX6-263" fmla="*/ 662407 w 757526"/>
              <a:gd name="connsiteY6-264" fmla="*/ 1344074 h 1489493"/>
              <a:gd name="connsiteX7-265" fmla="*/ 406788 w 757526"/>
              <a:gd name="connsiteY7-266" fmla="*/ 1461518 h 1489493"/>
              <a:gd name="connsiteX8-267" fmla="*/ 433675 w 757526"/>
              <a:gd name="connsiteY8-268" fmla="*/ 702280 h 1489493"/>
              <a:gd name="connsiteX9-269" fmla="*/ 129007 w 757526"/>
              <a:gd name="connsiteY9-270" fmla="*/ 1252634 h 1489493"/>
              <a:gd name="connsiteX10-271" fmla="*/ 273787 w 757526"/>
              <a:gd name="connsiteY10-272" fmla="*/ 787814 h 1489493"/>
              <a:gd name="connsiteX11-273" fmla="*/ 9812 w 757526"/>
              <a:gd name="connsiteY11-274" fmla="*/ 859443 h 1489493"/>
              <a:gd name="connsiteX12-275" fmla="*/ 433808 w 757526"/>
              <a:gd name="connsiteY12-276" fmla="*/ 490634 h 1489493"/>
              <a:gd name="connsiteX13" fmla="*/ 504896 w 757526"/>
              <a:gd name="connsiteY13" fmla="*/ 0 h 1489493"/>
              <a:gd name="connsiteX0-277" fmla="*/ 504896 w 757526"/>
              <a:gd name="connsiteY0-278" fmla="*/ 0 h 1484253"/>
              <a:gd name="connsiteX1-279" fmla="*/ 565855 w 757526"/>
              <a:gd name="connsiteY1-280" fmla="*/ 304800 h 1484253"/>
              <a:gd name="connsiteX2-281" fmla="*/ 757526 w 757526"/>
              <a:gd name="connsiteY2-282" fmla="*/ 1054705 h 1484253"/>
              <a:gd name="connsiteX3-283" fmla="*/ 562263 w 757526"/>
              <a:gd name="connsiteY3-284" fmla="*/ 816580 h 1484253"/>
              <a:gd name="connsiteX4-285" fmla="*/ 643007 w 757526"/>
              <a:gd name="connsiteY4-286" fmla="*/ 1147193 h 1484253"/>
              <a:gd name="connsiteX5-287" fmla="*/ 505113 w 757526"/>
              <a:gd name="connsiteY5-288" fmla="*/ 978505 h 1484253"/>
              <a:gd name="connsiteX6-289" fmla="*/ 662407 w 757526"/>
              <a:gd name="connsiteY6-290" fmla="*/ 1344074 h 1484253"/>
              <a:gd name="connsiteX7-291" fmla="*/ 494767 w 757526"/>
              <a:gd name="connsiteY7-292" fmla="*/ 1138334 h 1484253"/>
              <a:gd name="connsiteX8-293" fmla="*/ 406788 w 757526"/>
              <a:gd name="connsiteY8-294" fmla="*/ 1461518 h 1484253"/>
              <a:gd name="connsiteX9-295" fmla="*/ 433675 w 757526"/>
              <a:gd name="connsiteY9-296" fmla="*/ 702280 h 1484253"/>
              <a:gd name="connsiteX10-297" fmla="*/ 129007 w 757526"/>
              <a:gd name="connsiteY10-298" fmla="*/ 1252634 h 1484253"/>
              <a:gd name="connsiteX11-299" fmla="*/ 273787 w 757526"/>
              <a:gd name="connsiteY11-300" fmla="*/ 787814 h 1484253"/>
              <a:gd name="connsiteX12-301" fmla="*/ 9812 w 757526"/>
              <a:gd name="connsiteY12-302" fmla="*/ 859443 h 1484253"/>
              <a:gd name="connsiteX13-303" fmla="*/ 433808 w 757526"/>
              <a:gd name="connsiteY13-304" fmla="*/ 490634 h 1484253"/>
              <a:gd name="connsiteX14" fmla="*/ 504896 w 757526"/>
              <a:gd name="connsiteY14" fmla="*/ 0 h 1484253"/>
              <a:gd name="connsiteX0-305" fmla="*/ 504896 w 757526"/>
              <a:gd name="connsiteY0-306" fmla="*/ 0 h 1462135"/>
              <a:gd name="connsiteX1-307" fmla="*/ 565855 w 757526"/>
              <a:gd name="connsiteY1-308" fmla="*/ 304800 h 1462135"/>
              <a:gd name="connsiteX2-309" fmla="*/ 757526 w 757526"/>
              <a:gd name="connsiteY2-310" fmla="*/ 1054705 h 1462135"/>
              <a:gd name="connsiteX3-311" fmla="*/ 562263 w 757526"/>
              <a:gd name="connsiteY3-312" fmla="*/ 816580 h 1462135"/>
              <a:gd name="connsiteX4-313" fmla="*/ 643007 w 757526"/>
              <a:gd name="connsiteY4-314" fmla="*/ 1147193 h 1462135"/>
              <a:gd name="connsiteX5-315" fmla="*/ 505113 w 757526"/>
              <a:gd name="connsiteY5-316" fmla="*/ 978505 h 1462135"/>
              <a:gd name="connsiteX6-317" fmla="*/ 662407 w 757526"/>
              <a:gd name="connsiteY6-318" fmla="*/ 1344074 h 1462135"/>
              <a:gd name="connsiteX7-319" fmla="*/ 494767 w 757526"/>
              <a:gd name="connsiteY7-320" fmla="*/ 1138334 h 1462135"/>
              <a:gd name="connsiteX8-321" fmla="*/ 406788 w 757526"/>
              <a:gd name="connsiteY8-322" fmla="*/ 1461518 h 1462135"/>
              <a:gd name="connsiteX9-323" fmla="*/ 250927 w 757526"/>
              <a:gd name="connsiteY9-324" fmla="*/ 1237394 h 1462135"/>
              <a:gd name="connsiteX10-325" fmla="*/ 433675 w 757526"/>
              <a:gd name="connsiteY10-326" fmla="*/ 702280 h 1462135"/>
              <a:gd name="connsiteX11-327" fmla="*/ 129007 w 757526"/>
              <a:gd name="connsiteY11-328" fmla="*/ 1252634 h 1462135"/>
              <a:gd name="connsiteX12-329" fmla="*/ 273787 w 757526"/>
              <a:gd name="connsiteY12-330" fmla="*/ 787814 h 1462135"/>
              <a:gd name="connsiteX13-331" fmla="*/ 9812 w 757526"/>
              <a:gd name="connsiteY13-332" fmla="*/ 859443 h 1462135"/>
              <a:gd name="connsiteX14-333" fmla="*/ 433808 w 757526"/>
              <a:gd name="connsiteY14-334" fmla="*/ 490634 h 1462135"/>
              <a:gd name="connsiteX15" fmla="*/ 504896 w 757526"/>
              <a:gd name="connsiteY15" fmla="*/ 0 h 1462135"/>
              <a:gd name="connsiteX0-335" fmla="*/ 504896 w 757526"/>
              <a:gd name="connsiteY0-336" fmla="*/ 0 h 1464408"/>
              <a:gd name="connsiteX1-337" fmla="*/ 565855 w 757526"/>
              <a:gd name="connsiteY1-338" fmla="*/ 304800 h 1464408"/>
              <a:gd name="connsiteX2-339" fmla="*/ 757526 w 757526"/>
              <a:gd name="connsiteY2-340" fmla="*/ 1054705 h 1464408"/>
              <a:gd name="connsiteX3-341" fmla="*/ 562263 w 757526"/>
              <a:gd name="connsiteY3-342" fmla="*/ 816580 h 1464408"/>
              <a:gd name="connsiteX4-343" fmla="*/ 643007 w 757526"/>
              <a:gd name="connsiteY4-344" fmla="*/ 1147193 h 1464408"/>
              <a:gd name="connsiteX5-345" fmla="*/ 505113 w 757526"/>
              <a:gd name="connsiteY5-346" fmla="*/ 978505 h 1464408"/>
              <a:gd name="connsiteX6-347" fmla="*/ 662407 w 757526"/>
              <a:gd name="connsiteY6-348" fmla="*/ 1344074 h 1464408"/>
              <a:gd name="connsiteX7-349" fmla="*/ 494767 w 757526"/>
              <a:gd name="connsiteY7-350" fmla="*/ 1138334 h 1464408"/>
              <a:gd name="connsiteX8-351" fmla="*/ 406788 w 757526"/>
              <a:gd name="connsiteY8-352" fmla="*/ 1461518 h 1464408"/>
              <a:gd name="connsiteX9-353" fmla="*/ 419837 w 757526"/>
              <a:gd name="connsiteY9-354" fmla="*/ 1030384 h 1464408"/>
              <a:gd name="connsiteX10-355" fmla="*/ 250927 w 757526"/>
              <a:gd name="connsiteY10-356" fmla="*/ 1237394 h 1464408"/>
              <a:gd name="connsiteX11-357" fmla="*/ 433675 w 757526"/>
              <a:gd name="connsiteY11-358" fmla="*/ 702280 h 1464408"/>
              <a:gd name="connsiteX12-359" fmla="*/ 129007 w 757526"/>
              <a:gd name="connsiteY12-360" fmla="*/ 1252634 h 1464408"/>
              <a:gd name="connsiteX13-361" fmla="*/ 273787 w 757526"/>
              <a:gd name="connsiteY13-362" fmla="*/ 787814 h 1464408"/>
              <a:gd name="connsiteX14-363" fmla="*/ 9812 w 757526"/>
              <a:gd name="connsiteY14-364" fmla="*/ 859443 h 1464408"/>
              <a:gd name="connsiteX15-365" fmla="*/ 433808 w 757526"/>
              <a:gd name="connsiteY15-366" fmla="*/ 490634 h 1464408"/>
              <a:gd name="connsiteX16" fmla="*/ 504896 w 757526"/>
              <a:gd name="connsiteY16" fmla="*/ 0 h 1464408"/>
              <a:gd name="connsiteX0-367" fmla="*/ 505264 w 757894"/>
              <a:gd name="connsiteY0-368" fmla="*/ 0 h 1464408"/>
              <a:gd name="connsiteX1-369" fmla="*/ 566223 w 757894"/>
              <a:gd name="connsiteY1-370" fmla="*/ 304800 h 1464408"/>
              <a:gd name="connsiteX2-371" fmla="*/ 757894 w 757894"/>
              <a:gd name="connsiteY2-372" fmla="*/ 1054705 h 1464408"/>
              <a:gd name="connsiteX3-373" fmla="*/ 562631 w 757894"/>
              <a:gd name="connsiteY3-374" fmla="*/ 816580 h 1464408"/>
              <a:gd name="connsiteX4-375" fmla="*/ 643375 w 757894"/>
              <a:gd name="connsiteY4-376" fmla="*/ 1147193 h 1464408"/>
              <a:gd name="connsiteX5-377" fmla="*/ 505481 w 757894"/>
              <a:gd name="connsiteY5-378" fmla="*/ 978505 h 1464408"/>
              <a:gd name="connsiteX6-379" fmla="*/ 662775 w 757894"/>
              <a:gd name="connsiteY6-380" fmla="*/ 1344074 h 1464408"/>
              <a:gd name="connsiteX7-381" fmla="*/ 495135 w 757894"/>
              <a:gd name="connsiteY7-382" fmla="*/ 1138334 h 1464408"/>
              <a:gd name="connsiteX8-383" fmla="*/ 407156 w 757894"/>
              <a:gd name="connsiteY8-384" fmla="*/ 1461518 h 1464408"/>
              <a:gd name="connsiteX9-385" fmla="*/ 420205 w 757894"/>
              <a:gd name="connsiteY9-386" fmla="*/ 1030384 h 1464408"/>
              <a:gd name="connsiteX10-387" fmla="*/ 251295 w 757894"/>
              <a:gd name="connsiteY10-388" fmla="*/ 1237394 h 1464408"/>
              <a:gd name="connsiteX11-389" fmla="*/ 434043 w 757894"/>
              <a:gd name="connsiteY11-390" fmla="*/ 702280 h 1464408"/>
              <a:gd name="connsiteX12-391" fmla="*/ 129375 w 757894"/>
              <a:gd name="connsiteY12-392" fmla="*/ 1252634 h 1464408"/>
              <a:gd name="connsiteX13-393" fmla="*/ 39205 w 757894"/>
              <a:gd name="connsiteY13-394" fmla="*/ 1081183 h 1464408"/>
              <a:gd name="connsiteX14-395" fmla="*/ 274155 w 757894"/>
              <a:gd name="connsiteY14-396" fmla="*/ 787814 h 1464408"/>
              <a:gd name="connsiteX15-397" fmla="*/ 10180 w 757894"/>
              <a:gd name="connsiteY15-398" fmla="*/ 859443 h 1464408"/>
              <a:gd name="connsiteX16-399" fmla="*/ 434176 w 757894"/>
              <a:gd name="connsiteY16-400" fmla="*/ 490634 h 1464408"/>
              <a:gd name="connsiteX17" fmla="*/ 505264 w 757894"/>
              <a:gd name="connsiteY17" fmla="*/ 0 h 1464408"/>
              <a:gd name="connsiteX0-401" fmla="*/ 505264 w 757894"/>
              <a:gd name="connsiteY0-402" fmla="*/ 0 h 1464408"/>
              <a:gd name="connsiteX1-403" fmla="*/ 566223 w 757894"/>
              <a:gd name="connsiteY1-404" fmla="*/ 304800 h 1464408"/>
              <a:gd name="connsiteX2-405" fmla="*/ 757894 w 757894"/>
              <a:gd name="connsiteY2-406" fmla="*/ 1054705 h 1464408"/>
              <a:gd name="connsiteX3-407" fmla="*/ 562631 w 757894"/>
              <a:gd name="connsiteY3-408" fmla="*/ 816580 h 1464408"/>
              <a:gd name="connsiteX4-409" fmla="*/ 643375 w 757894"/>
              <a:gd name="connsiteY4-410" fmla="*/ 1147193 h 1464408"/>
              <a:gd name="connsiteX5-411" fmla="*/ 505481 w 757894"/>
              <a:gd name="connsiteY5-412" fmla="*/ 978505 h 1464408"/>
              <a:gd name="connsiteX6-413" fmla="*/ 662775 w 757894"/>
              <a:gd name="connsiteY6-414" fmla="*/ 1344074 h 1464408"/>
              <a:gd name="connsiteX7-415" fmla="*/ 495135 w 757894"/>
              <a:gd name="connsiteY7-416" fmla="*/ 1138334 h 1464408"/>
              <a:gd name="connsiteX8-417" fmla="*/ 407156 w 757894"/>
              <a:gd name="connsiteY8-418" fmla="*/ 1461518 h 1464408"/>
              <a:gd name="connsiteX9-419" fmla="*/ 420205 w 757894"/>
              <a:gd name="connsiteY9-420" fmla="*/ 1030384 h 1464408"/>
              <a:gd name="connsiteX10-421" fmla="*/ 251295 w 757894"/>
              <a:gd name="connsiteY10-422" fmla="*/ 1237394 h 1464408"/>
              <a:gd name="connsiteX11-423" fmla="*/ 434043 w 757894"/>
              <a:gd name="connsiteY11-424" fmla="*/ 702280 h 1464408"/>
              <a:gd name="connsiteX12-425" fmla="*/ 129375 w 757894"/>
              <a:gd name="connsiteY12-426" fmla="*/ 1252634 h 1464408"/>
              <a:gd name="connsiteX13-427" fmla="*/ 223355 w 757894"/>
              <a:gd name="connsiteY13-428" fmla="*/ 985933 h 1464408"/>
              <a:gd name="connsiteX14-429" fmla="*/ 39205 w 757894"/>
              <a:gd name="connsiteY14-430" fmla="*/ 1081183 h 1464408"/>
              <a:gd name="connsiteX15-431" fmla="*/ 274155 w 757894"/>
              <a:gd name="connsiteY15-432" fmla="*/ 787814 h 1464408"/>
              <a:gd name="connsiteX16-433" fmla="*/ 10180 w 757894"/>
              <a:gd name="connsiteY16-434" fmla="*/ 859443 h 1464408"/>
              <a:gd name="connsiteX17-435" fmla="*/ 434176 w 757894"/>
              <a:gd name="connsiteY17-436" fmla="*/ 490634 h 1464408"/>
              <a:gd name="connsiteX18" fmla="*/ 505264 w 757894"/>
              <a:gd name="connsiteY18" fmla="*/ 0 h 1464408"/>
              <a:gd name="connsiteX0-437" fmla="*/ 505264 w 757894"/>
              <a:gd name="connsiteY0-438" fmla="*/ 0 h 1463673"/>
              <a:gd name="connsiteX1-439" fmla="*/ 566223 w 757894"/>
              <a:gd name="connsiteY1-440" fmla="*/ 304800 h 1463673"/>
              <a:gd name="connsiteX2-441" fmla="*/ 757894 w 757894"/>
              <a:gd name="connsiteY2-442" fmla="*/ 1054705 h 1463673"/>
              <a:gd name="connsiteX3-443" fmla="*/ 562631 w 757894"/>
              <a:gd name="connsiteY3-444" fmla="*/ 816580 h 1463673"/>
              <a:gd name="connsiteX4-445" fmla="*/ 643375 w 757894"/>
              <a:gd name="connsiteY4-446" fmla="*/ 1147193 h 1463673"/>
              <a:gd name="connsiteX5-447" fmla="*/ 505481 w 757894"/>
              <a:gd name="connsiteY5-448" fmla="*/ 978505 h 1463673"/>
              <a:gd name="connsiteX6-449" fmla="*/ 662775 w 757894"/>
              <a:gd name="connsiteY6-450" fmla="*/ 1344074 h 1463673"/>
              <a:gd name="connsiteX7-451" fmla="*/ 495135 w 757894"/>
              <a:gd name="connsiteY7-452" fmla="*/ 1138334 h 1463673"/>
              <a:gd name="connsiteX8-453" fmla="*/ 407156 w 757894"/>
              <a:gd name="connsiteY8-454" fmla="*/ 1461518 h 1463673"/>
              <a:gd name="connsiteX9-455" fmla="*/ 458305 w 757894"/>
              <a:gd name="connsiteY9-456" fmla="*/ 871634 h 1463673"/>
              <a:gd name="connsiteX10-457" fmla="*/ 251295 w 757894"/>
              <a:gd name="connsiteY10-458" fmla="*/ 1237394 h 1463673"/>
              <a:gd name="connsiteX11-459" fmla="*/ 434043 w 757894"/>
              <a:gd name="connsiteY11-460" fmla="*/ 702280 h 1463673"/>
              <a:gd name="connsiteX12-461" fmla="*/ 129375 w 757894"/>
              <a:gd name="connsiteY12-462" fmla="*/ 1252634 h 1463673"/>
              <a:gd name="connsiteX13-463" fmla="*/ 223355 w 757894"/>
              <a:gd name="connsiteY13-464" fmla="*/ 985933 h 1463673"/>
              <a:gd name="connsiteX14-465" fmla="*/ 39205 w 757894"/>
              <a:gd name="connsiteY14-466" fmla="*/ 1081183 h 1463673"/>
              <a:gd name="connsiteX15-467" fmla="*/ 274155 w 757894"/>
              <a:gd name="connsiteY15-468" fmla="*/ 787814 h 1463673"/>
              <a:gd name="connsiteX16-469" fmla="*/ 10180 w 757894"/>
              <a:gd name="connsiteY16-470" fmla="*/ 859443 h 1463673"/>
              <a:gd name="connsiteX17-471" fmla="*/ 434176 w 757894"/>
              <a:gd name="connsiteY17-472" fmla="*/ 490634 h 1463673"/>
              <a:gd name="connsiteX18-473" fmla="*/ 505264 w 757894"/>
              <a:gd name="connsiteY18-474" fmla="*/ 0 h 1463673"/>
              <a:gd name="connsiteX0-475" fmla="*/ 502542 w 755172"/>
              <a:gd name="connsiteY0-476" fmla="*/ 0 h 1463673"/>
              <a:gd name="connsiteX1-477" fmla="*/ 563501 w 755172"/>
              <a:gd name="connsiteY1-478" fmla="*/ 304800 h 1463673"/>
              <a:gd name="connsiteX2-479" fmla="*/ 755172 w 755172"/>
              <a:gd name="connsiteY2-480" fmla="*/ 1054705 h 1463673"/>
              <a:gd name="connsiteX3-481" fmla="*/ 559909 w 755172"/>
              <a:gd name="connsiteY3-482" fmla="*/ 816580 h 1463673"/>
              <a:gd name="connsiteX4-483" fmla="*/ 640653 w 755172"/>
              <a:gd name="connsiteY4-484" fmla="*/ 1147193 h 1463673"/>
              <a:gd name="connsiteX5-485" fmla="*/ 502759 w 755172"/>
              <a:gd name="connsiteY5-486" fmla="*/ 978505 h 1463673"/>
              <a:gd name="connsiteX6-487" fmla="*/ 660053 w 755172"/>
              <a:gd name="connsiteY6-488" fmla="*/ 1344074 h 1463673"/>
              <a:gd name="connsiteX7-489" fmla="*/ 492413 w 755172"/>
              <a:gd name="connsiteY7-490" fmla="*/ 1138334 h 1463673"/>
              <a:gd name="connsiteX8-491" fmla="*/ 404434 w 755172"/>
              <a:gd name="connsiteY8-492" fmla="*/ 1461518 h 1463673"/>
              <a:gd name="connsiteX9-493" fmla="*/ 455583 w 755172"/>
              <a:gd name="connsiteY9-494" fmla="*/ 871634 h 1463673"/>
              <a:gd name="connsiteX10-495" fmla="*/ 248573 w 755172"/>
              <a:gd name="connsiteY10-496" fmla="*/ 1237394 h 1463673"/>
              <a:gd name="connsiteX11-497" fmla="*/ 431321 w 755172"/>
              <a:gd name="connsiteY11-498" fmla="*/ 702280 h 1463673"/>
              <a:gd name="connsiteX12-499" fmla="*/ 126653 w 755172"/>
              <a:gd name="connsiteY12-500" fmla="*/ 1252634 h 1463673"/>
              <a:gd name="connsiteX13-501" fmla="*/ 220633 w 755172"/>
              <a:gd name="connsiteY13-502" fmla="*/ 985933 h 1463673"/>
              <a:gd name="connsiteX14-503" fmla="*/ 36483 w 755172"/>
              <a:gd name="connsiteY14-504" fmla="*/ 1081183 h 1463673"/>
              <a:gd name="connsiteX15-505" fmla="*/ 398433 w 755172"/>
              <a:gd name="connsiteY15-506" fmla="*/ 625889 h 1463673"/>
              <a:gd name="connsiteX16-507" fmla="*/ 7458 w 755172"/>
              <a:gd name="connsiteY16-508" fmla="*/ 859443 h 1463673"/>
              <a:gd name="connsiteX17-509" fmla="*/ 431454 w 755172"/>
              <a:gd name="connsiteY17-510" fmla="*/ 490634 h 1463673"/>
              <a:gd name="connsiteX18-511" fmla="*/ 502542 w 755172"/>
              <a:gd name="connsiteY18-512" fmla="*/ 0 h 1463673"/>
              <a:gd name="connsiteX0-513" fmla="*/ 502542 w 755172"/>
              <a:gd name="connsiteY0-514" fmla="*/ 0 h 1463673"/>
              <a:gd name="connsiteX1-515" fmla="*/ 563501 w 755172"/>
              <a:gd name="connsiteY1-516" fmla="*/ 304800 h 1463673"/>
              <a:gd name="connsiteX2-517" fmla="*/ 755172 w 755172"/>
              <a:gd name="connsiteY2-518" fmla="*/ 1054705 h 1463673"/>
              <a:gd name="connsiteX3-519" fmla="*/ 559909 w 755172"/>
              <a:gd name="connsiteY3-520" fmla="*/ 816580 h 1463673"/>
              <a:gd name="connsiteX4-521" fmla="*/ 640653 w 755172"/>
              <a:gd name="connsiteY4-522" fmla="*/ 1147193 h 1463673"/>
              <a:gd name="connsiteX5-523" fmla="*/ 502759 w 755172"/>
              <a:gd name="connsiteY5-524" fmla="*/ 978505 h 1463673"/>
              <a:gd name="connsiteX6-525" fmla="*/ 660053 w 755172"/>
              <a:gd name="connsiteY6-526" fmla="*/ 1344074 h 1463673"/>
              <a:gd name="connsiteX7-527" fmla="*/ 492413 w 755172"/>
              <a:gd name="connsiteY7-528" fmla="*/ 1138334 h 1463673"/>
              <a:gd name="connsiteX8-529" fmla="*/ 404434 w 755172"/>
              <a:gd name="connsiteY8-530" fmla="*/ 1461518 h 1463673"/>
              <a:gd name="connsiteX9-531" fmla="*/ 455583 w 755172"/>
              <a:gd name="connsiteY9-532" fmla="*/ 871634 h 1463673"/>
              <a:gd name="connsiteX10-533" fmla="*/ 248573 w 755172"/>
              <a:gd name="connsiteY10-534" fmla="*/ 1237394 h 1463673"/>
              <a:gd name="connsiteX11-535" fmla="*/ 431321 w 755172"/>
              <a:gd name="connsiteY11-536" fmla="*/ 702280 h 1463673"/>
              <a:gd name="connsiteX12-537" fmla="*/ 126653 w 755172"/>
              <a:gd name="connsiteY12-538" fmla="*/ 1252634 h 1463673"/>
              <a:gd name="connsiteX13-539" fmla="*/ 220633 w 755172"/>
              <a:gd name="connsiteY13-540" fmla="*/ 985933 h 1463673"/>
              <a:gd name="connsiteX14-541" fmla="*/ 36483 w 755172"/>
              <a:gd name="connsiteY14-542" fmla="*/ 1081183 h 1463673"/>
              <a:gd name="connsiteX15-543" fmla="*/ 398433 w 755172"/>
              <a:gd name="connsiteY15-544" fmla="*/ 625889 h 1463673"/>
              <a:gd name="connsiteX16-545" fmla="*/ 7458 w 755172"/>
              <a:gd name="connsiteY16-546" fmla="*/ 859443 h 1463673"/>
              <a:gd name="connsiteX17-547" fmla="*/ 431454 w 755172"/>
              <a:gd name="connsiteY17-548" fmla="*/ 490634 h 1463673"/>
              <a:gd name="connsiteX18-549" fmla="*/ 502542 w 755172"/>
              <a:gd name="connsiteY18-550" fmla="*/ 0 h 1463673"/>
              <a:gd name="connsiteX0-551" fmla="*/ 502542 w 755172"/>
              <a:gd name="connsiteY0-552" fmla="*/ 0 h 1463673"/>
              <a:gd name="connsiteX1-553" fmla="*/ 563501 w 755172"/>
              <a:gd name="connsiteY1-554" fmla="*/ 304800 h 1463673"/>
              <a:gd name="connsiteX2-555" fmla="*/ 755172 w 755172"/>
              <a:gd name="connsiteY2-556" fmla="*/ 1054705 h 1463673"/>
              <a:gd name="connsiteX3-557" fmla="*/ 559909 w 755172"/>
              <a:gd name="connsiteY3-558" fmla="*/ 816580 h 1463673"/>
              <a:gd name="connsiteX4-559" fmla="*/ 640653 w 755172"/>
              <a:gd name="connsiteY4-560" fmla="*/ 1147193 h 1463673"/>
              <a:gd name="connsiteX5-561" fmla="*/ 502759 w 755172"/>
              <a:gd name="connsiteY5-562" fmla="*/ 978505 h 1463673"/>
              <a:gd name="connsiteX6-563" fmla="*/ 660053 w 755172"/>
              <a:gd name="connsiteY6-564" fmla="*/ 1344074 h 1463673"/>
              <a:gd name="connsiteX7-565" fmla="*/ 492413 w 755172"/>
              <a:gd name="connsiteY7-566" fmla="*/ 1138334 h 1463673"/>
              <a:gd name="connsiteX8-567" fmla="*/ 404434 w 755172"/>
              <a:gd name="connsiteY8-568" fmla="*/ 1461518 h 1463673"/>
              <a:gd name="connsiteX9-569" fmla="*/ 455583 w 755172"/>
              <a:gd name="connsiteY9-570" fmla="*/ 871634 h 1463673"/>
              <a:gd name="connsiteX10-571" fmla="*/ 248573 w 755172"/>
              <a:gd name="connsiteY10-572" fmla="*/ 1237394 h 1463673"/>
              <a:gd name="connsiteX11-573" fmla="*/ 431321 w 755172"/>
              <a:gd name="connsiteY11-574" fmla="*/ 702280 h 1463673"/>
              <a:gd name="connsiteX12-575" fmla="*/ 126653 w 755172"/>
              <a:gd name="connsiteY12-576" fmla="*/ 1252634 h 1463673"/>
              <a:gd name="connsiteX13-577" fmla="*/ 309533 w 755172"/>
              <a:gd name="connsiteY13-578" fmla="*/ 830358 h 1463673"/>
              <a:gd name="connsiteX14-579" fmla="*/ 36483 w 755172"/>
              <a:gd name="connsiteY14-580" fmla="*/ 1081183 h 1463673"/>
              <a:gd name="connsiteX15-581" fmla="*/ 398433 w 755172"/>
              <a:gd name="connsiteY15-582" fmla="*/ 625889 h 1463673"/>
              <a:gd name="connsiteX16-583" fmla="*/ 7458 w 755172"/>
              <a:gd name="connsiteY16-584" fmla="*/ 859443 h 1463673"/>
              <a:gd name="connsiteX17-585" fmla="*/ 431454 w 755172"/>
              <a:gd name="connsiteY17-586" fmla="*/ 490634 h 1463673"/>
              <a:gd name="connsiteX18-587" fmla="*/ 502542 w 755172"/>
              <a:gd name="connsiteY18-588" fmla="*/ 0 h 1463673"/>
              <a:gd name="connsiteX0-589" fmla="*/ 502542 w 755172"/>
              <a:gd name="connsiteY0-590" fmla="*/ 0 h 1463673"/>
              <a:gd name="connsiteX1-591" fmla="*/ 563501 w 755172"/>
              <a:gd name="connsiteY1-592" fmla="*/ 304800 h 1463673"/>
              <a:gd name="connsiteX2-593" fmla="*/ 755172 w 755172"/>
              <a:gd name="connsiteY2-594" fmla="*/ 1054705 h 1463673"/>
              <a:gd name="connsiteX3-595" fmla="*/ 559909 w 755172"/>
              <a:gd name="connsiteY3-596" fmla="*/ 816580 h 1463673"/>
              <a:gd name="connsiteX4-597" fmla="*/ 640653 w 755172"/>
              <a:gd name="connsiteY4-598" fmla="*/ 1147193 h 1463673"/>
              <a:gd name="connsiteX5-599" fmla="*/ 502759 w 755172"/>
              <a:gd name="connsiteY5-600" fmla="*/ 978505 h 1463673"/>
              <a:gd name="connsiteX6-601" fmla="*/ 660053 w 755172"/>
              <a:gd name="connsiteY6-602" fmla="*/ 1344074 h 1463673"/>
              <a:gd name="connsiteX7-603" fmla="*/ 492413 w 755172"/>
              <a:gd name="connsiteY7-604" fmla="*/ 1138334 h 1463673"/>
              <a:gd name="connsiteX8-605" fmla="*/ 404434 w 755172"/>
              <a:gd name="connsiteY8-606" fmla="*/ 1461518 h 1463673"/>
              <a:gd name="connsiteX9-607" fmla="*/ 455583 w 755172"/>
              <a:gd name="connsiteY9-608" fmla="*/ 871634 h 1463673"/>
              <a:gd name="connsiteX10-609" fmla="*/ 248573 w 755172"/>
              <a:gd name="connsiteY10-610" fmla="*/ 1237394 h 1463673"/>
              <a:gd name="connsiteX11-611" fmla="*/ 463071 w 755172"/>
              <a:gd name="connsiteY11-612" fmla="*/ 737205 h 1463673"/>
              <a:gd name="connsiteX12-613" fmla="*/ 126653 w 755172"/>
              <a:gd name="connsiteY12-614" fmla="*/ 1252634 h 1463673"/>
              <a:gd name="connsiteX13-615" fmla="*/ 309533 w 755172"/>
              <a:gd name="connsiteY13-616" fmla="*/ 830358 h 1463673"/>
              <a:gd name="connsiteX14-617" fmla="*/ 36483 w 755172"/>
              <a:gd name="connsiteY14-618" fmla="*/ 1081183 h 1463673"/>
              <a:gd name="connsiteX15-619" fmla="*/ 398433 w 755172"/>
              <a:gd name="connsiteY15-620" fmla="*/ 625889 h 1463673"/>
              <a:gd name="connsiteX16-621" fmla="*/ 7458 w 755172"/>
              <a:gd name="connsiteY16-622" fmla="*/ 859443 h 1463673"/>
              <a:gd name="connsiteX17-623" fmla="*/ 431454 w 755172"/>
              <a:gd name="connsiteY17-624" fmla="*/ 490634 h 1463673"/>
              <a:gd name="connsiteX18-625" fmla="*/ 502542 w 755172"/>
              <a:gd name="connsiteY18-626" fmla="*/ 0 h 1463673"/>
              <a:gd name="connsiteX0-627" fmla="*/ 502542 w 755172"/>
              <a:gd name="connsiteY0-628" fmla="*/ 0 h 1463673"/>
              <a:gd name="connsiteX1-629" fmla="*/ 563501 w 755172"/>
              <a:gd name="connsiteY1-630" fmla="*/ 304800 h 1463673"/>
              <a:gd name="connsiteX2-631" fmla="*/ 755172 w 755172"/>
              <a:gd name="connsiteY2-632" fmla="*/ 1054705 h 1463673"/>
              <a:gd name="connsiteX3-633" fmla="*/ 559909 w 755172"/>
              <a:gd name="connsiteY3-634" fmla="*/ 816580 h 1463673"/>
              <a:gd name="connsiteX4-635" fmla="*/ 640653 w 755172"/>
              <a:gd name="connsiteY4-636" fmla="*/ 1147193 h 1463673"/>
              <a:gd name="connsiteX5-637" fmla="*/ 502759 w 755172"/>
              <a:gd name="connsiteY5-638" fmla="*/ 978505 h 1463673"/>
              <a:gd name="connsiteX6-639" fmla="*/ 660053 w 755172"/>
              <a:gd name="connsiteY6-640" fmla="*/ 1344074 h 1463673"/>
              <a:gd name="connsiteX7-641" fmla="*/ 492413 w 755172"/>
              <a:gd name="connsiteY7-642" fmla="*/ 1138334 h 1463673"/>
              <a:gd name="connsiteX8-643" fmla="*/ 404434 w 755172"/>
              <a:gd name="connsiteY8-644" fmla="*/ 1461518 h 1463673"/>
              <a:gd name="connsiteX9-645" fmla="*/ 455583 w 755172"/>
              <a:gd name="connsiteY9-646" fmla="*/ 871634 h 1463673"/>
              <a:gd name="connsiteX10-647" fmla="*/ 248573 w 755172"/>
              <a:gd name="connsiteY10-648" fmla="*/ 1237394 h 1463673"/>
              <a:gd name="connsiteX11-649" fmla="*/ 463071 w 755172"/>
              <a:gd name="connsiteY11-650" fmla="*/ 737205 h 1463673"/>
              <a:gd name="connsiteX12-651" fmla="*/ 126653 w 755172"/>
              <a:gd name="connsiteY12-652" fmla="*/ 1252634 h 1463673"/>
              <a:gd name="connsiteX13-653" fmla="*/ 309533 w 755172"/>
              <a:gd name="connsiteY13-654" fmla="*/ 830358 h 1463673"/>
              <a:gd name="connsiteX14-655" fmla="*/ 36483 w 755172"/>
              <a:gd name="connsiteY14-656" fmla="*/ 1081183 h 1463673"/>
              <a:gd name="connsiteX15-657" fmla="*/ 398433 w 755172"/>
              <a:gd name="connsiteY15-658" fmla="*/ 625889 h 1463673"/>
              <a:gd name="connsiteX16-659" fmla="*/ 7458 w 755172"/>
              <a:gd name="connsiteY16-660" fmla="*/ 859443 h 1463673"/>
              <a:gd name="connsiteX17-661" fmla="*/ 431454 w 755172"/>
              <a:gd name="connsiteY17-662" fmla="*/ 490634 h 1463673"/>
              <a:gd name="connsiteX18-663" fmla="*/ 502542 w 755172"/>
              <a:gd name="connsiteY18-664" fmla="*/ 0 h 1463673"/>
              <a:gd name="connsiteX0-665" fmla="*/ 502542 w 755172"/>
              <a:gd name="connsiteY0-666" fmla="*/ 0 h 1463673"/>
              <a:gd name="connsiteX1-667" fmla="*/ 563501 w 755172"/>
              <a:gd name="connsiteY1-668" fmla="*/ 304800 h 1463673"/>
              <a:gd name="connsiteX2-669" fmla="*/ 755172 w 755172"/>
              <a:gd name="connsiteY2-670" fmla="*/ 1054705 h 1463673"/>
              <a:gd name="connsiteX3-671" fmla="*/ 559909 w 755172"/>
              <a:gd name="connsiteY3-672" fmla="*/ 816580 h 1463673"/>
              <a:gd name="connsiteX4-673" fmla="*/ 640653 w 755172"/>
              <a:gd name="connsiteY4-674" fmla="*/ 1147193 h 1463673"/>
              <a:gd name="connsiteX5-675" fmla="*/ 502759 w 755172"/>
              <a:gd name="connsiteY5-676" fmla="*/ 978505 h 1463673"/>
              <a:gd name="connsiteX6-677" fmla="*/ 660053 w 755172"/>
              <a:gd name="connsiteY6-678" fmla="*/ 1344074 h 1463673"/>
              <a:gd name="connsiteX7-679" fmla="*/ 492413 w 755172"/>
              <a:gd name="connsiteY7-680" fmla="*/ 1138334 h 1463673"/>
              <a:gd name="connsiteX8-681" fmla="*/ 404434 w 755172"/>
              <a:gd name="connsiteY8-682" fmla="*/ 1461518 h 1463673"/>
              <a:gd name="connsiteX9-683" fmla="*/ 455583 w 755172"/>
              <a:gd name="connsiteY9-684" fmla="*/ 871634 h 1463673"/>
              <a:gd name="connsiteX10-685" fmla="*/ 248573 w 755172"/>
              <a:gd name="connsiteY10-686" fmla="*/ 1237394 h 1463673"/>
              <a:gd name="connsiteX11-687" fmla="*/ 463071 w 755172"/>
              <a:gd name="connsiteY11-688" fmla="*/ 737205 h 1463673"/>
              <a:gd name="connsiteX12-689" fmla="*/ 126653 w 755172"/>
              <a:gd name="connsiteY12-690" fmla="*/ 1252634 h 1463673"/>
              <a:gd name="connsiteX13-691" fmla="*/ 446058 w 755172"/>
              <a:gd name="connsiteY13-692" fmla="*/ 665258 h 1463673"/>
              <a:gd name="connsiteX14-693" fmla="*/ 36483 w 755172"/>
              <a:gd name="connsiteY14-694" fmla="*/ 1081183 h 1463673"/>
              <a:gd name="connsiteX15-695" fmla="*/ 398433 w 755172"/>
              <a:gd name="connsiteY15-696" fmla="*/ 625889 h 1463673"/>
              <a:gd name="connsiteX16-697" fmla="*/ 7458 w 755172"/>
              <a:gd name="connsiteY16-698" fmla="*/ 859443 h 1463673"/>
              <a:gd name="connsiteX17-699" fmla="*/ 431454 w 755172"/>
              <a:gd name="connsiteY17-700" fmla="*/ 490634 h 1463673"/>
              <a:gd name="connsiteX18-701" fmla="*/ 502542 w 755172"/>
              <a:gd name="connsiteY18-702" fmla="*/ 0 h 1463673"/>
              <a:gd name="connsiteX0-703" fmla="*/ 501902 w 754532"/>
              <a:gd name="connsiteY0-704" fmla="*/ 0 h 1463673"/>
              <a:gd name="connsiteX1-705" fmla="*/ 562861 w 754532"/>
              <a:gd name="connsiteY1-706" fmla="*/ 304800 h 1463673"/>
              <a:gd name="connsiteX2-707" fmla="*/ 754532 w 754532"/>
              <a:gd name="connsiteY2-708" fmla="*/ 1054705 h 1463673"/>
              <a:gd name="connsiteX3-709" fmla="*/ 559269 w 754532"/>
              <a:gd name="connsiteY3-710" fmla="*/ 816580 h 1463673"/>
              <a:gd name="connsiteX4-711" fmla="*/ 640013 w 754532"/>
              <a:gd name="connsiteY4-712" fmla="*/ 1147193 h 1463673"/>
              <a:gd name="connsiteX5-713" fmla="*/ 502119 w 754532"/>
              <a:gd name="connsiteY5-714" fmla="*/ 978505 h 1463673"/>
              <a:gd name="connsiteX6-715" fmla="*/ 659413 w 754532"/>
              <a:gd name="connsiteY6-716" fmla="*/ 1344074 h 1463673"/>
              <a:gd name="connsiteX7-717" fmla="*/ 491773 w 754532"/>
              <a:gd name="connsiteY7-718" fmla="*/ 1138334 h 1463673"/>
              <a:gd name="connsiteX8-719" fmla="*/ 403794 w 754532"/>
              <a:gd name="connsiteY8-720" fmla="*/ 1461518 h 1463673"/>
              <a:gd name="connsiteX9-721" fmla="*/ 454943 w 754532"/>
              <a:gd name="connsiteY9-722" fmla="*/ 871634 h 1463673"/>
              <a:gd name="connsiteX10-723" fmla="*/ 247933 w 754532"/>
              <a:gd name="connsiteY10-724" fmla="*/ 1237394 h 1463673"/>
              <a:gd name="connsiteX11-725" fmla="*/ 462431 w 754532"/>
              <a:gd name="connsiteY11-726" fmla="*/ 737205 h 1463673"/>
              <a:gd name="connsiteX12-727" fmla="*/ 126013 w 754532"/>
              <a:gd name="connsiteY12-728" fmla="*/ 1252634 h 1463673"/>
              <a:gd name="connsiteX13-729" fmla="*/ 445418 w 754532"/>
              <a:gd name="connsiteY13-730" fmla="*/ 665258 h 1463673"/>
              <a:gd name="connsiteX14-731" fmla="*/ 35843 w 754532"/>
              <a:gd name="connsiteY14-732" fmla="*/ 1081183 h 1463673"/>
              <a:gd name="connsiteX15-733" fmla="*/ 442243 w 754532"/>
              <a:gd name="connsiteY15-734" fmla="*/ 587789 h 1463673"/>
              <a:gd name="connsiteX16-735" fmla="*/ 6818 w 754532"/>
              <a:gd name="connsiteY16-736" fmla="*/ 859443 h 1463673"/>
              <a:gd name="connsiteX17-737" fmla="*/ 430814 w 754532"/>
              <a:gd name="connsiteY17-738" fmla="*/ 490634 h 1463673"/>
              <a:gd name="connsiteX18-739" fmla="*/ 501902 w 754532"/>
              <a:gd name="connsiteY18-740" fmla="*/ 0 h 1463673"/>
              <a:gd name="connsiteX0-741" fmla="*/ 501902 w 754532"/>
              <a:gd name="connsiteY0-742" fmla="*/ 0 h 1463539"/>
              <a:gd name="connsiteX1-743" fmla="*/ 562861 w 754532"/>
              <a:gd name="connsiteY1-744" fmla="*/ 304800 h 1463539"/>
              <a:gd name="connsiteX2-745" fmla="*/ 754532 w 754532"/>
              <a:gd name="connsiteY2-746" fmla="*/ 1054705 h 1463539"/>
              <a:gd name="connsiteX3-747" fmla="*/ 559269 w 754532"/>
              <a:gd name="connsiteY3-748" fmla="*/ 816580 h 1463539"/>
              <a:gd name="connsiteX4-749" fmla="*/ 640013 w 754532"/>
              <a:gd name="connsiteY4-750" fmla="*/ 1147193 h 1463539"/>
              <a:gd name="connsiteX5-751" fmla="*/ 502119 w 754532"/>
              <a:gd name="connsiteY5-752" fmla="*/ 978505 h 1463539"/>
              <a:gd name="connsiteX6-753" fmla="*/ 659413 w 754532"/>
              <a:gd name="connsiteY6-754" fmla="*/ 1344074 h 1463539"/>
              <a:gd name="connsiteX7-755" fmla="*/ 491773 w 754532"/>
              <a:gd name="connsiteY7-756" fmla="*/ 1138334 h 1463539"/>
              <a:gd name="connsiteX8-757" fmla="*/ 403794 w 754532"/>
              <a:gd name="connsiteY8-758" fmla="*/ 1461518 h 1463539"/>
              <a:gd name="connsiteX9-759" fmla="*/ 486693 w 754532"/>
              <a:gd name="connsiteY9-760" fmla="*/ 830359 h 1463539"/>
              <a:gd name="connsiteX10-761" fmla="*/ 247933 w 754532"/>
              <a:gd name="connsiteY10-762" fmla="*/ 1237394 h 1463539"/>
              <a:gd name="connsiteX11-763" fmla="*/ 462431 w 754532"/>
              <a:gd name="connsiteY11-764" fmla="*/ 737205 h 1463539"/>
              <a:gd name="connsiteX12-765" fmla="*/ 126013 w 754532"/>
              <a:gd name="connsiteY12-766" fmla="*/ 1252634 h 1463539"/>
              <a:gd name="connsiteX13-767" fmla="*/ 445418 w 754532"/>
              <a:gd name="connsiteY13-768" fmla="*/ 665258 h 1463539"/>
              <a:gd name="connsiteX14-769" fmla="*/ 35843 w 754532"/>
              <a:gd name="connsiteY14-770" fmla="*/ 1081183 h 1463539"/>
              <a:gd name="connsiteX15-771" fmla="*/ 442243 w 754532"/>
              <a:gd name="connsiteY15-772" fmla="*/ 587789 h 1463539"/>
              <a:gd name="connsiteX16-773" fmla="*/ 6818 w 754532"/>
              <a:gd name="connsiteY16-774" fmla="*/ 859443 h 1463539"/>
              <a:gd name="connsiteX17-775" fmla="*/ 430814 w 754532"/>
              <a:gd name="connsiteY17-776" fmla="*/ 490634 h 1463539"/>
              <a:gd name="connsiteX18-777" fmla="*/ 501902 w 754532"/>
              <a:gd name="connsiteY18-778" fmla="*/ 0 h 1463539"/>
              <a:gd name="connsiteX0-779" fmla="*/ 501902 w 754532"/>
              <a:gd name="connsiteY0-780" fmla="*/ 0 h 1463539"/>
              <a:gd name="connsiteX1-781" fmla="*/ 562861 w 754532"/>
              <a:gd name="connsiteY1-782" fmla="*/ 304800 h 1463539"/>
              <a:gd name="connsiteX2-783" fmla="*/ 754532 w 754532"/>
              <a:gd name="connsiteY2-784" fmla="*/ 1054705 h 1463539"/>
              <a:gd name="connsiteX3-785" fmla="*/ 559269 w 754532"/>
              <a:gd name="connsiteY3-786" fmla="*/ 816580 h 1463539"/>
              <a:gd name="connsiteX4-787" fmla="*/ 640013 w 754532"/>
              <a:gd name="connsiteY4-788" fmla="*/ 1147193 h 1463539"/>
              <a:gd name="connsiteX5-789" fmla="*/ 502119 w 754532"/>
              <a:gd name="connsiteY5-790" fmla="*/ 978505 h 1463539"/>
              <a:gd name="connsiteX6-791" fmla="*/ 659413 w 754532"/>
              <a:gd name="connsiteY6-792" fmla="*/ 1344074 h 1463539"/>
              <a:gd name="connsiteX7-793" fmla="*/ 501298 w 754532"/>
              <a:gd name="connsiteY7-794" fmla="*/ 1065309 h 1463539"/>
              <a:gd name="connsiteX8-795" fmla="*/ 403794 w 754532"/>
              <a:gd name="connsiteY8-796" fmla="*/ 1461518 h 1463539"/>
              <a:gd name="connsiteX9-797" fmla="*/ 486693 w 754532"/>
              <a:gd name="connsiteY9-798" fmla="*/ 830359 h 1463539"/>
              <a:gd name="connsiteX10-799" fmla="*/ 247933 w 754532"/>
              <a:gd name="connsiteY10-800" fmla="*/ 1237394 h 1463539"/>
              <a:gd name="connsiteX11-801" fmla="*/ 462431 w 754532"/>
              <a:gd name="connsiteY11-802" fmla="*/ 737205 h 1463539"/>
              <a:gd name="connsiteX12-803" fmla="*/ 126013 w 754532"/>
              <a:gd name="connsiteY12-804" fmla="*/ 1252634 h 1463539"/>
              <a:gd name="connsiteX13-805" fmla="*/ 445418 w 754532"/>
              <a:gd name="connsiteY13-806" fmla="*/ 665258 h 1463539"/>
              <a:gd name="connsiteX14-807" fmla="*/ 35843 w 754532"/>
              <a:gd name="connsiteY14-808" fmla="*/ 1081183 h 1463539"/>
              <a:gd name="connsiteX15-809" fmla="*/ 442243 w 754532"/>
              <a:gd name="connsiteY15-810" fmla="*/ 587789 h 1463539"/>
              <a:gd name="connsiteX16-811" fmla="*/ 6818 w 754532"/>
              <a:gd name="connsiteY16-812" fmla="*/ 859443 h 1463539"/>
              <a:gd name="connsiteX17-813" fmla="*/ 430814 w 754532"/>
              <a:gd name="connsiteY17-814" fmla="*/ 490634 h 1463539"/>
              <a:gd name="connsiteX18-815" fmla="*/ 501902 w 754532"/>
              <a:gd name="connsiteY18-816" fmla="*/ 0 h 1463539"/>
              <a:gd name="connsiteX0-817" fmla="*/ 501902 w 754532"/>
              <a:gd name="connsiteY0-818" fmla="*/ 0 h 1463539"/>
              <a:gd name="connsiteX1-819" fmla="*/ 562861 w 754532"/>
              <a:gd name="connsiteY1-820" fmla="*/ 304800 h 1463539"/>
              <a:gd name="connsiteX2-821" fmla="*/ 754532 w 754532"/>
              <a:gd name="connsiteY2-822" fmla="*/ 1054705 h 1463539"/>
              <a:gd name="connsiteX3-823" fmla="*/ 559269 w 754532"/>
              <a:gd name="connsiteY3-824" fmla="*/ 816580 h 1463539"/>
              <a:gd name="connsiteX4-825" fmla="*/ 640013 w 754532"/>
              <a:gd name="connsiteY4-826" fmla="*/ 1147193 h 1463539"/>
              <a:gd name="connsiteX5-827" fmla="*/ 502119 w 754532"/>
              <a:gd name="connsiteY5-828" fmla="*/ 978505 h 1463539"/>
              <a:gd name="connsiteX6-829" fmla="*/ 659413 w 754532"/>
              <a:gd name="connsiteY6-830" fmla="*/ 1344074 h 1463539"/>
              <a:gd name="connsiteX7-831" fmla="*/ 501298 w 754532"/>
              <a:gd name="connsiteY7-832" fmla="*/ 1065309 h 1463539"/>
              <a:gd name="connsiteX8-833" fmla="*/ 403794 w 754532"/>
              <a:gd name="connsiteY8-834" fmla="*/ 1461518 h 1463539"/>
              <a:gd name="connsiteX9-835" fmla="*/ 486693 w 754532"/>
              <a:gd name="connsiteY9-836" fmla="*/ 830359 h 1463539"/>
              <a:gd name="connsiteX10-837" fmla="*/ 247933 w 754532"/>
              <a:gd name="connsiteY10-838" fmla="*/ 1237394 h 1463539"/>
              <a:gd name="connsiteX11-839" fmla="*/ 462431 w 754532"/>
              <a:gd name="connsiteY11-840" fmla="*/ 737205 h 1463539"/>
              <a:gd name="connsiteX12-841" fmla="*/ 126013 w 754532"/>
              <a:gd name="connsiteY12-842" fmla="*/ 1252634 h 1463539"/>
              <a:gd name="connsiteX13-843" fmla="*/ 445418 w 754532"/>
              <a:gd name="connsiteY13-844" fmla="*/ 665258 h 1463539"/>
              <a:gd name="connsiteX14-845" fmla="*/ 35843 w 754532"/>
              <a:gd name="connsiteY14-846" fmla="*/ 1081183 h 1463539"/>
              <a:gd name="connsiteX15-847" fmla="*/ 442243 w 754532"/>
              <a:gd name="connsiteY15-848" fmla="*/ 587789 h 1463539"/>
              <a:gd name="connsiteX16-849" fmla="*/ 6818 w 754532"/>
              <a:gd name="connsiteY16-850" fmla="*/ 859443 h 1463539"/>
              <a:gd name="connsiteX17-851" fmla="*/ 430814 w 754532"/>
              <a:gd name="connsiteY17-852" fmla="*/ 490634 h 1463539"/>
              <a:gd name="connsiteX18-853" fmla="*/ 501902 w 754532"/>
              <a:gd name="connsiteY18-854" fmla="*/ 0 h 1463539"/>
              <a:gd name="connsiteX0-855" fmla="*/ 501902 w 754532"/>
              <a:gd name="connsiteY0-856" fmla="*/ 0 h 1463539"/>
              <a:gd name="connsiteX1-857" fmla="*/ 562861 w 754532"/>
              <a:gd name="connsiteY1-858" fmla="*/ 304800 h 1463539"/>
              <a:gd name="connsiteX2-859" fmla="*/ 754532 w 754532"/>
              <a:gd name="connsiteY2-860" fmla="*/ 1054705 h 1463539"/>
              <a:gd name="connsiteX3-861" fmla="*/ 559269 w 754532"/>
              <a:gd name="connsiteY3-862" fmla="*/ 816580 h 1463539"/>
              <a:gd name="connsiteX4-863" fmla="*/ 640013 w 754532"/>
              <a:gd name="connsiteY4-864" fmla="*/ 1147193 h 1463539"/>
              <a:gd name="connsiteX5-865" fmla="*/ 502119 w 754532"/>
              <a:gd name="connsiteY5-866" fmla="*/ 978505 h 1463539"/>
              <a:gd name="connsiteX6-867" fmla="*/ 659413 w 754532"/>
              <a:gd name="connsiteY6-868" fmla="*/ 1344074 h 1463539"/>
              <a:gd name="connsiteX7-869" fmla="*/ 501298 w 754532"/>
              <a:gd name="connsiteY7-870" fmla="*/ 1065309 h 1463539"/>
              <a:gd name="connsiteX8-871" fmla="*/ 403794 w 754532"/>
              <a:gd name="connsiteY8-872" fmla="*/ 1461518 h 1463539"/>
              <a:gd name="connsiteX9-873" fmla="*/ 486693 w 754532"/>
              <a:gd name="connsiteY9-874" fmla="*/ 830359 h 1463539"/>
              <a:gd name="connsiteX10-875" fmla="*/ 247933 w 754532"/>
              <a:gd name="connsiteY10-876" fmla="*/ 1237394 h 1463539"/>
              <a:gd name="connsiteX11-877" fmla="*/ 462431 w 754532"/>
              <a:gd name="connsiteY11-878" fmla="*/ 737205 h 1463539"/>
              <a:gd name="connsiteX12-879" fmla="*/ 126013 w 754532"/>
              <a:gd name="connsiteY12-880" fmla="*/ 1252634 h 1463539"/>
              <a:gd name="connsiteX13-881" fmla="*/ 445418 w 754532"/>
              <a:gd name="connsiteY13-882" fmla="*/ 665258 h 1463539"/>
              <a:gd name="connsiteX14-883" fmla="*/ 35843 w 754532"/>
              <a:gd name="connsiteY14-884" fmla="*/ 1081183 h 1463539"/>
              <a:gd name="connsiteX15-885" fmla="*/ 442243 w 754532"/>
              <a:gd name="connsiteY15-886" fmla="*/ 587789 h 1463539"/>
              <a:gd name="connsiteX16-887" fmla="*/ 6818 w 754532"/>
              <a:gd name="connsiteY16-888" fmla="*/ 859443 h 1463539"/>
              <a:gd name="connsiteX17-889" fmla="*/ 430814 w 754532"/>
              <a:gd name="connsiteY17-890" fmla="*/ 490634 h 1463539"/>
              <a:gd name="connsiteX18-891" fmla="*/ 501902 w 754532"/>
              <a:gd name="connsiteY18-892" fmla="*/ 0 h 1463539"/>
              <a:gd name="connsiteX0-893" fmla="*/ 501902 w 754532"/>
              <a:gd name="connsiteY0-894" fmla="*/ 0 h 1463539"/>
              <a:gd name="connsiteX1-895" fmla="*/ 562861 w 754532"/>
              <a:gd name="connsiteY1-896" fmla="*/ 304800 h 1463539"/>
              <a:gd name="connsiteX2-897" fmla="*/ 754532 w 754532"/>
              <a:gd name="connsiteY2-898" fmla="*/ 1054705 h 1463539"/>
              <a:gd name="connsiteX3-899" fmla="*/ 559269 w 754532"/>
              <a:gd name="connsiteY3-900" fmla="*/ 816580 h 1463539"/>
              <a:gd name="connsiteX4-901" fmla="*/ 640013 w 754532"/>
              <a:gd name="connsiteY4-902" fmla="*/ 1147193 h 1463539"/>
              <a:gd name="connsiteX5-903" fmla="*/ 533869 w 754532"/>
              <a:gd name="connsiteY5-904" fmla="*/ 940405 h 1463539"/>
              <a:gd name="connsiteX6-905" fmla="*/ 659413 w 754532"/>
              <a:gd name="connsiteY6-906" fmla="*/ 1344074 h 1463539"/>
              <a:gd name="connsiteX7-907" fmla="*/ 501298 w 754532"/>
              <a:gd name="connsiteY7-908" fmla="*/ 1065309 h 1463539"/>
              <a:gd name="connsiteX8-909" fmla="*/ 403794 w 754532"/>
              <a:gd name="connsiteY8-910" fmla="*/ 1461518 h 1463539"/>
              <a:gd name="connsiteX9-911" fmla="*/ 486693 w 754532"/>
              <a:gd name="connsiteY9-912" fmla="*/ 830359 h 1463539"/>
              <a:gd name="connsiteX10-913" fmla="*/ 247933 w 754532"/>
              <a:gd name="connsiteY10-914" fmla="*/ 1237394 h 1463539"/>
              <a:gd name="connsiteX11-915" fmla="*/ 462431 w 754532"/>
              <a:gd name="connsiteY11-916" fmla="*/ 737205 h 1463539"/>
              <a:gd name="connsiteX12-917" fmla="*/ 126013 w 754532"/>
              <a:gd name="connsiteY12-918" fmla="*/ 1252634 h 1463539"/>
              <a:gd name="connsiteX13-919" fmla="*/ 445418 w 754532"/>
              <a:gd name="connsiteY13-920" fmla="*/ 665258 h 1463539"/>
              <a:gd name="connsiteX14-921" fmla="*/ 35843 w 754532"/>
              <a:gd name="connsiteY14-922" fmla="*/ 1081183 h 1463539"/>
              <a:gd name="connsiteX15-923" fmla="*/ 442243 w 754532"/>
              <a:gd name="connsiteY15-924" fmla="*/ 587789 h 1463539"/>
              <a:gd name="connsiteX16-925" fmla="*/ 6818 w 754532"/>
              <a:gd name="connsiteY16-926" fmla="*/ 859443 h 1463539"/>
              <a:gd name="connsiteX17-927" fmla="*/ 430814 w 754532"/>
              <a:gd name="connsiteY17-928" fmla="*/ 490634 h 1463539"/>
              <a:gd name="connsiteX18-929" fmla="*/ 501902 w 754532"/>
              <a:gd name="connsiteY18-930" fmla="*/ 0 h 1463539"/>
              <a:gd name="connsiteX0-931" fmla="*/ 501902 w 754532"/>
              <a:gd name="connsiteY0-932" fmla="*/ 0 h 1463539"/>
              <a:gd name="connsiteX1-933" fmla="*/ 562861 w 754532"/>
              <a:gd name="connsiteY1-934" fmla="*/ 304800 h 1463539"/>
              <a:gd name="connsiteX2-935" fmla="*/ 754532 w 754532"/>
              <a:gd name="connsiteY2-936" fmla="*/ 1054705 h 1463539"/>
              <a:gd name="connsiteX3-937" fmla="*/ 559269 w 754532"/>
              <a:gd name="connsiteY3-938" fmla="*/ 816580 h 1463539"/>
              <a:gd name="connsiteX4-939" fmla="*/ 640013 w 754532"/>
              <a:gd name="connsiteY4-940" fmla="*/ 1147193 h 1463539"/>
              <a:gd name="connsiteX5-941" fmla="*/ 533869 w 754532"/>
              <a:gd name="connsiteY5-942" fmla="*/ 940405 h 1463539"/>
              <a:gd name="connsiteX6-943" fmla="*/ 659413 w 754532"/>
              <a:gd name="connsiteY6-944" fmla="*/ 1344074 h 1463539"/>
              <a:gd name="connsiteX7-945" fmla="*/ 501298 w 754532"/>
              <a:gd name="connsiteY7-946" fmla="*/ 1065309 h 1463539"/>
              <a:gd name="connsiteX8-947" fmla="*/ 403794 w 754532"/>
              <a:gd name="connsiteY8-948" fmla="*/ 1461518 h 1463539"/>
              <a:gd name="connsiteX9-949" fmla="*/ 486693 w 754532"/>
              <a:gd name="connsiteY9-950" fmla="*/ 830359 h 1463539"/>
              <a:gd name="connsiteX10-951" fmla="*/ 247933 w 754532"/>
              <a:gd name="connsiteY10-952" fmla="*/ 1237394 h 1463539"/>
              <a:gd name="connsiteX11-953" fmla="*/ 462431 w 754532"/>
              <a:gd name="connsiteY11-954" fmla="*/ 737205 h 1463539"/>
              <a:gd name="connsiteX12-955" fmla="*/ 126013 w 754532"/>
              <a:gd name="connsiteY12-956" fmla="*/ 1252634 h 1463539"/>
              <a:gd name="connsiteX13-957" fmla="*/ 445418 w 754532"/>
              <a:gd name="connsiteY13-958" fmla="*/ 665258 h 1463539"/>
              <a:gd name="connsiteX14-959" fmla="*/ 35843 w 754532"/>
              <a:gd name="connsiteY14-960" fmla="*/ 1081183 h 1463539"/>
              <a:gd name="connsiteX15-961" fmla="*/ 442243 w 754532"/>
              <a:gd name="connsiteY15-962" fmla="*/ 587789 h 1463539"/>
              <a:gd name="connsiteX16-963" fmla="*/ 6818 w 754532"/>
              <a:gd name="connsiteY16-964" fmla="*/ 859443 h 1463539"/>
              <a:gd name="connsiteX17-965" fmla="*/ 430814 w 754532"/>
              <a:gd name="connsiteY17-966" fmla="*/ 490634 h 1463539"/>
              <a:gd name="connsiteX18-967" fmla="*/ 501902 w 754532"/>
              <a:gd name="connsiteY18-968" fmla="*/ 0 h 1463539"/>
              <a:gd name="connsiteX0-969" fmla="*/ 501902 w 754532"/>
              <a:gd name="connsiteY0-970" fmla="*/ 0 h 1463539"/>
              <a:gd name="connsiteX1-971" fmla="*/ 562861 w 754532"/>
              <a:gd name="connsiteY1-972" fmla="*/ 304800 h 1463539"/>
              <a:gd name="connsiteX2-973" fmla="*/ 754532 w 754532"/>
              <a:gd name="connsiteY2-974" fmla="*/ 1054705 h 1463539"/>
              <a:gd name="connsiteX3-975" fmla="*/ 559269 w 754532"/>
              <a:gd name="connsiteY3-976" fmla="*/ 816580 h 1463539"/>
              <a:gd name="connsiteX4-977" fmla="*/ 640013 w 754532"/>
              <a:gd name="connsiteY4-978" fmla="*/ 1147193 h 1463539"/>
              <a:gd name="connsiteX5-979" fmla="*/ 533869 w 754532"/>
              <a:gd name="connsiteY5-980" fmla="*/ 940405 h 1463539"/>
              <a:gd name="connsiteX6-981" fmla="*/ 659413 w 754532"/>
              <a:gd name="connsiteY6-982" fmla="*/ 1344074 h 1463539"/>
              <a:gd name="connsiteX7-983" fmla="*/ 520348 w 754532"/>
              <a:gd name="connsiteY7-984" fmla="*/ 1065309 h 1463539"/>
              <a:gd name="connsiteX8-985" fmla="*/ 403794 w 754532"/>
              <a:gd name="connsiteY8-986" fmla="*/ 1461518 h 1463539"/>
              <a:gd name="connsiteX9-987" fmla="*/ 486693 w 754532"/>
              <a:gd name="connsiteY9-988" fmla="*/ 830359 h 1463539"/>
              <a:gd name="connsiteX10-989" fmla="*/ 247933 w 754532"/>
              <a:gd name="connsiteY10-990" fmla="*/ 1237394 h 1463539"/>
              <a:gd name="connsiteX11-991" fmla="*/ 462431 w 754532"/>
              <a:gd name="connsiteY11-992" fmla="*/ 737205 h 1463539"/>
              <a:gd name="connsiteX12-993" fmla="*/ 126013 w 754532"/>
              <a:gd name="connsiteY12-994" fmla="*/ 1252634 h 1463539"/>
              <a:gd name="connsiteX13-995" fmla="*/ 445418 w 754532"/>
              <a:gd name="connsiteY13-996" fmla="*/ 665258 h 1463539"/>
              <a:gd name="connsiteX14-997" fmla="*/ 35843 w 754532"/>
              <a:gd name="connsiteY14-998" fmla="*/ 1081183 h 1463539"/>
              <a:gd name="connsiteX15-999" fmla="*/ 442243 w 754532"/>
              <a:gd name="connsiteY15-1000" fmla="*/ 587789 h 1463539"/>
              <a:gd name="connsiteX16-1001" fmla="*/ 6818 w 754532"/>
              <a:gd name="connsiteY16-1002" fmla="*/ 859443 h 1463539"/>
              <a:gd name="connsiteX17-1003" fmla="*/ 430814 w 754532"/>
              <a:gd name="connsiteY17-1004" fmla="*/ 490634 h 1463539"/>
              <a:gd name="connsiteX18-1005" fmla="*/ 501902 w 754532"/>
              <a:gd name="connsiteY18-1006" fmla="*/ 0 h 1463539"/>
              <a:gd name="connsiteX0-1007" fmla="*/ 501902 w 754532"/>
              <a:gd name="connsiteY0-1008" fmla="*/ 0 h 1463539"/>
              <a:gd name="connsiteX1-1009" fmla="*/ 562861 w 754532"/>
              <a:gd name="connsiteY1-1010" fmla="*/ 304800 h 1463539"/>
              <a:gd name="connsiteX2-1011" fmla="*/ 754532 w 754532"/>
              <a:gd name="connsiteY2-1012" fmla="*/ 1054705 h 1463539"/>
              <a:gd name="connsiteX3-1013" fmla="*/ 540219 w 754532"/>
              <a:gd name="connsiteY3-1014" fmla="*/ 816580 h 1463539"/>
              <a:gd name="connsiteX4-1015" fmla="*/ 640013 w 754532"/>
              <a:gd name="connsiteY4-1016" fmla="*/ 1147193 h 1463539"/>
              <a:gd name="connsiteX5-1017" fmla="*/ 533869 w 754532"/>
              <a:gd name="connsiteY5-1018" fmla="*/ 940405 h 1463539"/>
              <a:gd name="connsiteX6-1019" fmla="*/ 659413 w 754532"/>
              <a:gd name="connsiteY6-1020" fmla="*/ 1344074 h 1463539"/>
              <a:gd name="connsiteX7-1021" fmla="*/ 520348 w 754532"/>
              <a:gd name="connsiteY7-1022" fmla="*/ 1065309 h 1463539"/>
              <a:gd name="connsiteX8-1023" fmla="*/ 403794 w 754532"/>
              <a:gd name="connsiteY8-1024" fmla="*/ 1461518 h 1463539"/>
              <a:gd name="connsiteX9-1025" fmla="*/ 486693 w 754532"/>
              <a:gd name="connsiteY9-1026" fmla="*/ 830359 h 1463539"/>
              <a:gd name="connsiteX10-1027" fmla="*/ 247933 w 754532"/>
              <a:gd name="connsiteY10-1028" fmla="*/ 1237394 h 1463539"/>
              <a:gd name="connsiteX11-1029" fmla="*/ 462431 w 754532"/>
              <a:gd name="connsiteY11-1030" fmla="*/ 737205 h 1463539"/>
              <a:gd name="connsiteX12-1031" fmla="*/ 126013 w 754532"/>
              <a:gd name="connsiteY12-1032" fmla="*/ 1252634 h 1463539"/>
              <a:gd name="connsiteX13-1033" fmla="*/ 445418 w 754532"/>
              <a:gd name="connsiteY13-1034" fmla="*/ 665258 h 1463539"/>
              <a:gd name="connsiteX14-1035" fmla="*/ 35843 w 754532"/>
              <a:gd name="connsiteY14-1036" fmla="*/ 1081183 h 1463539"/>
              <a:gd name="connsiteX15-1037" fmla="*/ 442243 w 754532"/>
              <a:gd name="connsiteY15-1038" fmla="*/ 587789 h 1463539"/>
              <a:gd name="connsiteX16-1039" fmla="*/ 6818 w 754532"/>
              <a:gd name="connsiteY16-1040" fmla="*/ 859443 h 1463539"/>
              <a:gd name="connsiteX17-1041" fmla="*/ 430814 w 754532"/>
              <a:gd name="connsiteY17-1042" fmla="*/ 490634 h 1463539"/>
              <a:gd name="connsiteX18-1043" fmla="*/ 501902 w 754532"/>
              <a:gd name="connsiteY18-1044" fmla="*/ 0 h 1463539"/>
              <a:gd name="connsiteX0-1045" fmla="*/ 501902 w 754532"/>
              <a:gd name="connsiteY0-1046" fmla="*/ 0 h 1463539"/>
              <a:gd name="connsiteX1-1047" fmla="*/ 562861 w 754532"/>
              <a:gd name="connsiteY1-1048" fmla="*/ 304800 h 1463539"/>
              <a:gd name="connsiteX2-1049" fmla="*/ 754532 w 754532"/>
              <a:gd name="connsiteY2-1050" fmla="*/ 1054705 h 1463539"/>
              <a:gd name="connsiteX3-1051" fmla="*/ 540219 w 754532"/>
              <a:gd name="connsiteY3-1052" fmla="*/ 816580 h 1463539"/>
              <a:gd name="connsiteX4-1053" fmla="*/ 640013 w 754532"/>
              <a:gd name="connsiteY4-1054" fmla="*/ 1147193 h 1463539"/>
              <a:gd name="connsiteX5-1055" fmla="*/ 533869 w 754532"/>
              <a:gd name="connsiteY5-1056" fmla="*/ 940405 h 1463539"/>
              <a:gd name="connsiteX6-1057" fmla="*/ 659413 w 754532"/>
              <a:gd name="connsiteY6-1058" fmla="*/ 1344074 h 1463539"/>
              <a:gd name="connsiteX7-1059" fmla="*/ 520348 w 754532"/>
              <a:gd name="connsiteY7-1060" fmla="*/ 1065309 h 1463539"/>
              <a:gd name="connsiteX8-1061" fmla="*/ 403794 w 754532"/>
              <a:gd name="connsiteY8-1062" fmla="*/ 1461518 h 1463539"/>
              <a:gd name="connsiteX9-1063" fmla="*/ 486693 w 754532"/>
              <a:gd name="connsiteY9-1064" fmla="*/ 830359 h 1463539"/>
              <a:gd name="connsiteX10-1065" fmla="*/ 247933 w 754532"/>
              <a:gd name="connsiteY10-1066" fmla="*/ 1237394 h 1463539"/>
              <a:gd name="connsiteX11-1067" fmla="*/ 462431 w 754532"/>
              <a:gd name="connsiteY11-1068" fmla="*/ 737205 h 1463539"/>
              <a:gd name="connsiteX12-1069" fmla="*/ 126013 w 754532"/>
              <a:gd name="connsiteY12-1070" fmla="*/ 1252634 h 1463539"/>
              <a:gd name="connsiteX13-1071" fmla="*/ 445418 w 754532"/>
              <a:gd name="connsiteY13-1072" fmla="*/ 665258 h 1463539"/>
              <a:gd name="connsiteX14-1073" fmla="*/ 35843 w 754532"/>
              <a:gd name="connsiteY14-1074" fmla="*/ 1081183 h 1463539"/>
              <a:gd name="connsiteX15-1075" fmla="*/ 442243 w 754532"/>
              <a:gd name="connsiteY15-1076" fmla="*/ 587789 h 1463539"/>
              <a:gd name="connsiteX16-1077" fmla="*/ 6818 w 754532"/>
              <a:gd name="connsiteY16-1078" fmla="*/ 859443 h 1463539"/>
              <a:gd name="connsiteX17-1079" fmla="*/ 430814 w 754532"/>
              <a:gd name="connsiteY17-1080" fmla="*/ 490634 h 1463539"/>
              <a:gd name="connsiteX18-1081" fmla="*/ 501902 w 754532"/>
              <a:gd name="connsiteY18-1082" fmla="*/ 0 h 1463539"/>
              <a:gd name="connsiteX0-1083" fmla="*/ 501902 w 756146"/>
              <a:gd name="connsiteY0-1084" fmla="*/ 0 h 1463539"/>
              <a:gd name="connsiteX1-1085" fmla="*/ 562861 w 756146"/>
              <a:gd name="connsiteY1-1086" fmla="*/ 304800 h 1463539"/>
              <a:gd name="connsiteX2-1087" fmla="*/ 557035 w 756146"/>
              <a:gd name="connsiteY2-1088" fmla="*/ 724621 h 1463539"/>
              <a:gd name="connsiteX3-1089" fmla="*/ 754532 w 756146"/>
              <a:gd name="connsiteY3-1090" fmla="*/ 1054705 h 1463539"/>
              <a:gd name="connsiteX4-1091" fmla="*/ 540219 w 756146"/>
              <a:gd name="connsiteY4-1092" fmla="*/ 816580 h 1463539"/>
              <a:gd name="connsiteX5-1093" fmla="*/ 640013 w 756146"/>
              <a:gd name="connsiteY5-1094" fmla="*/ 1147193 h 1463539"/>
              <a:gd name="connsiteX6-1095" fmla="*/ 533869 w 756146"/>
              <a:gd name="connsiteY6-1096" fmla="*/ 940405 h 1463539"/>
              <a:gd name="connsiteX7-1097" fmla="*/ 659413 w 756146"/>
              <a:gd name="connsiteY7-1098" fmla="*/ 1344074 h 1463539"/>
              <a:gd name="connsiteX8-1099" fmla="*/ 520348 w 756146"/>
              <a:gd name="connsiteY8-1100" fmla="*/ 1065309 h 1463539"/>
              <a:gd name="connsiteX9-1101" fmla="*/ 403794 w 756146"/>
              <a:gd name="connsiteY9-1102" fmla="*/ 1461518 h 1463539"/>
              <a:gd name="connsiteX10-1103" fmla="*/ 486693 w 756146"/>
              <a:gd name="connsiteY10-1104" fmla="*/ 830359 h 1463539"/>
              <a:gd name="connsiteX11-1105" fmla="*/ 247933 w 756146"/>
              <a:gd name="connsiteY11-1106" fmla="*/ 1237394 h 1463539"/>
              <a:gd name="connsiteX12-1107" fmla="*/ 462431 w 756146"/>
              <a:gd name="connsiteY12-1108" fmla="*/ 737205 h 1463539"/>
              <a:gd name="connsiteX13-1109" fmla="*/ 126013 w 756146"/>
              <a:gd name="connsiteY13-1110" fmla="*/ 1252634 h 1463539"/>
              <a:gd name="connsiteX14-1111" fmla="*/ 445418 w 756146"/>
              <a:gd name="connsiteY14-1112" fmla="*/ 665258 h 1463539"/>
              <a:gd name="connsiteX15-1113" fmla="*/ 35843 w 756146"/>
              <a:gd name="connsiteY15-1114" fmla="*/ 1081183 h 1463539"/>
              <a:gd name="connsiteX16-1115" fmla="*/ 442243 w 756146"/>
              <a:gd name="connsiteY16-1116" fmla="*/ 587789 h 1463539"/>
              <a:gd name="connsiteX17-1117" fmla="*/ 6818 w 756146"/>
              <a:gd name="connsiteY17-1118" fmla="*/ 859443 h 1463539"/>
              <a:gd name="connsiteX18-1119" fmla="*/ 430814 w 756146"/>
              <a:gd name="connsiteY18-1120" fmla="*/ 490634 h 1463539"/>
              <a:gd name="connsiteX19" fmla="*/ 501902 w 756146"/>
              <a:gd name="connsiteY19" fmla="*/ 0 h 1463539"/>
              <a:gd name="connsiteX0-1121" fmla="*/ 501690 w 755934"/>
              <a:gd name="connsiteY0-1122" fmla="*/ 0 h 1463539"/>
              <a:gd name="connsiteX1-1123" fmla="*/ 562649 w 755934"/>
              <a:gd name="connsiteY1-1124" fmla="*/ 304800 h 1463539"/>
              <a:gd name="connsiteX2-1125" fmla="*/ 556823 w 755934"/>
              <a:gd name="connsiteY2-1126" fmla="*/ 724621 h 1463539"/>
              <a:gd name="connsiteX3-1127" fmla="*/ 754320 w 755934"/>
              <a:gd name="connsiteY3-1128" fmla="*/ 1054705 h 1463539"/>
              <a:gd name="connsiteX4-1129" fmla="*/ 540007 w 755934"/>
              <a:gd name="connsiteY4-1130" fmla="*/ 816580 h 1463539"/>
              <a:gd name="connsiteX5-1131" fmla="*/ 639801 w 755934"/>
              <a:gd name="connsiteY5-1132" fmla="*/ 1147193 h 1463539"/>
              <a:gd name="connsiteX6-1133" fmla="*/ 533657 w 755934"/>
              <a:gd name="connsiteY6-1134" fmla="*/ 940405 h 1463539"/>
              <a:gd name="connsiteX7-1135" fmla="*/ 659201 w 755934"/>
              <a:gd name="connsiteY7-1136" fmla="*/ 1344074 h 1463539"/>
              <a:gd name="connsiteX8-1137" fmla="*/ 520136 w 755934"/>
              <a:gd name="connsiteY8-1138" fmla="*/ 1065309 h 1463539"/>
              <a:gd name="connsiteX9-1139" fmla="*/ 403582 w 755934"/>
              <a:gd name="connsiteY9-1140" fmla="*/ 1461518 h 1463539"/>
              <a:gd name="connsiteX10-1141" fmla="*/ 486481 w 755934"/>
              <a:gd name="connsiteY10-1142" fmla="*/ 830359 h 1463539"/>
              <a:gd name="connsiteX11-1143" fmla="*/ 247721 w 755934"/>
              <a:gd name="connsiteY11-1144" fmla="*/ 1237394 h 1463539"/>
              <a:gd name="connsiteX12-1145" fmla="*/ 462219 w 755934"/>
              <a:gd name="connsiteY12-1146" fmla="*/ 737205 h 1463539"/>
              <a:gd name="connsiteX13-1147" fmla="*/ 125801 w 755934"/>
              <a:gd name="connsiteY13-1148" fmla="*/ 1252634 h 1463539"/>
              <a:gd name="connsiteX14-1149" fmla="*/ 445206 w 755934"/>
              <a:gd name="connsiteY14-1150" fmla="*/ 665258 h 1463539"/>
              <a:gd name="connsiteX15-1151" fmla="*/ 35631 w 755934"/>
              <a:gd name="connsiteY15-1152" fmla="*/ 1081183 h 1463539"/>
              <a:gd name="connsiteX16-1153" fmla="*/ 458699 w 755934"/>
              <a:gd name="connsiteY16-1154" fmla="*/ 568739 h 1463539"/>
              <a:gd name="connsiteX17-1155" fmla="*/ 6606 w 755934"/>
              <a:gd name="connsiteY17-1156" fmla="*/ 859443 h 1463539"/>
              <a:gd name="connsiteX18-1157" fmla="*/ 430602 w 755934"/>
              <a:gd name="connsiteY18-1158" fmla="*/ 490634 h 1463539"/>
              <a:gd name="connsiteX19-1159" fmla="*/ 501690 w 755934"/>
              <a:gd name="connsiteY19-1160" fmla="*/ 0 h 1463539"/>
              <a:gd name="connsiteX0-1161" fmla="*/ 501690 w 755934"/>
              <a:gd name="connsiteY0-1162" fmla="*/ 0 h 1463539"/>
              <a:gd name="connsiteX1-1163" fmla="*/ 562649 w 755934"/>
              <a:gd name="connsiteY1-1164" fmla="*/ 304800 h 1463539"/>
              <a:gd name="connsiteX2-1165" fmla="*/ 556823 w 755934"/>
              <a:gd name="connsiteY2-1166" fmla="*/ 724621 h 1463539"/>
              <a:gd name="connsiteX3-1167" fmla="*/ 754320 w 755934"/>
              <a:gd name="connsiteY3-1168" fmla="*/ 1054705 h 1463539"/>
              <a:gd name="connsiteX4-1169" fmla="*/ 540007 w 755934"/>
              <a:gd name="connsiteY4-1170" fmla="*/ 816580 h 1463539"/>
              <a:gd name="connsiteX5-1171" fmla="*/ 639801 w 755934"/>
              <a:gd name="connsiteY5-1172" fmla="*/ 1147193 h 1463539"/>
              <a:gd name="connsiteX6-1173" fmla="*/ 533657 w 755934"/>
              <a:gd name="connsiteY6-1174" fmla="*/ 940405 h 1463539"/>
              <a:gd name="connsiteX7-1175" fmla="*/ 659201 w 755934"/>
              <a:gd name="connsiteY7-1176" fmla="*/ 1344074 h 1463539"/>
              <a:gd name="connsiteX8-1177" fmla="*/ 520136 w 755934"/>
              <a:gd name="connsiteY8-1178" fmla="*/ 1065309 h 1463539"/>
              <a:gd name="connsiteX9-1179" fmla="*/ 403582 w 755934"/>
              <a:gd name="connsiteY9-1180" fmla="*/ 1461518 h 1463539"/>
              <a:gd name="connsiteX10-1181" fmla="*/ 486481 w 755934"/>
              <a:gd name="connsiteY10-1182" fmla="*/ 830359 h 1463539"/>
              <a:gd name="connsiteX11-1183" fmla="*/ 247721 w 755934"/>
              <a:gd name="connsiteY11-1184" fmla="*/ 1237394 h 1463539"/>
              <a:gd name="connsiteX12-1185" fmla="*/ 462219 w 755934"/>
              <a:gd name="connsiteY12-1186" fmla="*/ 737205 h 1463539"/>
              <a:gd name="connsiteX13-1187" fmla="*/ 125801 w 755934"/>
              <a:gd name="connsiteY13-1188" fmla="*/ 1252634 h 1463539"/>
              <a:gd name="connsiteX14-1189" fmla="*/ 473781 w 755934"/>
              <a:gd name="connsiteY14-1190" fmla="*/ 646208 h 1463539"/>
              <a:gd name="connsiteX15-1191" fmla="*/ 35631 w 755934"/>
              <a:gd name="connsiteY15-1192" fmla="*/ 1081183 h 1463539"/>
              <a:gd name="connsiteX16-1193" fmla="*/ 458699 w 755934"/>
              <a:gd name="connsiteY16-1194" fmla="*/ 568739 h 1463539"/>
              <a:gd name="connsiteX17-1195" fmla="*/ 6606 w 755934"/>
              <a:gd name="connsiteY17-1196" fmla="*/ 859443 h 1463539"/>
              <a:gd name="connsiteX18-1197" fmla="*/ 430602 w 755934"/>
              <a:gd name="connsiteY18-1198" fmla="*/ 490634 h 1463539"/>
              <a:gd name="connsiteX19-1199" fmla="*/ 501690 w 755934"/>
              <a:gd name="connsiteY19-1200" fmla="*/ 0 h 1463539"/>
              <a:gd name="connsiteX0-1201" fmla="*/ 501690 w 755934"/>
              <a:gd name="connsiteY0-1202" fmla="*/ 0 h 1463539"/>
              <a:gd name="connsiteX1-1203" fmla="*/ 562649 w 755934"/>
              <a:gd name="connsiteY1-1204" fmla="*/ 304800 h 1463539"/>
              <a:gd name="connsiteX2-1205" fmla="*/ 556823 w 755934"/>
              <a:gd name="connsiteY2-1206" fmla="*/ 724621 h 1463539"/>
              <a:gd name="connsiteX3-1207" fmla="*/ 754320 w 755934"/>
              <a:gd name="connsiteY3-1208" fmla="*/ 1054705 h 1463539"/>
              <a:gd name="connsiteX4-1209" fmla="*/ 540007 w 755934"/>
              <a:gd name="connsiteY4-1210" fmla="*/ 816580 h 1463539"/>
              <a:gd name="connsiteX5-1211" fmla="*/ 639801 w 755934"/>
              <a:gd name="connsiteY5-1212" fmla="*/ 1147193 h 1463539"/>
              <a:gd name="connsiteX6-1213" fmla="*/ 533657 w 755934"/>
              <a:gd name="connsiteY6-1214" fmla="*/ 940405 h 1463539"/>
              <a:gd name="connsiteX7-1215" fmla="*/ 659201 w 755934"/>
              <a:gd name="connsiteY7-1216" fmla="*/ 1344074 h 1463539"/>
              <a:gd name="connsiteX8-1217" fmla="*/ 520136 w 755934"/>
              <a:gd name="connsiteY8-1218" fmla="*/ 1065309 h 1463539"/>
              <a:gd name="connsiteX9-1219" fmla="*/ 403582 w 755934"/>
              <a:gd name="connsiteY9-1220" fmla="*/ 1461518 h 1463539"/>
              <a:gd name="connsiteX10-1221" fmla="*/ 486481 w 755934"/>
              <a:gd name="connsiteY10-1222" fmla="*/ 830359 h 1463539"/>
              <a:gd name="connsiteX11-1223" fmla="*/ 247721 w 755934"/>
              <a:gd name="connsiteY11-1224" fmla="*/ 1237394 h 1463539"/>
              <a:gd name="connsiteX12-1225" fmla="*/ 493175 w 755934"/>
              <a:gd name="connsiteY12-1226" fmla="*/ 730061 h 1463539"/>
              <a:gd name="connsiteX13-1227" fmla="*/ 125801 w 755934"/>
              <a:gd name="connsiteY13-1228" fmla="*/ 1252634 h 1463539"/>
              <a:gd name="connsiteX14-1229" fmla="*/ 473781 w 755934"/>
              <a:gd name="connsiteY14-1230" fmla="*/ 646208 h 1463539"/>
              <a:gd name="connsiteX15-1231" fmla="*/ 35631 w 755934"/>
              <a:gd name="connsiteY15-1232" fmla="*/ 1081183 h 1463539"/>
              <a:gd name="connsiteX16-1233" fmla="*/ 458699 w 755934"/>
              <a:gd name="connsiteY16-1234" fmla="*/ 568739 h 1463539"/>
              <a:gd name="connsiteX17-1235" fmla="*/ 6606 w 755934"/>
              <a:gd name="connsiteY17-1236" fmla="*/ 859443 h 1463539"/>
              <a:gd name="connsiteX18-1237" fmla="*/ 430602 w 755934"/>
              <a:gd name="connsiteY18-1238" fmla="*/ 490634 h 1463539"/>
              <a:gd name="connsiteX19-1239" fmla="*/ 501690 w 755934"/>
              <a:gd name="connsiteY19-1240" fmla="*/ 0 h 1463539"/>
              <a:gd name="connsiteX0-1241" fmla="*/ 501690 w 755934"/>
              <a:gd name="connsiteY0-1242" fmla="*/ 0 h 1463539"/>
              <a:gd name="connsiteX1-1243" fmla="*/ 562649 w 755934"/>
              <a:gd name="connsiteY1-1244" fmla="*/ 304800 h 1463539"/>
              <a:gd name="connsiteX2-1245" fmla="*/ 556823 w 755934"/>
              <a:gd name="connsiteY2-1246" fmla="*/ 724621 h 1463539"/>
              <a:gd name="connsiteX3-1247" fmla="*/ 754320 w 755934"/>
              <a:gd name="connsiteY3-1248" fmla="*/ 1054705 h 1463539"/>
              <a:gd name="connsiteX4-1249" fmla="*/ 540007 w 755934"/>
              <a:gd name="connsiteY4-1250" fmla="*/ 816580 h 1463539"/>
              <a:gd name="connsiteX5-1251" fmla="*/ 639801 w 755934"/>
              <a:gd name="connsiteY5-1252" fmla="*/ 1147193 h 1463539"/>
              <a:gd name="connsiteX6-1253" fmla="*/ 533657 w 755934"/>
              <a:gd name="connsiteY6-1254" fmla="*/ 940405 h 1463539"/>
              <a:gd name="connsiteX7-1255" fmla="*/ 659201 w 755934"/>
              <a:gd name="connsiteY7-1256" fmla="*/ 1344074 h 1463539"/>
              <a:gd name="connsiteX8-1257" fmla="*/ 520136 w 755934"/>
              <a:gd name="connsiteY8-1258" fmla="*/ 1065309 h 1463539"/>
              <a:gd name="connsiteX9-1259" fmla="*/ 403582 w 755934"/>
              <a:gd name="connsiteY9-1260" fmla="*/ 1461518 h 1463539"/>
              <a:gd name="connsiteX10-1261" fmla="*/ 486481 w 755934"/>
              <a:gd name="connsiteY10-1262" fmla="*/ 830359 h 1463539"/>
              <a:gd name="connsiteX11-1263" fmla="*/ 247721 w 755934"/>
              <a:gd name="connsiteY11-1264" fmla="*/ 1237394 h 1463539"/>
              <a:gd name="connsiteX12-1265" fmla="*/ 493175 w 755934"/>
              <a:gd name="connsiteY12-1266" fmla="*/ 730061 h 1463539"/>
              <a:gd name="connsiteX13-1267" fmla="*/ 125801 w 755934"/>
              <a:gd name="connsiteY13-1268" fmla="*/ 1252634 h 1463539"/>
              <a:gd name="connsiteX14-1269" fmla="*/ 473781 w 755934"/>
              <a:gd name="connsiteY14-1270" fmla="*/ 646208 h 1463539"/>
              <a:gd name="connsiteX15-1271" fmla="*/ 35631 w 755934"/>
              <a:gd name="connsiteY15-1272" fmla="*/ 1081183 h 1463539"/>
              <a:gd name="connsiteX16-1273" fmla="*/ 458699 w 755934"/>
              <a:gd name="connsiteY16-1274" fmla="*/ 568739 h 1463539"/>
              <a:gd name="connsiteX17-1275" fmla="*/ 6606 w 755934"/>
              <a:gd name="connsiteY17-1276" fmla="*/ 859443 h 1463539"/>
              <a:gd name="connsiteX18-1277" fmla="*/ 430602 w 755934"/>
              <a:gd name="connsiteY18-1278" fmla="*/ 490634 h 1463539"/>
              <a:gd name="connsiteX19-1279" fmla="*/ 501690 w 755934"/>
              <a:gd name="connsiteY19-1280" fmla="*/ 0 h 1463539"/>
              <a:gd name="connsiteX0-1281" fmla="*/ 501690 w 755934"/>
              <a:gd name="connsiteY0-1282" fmla="*/ 0 h 1463539"/>
              <a:gd name="connsiteX1-1283" fmla="*/ 562649 w 755934"/>
              <a:gd name="connsiteY1-1284" fmla="*/ 304800 h 1463539"/>
              <a:gd name="connsiteX2-1285" fmla="*/ 556823 w 755934"/>
              <a:gd name="connsiteY2-1286" fmla="*/ 724621 h 1463539"/>
              <a:gd name="connsiteX3-1287" fmla="*/ 754320 w 755934"/>
              <a:gd name="connsiteY3-1288" fmla="*/ 1054705 h 1463539"/>
              <a:gd name="connsiteX4-1289" fmla="*/ 540007 w 755934"/>
              <a:gd name="connsiteY4-1290" fmla="*/ 816580 h 1463539"/>
              <a:gd name="connsiteX5-1291" fmla="*/ 639801 w 755934"/>
              <a:gd name="connsiteY5-1292" fmla="*/ 1147193 h 1463539"/>
              <a:gd name="connsiteX6-1293" fmla="*/ 533657 w 755934"/>
              <a:gd name="connsiteY6-1294" fmla="*/ 940405 h 1463539"/>
              <a:gd name="connsiteX7-1295" fmla="*/ 659201 w 755934"/>
              <a:gd name="connsiteY7-1296" fmla="*/ 1344074 h 1463539"/>
              <a:gd name="connsiteX8-1297" fmla="*/ 520136 w 755934"/>
              <a:gd name="connsiteY8-1298" fmla="*/ 1065309 h 1463539"/>
              <a:gd name="connsiteX9-1299" fmla="*/ 403582 w 755934"/>
              <a:gd name="connsiteY9-1300" fmla="*/ 1461518 h 1463539"/>
              <a:gd name="connsiteX10-1301" fmla="*/ 486481 w 755934"/>
              <a:gd name="connsiteY10-1302" fmla="*/ 830359 h 1463539"/>
              <a:gd name="connsiteX11-1303" fmla="*/ 247721 w 755934"/>
              <a:gd name="connsiteY11-1304" fmla="*/ 1237394 h 1463539"/>
              <a:gd name="connsiteX12-1305" fmla="*/ 481269 w 755934"/>
              <a:gd name="connsiteY12-1306" fmla="*/ 746730 h 1463539"/>
              <a:gd name="connsiteX13-1307" fmla="*/ 125801 w 755934"/>
              <a:gd name="connsiteY13-1308" fmla="*/ 1252634 h 1463539"/>
              <a:gd name="connsiteX14-1309" fmla="*/ 473781 w 755934"/>
              <a:gd name="connsiteY14-1310" fmla="*/ 646208 h 1463539"/>
              <a:gd name="connsiteX15-1311" fmla="*/ 35631 w 755934"/>
              <a:gd name="connsiteY15-1312" fmla="*/ 1081183 h 1463539"/>
              <a:gd name="connsiteX16-1313" fmla="*/ 458699 w 755934"/>
              <a:gd name="connsiteY16-1314" fmla="*/ 568739 h 1463539"/>
              <a:gd name="connsiteX17-1315" fmla="*/ 6606 w 755934"/>
              <a:gd name="connsiteY17-1316" fmla="*/ 859443 h 1463539"/>
              <a:gd name="connsiteX18-1317" fmla="*/ 430602 w 755934"/>
              <a:gd name="connsiteY18-1318" fmla="*/ 490634 h 1463539"/>
              <a:gd name="connsiteX19-1319" fmla="*/ 501690 w 755934"/>
              <a:gd name="connsiteY19-1320" fmla="*/ 0 h 1463539"/>
              <a:gd name="connsiteX0-1321" fmla="*/ 501690 w 755934"/>
              <a:gd name="connsiteY0-1322" fmla="*/ 0 h 1463539"/>
              <a:gd name="connsiteX1-1323" fmla="*/ 562649 w 755934"/>
              <a:gd name="connsiteY1-1324" fmla="*/ 304800 h 1463539"/>
              <a:gd name="connsiteX2-1325" fmla="*/ 556823 w 755934"/>
              <a:gd name="connsiteY2-1326" fmla="*/ 724621 h 1463539"/>
              <a:gd name="connsiteX3-1327" fmla="*/ 754320 w 755934"/>
              <a:gd name="connsiteY3-1328" fmla="*/ 1054705 h 1463539"/>
              <a:gd name="connsiteX4-1329" fmla="*/ 540007 w 755934"/>
              <a:gd name="connsiteY4-1330" fmla="*/ 816580 h 1463539"/>
              <a:gd name="connsiteX5-1331" fmla="*/ 639801 w 755934"/>
              <a:gd name="connsiteY5-1332" fmla="*/ 1147193 h 1463539"/>
              <a:gd name="connsiteX6-1333" fmla="*/ 533657 w 755934"/>
              <a:gd name="connsiteY6-1334" fmla="*/ 940405 h 1463539"/>
              <a:gd name="connsiteX7-1335" fmla="*/ 659201 w 755934"/>
              <a:gd name="connsiteY7-1336" fmla="*/ 1344074 h 1463539"/>
              <a:gd name="connsiteX8-1337" fmla="*/ 512992 w 755934"/>
              <a:gd name="connsiteY8-1338" fmla="*/ 1015303 h 1463539"/>
              <a:gd name="connsiteX9-1339" fmla="*/ 403582 w 755934"/>
              <a:gd name="connsiteY9-1340" fmla="*/ 1461518 h 1463539"/>
              <a:gd name="connsiteX10-1341" fmla="*/ 486481 w 755934"/>
              <a:gd name="connsiteY10-1342" fmla="*/ 830359 h 1463539"/>
              <a:gd name="connsiteX11-1343" fmla="*/ 247721 w 755934"/>
              <a:gd name="connsiteY11-1344" fmla="*/ 1237394 h 1463539"/>
              <a:gd name="connsiteX12-1345" fmla="*/ 481269 w 755934"/>
              <a:gd name="connsiteY12-1346" fmla="*/ 746730 h 1463539"/>
              <a:gd name="connsiteX13-1347" fmla="*/ 125801 w 755934"/>
              <a:gd name="connsiteY13-1348" fmla="*/ 1252634 h 1463539"/>
              <a:gd name="connsiteX14-1349" fmla="*/ 473781 w 755934"/>
              <a:gd name="connsiteY14-1350" fmla="*/ 646208 h 1463539"/>
              <a:gd name="connsiteX15-1351" fmla="*/ 35631 w 755934"/>
              <a:gd name="connsiteY15-1352" fmla="*/ 1081183 h 1463539"/>
              <a:gd name="connsiteX16-1353" fmla="*/ 458699 w 755934"/>
              <a:gd name="connsiteY16-1354" fmla="*/ 568739 h 1463539"/>
              <a:gd name="connsiteX17-1355" fmla="*/ 6606 w 755934"/>
              <a:gd name="connsiteY17-1356" fmla="*/ 859443 h 1463539"/>
              <a:gd name="connsiteX18-1357" fmla="*/ 430602 w 755934"/>
              <a:gd name="connsiteY18-1358" fmla="*/ 490634 h 1463539"/>
              <a:gd name="connsiteX19-1359" fmla="*/ 501690 w 755934"/>
              <a:gd name="connsiteY19-1360" fmla="*/ 0 h 1463539"/>
              <a:gd name="connsiteX0-1361" fmla="*/ 501690 w 755934"/>
              <a:gd name="connsiteY0-1362" fmla="*/ 0 h 1463539"/>
              <a:gd name="connsiteX1-1363" fmla="*/ 562649 w 755934"/>
              <a:gd name="connsiteY1-1364" fmla="*/ 304800 h 1463539"/>
              <a:gd name="connsiteX2-1365" fmla="*/ 556823 w 755934"/>
              <a:gd name="connsiteY2-1366" fmla="*/ 724621 h 1463539"/>
              <a:gd name="connsiteX3-1367" fmla="*/ 754320 w 755934"/>
              <a:gd name="connsiteY3-1368" fmla="*/ 1054705 h 1463539"/>
              <a:gd name="connsiteX4-1369" fmla="*/ 540007 w 755934"/>
              <a:gd name="connsiteY4-1370" fmla="*/ 816580 h 1463539"/>
              <a:gd name="connsiteX5-1371" fmla="*/ 639801 w 755934"/>
              <a:gd name="connsiteY5-1372" fmla="*/ 1147193 h 1463539"/>
              <a:gd name="connsiteX6-1373" fmla="*/ 533657 w 755934"/>
              <a:gd name="connsiteY6-1374" fmla="*/ 940405 h 1463539"/>
              <a:gd name="connsiteX7-1375" fmla="*/ 659201 w 755934"/>
              <a:gd name="connsiteY7-1376" fmla="*/ 1344074 h 1463539"/>
              <a:gd name="connsiteX8-1377" fmla="*/ 512992 w 755934"/>
              <a:gd name="connsiteY8-1378" fmla="*/ 1015303 h 1463539"/>
              <a:gd name="connsiteX9-1379" fmla="*/ 403582 w 755934"/>
              <a:gd name="connsiteY9-1380" fmla="*/ 1461518 h 1463539"/>
              <a:gd name="connsiteX10-1381" fmla="*/ 486481 w 755934"/>
              <a:gd name="connsiteY10-1382" fmla="*/ 830359 h 1463539"/>
              <a:gd name="connsiteX11-1383" fmla="*/ 247721 w 755934"/>
              <a:gd name="connsiteY11-1384" fmla="*/ 1237394 h 1463539"/>
              <a:gd name="connsiteX12-1385" fmla="*/ 481269 w 755934"/>
              <a:gd name="connsiteY12-1386" fmla="*/ 746730 h 1463539"/>
              <a:gd name="connsiteX13-1387" fmla="*/ 125801 w 755934"/>
              <a:gd name="connsiteY13-1388" fmla="*/ 1252634 h 1463539"/>
              <a:gd name="connsiteX14-1389" fmla="*/ 473781 w 755934"/>
              <a:gd name="connsiteY14-1390" fmla="*/ 646208 h 1463539"/>
              <a:gd name="connsiteX15-1391" fmla="*/ 35631 w 755934"/>
              <a:gd name="connsiteY15-1392" fmla="*/ 1081183 h 1463539"/>
              <a:gd name="connsiteX16-1393" fmla="*/ 458699 w 755934"/>
              <a:gd name="connsiteY16-1394" fmla="*/ 568739 h 1463539"/>
              <a:gd name="connsiteX17-1395" fmla="*/ 6606 w 755934"/>
              <a:gd name="connsiteY17-1396" fmla="*/ 859443 h 1463539"/>
              <a:gd name="connsiteX18-1397" fmla="*/ 430602 w 755934"/>
              <a:gd name="connsiteY18-1398" fmla="*/ 490634 h 1463539"/>
              <a:gd name="connsiteX19-1399" fmla="*/ 501690 w 755934"/>
              <a:gd name="connsiteY19-1400" fmla="*/ 0 h 14635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143" y="connsiteY9-144"/>
              </a:cxn>
              <a:cxn ang="0">
                <a:pos x="connsiteX10-225" y="connsiteY10-226"/>
              </a:cxn>
              <a:cxn ang="0">
                <a:pos x="connsiteX11-249" y="connsiteY11-250"/>
              </a:cxn>
              <a:cxn ang="0">
                <a:pos x="connsiteX12-275" y="connsiteY12-276"/>
              </a:cxn>
              <a:cxn ang="0">
                <a:pos x="connsiteX13-303" y="connsiteY13-304"/>
              </a:cxn>
              <a:cxn ang="0">
                <a:pos x="connsiteX14-333" y="connsiteY14-334"/>
              </a:cxn>
              <a:cxn ang="0">
                <a:pos x="connsiteX15-365" y="connsiteY15-366"/>
              </a:cxn>
              <a:cxn ang="0">
                <a:pos x="connsiteX16-399" y="connsiteY16-400"/>
              </a:cxn>
              <a:cxn ang="0">
                <a:pos x="connsiteX17-435" y="connsiteY17-436"/>
              </a:cxn>
              <a:cxn ang="0">
                <a:pos x="connsiteX18-473" y="connsiteY18-474"/>
              </a:cxn>
              <a:cxn ang="0">
                <a:pos x="connsiteX19-1159" y="connsiteY19-1160"/>
              </a:cxn>
            </a:cxnLst>
            <a:rect l="l" t="t" r="r" b="b"/>
            <a:pathLst>
              <a:path w="755934" h="1463539">
                <a:moveTo>
                  <a:pt x="501690" y="0"/>
                </a:moveTo>
                <a:lnTo>
                  <a:pt x="562649" y="304800"/>
                </a:lnTo>
                <a:cubicBezTo>
                  <a:pt x="589829" y="422395"/>
                  <a:pt x="524878" y="599637"/>
                  <a:pt x="556823" y="724621"/>
                </a:cubicBezTo>
                <a:cubicBezTo>
                  <a:pt x="588768" y="849605"/>
                  <a:pt x="775114" y="1036203"/>
                  <a:pt x="754320" y="1054705"/>
                </a:cubicBezTo>
                <a:cubicBezTo>
                  <a:pt x="722570" y="1076930"/>
                  <a:pt x="571757" y="794355"/>
                  <a:pt x="540007" y="816580"/>
                </a:cubicBezTo>
                <a:cubicBezTo>
                  <a:pt x="561365" y="860109"/>
                  <a:pt x="606536" y="1036989"/>
                  <a:pt x="639801" y="1147193"/>
                </a:cubicBezTo>
                <a:cubicBezTo>
                  <a:pt x="620751" y="1258318"/>
                  <a:pt x="573027" y="888018"/>
                  <a:pt x="533657" y="940405"/>
                </a:cubicBezTo>
                <a:cubicBezTo>
                  <a:pt x="526095" y="1018939"/>
                  <a:pt x="675588" y="1263572"/>
                  <a:pt x="659201" y="1344074"/>
                </a:cubicBezTo>
                <a:cubicBezTo>
                  <a:pt x="667637" y="1422782"/>
                  <a:pt x="539720" y="1024304"/>
                  <a:pt x="512992" y="1015303"/>
                </a:cubicBezTo>
                <a:cubicBezTo>
                  <a:pt x="492614" y="1050752"/>
                  <a:pt x="431945" y="1419185"/>
                  <a:pt x="403582" y="1461518"/>
                </a:cubicBezTo>
                <a:cubicBezTo>
                  <a:pt x="375219" y="1503851"/>
                  <a:pt x="512458" y="867713"/>
                  <a:pt x="486481" y="830359"/>
                </a:cubicBezTo>
                <a:cubicBezTo>
                  <a:pt x="460504" y="793005"/>
                  <a:pt x="229540" y="1352403"/>
                  <a:pt x="247721" y="1237394"/>
                </a:cubicBezTo>
                <a:cubicBezTo>
                  <a:pt x="265902" y="1122385"/>
                  <a:pt x="529529" y="711170"/>
                  <a:pt x="481269" y="746730"/>
                </a:cubicBezTo>
                <a:cubicBezTo>
                  <a:pt x="452593" y="711598"/>
                  <a:pt x="196445" y="1226440"/>
                  <a:pt x="125801" y="1252634"/>
                </a:cubicBezTo>
                <a:cubicBezTo>
                  <a:pt x="61053" y="1338009"/>
                  <a:pt x="488809" y="674783"/>
                  <a:pt x="473781" y="646208"/>
                </a:cubicBezTo>
                <a:cubicBezTo>
                  <a:pt x="458753" y="617633"/>
                  <a:pt x="-2469" y="1152303"/>
                  <a:pt x="35631" y="1081183"/>
                </a:cubicBezTo>
                <a:cubicBezTo>
                  <a:pt x="73731" y="1010063"/>
                  <a:pt x="457186" y="610987"/>
                  <a:pt x="458699" y="568739"/>
                </a:cubicBezTo>
                <a:cubicBezTo>
                  <a:pt x="425287" y="545541"/>
                  <a:pt x="-61974" y="955963"/>
                  <a:pt x="6606" y="859443"/>
                </a:cubicBezTo>
                <a:cubicBezTo>
                  <a:pt x="109203" y="751747"/>
                  <a:pt x="350230" y="636430"/>
                  <a:pt x="430602" y="490634"/>
                </a:cubicBezTo>
                <a:lnTo>
                  <a:pt x="501690" y="0"/>
                </a:lnTo>
                <a:close/>
              </a:path>
            </a:pathLst>
          </a:custGeom>
          <a:blipFill dpi="0" rotWithShape="1">
            <a:blip r:embed="rId13"/>
            <a:srcRect/>
            <a:stretch>
              <a:fillRect/>
            </a:stretch>
          </a:blipFill>
          <a:ln>
            <a:solidFill>
              <a:srgbClr val="79A33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vi-VN" sz="1350">
              <a:solidFill>
                <a:prstClr val="white"/>
              </a:solidFill>
            </a:endParaRPr>
          </a:p>
        </p:txBody>
      </p:sp>
      <p:pic>
        <p:nvPicPr>
          <p:cNvPr id="37906" name="Picture 5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081588" y="2651125"/>
            <a:ext cx="3143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7" name="Picture 5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146675" y="2436813"/>
            <a:ext cx="3143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8" name="Picture 5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957763" y="2444750"/>
            <a:ext cx="3127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9" name="Picture 5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806950" y="2371725"/>
            <a:ext cx="3143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0" name="Picture 5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641850" y="2330450"/>
            <a:ext cx="3127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1" name="Picture 60"/>
          <p:cNvPicPr>
            <a:picLocks noChangeAspect="1"/>
          </p:cNvPicPr>
          <p:nvPr/>
        </p:nvPicPr>
        <p:blipFill>
          <a:blip r:embed="rId14">
            <a:extLst>
              <a:ext uri="{28A0092B-C50C-407E-A947-70E740481C1C}">
                <a14:useLocalDpi xmlns:a14="http://schemas.microsoft.com/office/drawing/2010/main" val="0"/>
              </a:ext>
            </a:extLst>
          </a:blip>
          <a:srcRect b="65993"/>
          <a:stretch>
            <a:fillRect/>
          </a:stretch>
        </p:blipFill>
        <p:spPr bwMode="auto">
          <a:xfrm>
            <a:off x="3830638" y="847725"/>
            <a:ext cx="27146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3"/>
          <p:cNvSpPr/>
          <p:nvPr/>
        </p:nvSpPr>
        <p:spPr>
          <a:xfrm>
            <a:off x="84138" y="2587625"/>
            <a:ext cx="8839200" cy="4117975"/>
          </a:xfrm>
          <a:prstGeom prst="roundRect">
            <a:avLst/>
          </a:prstGeom>
          <a:solidFill>
            <a:srgbClr val="FFFF99">
              <a:alpha val="65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spcBef>
                <a:spcPts val="0"/>
              </a:spcBef>
              <a:spcAft>
                <a:spcPts val="0"/>
              </a:spcAft>
              <a:defRPr/>
            </a:pPr>
            <a:r>
              <a:rPr lang="fr-FR" sz="2800" b="1" dirty="0">
                <a:solidFill>
                  <a:srgbClr val="FF0000"/>
                </a:solidFill>
                <a:latin typeface="Times New Roman" panose="02020603050405020304" pitchFamily="18" charset="0"/>
                <a:cs typeface="Times New Roman" panose="02020603050405020304" pitchFamily="18" charset="0"/>
              </a:rPr>
              <a:t>LUẬT CHƠI</a:t>
            </a:r>
          </a:p>
          <a:p>
            <a:pPr algn="just" eaLnBrk="1" fontAlgn="auto" hangingPunct="1">
              <a:lnSpc>
                <a:spcPct val="120000"/>
              </a:lnSpc>
              <a:spcBef>
                <a:spcPts val="0"/>
              </a:spcBef>
              <a:spcAft>
                <a:spcPts val="0"/>
              </a:spcAft>
              <a:defRPr/>
            </a:pP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Sau</a:t>
            </a:r>
            <a:r>
              <a:rPr lang="fr-FR" sz="2800" b="1" dirty="0">
                <a:solidFill>
                  <a:srgbClr val="0000CC"/>
                </a:solidFill>
                <a:latin typeface="Times New Roman" panose="02020603050405020304" pitchFamily="18" charset="0"/>
                <a:cs typeface="Times New Roman" panose="02020603050405020304" pitchFamily="18" charset="0"/>
              </a:rPr>
              <a:t> khi </a:t>
            </a:r>
            <a:r>
              <a:rPr lang="fr-FR" sz="2800" b="1" dirty="0" err="1">
                <a:solidFill>
                  <a:srgbClr val="0000CC"/>
                </a:solidFill>
                <a:latin typeface="Times New Roman" panose="02020603050405020304" pitchFamily="18" charset="0"/>
                <a:cs typeface="Times New Roman" panose="02020603050405020304" pitchFamily="18" charset="0"/>
              </a:rPr>
              <a:t>chú</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khỉ</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đưa</a:t>
            </a:r>
            <a:r>
              <a:rPr lang="fr-FR" sz="2800" b="1" dirty="0">
                <a:solidFill>
                  <a:srgbClr val="0000CC"/>
                </a:solidFill>
                <a:latin typeface="Times New Roman" panose="02020603050405020304" pitchFamily="18" charset="0"/>
                <a:cs typeface="Times New Roman" panose="02020603050405020304" pitchFamily="18" charset="0"/>
              </a:rPr>
              <a:t> ra </a:t>
            </a:r>
            <a:r>
              <a:rPr lang="fr-FR" sz="2800" b="1" dirty="0" err="1">
                <a:solidFill>
                  <a:srgbClr val="0000CC"/>
                </a:solidFill>
                <a:latin typeface="Times New Roman" panose="02020603050405020304" pitchFamily="18" charset="0"/>
                <a:cs typeface="Times New Roman" panose="02020603050405020304" pitchFamily="18" charset="0"/>
              </a:rPr>
              <a:t>câu</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hỏi</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cả</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hai</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đội</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suy</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nghĩ</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đáp</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án</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Đội</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nào</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bấm</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chuông</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trước</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sẽ</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được</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trả</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lời</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trả</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lời</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sai</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quyền</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trả</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lời</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thuộc</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về</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đội</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bạn</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nếu</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hai</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đội</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không</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trả</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lời</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được</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thì</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sẽ</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dành</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cho</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khán</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giả</a:t>
            </a:r>
            <a:endParaRPr lang="fr-FR" sz="2800" b="1" dirty="0">
              <a:solidFill>
                <a:srgbClr val="0000CC"/>
              </a:solidFill>
              <a:latin typeface="Times New Roman" panose="02020603050405020304" pitchFamily="18" charset="0"/>
              <a:cs typeface="Times New Roman" panose="02020603050405020304" pitchFamily="18" charset="0"/>
            </a:endParaRPr>
          </a:p>
          <a:p>
            <a:pPr algn="just" eaLnBrk="1" fontAlgn="auto" hangingPunct="1">
              <a:lnSpc>
                <a:spcPct val="120000"/>
              </a:lnSpc>
              <a:spcBef>
                <a:spcPts val="0"/>
              </a:spcBef>
              <a:spcAft>
                <a:spcPts val="0"/>
              </a:spcAft>
              <a:defRPr/>
            </a:pP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Mỗi</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câu</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trả</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lời</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đúng</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thì</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đội</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chơi</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sẽ</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thu</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được</a:t>
            </a:r>
            <a:r>
              <a:rPr lang="fr-FR" sz="2800" b="1" dirty="0">
                <a:solidFill>
                  <a:srgbClr val="0000CC"/>
                </a:solidFill>
                <a:latin typeface="Times New Roman" panose="02020603050405020304" pitchFamily="18" charset="0"/>
                <a:cs typeface="Times New Roman" panose="02020603050405020304" pitchFamily="18" charset="0"/>
              </a:rPr>
              <a:t> 1 </a:t>
            </a:r>
            <a:r>
              <a:rPr lang="fr-FR" sz="2800" b="1" dirty="0" err="1">
                <a:solidFill>
                  <a:srgbClr val="0000CC"/>
                </a:solidFill>
                <a:latin typeface="Times New Roman" panose="02020603050405020304" pitchFamily="18" charset="0"/>
                <a:cs typeface="Times New Roman" panose="02020603050405020304" pitchFamily="18" charset="0"/>
              </a:rPr>
              <a:t>trái</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dừa</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Kết</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thúc</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trò</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chơi</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đội</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nào</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được</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nhiều</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trái</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dừa</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hơn</a:t>
            </a:r>
            <a:r>
              <a:rPr lang="fr-FR" sz="2800" b="1" dirty="0">
                <a:solidFill>
                  <a:srgbClr val="0000CC"/>
                </a:solidFill>
                <a:latin typeface="Times New Roman" panose="02020603050405020304" pitchFamily="18" charset="0"/>
                <a:cs typeface="Times New Roman" panose="02020603050405020304" pitchFamily="18" charset="0"/>
              </a:rPr>
              <a:t> là </a:t>
            </a:r>
            <a:r>
              <a:rPr lang="fr-FR" sz="2800" b="1" dirty="0" err="1">
                <a:solidFill>
                  <a:srgbClr val="0000CC"/>
                </a:solidFill>
                <a:latin typeface="Times New Roman" panose="02020603050405020304" pitchFamily="18" charset="0"/>
                <a:cs typeface="Times New Roman" panose="02020603050405020304" pitchFamily="18" charset="0"/>
              </a:rPr>
              <a:t>đội</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chiến</a:t>
            </a:r>
            <a:r>
              <a:rPr lang="fr-FR" sz="2800" b="1" dirty="0">
                <a:solidFill>
                  <a:srgbClr val="0000CC"/>
                </a:solidFill>
                <a:latin typeface="Times New Roman" panose="02020603050405020304" pitchFamily="18" charset="0"/>
                <a:cs typeface="Times New Roman" panose="02020603050405020304" pitchFamily="18" charset="0"/>
              </a:rPr>
              <a:t> </a:t>
            </a:r>
            <a:r>
              <a:rPr lang="fr-FR" sz="2800" b="1" dirty="0" err="1">
                <a:solidFill>
                  <a:srgbClr val="0000CC"/>
                </a:solidFill>
                <a:latin typeface="Times New Roman" panose="02020603050405020304" pitchFamily="18" charset="0"/>
                <a:cs typeface="Times New Roman" panose="02020603050405020304" pitchFamily="18" charset="0"/>
              </a:rPr>
              <a:t>thắng</a:t>
            </a:r>
            <a:r>
              <a:rPr lang="fr-FR" sz="2800" b="1" dirty="0">
                <a:solidFill>
                  <a:srgbClr val="0000CC"/>
                </a:solidFill>
                <a:latin typeface="Times New Roman" panose="02020603050405020304" pitchFamily="18" charset="0"/>
                <a:cs typeface="Times New Roman" panose="02020603050405020304" pitchFamily="18" charset="0"/>
              </a:rPr>
              <a:t>.</a:t>
            </a:r>
            <a:endParaRPr lang="en-US" sz="2800"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8016" fill="hold"/>
                                        <p:tgtEl>
                                          <p:spTgt spid="29"/>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par>
                                <p:cTn id="14" presetID="2" presetClass="entr" presetSubtype="8" repeatCount="indefinite"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30000" fill="hold"/>
                                        <p:tgtEl>
                                          <p:spTgt spid="28"/>
                                        </p:tgtEl>
                                        <p:attrNameLst>
                                          <p:attrName>ppt_x</p:attrName>
                                        </p:attrNameLst>
                                      </p:cBhvr>
                                      <p:tavLst>
                                        <p:tav tm="0">
                                          <p:val>
                                            <p:strVal val="0-#ppt_w/2"/>
                                          </p:val>
                                        </p:tav>
                                        <p:tav tm="100000">
                                          <p:val>
                                            <p:strVal val="#ppt_x"/>
                                          </p:val>
                                        </p:tav>
                                      </p:tavLst>
                                    </p:anim>
                                    <p:anim calcmode="lin" valueType="num">
                                      <p:cBhvr additive="base">
                                        <p:cTn id="17" dur="30000" fill="hold"/>
                                        <p:tgtEl>
                                          <p:spTgt spid="28"/>
                                        </p:tgtEl>
                                        <p:attrNameLst>
                                          <p:attrName>ppt_y</p:attrName>
                                        </p:attrNameLst>
                                      </p:cBhvr>
                                      <p:tavLst>
                                        <p:tav tm="0">
                                          <p:val>
                                            <p:strVal val="#ppt_y"/>
                                          </p:val>
                                        </p:tav>
                                        <p:tav tm="100000">
                                          <p:val>
                                            <p:strVal val="#ppt_y"/>
                                          </p:val>
                                        </p:tav>
                                      </p:tavLst>
                                    </p:anim>
                                  </p:childTnLst>
                                </p:cTn>
                              </p:par>
                              <p:par>
                                <p:cTn id="18" presetID="2" presetClass="entr" presetSubtype="8" repeatCount="indefinite"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00" fill="hold"/>
                                        <p:tgtEl>
                                          <p:spTgt spid="27"/>
                                        </p:tgtEl>
                                        <p:attrNameLst>
                                          <p:attrName>ppt_x</p:attrName>
                                        </p:attrNameLst>
                                      </p:cBhvr>
                                      <p:tavLst>
                                        <p:tav tm="0">
                                          <p:val>
                                            <p:strVal val="0-#ppt_w/2"/>
                                          </p:val>
                                        </p:tav>
                                        <p:tav tm="100000">
                                          <p:val>
                                            <p:strVal val="#ppt_x"/>
                                          </p:val>
                                        </p:tav>
                                      </p:tavLst>
                                    </p:anim>
                                    <p:anim calcmode="lin" valueType="num">
                                      <p:cBhvr additive="base">
                                        <p:cTn id="21" dur="50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mediacall" presetSubtype="0" fill="hold" nodeType="clickEffect">
                                  <p:stCondLst>
                                    <p:cond delay="0"/>
                                  </p:stCondLst>
                                  <p:childTnLst>
                                    <p:cmd type="call" cmd="stop">
                                      <p:cBhvr>
                                        <p:cTn id="25" dur="1"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29"/>
                </p:tgtEl>
              </p:cMediaNode>
            </p:audio>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62" name="Cloud 61"/>
          <p:cNvSpPr/>
          <p:nvPr/>
        </p:nvSpPr>
        <p:spPr>
          <a:xfrm>
            <a:off x="9236075" y="992188"/>
            <a:ext cx="679450" cy="349250"/>
          </a:xfrm>
          <a:prstGeom prst="cloud">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vi-VN" sz="1350">
              <a:solidFill>
                <a:prstClr val="white"/>
              </a:solidFill>
              <a:latin typeface="+mj-lt"/>
            </a:endParaRPr>
          </a:p>
        </p:txBody>
      </p:sp>
      <p:sp>
        <p:nvSpPr>
          <p:cNvPr id="63" name="Cloud 62"/>
          <p:cNvSpPr/>
          <p:nvPr/>
        </p:nvSpPr>
        <p:spPr>
          <a:xfrm>
            <a:off x="9263063" y="1150938"/>
            <a:ext cx="1371600" cy="704850"/>
          </a:xfrm>
          <a:prstGeom prst="cloud">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vi-VN" sz="1350">
              <a:solidFill>
                <a:prstClr val="white"/>
              </a:solidFill>
              <a:latin typeface="+mj-lt"/>
            </a:endParaRPr>
          </a:p>
        </p:txBody>
      </p:sp>
      <p:pic>
        <p:nvPicPr>
          <p:cNvPr id="38916" name="Picture 6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26338" y="3211513"/>
            <a:ext cx="1257300"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4"/>
          <p:cNvSpPr txBox="1">
            <a:spLocks noChangeArrowheads="1"/>
          </p:cNvSpPr>
          <p:nvPr/>
        </p:nvSpPr>
        <p:spPr bwMode="auto">
          <a:xfrm>
            <a:off x="7673975" y="3556000"/>
            <a:ext cx="904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sz="2000" b="1">
                <a:solidFill>
                  <a:srgbClr val="000000"/>
                </a:solidFill>
                <a:latin typeface="Times New Roman" panose="02020603050405020304" pitchFamily="18" charset="0"/>
                <a:cs typeface="Tahoma" panose="020B0604030504040204" pitchFamily="34" charset="0"/>
              </a:rPr>
              <a:t>ĐỘI B</a:t>
            </a:r>
          </a:p>
        </p:txBody>
      </p:sp>
      <p:pic>
        <p:nvPicPr>
          <p:cNvPr id="38918" name="Picture 65"/>
          <p:cNvPicPr>
            <a:picLocks noChangeAspect="1"/>
          </p:cNvPicPr>
          <p:nvPr/>
        </p:nvPicPr>
        <p:blipFill>
          <a:blip r:embed="rId6"/>
          <a:srcRect/>
          <a:stretch>
            <a:fillRect/>
          </a:stretch>
        </p:blipFill>
        <p:spPr bwMode="auto">
          <a:xfrm>
            <a:off x="7853363" y="2955925"/>
            <a:ext cx="1382712"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6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 y="3171825"/>
            <a:ext cx="128746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TextBox 67"/>
          <p:cNvSpPr txBox="1">
            <a:spLocks noChangeArrowheads="1"/>
          </p:cNvSpPr>
          <p:nvPr/>
        </p:nvSpPr>
        <p:spPr bwMode="auto">
          <a:xfrm>
            <a:off x="214313" y="3478213"/>
            <a:ext cx="904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sz="2000" b="1">
                <a:solidFill>
                  <a:srgbClr val="000000"/>
                </a:solidFill>
                <a:latin typeface="Times New Roman" panose="02020603050405020304" pitchFamily="18" charset="0"/>
                <a:cs typeface="Tahoma" panose="020B0604030504040204" pitchFamily="34" charset="0"/>
              </a:rPr>
              <a:t>ĐỘI A</a:t>
            </a:r>
          </a:p>
        </p:txBody>
      </p:sp>
      <p:pic>
        <p:nvPicPr>
          <p:cNvPr id="38921" name="Picture 68"/>
          <p:cNvPicPr>
            <a:picLocks noChangeAspect="1"/>
          </p:cNvPicPr>
          <p:nvPr/>
        </p:nvPicPr>
        <p:blipFill>
          <a:blip r:embed="rId7"/>
          <a:srcRect/>
          <a:stretch>
            <a:fillRect/>
          </a:stretch>
        </p:blipFill>
        <p:spPr bwMode="auto">
          <a:xfrm>
            <a:off x="882650" y="4238625"/>
            <a:ext cx="9477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Pentagon 69"/>
          <p:cNvSpPr/>
          <p:nvPr/>
        </p:nvSpPr>
        <p:spPr>
          <a:xfrm flipH="1">
            <a:off x="3032125" y="4338638"/>
            <a:ext cx="1106488" cy="439737"/>
          </a:xfrm>
          <a:prstGeom prst="homePlate">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vi-VN" sz="2100" b="1" dirty="0">
              <a:solidFill>
                <a:srgbClr val="FF0000"/>
              </a:solidFill>
              <a:latin typeface="+mj-lt"/>
              <a:ea typeface="Tahoma" panose="020B0604030504040204" pitchFamily="34" charset="0"/>
              <a:cs typeface="Tahoma" panose="020B0604030504040204" pitchFamily="34" charset="0"/>
            </a:endParaRPr>
          </a:p>
        </p:txBody>
      </p:sp>
      <p:sp>
        <p:nvSpPr>
          <p:cNvPr id="71" name="Pentagon 70"/>
          <p:cNvSpPr/>
          <p:nvPr/>
        </p:nvSpPr>
        <p:spPr>
          <a:xfrm>
            <a:off x="4927600" y="4338638"/>
            <a:ext cx="1106488" cy="439737"/>
          </a:xfrm>
          <a:prstGeom prst="homePlate">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vi-VN" sz="2100" b="1" dirty="0">
              <a:solidFill>
                <a:srgbClr val="FF0000"/>
              </a:solidFill>
              <a:latin typeface="+mj-lt"/>
              <a:ea typeface="Tahoma" panose="020B0604030504040204" pitchFamily="34" charset="0"/>
              <a:cs typeface="Tahoma" panose="020B0604030504040204" pitchFamily="34" charset="0"/>
            </a:endParaRPr>
          </a:p>
        </p:txBody>
      </p:sp>
      <p:sp>
        <p:nvSpPr>
          <p:cNvPr id="72" name="Pentagon 71"/>
          <p:cNvSpPr/>
          <p:nvPr/>
        </p:nvSpPr>
        <p:spPr>
          <a:xfrm flipH="1">
            <a:off x="3032125" y="4338638"/>
            <a:ext cx="1106488" cy="439737"/>
          </a:xfrm>
          <a:prstGeom prst="homePlate">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vi-VN" sz="2100" b="1" dirty="0">
                <a:solidFill>
                  <a:srgbClr val="FF0000"/>
                </a:solidFill>
                <a:latin typeface="+mj-lt"/>
                <a:ea typeface="Tahoma" panose="020B0604030504040204" pitchFamily="34" charset="0"/>
                <a:cs typeface="Tahoma" panose="020B0604030504040204" pitchFamily="34" charset="0"/>
              </a:rPr>
              <a:t>HÁI</a:t>
            </a:r>
          </a:p>
        </p:txBody>
      </p:sp>
      <p:sp>
        <p:nvSpPr>
          <p:cNvPr id="73" name="Pentagon 72"/>
          <p:cNvSpPr/>
          <p:nvPr/>
        </p:nvSpPr>
        <p:spPr>
          <a:xfrm>
            <a:off x="4927600" y="4338638"/>
            <a:ext cx="1106488" cy="439737"/>
          </a:xfrm>
          <a:prstGeom prst="homePlate">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vi-VN" sz="2100" b="1" dirty="0">
                <a:solidFill>
                  <a:srgbClr val="FF0000"/>
                </a:solidFill>
                <a:latin typeface="+mj-lt"/>
                <a:ea typeface="Tahoma" panose="020B0604030504040204" pitchFamily="34" charset="0"/>
                <a:cs typeface="Tahoma" panose="020B0604030504040204" pitchFamily="34" charset="0"/>
              </a:rPr>
              <a:t>HÁI</a:t>
            </a:r>
          </a:p>
        </p:txBody>
      </p:sp>
      <p:sp>
        <p:nvSpPr>
          <p:cNvPr id="74" name="Pentagon 73"/>
          <p:cNvSpPr/>
          <p:nvPr/>
        </p:nvSpPr>
        <p:spPr>
          <a:xfrm flipH="1">
            <a:off x="3032125" y="4338638"/>
            <a:ext cx="1106488" cy="439737"/>
          </a:xfrm>
          <a:prstGeom prst="homePlate">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vi-VN" sz="2100" b="1" dirty="0">
                <a:solidFill>
                  <a:srgbClr val="FF0000"/>
                </a:solidFill>
                <a:latin typeface="+mj-lt"/>
                <a:ea typeface="Tahoma" panose="020B0604030504040204" pitchFamily="34" charset="0"/>
                <a:cs typeface="Tahoma" panose="020B0604030504040204" pitchFamily="34" charset="0"/>
              </a:rPr>
              <a:t>HÁI</a:t>
            </a:r>
          </a:p>
        </p:txBody>
      </p:sp>
      <p:sp>
        <p:nvSpPr>
          <p:cNvPr id="75" name="Pentagon 74"/>
          <p:cNvSpPr/>
          <p:nvPr/>
        </p:nvSpPr>
        <p:spPr>
          <a:xfrm>
            <a:off x="4927600" y="4338638"/>
            <a:ext cx="1106488" cy="439737"/>
          </a:xfrm>
          <a:prstGeom prst="homePlate">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vi-VN" sz="2100" b="1" dirty="0">
                <a:solidFill>
                  <a:srgbClr val="FF0000"/>
                </a:solidFill>
                <a:latin typeface="+mj-lt"/>
                <a:ea typeface="Tahoma" panose="020B0604030504040204" pitchFamily="34" charset="0"/>
                <a:cs typeface="Tahoma" panose="020B0604030504040204" pitchFamily="34" charset="0"/>
              </a:rPr>
              <a:t>HÁI</a:t>
            </a:r>
          </a:p>
        </p:txBody>
      </p:sp>
      <p:sp>
        <p:nvSpPr>
          <p:cNvPr id="76" name="Pentagon 75"/>
          <p:cNvSpPr/>
          <p:nvPr/>
        </p:nvSpPr>
        <p:spPr>
          <a:xfrm flipH="1">
            <a:off x="3032125" y="4338638"/>
            <a:ext cx="1106488" cy="439737"/>
          </a:xfrm>
          <a:prstGeom prst="homePlate">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vi-VN" sz="2100" b="1" dirty="0">
                <a:solidFill>
                  <a:srgbClr val="FF0000"/>
                </a:solidFill>
                <a:latin typeface="+mj-lt"/>
                <a:ea typeface="Tahoma" panose="020B0604030504040204" pitchFamily="34" charset="0"/>
                <a:cs typeface="Tahoma" panose="020B0604030504040204" pitchFamily="34" charset="0"/>
              </a:rPr>
              <a:t>HÁI</a:t>
            </a:r>
          </a:p>
        </p:txBody>
      </p:sp>
      <p:sp>
        <p:nvSpPr>
          <p:cNvPr id="77" name="Pentagon 76"/>
          <p:cNvSpPr/>
          <p:nvPr/>
        </p:nvSpPr>
        <p:spPr>
          <a:xfrm>
            <a:off x="4927600" y="4338638"/>
            <a:ext cx="1106488" cy="439737"/>
          </a:xfrm>
          <a:prstGeom prst="homePlate">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vi-VN" sz="2100" b="1" dirty="0">
                <a:solidFill>
                  <a:srgbClr val="FF0000"/>
                </a:solidFill>
                <a:latin typeface="+mj-lt"/>
                <a:ea typeface="Tahoma" panose="020B0604030504040204" pitchFamily="34" charset="0"/>
                <a:cs typeface="Tahoma" panose="020B0604030504040204" pitchFamily="34" charset="0"/>
              </a:rPr>
              <a:t>HÁI</a:t>
            </a:r>
          </a:p>
        </p:txBody>
      </p:sp>
      <p:sp>
        <p:nvSpPr>
          <p:cNvPr id="78" name="Pentagon 77"/>
          <p:cNvSpPr/>
          <p:nvPr/>
        </p:nvSpPr>
        <p:spPr>
          <a:xfrm flipH="1">
            <a:off x="3032125" y="4338638"/>
            <a:ext cx="1106488" cy="439737"/>
          </a:xfrm>
          <a:prstGeom prst="homePlate">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vi-VN" sz="2100" b="1" dirty="0">
                <a:solidFill>
                  <a:srgbClr val="FF0000"/>
                </a:solidFill>
                <a:latin typeface="+mj-lt"/>
                <a:ea typeface="Tahoma" panose="020B0604030504040204" pitchFamily="34" charset="0"/>
                <a:cs typeface="Tahoma" panose="020B0604030504040204" pitchFamily="34" charset="0"/>
              </a:rPr>
              <a:t>HÁI</a:t>
            </a:r>
          </a:p>
        </p:txBody>
      </p:sp>
      <p:sp>
        <p:nvSpPr>
          <p:cNvPr id="79" name="Pentagon 78"/>
          <p:cNvSpPr/>
          <p:nvPr/>
        </p:nvSpPr>
        <p:spPr>
          <a:xfrm>
            <a:off x="4927600" y="4338638"/>
            <a:ext cx="1106488" cy="439737"/>
          </a:xfrm>
          <a:prstGeom prst="homePlate">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vi-VN" sz="2100" b="1" dirty="0">
                <a:solidFill>
                  <a:srgbClr val="FF0000"/>
                </a:solidFill>
                <a:latin typeface="+mj-lt"/>
                <a:ea typeface="Tahoma" panose="020B0604030504040204" pitchFamily="34" charset="0"/>
                <a:cs typeface="Tahoma" panose="020B0604030504040204" pitchFamily="34" charset="0"/>
              </a:rPr>
              <a:t>HÁI</a:t>
            </a:r>
          </a:p>
        </p:txBody>
      </p:sp>
      <p:sp>
        <p:nvSpPr>
          <p:cNvPr id="80" name="Pentagon 79"/>
          <p:cNvSpPr/>
          <p:nvPr/>
        </p:nvSpPr>
        <p:spPr>
          <a:xfrm flipH="1">
            <a:off x="3032125" y="4338638"/>
            <a:ext cx="1106488" cy="439737"/>
          </a:xfrm>
          <a:prstGeom prst="homePlate">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vi-VN" sz="2100" b="1" dirty="0">
                <a:solidFill>
                  <a:srgbClr val="FF0000"/>
                </a:solidFill>
                <a:latin typeface="+mj-lt"/>
                <a:ea typeface="Tahoma" panose="020B0604030504040204" pitchFamily="34" charset="0"/>
                <a:cs typeface="Tahoma" panose="020B0604030504040204" pitchFamily="34" charset="0"/>
              </a:rPr>
              <a:t>HÁI</a:t>
            </a:r>
          </a:p>
        </p:txBody>
      </p:sp>
      <p:sp>
        <p:nvSpPr>
          <p:cNvPr id="81" name="Pentagon 80"/>
          <p:cNvSpPr/>
          <p:nvPr/>
        </p:nvSpPr>
        <p:spPr>
          <a:xfrm>
            <a:off x="4927600" y="4338638"/>
            <a:ext cx="1106488" cy="439737"/>
          </a:xfrm>
          <a:prstGeom prst="homePlate">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vi-VN" sz="2100" b="1" dirty="0">
                <a:solidFill>
                  <a:srgbClr val="FF0000"/>
                </a:solidFill>
                <a:latin typeface="+mj-lt"/>
                <a:ea typeface="Tahoma" panose="020B0604030504040204" pitchFamily="34" charset="0"/>
                <a:cs typeface="Tahoma" panose="020B0604030504040204" pitchFamily="34" charset="0"/>
              </a:rPr>
              <a:t>HÁI</a:t>
            </a:r>
          </a:p>
        </p:txBody>
      </p:sp>
      <p:sp>
        <p:nvSpPr>
          <p:cNvPr id="82" name="Pentagon 81"/>
          <p:cNvSpPr/>
          <p:nvPr/>
        </p:nvSpPr>
        <p:spPr>
          <a:xfrm flipH="1">
            <a:off x="3032125" y="4338638"/>
            <a:ext cx="1106488" cy="439737"/>
          </a:xfrm>
          <a:prstGeom prst="homePlate">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vi-VN" sz="2100" b="1" dirty="0">
                <a:solidFill>
                  <a:srgbClr val="FF0000"/>
                </a:solidFill>
                <a:latin typeface="+mj-lt"/>
                <a:ea typeface="Tahoma" panose="020B0604030504040204" pitchFamily="34" charset="0"/>
                <a:cs typeface="Tahoma" panose="020B0604030504040204" pitchFamily="34" charset="0"/>
              </a:rPr>
              <a:t>HÁI</a:t>
            </a:r>
          </a:p>
        </p:txBody>
      </p:sp>
      <p:sp>
        <p:nvSpPr>
          <p:cNvPr id="83" name="Pentagon 82"/>
          <p:cNvSpPr/>
          <p:nvPr/>
        </p:nvSpPr>
        <p:spPr>
          <a:xfrm>
            <a:off x="4927600" y="4338638"/>
            <a:ext cx="1106488" cy="439737"/>
          </a:xfrm>
          <a:prstGeom prst="homePlate">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vi-VN" sz="2100" b="1" dirty="0">
                <a:solidFill>
                  <a:srgbClr val="FF0000"/>
                </a:solidFill>
                <a:latin typeface="+mj-lt"/>
                <a:ea typeface="Tahoma" panose="020B0604030504040204" pitchFamily="34" charset="0"/>
                <a:cs typeface="Tahoma" panose="020B0604030504040204" pitchFamily="34" charset="0"/>
              </a:rPr>
              <a:t>HÁI</a:t>
            </a:r>
          </a:p>
        </p:txBody>
      </p:sp>
      <p:sp>
        <p:nvSpPr>
          <p:cNvPr id="84" name="Pentagon 83"/>
          <p:cNvSpPr/>
          <p:nvPr/>
        </p:nvSpPr>
        <p:spPr>
          <a:xfrm flipH="1">
            <a:off x="3032125" y="4338638"/>
            <a:ext cx="1106488" cy="439737"/>
          </a:xfrm>
          <a:prstGeom prst="homePlate">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vi-VN" sz="2100" b="1" dirty="0">
                <a:solidFill>
                  <a:srgbClr val="FF0000"/>
                </a:solidFill>
                <a:latin typeface="+mj-lt"/>
                <a:ea typeface="Tahoma" panose="020B0604030504040204" pitchFamily="34" charset="0"/>
                <a:cs typeface="Tahoma" panose="020B0604030504040204" pitchFamily="34" charset="0"/>
              </a:rPr>
              <a:t>HÁI</a:t>
            </a:r>
          </a:p>
        </p:txBody>
      </p:sp>
      <p:sp>
        <p:nvSpPr>
          <p:cNvPr id="85" name="Pentagon 84"/>
          <p:cNvSpPr/>
          <p:nvPr/>
        </p:nvSpPr>
        <p:spPr>
          <a:xfrm>
            <a:off x="4927600" y="4338638"/>
            <a:ext cx="1106488" cy="439737"/>
          </a:xfrm>
          <a:prstGeom prst="homePlate">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vi-VN" sz="2100" b="1" dirty="0">
                <a:solidFill>
                  <a:srgbClr val="FF0000"/>
                </a:solidFill>
                <a:latin typeface="+mj-lt"/>
                <a:ea typeface="Tahoma" panose="020B0604030504040204" pitchFamily="34" charset="0"/>
                <a:cs typeface="Tahoma" panose="020B0604030504040204" pitchFamily="34" charset="0"/>
              </a:rPr>
              <a:t>HÁI</a:t>
            </a:r>
          </a:p>
        </p:txBody>
      </p:sp>
      <p:sp>
        <p:nvSpPr>
          <p:cNvPr id="86" name="Pentagon 85"/>
          <p:cNvSpPr/>
          <p:nvPr/>
        </p:nvSpPr>
        <p:spPr>
          <a:xfrm flipH="1">
            <a:off x="3032125" y="4338638"/>
            <a:ext cx="1106488" cy="439737"/>
          </a:xfrm>
          <a:prstGeom prst="homePlate">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vi-VN" sz="2100" b="1" dirty="0">
                <a:solidFill>
                  <a:srgbClr val="FF0000"/>
                </a:solidFill>
                <a:latin typeface="+mj-lt"/>
                <a:ea typeface="Tahoma" panose="020B0604030504040204" pitchFamily="34" charset="0"/>
                <a:cs typeface="Tahoma" panose="020B0604030504040204" pitchFamily="34" charset="0"/>
              </a:rPr>
              <a:t>HÁI</a:t>
            </a:r>
          </a:p>
        </p:txBody>
      </p:sp>
      <p:sp>
        <p:nvSpPr>
          <p:cNvPr id="87" name="Pentagon 86"/>
          <p:cNvSpPr/>
          <p:nvPr/>
        </p:nvSpPr>
        <p:spPr>
          <a:xfrm>
            <a:off x="4927600" y="4338638"/>
            <a:ext cx="1106488" cy="439737"/>
          </a:xfrm>
          <a:prstGeom prst="homePlate">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vi-VN" sz="2100" b="1" dirty="0">
                <a:solidFill>
                  <a:srgbClr val="FF0000"/>
                </a:solidFill>
                <a:latin typeface="+mj-lt"/>
                <a:ea typeface="Tahoma" panose="020B0604030504040204" pitchFamily="34" charset="0"/>
                <a:cs typeface="Tahoma" panose="020B0604030504040204" pitchFamily="34" charset="0"/>
              </a:rPr>
              <a:t>HÁI</a:t>
            </a:r>
          </a:p>
        </p:txBody>
      </p:sp>
      <p:sp>
        <p:nvSpPr>
          <p:cNvPr id="88" name="Pentagon 87"/>
          <p:cNvSpPr/>
          <p:nvPr/>
        </p:nvSpPr>
        <p:spPr>
          <a:xfrm flipH="1">
            <a:off x="3032125" y="4338638"/>
            <a:ext cx="1106488" cy="439737"/>
          </a:xfrm>
          <a:prstGeom prst="homePlate">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vi-VN" sz="2100" b="1" dirty="0">
                <a:solidFill>
                  <a:srgbClr val="FF0000"/>
                </a:solidFill>
                <a:latin typeface="+mj-lt"/>
                <a:ea typeface="Tahoma" panose="020B0604030504040204" pitchFamily="34" charset="0"/>
                <a:cs typeface="Tahoma" panose="020B0604030504040204" pitchFamily="34" charset="0"/>
              </a:rPr>
              <a:t>HÁI</a:t>
            </a:r>
          </a:p>
        </p:txBody>
      </p:sp>
      <p:sp>
        <p:nvSpPr>
          <p:cNvPr id="89" name="Pentagon 88"/>
          <p:cNvSpPr/>
          <p:nvPr/>
        </p:nvSpPr>
        <p:spPr>
          <a:xfrm>
            <a:off x="4927600" y="4338638"/>
            <a:ext cx="1106488" cy="439737"/>
          </a:xfrm>
          <a:prstGeom prst="homePlate">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vi-VN" sz="2100" b="1" dirty="0">
                <a:solidFill>
                  <a:srgbClr val="FF0000"/>
                </a:solidFill>
                <a:latin typeface="+mj-lt"/>
                <a:ea typeface="Tahoma" panose="020B0604030504040204" pitchFamily="34" charset="0"/>
                <a:cs typeface="Tahoma" panose="020B0604030504040204" pitchFamily="34" charset="0"/>
              </a:rPr>
              <a:t>HÁI</a:t>
            </a:r>
          </a:p>
        </p:txBody>
      </p:sp>
      <p:sp>
        <p:nvSpPr>
          <p:cNvPr id="90" name="Pentagon 89"/>
          <p:cNvSpPr/>
          <p:nvPr/>
        </p:nvSpPr>
        <p:spPr>
          <a:xfrm flipH="1">
            <a:off x="3032125" y="4338638"/>
            <a:ext cx="1106488" cy="439737"/>
          </a:xfrm>
          <a:prstGeom prst="homePlate">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vi-VN" sz="2100" b="1" dirty="0">
                <a:solidFill>
                  <a:srgbClr val="FF0000"/>
                </a:solidFill>
                <a:latin typeface="+mj-lt"/>
                <a:ea typeface="Tahoma" panose="020B0604030504040204" pitchFamily="34" charset="0"/>
                <a:cs typeface="Tahoma" panose="020B0604030504040204" pitchFamily="34" charset="0"/>
              </a:rPr>
              <a:t>HÁI</a:t>
            </a:r>
          </a:p>
        </p:txBody>
      </p:sp>
      <p:sp>
        <p:nvSpPr>
          <p:cNvPr id="91" name="Pentagon 90"/>
          <p:cNvSpPr/>
          <p:nvPr/>
        </p:nvSpPr>
        <p:spPr>
          <a:xfrm>
            <a:off x="4927600" y="4338638"/>
            <a:ext cx="1106488" cy="439737"/>
          </a:xfrm>
          <a:prstGeom prst="homePlate">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vi-VN" sz="2100" b="1" dirty="0">
                <a:solidFill>
                  <a:srgbClr val="FF0000"/>
                </a:solidFill>
                <a:latin typeface="+mj-lt"/>
                <a:ea typeface="Tahoma" panose="020B0604030504040204" pitchFamily="34" charset="0"/>
                <a:cs typeface="Tahoma" panose="020B0604030504040204" pitchFamily="34" charset="0"/>
              </a:rPr>
              <a:t>HÁI</a:t>
            </a:r>
          </a:p>
        </p:txBody>
      </p:sp>
      <p:pic>
        <p:nvPicPr>
          <p:cNvPr id="92" name="Picture 91"/>
          <p:cNvPicPr>
            <a:picLocks noChangeAspect="1"/>
          </p:cNvPicPr>
          <p:nvPr/>
        </p:nvPicPr>
        <p:blipFill>
          <a:blip r:embed="rId8"/>
          <a:srcRect/>
          <a:stretch>
            <a:fillRect/>
          </a:stretch>
        </p:blipFill>
        <p:spPr bwMode="auto">
          <a:xfrm rot="16820488" flipH="1">
            <a:off x="4056856" y="2237582"/>
            <a:ext cx="7651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9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43438" y="2513013"/>
            <a:ext cx="3127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9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19650" y="2635250"/>
            <a:ext cx="3143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9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10150" y="2243138"/>
            <a:ext cx="3143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9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899025" y="2798763"/>
            <a:ext cx="3127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9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234050">
            <a:off x="4746625" y="2214563"/>
            <a:ext cx="3143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Rectangle 60"/>
          <p:cNvSpPr/>
          <p:nvPr/>
        </p:nvSpPr>
        <p:spPr>
          <a:xfrm>
            <a:off x="4760913" y="1739900"/>
            <a:ext cx="568325" cy="1098550"/>
          </a:xfrm>
          <a:custGeom>
            <a:avLst/>
            <a:gdLst>
              <a:gd name="connsiteX0" fmla="*/ 0 w 45719"/>
              <a:gd name="connsiteY0" fmla="*/ 0 h 764288"/>
              <a:gd name="connsiteX1" fmla="*/ 45719 w 45719"/>
              <a:gd name="connsiteY1" fmla="*/ 0 h 764288"/>
              <a:gd name="connsiteX2" fmla="*/ 45719 w 45719"/>
              <a:gd name="connsiteY2" fmla="*/ 764288 h 764288"/>
              <a:gd name="connsiteX3" fmla="*/ 0 w 45719"/>
              <a:gd name="connsiteY3" fmla="*/ 764288 h 764288"/>
              <a:gd name="connsiteX4" fmla="*/ 0 w 45719"/>
              <a:gd name="connsiteY4" fmla="*/ 0 h 764288"/>
              <a:gd name="connsiteX0-1" fmla="*/ 0 w 298350"/>
              <a:gd name="connsiteY0-2" fmla="*/ 0 h 764288"/>
              <a:gd name="connsiteX1-3" fmla="*/ 45719 w 298350"/>
              <a:gd name="connsiteY1-4" fmla="*/ 0 h 764288"/>
              <a:gd name="connsiteX2-5" fmla="*/ 298350 w 298350"/>
              <a:gd name="connsiteY2-6" fmla="*/ 567025 h 764288"/>
              <a:gd name="connsiteX3-7" fmla="*/ 45719 w 298350"/>
              <a:gd name="connsiteY3-8" fmla="*/ 764288 h 764288"/>
              <a:gd name="connsiteX4-9" fmla="*/ 0 w 298350"/>
              <a:gd name="connsiteY4-10" fmla="*/ 764288 h 764288"/>
              <a:gd name="connsiteX5" fmla="*/ 0 w 298350"/>
              <a:gd name="connsiteY5" fmla="*/ 0 h 764288"/>
              <a:gd name="connsiteX0-11" fmla="*/ 449364 w 747714"/>
              <a:gd name="connsiteY0-12" fmla="*/ 0 h 764288"/>
              <a:gd name="connsiteX1-13" fmla="*/ 495083 w 747714"/>
              <a:gd name="connsiteY1-14" fmla="*/ 0 h 764288"/>
              <a:gd name="connsiteX2-15" fmla="*/ 747714 w 747714"/>
              <a:gd name="connsiteY2-16" fmla="*/ 567025 h 764288"/>
              <a:gd name="connsiteX3-17" fmla="*/ 495083 w 747714"/>
              <a:gd name="connsiteY3-18" fmla="*/ 764288 h 764288"/>
              <a:gd name="connsiteX4-19" fmla="*/ 449364 w 747714"/>
              <a:gd name="connsiteY4-20" fmla="*/ 764288 h 764288"/>
              <a:gd name="connsiteX5-21" fmla="*/ 0 w 747714"/>
              <a:gd name="connsiteY5-22" fmla="*/ 371763 h 764288"/>
              <a:gd name="connsiteX6" fmla="*/ 449364 w 747714"/>
              <a:gd name="connsiteY6" fmla="*/ 0 h 764288"/>
              <a:gd name="connsiteX0-23" fmla="*/ 453125 w 751475"/>
              <a:gd name="connsiteY0-24" fmla="*/ 0 h 764288"/>
              <a:gd name="connsiteX1-25" fmla="*/ 498844 w 751475"/>
              <a:gd name="connsiteY1-26" fmla="*/ 0 h 764288"/>
              <a:gd name="connsiteX2-27" fmla="*/ 751475 w 751475"/>
              <a:gd name="connsiteY2-28" fmla="*/ 567025 h 764288"/>
              <a:gd name="connsiteX3-29" fmla="*/ 498844 w 751475"/>
              <a:gd name="connsiteY3-30" fmla="*/ 764288 h 764288"/>
              <a:gd name="connsiteX4-31" fmla="*/ 453125 w 751475"/>
              <a:gd name="connsiteY4-32" fmla="*/ 764288 h 764288"/>
              <a:gd name="connsiteX5-33" fmla="*/ 427624 w 751475"/>
              <a:gd name="connsiteY5-34" fmla="*/ 214600 h 764288"/>
              <a:gd name="connsiteX6-35" fmla="*/ 3761 w 751475"/>
              <a:gd name="connsiteY6-36" fmla="*/ 371763 h 764288"/>
              <a:gd name="connsiteX7" fmla="*/ 453125 w 751475"/>
              <a:gd name="connsiteY7" fmla="*/ 0 h 764288"/>
              <a:gd name="connsiteX0-37" fmla="*/ 453125 w 751475"/>
              <a:gd name="connsiteY0-38" fmla="*/ 0 h 764288"/>
              <a:gd name="connsiteX1-39" fmla="*/ 498844 w 751475"/>
              <a:gd name="connsiteY1-40" fmla="*/ 0 h 764288"/>
              <a:gd name="connsiteX2-41" fmla="*/ 751475 w 751475"/>
              <a:gd name="connsiteY2-42" fmla="*/ 567025 h 764288"/>
              <a:gd name="connsiteX3-43" fmla="*/ 556212 w 751475"/>
              <a:gd name="connsiteY3-44" fmla="*/ 328900 h 764288"/>
              <a:gd name="connsiteX4-45" fmla="*/ 498844 w 751475"/>
              <a:gd name="connsiteY4-46" fmla="*/ 764288 h 764288"/>
              <a:gd name="connsiteX5-47" fmla="*/ 453125 w 751475"/>
              <a:gd name="connsiteY5-48" fmla="*/ 764288 h 764288"/>
              <a:gd name="connsiteX6-49" fmla="*/ 427624 w 751475"/>
              <a:gd name="connsiteY6-50" fmla="*/ 214600 h 764288"/>
              <a:gd name="connsiteX7-51" fmla="*/ 3761 w 751475"/>
              <a:gd name="connsiteY7-52" fmla="*/ 371763 h 764288"/>
              <a:gd name="connsiteX8" fmla="*/ 453125 w 751475"/>
              <a:gd name="connsiteY8" fmla="*/ 0 h 764288"/>
              <a:gd name="connsiteX0-53" fmla="*/ 453125 w 751475"/>
              <a:gd name="connsiteY0-54" fmla="*/ 0 h 973838"/>
              <a:gd name="connsiteX1-55" fmla="*/ 498844 w 751475"/>
              <a:gd name="connsiteY1-56" fmla="*/ 0 h 973838"/>
              <a:gd name="connsiteX2-57" fmla="*/ 751475 w 751475"/>
              <a:gd name="connsiteY2-58" fmla="*/ 567025 h 973838"/>
              <a:gd name="connsiteX3-59" fmla="*/ 556212 w 751475"/>
              <a:gd name="connsiteY3-60" fmla="*/ 328900 h 973838"/>
              <a:gd name="connsiteX4-61" fmla="*/ 498844 w 751475"/>
              <a:gd name="connsiteY4-62" fmla="*/ 764288 h 973838"/>
              <a:gd name="connsiteX5-63" fmla="*/ 400737 w 751475"/>
              <a:gd name="connsiteY5-64" fmla="*/ 973838 h 973838"/>
              <a:gd name="connsiteX6-65" fmla="*/ 427624 w 751475"/>
              <a:gd name="connsiteY6-66" fmla="*/ 214600 h 973838"/>
              <a:gd name="connsiteX7-67" fmla="*/ 3761 w 751475"/>
              <a:gd name="connsiteY7-68" fmla="*/ 371763 h 973838"/>
              <a:gd name="connsiteX8-69" fmla="*/ 453125 w 751475"/>
              <a:gd name="connsiteY8-70" fmla="*/ 0 h 973838"/>
              <a:gd name="connsiteX0-71" fmla="*/ 453125 w 751475"/>
              <a:gd name="connsiteY0-72" fmla="*/ 0 h 973838"/>
              <a:gd name="connsiteX1-73" fmla="*/ 498844 w 751475"/>
              <a:gd name="connsiteY1-74" fmla="*/ 0 h 973838"/>
              <a:gd name="connsiteX2-75" fmla="*/ 751475 w 751475"/>
              <a:gd name="connsiteY2-76" fmla="*/ 567025 h 973838"/>
              <a:gd name="connsiteX3-77" fmla="*/ 556212 w 751475"/>
              <a:gd name="connsiteY3-78" fmla="*/ 328900 h 973838"/>
              <a:gd name="connsiteX4-79" fmla="*/ 636956 w 751475"/>
              <a:gd name="connsiteY4-80" fmla="*/ 659513 h 973838"/>
              <a:gd name="connsiteX5-81" fmla="*/ 400737 w 751475"/>
              <a:gd name="connsiteY5-82" fmla="*/ 973838 h 973838"/>
              <a:gd name="connsiteX6-83" fmla="*/ 427624 w 751475"/>
              <a:gd name="connsiteY6-84" fmla="*/ 214600 h 973838"/>
              <a:gd name="connsiteX7-85" fmla="*/ 3761 w 751475"/>
              <a:gd name="connsiteY7-86" fmla="*/ 371763 h 973838"/>
              <a:gd name="connsiteX8-87" fmla="*/ 453125 w 751475"/>
              <a:gd name="connsiteY8-88" fmla="*/ 0 h 973838"/>
              <a:gd name="connsiteX0-89" fmla="*/ 453125 w 751475"/>
              <a:gd name="connsiteY0-90" fmla="*/ 0 h 973838"/>
              <a:gd name="connsiteX1-91" fmla="*/ 498844 w 751475"/>
              <a:gd name="connsiteY1-92" fmla="*/ 0 h 973838"/>
              <a:gd name="connsiteX2-93" fmla="*/ 751475 w 751475"/>
              <a:gd name="connsiteY2-94" fmla="*/ 567025 h 973838"/>
              <a:gd name="connsiteX3-95" fmla="*/ 556212 w 751475"/>
              <a:gd name="connsiteY3-96" fmla="*/ 328900 h 973838"/>
              <a:gd name="connsiteX4-97" fmla="*/ 636956 w 751475"/>
              <a:gd name="connsiteY4-98" fmla="*/ 659513 h 973838"/>
              <a:gd name="connsiteX5-99" fmla="*/ 400737 w 751475"/>
              <a:gd name="connsiteY5-100" fmla="*/ 973838 h 973838"/>
              <a:gd name="connsiteX6-101" fmla="*/ 427624 w 751475"/>
              <a:gd name="connsiteY6-102" fmla="*/ 214600 h 973838"/>
              <a:gd name="connsiteX7-103" fmla="*/ 3761 w 751475"/>
              <a:gd name="connsiteY7-104" fmla="*/ 371763 h 973838"/>
              <a:gd name="connsiteX8-105" fmla="*/ 453125 w 751475"/>
              <a:gd name="connsiteY8-106" fmla="*/ 0 h 973838"/>
              <a:gd name="connsiteX0-107" fmla="*/ 453125 w 751475"/>
              <a:gd name="connsiteY0-108" fmla="*/ 0 h 981059"/>
              <a:gd name="connsiteX1-109" fmla="*/ 498844 w 751475"/>
              <a:gd name="connsiteY1-110" fmla="*/ 0 h 981059"/>
              <a:gd name="connsiteX2-111" fmla="*/ 751475 w 751475"/>
              <a:gd name="connsiteY2-112" fmla="*/ 567025 h 981059"/>
              <a:gd name="connsiteX3-113" fmla="*/ 556212 w 751475"/>
              <a:gd name="connsiteY3-114" fmla="*/ 328900 h 981059"/>
              <a:gd name="connsiteX4-115" fmla="*/ 636956 w 751475"/>
              <a:gd name="connsiteY4-116" fmla="*/ 659513 h 981059"/>
              <a:gd name="connsiteX5-117" fmla="*/ 499062 w 751475"/>
              <a:gd name="connsiteY5-118" fmla="*/ 490825 h 981059"/>
              <a:gd name="connsiteX6-119" fmla="*/ 400737 w 751475"/>
              <a:gd name="connsiteY6-120" fmla="*/ 973838 h 981059"/>
              <a:gd name="connsiteX7-121" fmla="*/ 427624 w 751475"/>
              <a:gd name="connsiteY7-122" fmla="*/ 214600 h 981059"/>
              <a:gd name="connsiteX8-123" fmla="*/ 3761 w 751475"/>
              <a:gd name="connsiteY8-124" fmla="*/ 371763 h 981059"/>
              <a:gd name="connsiteX9" fmla="*/ 453125 w 751475"/>
              <a:gd name="connsiteY9" fmla="*/ 0 h 981059"/>
              <a:gd name="connsiteX0-125" fmla="*/ 453125 w 751475"/>
              <a:gd name="connsiteY0-126" fmla="*/ 0 h 981059"/>
              <a:gd name="connsiteX1-127" fmla="*/ 498844 w 751475"/>
              <a:gd name="connsiteY1-128" fmla="*/ 0 h 981059"/>
              <a:gd name="connsiteX2-129" fmla="*/ 751475 w 751475"/>
              <a:gd name="connsiteY2-130" fmla="*/ 567025 h 981059"/>
              <a:gd name="connsiteX3-131" fmla="*/ 556212 w 751475"/>
              <a:gd name="connsiteY3-132" fmla="*/ 328900 h 981059"/>
              <a:gd name="connsiteX4-133" fmla="*/ 636956 w 751475"/>
              <a:gd name="connsiteY4-134" fmla="*/ 659513 h 981059"/>
              <a:gd name="connsiteX5-135" fmla="*/ 499062 w 751475"/>
              <a:gd name="connsiteY5-136" fmla="*/ 490825 h 981059"/>
              <a:gd name="connsiteX6-137" fmla="*/ 400737 w 751475"/>
              <a:gd name="connsiteY6-138" fmla="*/ 973838 h 981059"/>
              <a:gd name="connsiteX7-139" fmla="*/ 427624 w 751475"/>
              <a:gd name="connsiteY7-140" fmla="*/ 214600 h 981059"/>
              <a:gd name="connsiteX8-141" fmla="*/ 3761 w 751475"/>
              <a:gd name="connsiteY8-142" fmla="*/ 371763 h 981059"/>
              <a:gd name="connsiteX9-143" fmla="*/ 453125 w 751475"/>
              <a:gd name="connsiteY9-144" fmla="*/ 0 h 981059"/>
              <a:gd name="connsiteX0-145" fmla="*/ 453125 w 751475"/>
              <a:gd name="connsiteY0-146" fmla="*/ 182880 h 1163939"/>
              <a:gd name="connsiteX1-147" fmla="*/ 559804 w 751475"/>
              <a:gd name="connsiteY1-148" fmla="*/ 0 h 1163939"/>
              <a:gd name="connsiteX2-149" fmla="*/ 751475 w 751475"/>
              <a:gd name="connsiteY2-150" fmla="*/ 749905 h 1163939"/>
              <a:gd name="connsiteX3-151" fmla="*/ 556212 w 751475"/>
              <a:gd name="connsiteY3-152" fmla="*/ 511780 h 1163939"/>
              <a:gd name="connsiteX4-153" fmla="*/ 636956 w 751475"/>
              <a:gd name="connsiteY4-154" fmla="*/ 842393 h 1163939"/>
              <a:gd name="connsiteX5-155" fmla="*/ 499062 w 751475"/>
              <a:gd name="connsiteY5-156" fmla="*/ 673705 h 1163939"/>
              <a:gd name="connsiteX6-157" fmla="*/ 400737 w 751475"/>
              <a:gd name="connsiteY6-158" fmla="*/ 1156718 h 1163939"/>
              <a:gd name="connsiteX7-159" fmla="*/ 427624 w 751475"/>
              <a:gd name="connsiteY7-160" fmla="*/ 397480 h 1163939"/>
              <a:gd name="connsiteX8-161" fmla="*/ 3761 w 751475"/>
              <a:gd name="connsiteY8-162" fmla="*/ 554643 h 1163939"/>
              <a:gd name="connsiteX9-163" fmla="*/ 453125 w 751475"/>
              <a:gd name="connsiteY9-164" fmla="*/ 182880 h 1163939"/>
              <a:gd name="connsiteX0-165" fmla="*/ 498845 w 751475"/>
              <a:gd name="connsiteY0-166" fmla="*/ 0 h 1468739"/>
              <a:gd name="connsiteX1-167" fmla="*/ 559804 w 751475"/>
              <a:gd name="connsiteY1-168" fmla="*/ 304800 h 1468739"/>
              <a:gd name="connsiteX2-169" fmla="*/ 751475 w 751475"/>
              <a:gd name="connsiteY2-170" fmla="*/ 1054705 h 1468739"/>
              <a:gd name="connsiteX3-171" fmla="*/ 556212 w 751475"/>
              <a:gd name="connsiteY3-172" fmla="*/ 816580 h 1468739"/>
              <a:gd name="connsiteX4-173" fmla="*/ 636956 w 751475"/>
              <a:gd name="connsiteY4-174" fmla="*/ 1147193 h 1468739"/>
              <a:gd name="connsiteX5-175" fmla="*/ 499062 w 751475"/>
              <a:gd name="connsiteY5-176" fmla="*/ 978505 h 1468739"/>
              <a:gd name="connsiteX6-177" fmla="*/ 400737 w 751475"/>
              <a:gd name="connsiteY6-178" fmla="*/ 1461518 h 1468739"/>
              <a:gd name="connsiteX7-179" fmla="*/ 427624 w 751475"/>
              <a:gd name="connsiteY7-180" fmla="*/ 702280 h 1468739"/>
              <a:gd name="connsiteX8-181" fmla="*/ 3761 w 751475"/>
              <a:gd name="connsiteY8-182" fmla="*/ 859443 h 1468739"/>
              <a:gd name="connsiteX9-183" fmla="*/ 498845 w 751475"/>
              <a:gd name="connsiteY9-184" fmla="*/ 0 h 1468739"/>
              <a:gd name="connsiteX0-185" fmla="*/ 495084 w 747714"/>
              <a:gd name="connsiteY0-186" fmla="*/ 0 h 1468739"/>
              <a:gd name="connsiteX1-187" fmla="*/ 556043 w 747714"/>
              <a:gd name="connsiteY1-188" fmla="*/ 304800 h 1468739"/>
              <a:gd name="connsiteX2-189" fmla="*/ 747714 w 747714"/>
              <a:gd name="connsiteY2-190" fmla="*/ 1054705 h 1468739"/>
              <a:gd name="connsiteX3-191" fmla="*/ 552451 w 747714"/>
              <a:gd name="connsiteY3-192" fmla="*/ 816580 h 1468739"/>
              <a:gd name="connsiteX4-193" fmla="*/ 633195 w 747714"/>
              <a:gd name="connsiteY4-194" fmla="*/ 1147193 h 1468739"/>
              <a:gd name="connsiteX5-195" fmla="*/ 495301 w 747714"/>
              <a:gd name="connsiteY5-196" fmla="*/ 978505 h 1468739"/>
              <a:gd name="connsiteX6-197" fmla="*/ 396976 w 747714"/>
              <a:gd name="connsiteY6-198" fmla="*/ 1461518 h 1468739"/>
              <a:gd name="connsiteX7-199" fmla="*/ 423863 w 747714"/>
              <a:gd name="connsiteY7-200" fmla="*/ 702280 h 1468739"/>
              <a:gd name="connsiteX8-201" fmla="*/ 0 w 747714"/>
              <a:gd name="connsiteY8-202" fmla="*/ 859443 h 1468739"/>
              <a:gd name="connsiteX9-203" fmla="*/ 423996 w 747714"/>
              <a:gd name="connsiteY9-204" fmla="*/ 490634 h 1468739"/>
              <a:gd name="connsiteX10" fmla="*/ 495084 w 747714"/>
              <a:gd name="connsiteY10" fmla="*/ 0 h 1468739"/>
              <a:gd name="connsiteX0-205" fmla="*/ 503510 w 756140"/>
              <a:gd name="connsiteY0-206" fmla="*/ 0 h 1468739"/>
              <a:gd name="connsiteX1-207" fmla="*/ 564469 w 756140"/>
              <a:gd name="connsiteY1-208" fmla="*/ 304800 h 1468739"/>
              <a:gd name="connsiteX2-209" fmla="*/ 756140 w 756140"/>
              <a:gd name="connsiteY2-210" fmla="*/ 1054705 h 1468739"/>
              <a:gd name="connsiteX3-211" fmla="*/ 560877 w 756140"/>
              <a:gd name="connsiteY3-212" fmla="*/ 816580 h 1468739"/>
              <a:gd name="connsiteX4-213" fmla="*/ 641621 w 756140"/>
              <a:gd name="connsiteY4-214" fmla="*/ 1147193 h 1468739"/>
              <a:gd name="connsiteX5-215" fmla="*/ 503727 w 756140"/>
              <a:gd name="connsiteY5-216" fmla="*/ 978505 h 1468739"/>
              <a:gd name="connsiteX6-217" fmla="*/ 405402 w 756140"/>
              <a:gd name="connsiteY6-218" fmla="*/ 1461518 h 1468739"/>
              <a:gd name="connsiteX7-219" fmla="*/ 432289 w 756140"/>
              <a:gd name="connsiteY7-220" fmla="*/ 702280 h 1468739"/>
              <a:gd name="connsiteX8-221" fmla="*/ 127621 w 756140"/>
              <a:gd name="connsiteY8-222" fmla="*/ 1252634 h 1468739"/>
              <a:gd name="connsiteX9-223" fmla="*/ 8426 w 756140"/>
              <a:gd name="connsiteY9-224" fmla="*/ 859443 h 1468739"/>
              <a:gd name="connsiteX10-225" fmla="*/ 432422 w 756140"/>
              <a:gd name="connsiteY10-226" fmla="*/ 490634 h 1468739"/>
              <a:gd name="connsiteX11" fmla="*/ 503510 w 756140"/>
              <a:gd name="connsiteY11" fmla="*/ 0 h 1468739"/>
              <a:gd name="connsiteX0-227" fmla="*/ 504896 w 757526"/>
              <a:gd name="connsiteY0-228" fmla="*/ 0 h 1468739"/>
              <a:gd name="connsiteX1-229" fmla="*/ 565855 w 757526"/>
              <a:gd name="connsiteY1-230" fmla="*/ 304800 h 1468739"/>
              <a:gd name="connsiteX2-231" fmla="*/ 757526 w 757526"/>
              <a:gd name="connsiteY2-232" fmla="*/ 1054705 h 1468739"/>
              <a:gd name="connsiteX3-233" fmla="*/ 562263 w 757526"/>
              <a:gd name="connsiteY3-234" fmla="*/ 816580 h 1468739"/>
              <a:gd name="connsiteX4-235" fmla="*/ 643007 w 757526"/>
              <a:gd name="connsiteY4-236" fmla="*/ 1147193 h 1468739"/>
              <a:gd name="connsiteX5-237" fmla="*/ 505113 w 757526"/>
              <a:gd name="connsiteY5-238" fmla="*/ 978505 h 1468739"/>
              <a:gd name="connsiteX6-239" fmla="*/ 406788 w 757526"/>
              <a:gd name="connsiteY6-240" fmla="*/ 1461518 h 1468739"/>
              <a:gd name="connsiteX7-241" fmla="*/ 433675 w 757526"/>
              <a:gd name="connsiteY7-242" fmla="*/ 702280 h 1468739"/>
              <a:gd name="connsiteX8-243" fmla="*/ 129007 w 757526"/>
              <a:gd name="connsiteY8-244" fmla="*/ 1252634 h 1468739"/>
              <a:gd name="connsiteX9-245" fmla="*/ 273787 w 757526"/>
              <a:gd name="connsiteY9-246" fmla="*/ 787814 h 1468739"/>
              <a:gd name="connsiteX10-247" fmla="*/ 9812 w 757526"/>
              <a:gd name="connsiteY10-248" fmla="*/ 859443 h 1468739"/>
              <a:gd name="connsiteX11-249" fmla="*/ 433808 w 757526"/>
              <a:gd name="connsiteY11-250" fmla="*/ 490634 h 1468739"/>
              <a:gd name="connsiteX12" fmla="*/ 504896 w 757526"/>
              <a:gd name="connsiteY12" fmla="*/ 0 h 1468739"/>
              <a:gd name="connsiteX0-251" fmla="*/ 504896 w 757526"/>
              <a:gd name="connsiteY0-252" fmla="*/ 0 h 1489493"/>
              <a:gd name="connsiteX1-253" fmla="*/ 565855 w 757526"/>
              <a:gd name="connsiteY1-254" fmla="*/ 304800 h 1489493"/>
              <a:gd name="connsiteX2-255" fmla="*/ 757526 w 757526"/>
              <a:gd name="connsiteY2-256" fmla="*/ 1054705 h 1489493"/>
              <a:gd name="connsiteX3-257" fmla="*/ 562263 w 757526"/>
              <a:gd name="connsiteY3-258" fmla="*/ 816580 h 1489493"/>
              <a:gd name="connsiteX4-259" fmla="*/ 643007 w 757526"/>
              <a:gd name="connsiteY4-260" fmla="*/ 1147193 h 1489493"/>
              <a:gd name="connsiteX5-261" fmla="*/ 505113 w 757526"/>
              <a:gd name="connsiteY5-262" fmla="*/ 978505 h 1489493"/>
              <a:gd name="connsiteX6-263" fmla="*/ 662407 w 757526"/>
              <a:gd name="connsiteY6-264" fmla="*/ 1344074 h 1489493"/>
              <a:gd name="connsiteX7-265" fmla="*/ 406788 w 757526"/>
              <a:gd name="connsiteY7-266" fmla="*/ 1461518 h 1489493"/>
              <a:gd name="connsiteX8-267" fmla="*/ 433675 w 757526"/>
              <a:gd name="connsiteY8-268" fmla="*/ 702280 h 1489493"/>
              <a:gd name="connsiteX9-269" fmla="*/ 129007 w 757526"/>
              <a:gd name="connsiteY9-270" fmla="*/ 1252634 h 1489493"/>
              <a:gd name="connsiteX10-271" fmla="*/ 273787 w 757526"/>
              <a:gd name="connsiteY10-272" fmla="*/ 787814 h 1489493"/>
              <a:gd name="connsiteX11-273" fmla="*/ 9812 w 757526"/>
              <a:gd name="connsiteY11-274" fmla="*/ 859443 h 1489493"/>
              <a:gd name="connsiteX12-275" fmla="*/ 433808 w 757526"/>
              <a:gd name="connsiteY12-276" fmla="*/ 490634 h 1489493"/>
              <a:gd name="connsiteX13" fmla="*/ 504896 w 757526"/>
              <a:gd name="connsiteY13" fmla="*/ 0 h 1489493"/>
              <a:gd name="connsiteX0-277" fmla="*/ 504896 w 757526"/>
              <a:gd name="connsiteY0-278" fmla="*/ 0 h 1484253"/>
              <a:gd name="connsiteX1-279" fmla="*/ 565855 w 757526"/>
              <a:gd name="connsiteY1-280" fmla="*/ 304800 h 1484253"/>
              <a:gd name="connsiteX2-281" fmla="*/ 757526 w 757526"/>
              <a:gd name="connsiteY2-282" fmla="*/ 1054705 h 1484253"/>
              <a:gd name="connsiteX3-283" fmla="*/ 562263 w 757526"/>
              <a:gd name="connsiteY3-284" fmla="*/ 816580 h 1484253"/>
              <a:gd name="connsiteX4-285" fmla="*/ 643007 w 757526"/>
              <a:gd name="connsiteY4-286" fmla="*/ 1147193 h 1484253"/>
              <a:gd name="connsiteX5-287" fmla="*/ 505113 w 757526"/>
              <a:gd name="connsiteY5-288" fmla="*/ 978505 h 1484253"/>
              <a:gd name="connsiteX6-289" fmla="*/ 662407 w 757526"/>
              <a:gd name="connsiteY6-290" fmla="*/ 1344074 h 1484253"/>
              <a:gd name="connsiteX7-291" fmla="*/ 494767 w 757526"/>
              <a:gd name="connsiteY7-292" fmla="*/ 1138334 h 1484253"/>
              <a:gd name="connsiteX8-293" fmla="*/ 406788 w 757526"/>
              <a:gd name="connsiteY8-294" fmla="*/ 1461518 h 1484253"/>
              <a:gd name="connsiteX9-295" fmla="*/ 433675 w 757526"/>
              <a:gd name="connsiteY9-296" fmla="*/ 702280 h 1484253"/>
              <a:gd name="connsiteX10-297" fmla="*/ 129007 w 757526"/>
              <a:gd name="connsiteY10-298" fmla="*/ 1252634 h 1484253"/>
              <a:gd name="connsiteX11-299" fmla="*/ 273787 w 757526"/>
              <a:gd name="connsiteY11-300" fmla="*/ 787814 h 1484253"/>
              <a:gd name="connsiteX12-301" fmla="*/ 9812 w 757526"/>
              <a:gd name="connsiteY12-302" fmla="*/ 859443 h 1484253"/>
              <a:gd name="connsiteX13-303" fmla="*/ 433808 w 757526"/>
              <a:gd name="connsiteY13-304" fmla="*/ 490634 h 1484253"/>
              <a:gd name="connsiteX14" fmla="*/ 504896 w 757526"/>
              <a:gd name="connsiteY14" fmla="*/ 0 h 1484253"/>
              <a:gd name="connsiteX0-305" fmla="*/ 504896 w 757526"/>
              <a:gd name="connsiteY0-306" fmla="*/ 0 h 1462135"/>
              <a:gd name="connsiteX1-307" fmla="*/ 565855 w 757526"/>
              <a:gd name="connsiteY1-308" fmla="*/ 304800 h 1462135"/>
              <a:gd name="connsiteX2-309" fmla="*/ 757526 w 757526"/>
              <a:gd name="connsiteY2-310" fmla="*/ 1054705 h 1462135"/>
              <a:gd name="connsiteX3-311" fmla="*/ 562263 w 757526"/>
              <a:gd name="connsiteY3-312" fmla="*/ 816580 h 1462135"/>
              <a:gd name="connsiteX4-313" fmla="*/ 643007 w 757526"/>
              <a:gd name="connsiteY4-314" fmla="*/ 1147193 h 1462135"/>
              <a:gd name="connsiteX5-315" fmla="*/ 505113 w 757526"/>
              <a:gd name="connsiteY5-316" fmla="*/ 978505 h 1462135"/>
              <a:gd name="connsiteX6-317" fmla="*/ 662407 w 757526"/>
              <a:gd name="connsiteY6-318" fmla="*/ 1344074 h 1462135"/>
              <a:gd name="connsiteX7-319" fmla="*/ 494767 w 757526"/>
              <a:gd name="connsiteY7-320" fmla="*/ 1138334 h 1462135"/>
              <a:gd name="connsiteX8-321" fmla="*/ 406788 w 757526"/>
              <a:gd name="connsiteY8-322" fmla="*/ 1461518 h 1462135"/>
              <a:gd name="connsiteX9-323" fmla="*/ 250927 w 757526"/>
              <a:gd name="connsiteY9-324" fmla="*/ 1237394 h 1462135"/>
              <a:gd name="connsiteX10-325" fmla="*/ 433675 w 757526"/>
              <a:gd name="connsiteY10-326" fmla="*/ 702280 h 1462135"/>
              <a:gd name="connsiteX11-327" fmla="*/ 129007 w 757526"/>
              <a:gd name="connsiteY11-328" fmla="*/ 1252634 h 1462135"/>
              <a:gd name="connsiteX12-329" fmla="*/ 273787 w 757526"/>
              <a:gd name="connsiteY12-330" fmla="*/ 787814 h 1462135"/>
              <a:gd name="connsiteX13-331" fmla="*/ 9812 w 757526"/>
              <a:gd name="connsiteY13-332" fmla="*/ 859443 h 1462135"/>
              <a:gd name="connsiteX14-333" fmla="*/ 433808 w 757526"/>
              <a:gd name="connsiteY14-334" fmla="*/ 490634 h 1462135"/>
              <a:gd name="connsiteX15" fmla="*/ 504896 w 757526"/>
              <a:gd name="connsiteY15" fmla="*/ 0 h 1462135"/>
              <a:gd name="connsiteX0-335" fmla="*/ 504896 w 757526"/>
              <a:gd name="connsiteY0-336" fmla="*/ 0 h 1464408"/>
              <a:gd name="connsiteX1-337" fmla="*/ 565855 w 757526"/>
              <a:gd name="connsiteY1-338" fmla="*/ 304800 h 1464408"/>
              <a:gd name="connsiteX2-339" fmla="*/ 757526 w 757526"/>
              <a:gd name="connsiteY2-340" fmla="*/ 1054705 h 1464408"/>
              <a:gd name="connsiteX3-341" fmla="*/ 562263 w 757526"/>
              <a:gd name="connsiteY3-342" fmla="*/ 816580 h 1464408"/>
              <a:gd name="connsiteX4-343" fmla="*/ 643007 w 757526"/>
              <a:gd name="connsiteY4-344" fmla="*/ 1147193 h 1464408"/>
              <a:gd name="connsiteX5-345" fmla="*/ 505113 w 757526"/>
              <a:gd name="connsiteY5-346" fmla="*/ 978505 h 1464408"/>
              <a:gd name="connsiteX6-347" fmla="*/ 662407 w 757526"/>
              <a:gd name="connsiteY6-348" fmla="*/ 1344074 h 1464408"/>
              <a:gd name="connsiteX7-349" fmla="*/ 494767 w 757526"/>
              <a:gd name="connsiteY7-350" fmla="*/ 1138334 h 1464408"/>
              <a:gd name="connsiteX8-351" fmla="*/ 406788 w 757526"/>
              <a:gd name="connsiteY8-352" fmla="*/ 1461518 h 1464408"/>
              <a:gd name="connsiteX9-353" fmla="*/ 419837 w 757526"/>
              <a:gd name="connsiteY9-354" fmla="*/ 1030384 h 1464408"/>
              <a:gd name="connsiteX10-355" fmla="*/ 250927 w 757526"/>
              <a:gd name="connsiteY10-356" fmla="*/ 1237394 h 1464408"/>
              <a:gd name="connsiteX11-357" fmla="*/ 433675 w 757526"/>
              <a:gd name="connsiteY11-358" fmla="*/ 702280 h 1464408"/>
              <a:gd name="connsiteX12-359" fmla="*/ 129007 w 757526"/>
              <a:gd name="connsiteY12-360" fmla="*/ 1252634 h 1464408"/>
              <a:gd name="connsiteX13-361" fmla="*/ 273787 w 757526"/>
              <a:gd name="connsiteY13-362" fmla="*/ 787814 h 1464408"/>
              <a:gd name="connsiteX14-363" fmla="*/ 9812 w 757526"/>
              <a:gd name="connsiteY14-364" fmla="*/ 859443 h 1464408"/>
              <a:gd name="connsiteX15-365" fmla="*/ 433808 w 757526"/>
              <a:gd name="connsiteY15-366" fmla="*/ 490634 h 1464408"/>
              <a:gd name="connsiteX16" fmla="*/ 504896 w 757526"/>
              <a:gd name="connsiteY16" fmla="*/ 0 h 1464408"/>
              <a:gd name="connsiteX0-367" fmla="*/ 505264 w 757894"/>
              <a:gd name="connsiteY0-368" fmla="*/ 0 h 1464408"/>
              <a:gd name="connsiteX1-369" fmla="*/ 566223 w 757894"/>
              <a:gd name="connsiteY1-370" fmla="*/ 304800 h 1464408"/>
              <a:gd name="connsiteX2-371" fmla="*/ 757894 w 757894"/>
              <a:gd name="connsiteY2-372" fmla="*/ 1054705 h 1464408"/>
              <a:gd name="connsiteX3-373" fmla="*/ 562631 w 757894"/>
              <a:gd name="connsiteY3-374" fmla="*/ 816580 h 1464408"/>
              <a:gd name="connsiteX4-375" fmla="*/ 643375 w 757894"/>
              <a:gd name="connsiteY4-376" fmla="*/ 1147193 h 1464408"/>
              <a:gd name="connsiteX5-377" fmla="*/ 505481 w 757894"/>
              <a:gd name="connsiteY5-378" fmla="*/ 978505 h 1464408"/>
              <a:gd name="connsiteX6-379" fmla="*/ 662775 w 757894"/>
              <a:gd name="connsiteY6-380" fmla="*/ 1344074 h 1464408"/>
              <a:gd name="connsiteX7-381" fmla="*/ 495135 w 757894"/>
              <a:gd name="connsiteY7-382" fmla="*/ 1138334 h 1464408"/>
              <a:gd name="connsiteX8-383" fmla="*/ 407156 w 757894"/>
              <a:gd name="connsiteY8-384" fmla="*/ 1461518 h 1464408"/>
              <a:gd name="connsiteX9-385" fmla="*/ 420205 w 757894"/>
              <a:gd name="connsiteY9-386" fmla="*/ 1030384 h 1464408"/>
              <a:gd name="connsiteX10-387" fmla="*/ 251295 w 757894"/>
              <a:gd name="connsiteY10-388" fmla="*/ 1237394 h 1464408"/>
              <a:gd name="connsiteX11-389" fmla="*/ 434043 w 757894"/>
              <a:gd name="connsiteY11-390" fmla="*/ 702280 h 1464408"/>
              <a:gd name="connsiteX12-391" fmla="*/ 129375 w 757894"/>
              <a:gd name="connsiteY12-392" fmla="*/ 1252634 h 1464408"/>
              <a:gd name="connsiteX13-393" fmla="*/ 39205 w 757894"/>
              <a:gd name="connsiteY13-394" fmla="*/ 1081183 h 1464408"/>
              <a:gd name="connsiteX14-395" fmla="*/ 274155 w 757894"/>
              <a:gd name="connsiteY14-396" fmla="*/ 787814 h 1464408"/>
              <a:gd name="connsiteX15-397" fmla="*/ 10180 w 757894"/>
              <a:gd name="connsiteY15-398" fmla="*/ 859443 h 1464408"/>
              <a:gd name="connsiteX16-399" fmla="*/ 434176 w 757894"/>
              <a:gd name="connsiteY16-400" fmla="*/ 490634 h 1464408"/>
              <a:gd name="connsiteX17" fmla="*/ 505264 w 757894"/>
              <a:gd name="connsiteY17" fmla="*/ 0 h 1464408"/>
              <a:gd name="connsiteX0-401" fmla="*/ 505264 w 757894"/>
              <a:gd name="connsiteY0-402" fmla="*/ 0 h 1464408"/>
              <a:gd name="connsiteX1-403" fmla="*/ 566223 w 757894"/>
              <a:gd name="connsiteY1-404" fmla="*/ 304800 h 1464408"/>
              <a:gd name="connsiteX2-405" fmla="*/ 757894 w 757894"/>
              <a:gd name="connsiteY2-406" fmla="*/ 1054705 h 1464408"/>
              <a:gd name="connsiteX3-407" fmla="*/ 562631 w 757894"/>
              <a:gd name="connsiteY3-408" fmla="*/ 816580 h 1464408"/>
              <a:gd name="connsiteX4-409" fmla="*/ 643375 w 757894"/>
              <a:gd name="connsiteY4-410" fmla="*/ 1147193 h 1464408"/>
              <a:gd name="connsiteX5-411" fmla="*/ 505481 w 757894"/>
              <a:gd name="connsiteY5-412" fmla="*/ 978505 h 1464408"/>
              <a:gd name="connsiteX6-413" fmla="*/ 662775 w 757894"/>
              <a:gd name="connsiteY6-414" fmla="*/ 1344074 h 1464408"/>
              <a:gd name="connsiteX7-415" fmla="*/ 495135 w 757894"/>
              <a:gd name="connsiteY7-416" fmla="*/ 1138334 h 1464408"/>
              <a:gd name="connsiteX8-417" fmla="*/ 407156 w 757894"/>
              <a:gd name="connsiteY8-418" fmla="*/ 1461518 h 1464408"/>
              <a:gd name="connsiteX9-419" fmla="*/ 420205 w 757894"/>
              <a:gd name="connsiteY9-420" fmla="*/ 1030384 h 1464408"/>
              <a:gd name="connsiteX10-421" fmla="*/ 251295 w 757894"/>
              <a:gd name="connsiteY10-422" fmla="*/ 1237394 h 1464408"/>
              <a:gd name="connsiteX11-423" fmla="*/ 434043 w 757894"/>
              <a:gd name="connsiteY11-424" fmla="*/ 702280 h 1464408"/>
              <a:gd name="connsiteX12-425" fmla="*/ 129375 w 757894"/>
              <a:gd name="connsiteY12-426" fmla="*/ 1252634 h 1464408"/>
              <a:gd name="connsiteX13-427" fmla="*/ 223355 w 757894"/>
              <a:gd name="connsiteY13-428" fmla="*/ 985933 h 1464408"/>
              <a:gd name="connsiteX14-429" fmla="*/ 39205 w 757894"/>
              <a:gd name="connsiteY14-430" fmla="*/ 1081183 h 1464408"/>
              <a:gd name="connsiteX15-431" fmla="*/ 274155 w 757894"/>
              <a:gd name="connsiteY15-432" fmla="*/ 787814 h 1464408"/>
              <a:gd name="connsiteX16-433" fmla="*/ 10180 w 757894"/>
              <a:gd name="connsiteY16-434" fmla="*/ 859443 h 1464408"/>
              <a:gd name="connsiteX17-435" fmla="*/ 434176 w 757894"/>
              <a:gd name="connsiteY17-436" fmla="*/ 490634 h 1464408"/>
              <a:gd name="connsiteX18" fmla="*/ 505264 w 757894"/>
              <a:gd name="connsiteY18" fmla="*/ 0 h 1464408"/>
              <a:gd name="connsiteX0-437" fmla="*/ 505264 w 757894"/>
              <a:gd name="connsiteY0-438" fmla="*/ 0 h 1463673"/>
              <a:gd name="connsiteX1-439" fmla="*/ 566223 w 757894"/>
              <a:gd name="connsiteY1-440" fmla="*/ 304800 h 1463673"/>
              <a:gd name="connsiteX2-441" fmla="*/ 757894 w 757894"/>
              <a:gd name="connsiteY2-442" fmla="*/ 1054705 h 1463673"/>
              <a:gd name="connsiteX3-443" fmla="*/ 562631 w 757894"/>
              <a:gd name="connsiteY3-444" fmla="*/ 816580 h 1463673"/>
              <a:gd name="connsiteX4-445" fmla="*/ 643375 w 757894"/>
              <a:gd name="connsiteY4-446" fmla="*/ 1147193 h 1463673"/>
              <a:gd name="connsiteX5-447" fmla="*/ 505481 w 757894"/>
              <a:gd name="connsiteY5-448" fmla="*/ 978505 h 1463673"/>
              <a:gd name="connsiteX6-449" fmla="*/ 662775 w 757894"/>
              <a:gd name="connsiteY6-450" fmla="*/ 1344074 h 1463673"/>
              <a:gd name="connsiteX7-451" fmla="*/ 495135 w 757894"/>
              <a:gd name="connsiteY7-452" fmla="*/ 1138334 h 1463673"/>
              <a:gd name="connsiteX8-453" fmla="*/ 407156 w 757894"/>
              <a:gd name="connsiteY8-454" fmla="*/ 1461518 h 1463673"/>
              <a:gd name="connsiteX9-455" fmla="*/ 458305 w 757894"/>
              <a:gd name="connsiteY9-456" fmla="*/ 871634 h 1463673"/>
              <a:gd name="connsiteX10-457" fmla="*/ 251295 w 757894"/>
              <a:gd name="connsiteY10-458" fmla="*/ 1237394 h 1463673"/>
              <a:gd name="connsiteX11-459" fmla="*/ 434043 w 757894"/>
              <a:gd name="connsiteY11-460" fmla="*/ 702280 h 1463673"/>
              <a:gd name="connsiteX12-461" fmla="*/ 129375 w 757894"/>
              <a:gd name="connsiteY12-462" fmla="*/ 1252634 h 1463673"/>
              <a:gd name="connsiteX13-463" fmla="*/ 223355 w 757894"/>
              <a:gd name="connsiteY13-464" fmla="*/ 985933 h 1463673"/>
              <a:gd name="connsiteX14-465" fmla="*/ 39205 w 757894"/>
              <a:gd name="connsiteY14-466" fmla="*/ 1081183 h 1463673"/>
              <a:gd name="connsiteX15-467" fmla="*/ 274155 w 757894"/>
              <a:gd name="connsiteY15-468" fmla="*/ 787814 h 1463673"/>
              <a:gd name="connsiteX16-469" fmla="*/ 10180 w 757894"/>
              <a:gd name="connsiteY16-470" fmla="*/ 859443 h 1463673"/>
              <a:gd name="connsiteX17-471" fmla="*/ 434176 w 757894"/>
              <a:gd name="connsiteY17-472" fmla="*/ 490634 h 1463673"/>
              <a:gd name="connsiteX18-473" fmla="*/ 505264 w 757894"/>
              <a:gd name="connsiteY18-474" fmla="*/ 0 h 1463673"/>
              <a:gd name="connsiteX0-475" fmla="*/ 502542 w 755172"/>
              <a:gd name="connsiteY0-476" fmla="*/ 0 h 1463673"/>
              <a:gd name="connsiteX1-477" fmla="*/ 563501 w 755172"/>
              <a:gd name="connsiteY1-478" fmla="*/ 304800 h 1463673"/>
              <a:gd name="connsiteX2-479" fmla="*/ 755172 w 755172"/>
              <a:gd name="connsiteY2-480" fmla="*/ 1054705 h 1463673"/>
              <a:gd name="connsiteX3-481" fmla="*/ 559909 w 755172"/>
              <a:gd name="connsiteY3-482" fmla="*/ 816580 h 1463673"/>
              <a:gd name="connsiteX4-483" fmla="*/ 640653 w 755172"/>
              <a:gd name="connsiteY4-484" fmla="*/ 1147193 h 1463673"/>
              <a:gd name="connsiteX5-485" fmla="*/ 502759 w 755172"/>
              <a:gd name="connsiteY5-486" fmla="*/ 978505 h 1463673"/>
              <a:gd name="connsiteX6-487" fmla="*/ 660053 w 755172"/>
              <a:gd name="connsiteY6-488" fmla="*/ 1344074 h 1463673"/>
              <a:gd name="connsiteX7-489" fmla="*/ 492413 w 755172"/>
              <a:gd name="connsiteY7-490" fmla="*/ 1138334 h 1463673"/>
              <a:gd name="connsiteX8-491" fmla="*/ 404434 w 755172"/>
              <a:gd name="connsiteY8-492" fmla="*/ 1461518 h 1463673"/>
              <a:gd name="connsiteX9-493" fmla="*/ 455583 w 755172"/>
              <a:gd name="connsiteY9-494" fmla="*/ 871634 h 1463673"/>
              <a:gd name="connsiteX10-495" fmla="*/ 248573 w 755172"/>
              <a:gd name="connsiteY10-496" fmla="*/ 1237394 h 1463673"/>
              <a:gd name="connsiteX11-497" fmla="*/ 431321 w 755172"/>
              <a:gd name="connsiteY11-498" fmla="*/ 702280 h 1463673"/>
              <a:gd name="connsiteX12-499" fmla="*/ 126653 w 755172"/>
              <a:gd name="connsiteY12-500" fmla="*/ 1252634 h 1463673"/>
              <a:gd name="connsiteX13-501" fmla="*/ 220633 w 755172"/>
              <a:gd name="connsiteY13-502" fmla="*/ 985933 h 1463673"/>
              <a:gd name="connsiteX14-503" fmla="*/ 36483 w 755172"/>
              <a:gd name="connsiteY14-504" fmla="*/ 1081183 h 1463673"/>
              <a:gd name="connsiteX15-505" fmla="*/ 398433 w 755172"/>
              <a:gd name="connsiteY15-506" fmla="*/ 625889 h 1463673"/>
              <a:gd name="connsiteX16-507" fmla="*/ 7458 w 755172"/>
              <a:gd name="connsiteY16-508" fmla="*/ 859443 h 1463673"/>
              <a:gd name="connsiteX17-509" fmla="*/ 431454 w 755172"/>
              <a:gd name="connsiteY17-510" fmla="*/ 490634 h 1463673"/>
              <a:gd name="connsiteX18-511" fmla="*/ 502542 w 755172"/>
              <a:gd name="connsiteY18-512" fmla="*/ 0 h 1463673"/>
              <a:gd name="connsiteX0-513" fmla="*/ 502542 w 755172"/>
              <a:gd name="connsiteY0-514" fmla="*/ 0 h 1463673"/>
              <a:gd name="connsiteX1-515" fmla="*/ 563501 w 755172"/>
              <a:gd name="connsiteY1-516" fmla="*/ 304800 h 1463673"/>
              <a:gd name="connsiteX2-517" fmla="*/ 755172 w 755172"/>
              <a:gd name="connsiteY2-518" fmla="*/ 1054705 h 1463673"/>
              <a:gd name="connsiteX3-519" fmla="*/ 559909 w 755172"/>
              <a:gd name="connsiteY3-520" fmla="*/ 816580 h 1463673"/>
              <a:gd name="connsiteX4-521" fmla="*/ 640653 w 755172"/>
              <a:gd name="connsiteY4-522" fmla="*/ 1147193 h 1463673"/>
              <a:gd name="connsiteX5-523" fmla="*/ 502759 w 755172"/>
              <a:gd name="connsiteY5-524" fmla="*/ 978505 h 1463673"/>
              <a:gd name="connsiteX6-525" fmla="*/ 660053 w 755172"/>
              <a:gd name="connsiteY6-526" fmla="*/ 1344074 h 1463673"/>
              <a:gd name="connsiteX7-527" fmla="*/ 492413 w 755172"/>
              <a:gd name="connsiteY7-528" fmla="*/ 1138334 h 1463673"/>
              <a:gd name="connsiteX8-529" fmla="*/ 404434 w 755172"/>
              <a:gd name="connsiteY8-530" fmla="*/ 1461518 h 1463673"/>
              <a:gd name="connsiteX9-531" fmla="*/ 455583 w 755172"/>
              <a:gd name="connsiteY9-532" fmla="*/ 871634 h 1463673"/>
              <a:gd name="connsiteX10-533" fmla="*/ 248573 w 755172"/>
              <a:gd name="connsiteY10-534" fmla="*/ 1237394 h 1463673"/>
              <a:gd name="connsiteX11-535" fmla="*/ 431321 w 755172"/>
              <a:gd name="connsiteY11-536" fmla="*/ 702280 h 1463673"/>
              <a:gd name="connsiteX12-537" fmla="*/ 126653 w 755172"/>
              <a:gd name="connsiteY12-538" fmla="*/ 1252634 h 1463673"/>
              <a:gd name="connsiteX13-539" fmla="*/ 220633 w 755172"/>
              <a:gd name="connsiteY13-540" fmla="*/ 985933 h 1463673"/>
              <a:gd name="connsiteX14-541" fmla="*/ 36483 w 755172"/>
              <a:gd name="connsiteY14-542" fmla="*/ 1081183 h 1463673"/>
              <a:gd name="connsiteX15-543" fmla="*/ 398433 w 755172"/>
              <a:gd name="connsiteY15-544" fmla="*/ 625889 h 1463673"/>
              <a:gd name="connsiteX16-545" fmla="*/ 7458 w 755172"/>
              <a:gd name="connsiteY16-546" fmla="*/ 859443 h 1463673"/>
              <a:gd name="connsiteX17-547" fmla="*/ 431454 w 755172"/>
              <a:gd name="connsiteY17-548" fmla="*/ 490634 h 1463673"/>
              <a:gd name="connsiteX18-549" fmla="*/ 502542 w 755172"/>
              <a:gd name="connsiteY18-550" fmla="*/ 0 h 1463673"/>
              <a:gd name="connsiteX0-551" fmla="*/ 502542 w 755172"/>
              <a:gd name="connsiteY0-552" fmla="*/ 0 h 1463673"/>
              <a:gd name="connsiteX1-553" fmla="*/ 563501 w 755172"/>
              <a:gd name="connsiteY1-554" fmla="*/ 304800 h 1463673"/>
              <a:gd name="connsiteX2-555" fmla="*/ 755172 w 755172"/>
              <a:gd name="connsiteY2-556" fmla="*/ 1054705 h 1463673"/>
              <a:gd name="connsiteX3-557" fmla="*/ 559909 w 755172"/>
              <a:gd name="connsiteY3-558" fmla="*/ 816580 h 1463673"/>
              <a:gd name="connsiteX4-559" fmla="*/ 640653 w 755172"/>
              <a:gd name="connsiteY4-560" fmla="*/ 1147193 h 1463673"/>
              <a:gd name="connsiteX5-561" fmla="*/ 502759 w 755172"/>
              <a:gd name="connsiteY5-562" fmla="*/ 978505 h 1463673"/>
              <a:gd name="connsiteX6-563" fmla="*/ 660053 w 755172"/>
              <a:gd name="connsiteY6-564" fmla="*/ 1344074 h 1463673"/>
              <a:gd name="connsiteX7-565" fmla="*/ 492413 w 755172"/>
              <a:gd name="connsiteY7-566" fmla="*/ 1138334 h 1463673"/>
              <a:gd name="connsiteX8-567" fmla="*/ 404434 w 755172"/>
              <a:gd name="connsiteY8-568" fmla="*/ 1461518 h 1463673"/>
              <a:gd name="connsiteX9-569" fmla="*/ 455583 w 755172"/>
              <a:gd name="connsiteY9-570" fmla="*/ 871634 h 1463673"/>
              <a:gd name="connsiteX10-571" fmla="*/ 248573 w 755172"/>
              <a:gd name="connsiteY10-572" fmla="*/ 1237394 h 1463673"/>
              <a:gd name="connsiteX11-573" fmla="*/ 431321 w 755172"/>
              <a:gd name="connsiteY11-574" fmla="*/ 702280 h 1463673"/>
              <a:gd name="connsiteX12-575" fmla="*/ 126653 w 755172"/>
              <a:gd name="connsiteY12-576" fmla="*/ 1252634 h 1463673"/>
              <a:gd name="connsiteX13-577" fmla="*/ 309533 w 755172"/>
              <a:gd name="connsiteY13-578" fmla="*/ 830358 h 1463673"/>
              <a:gd name="connsiteX14-579" fmla="*/ 36483 w 755172"/>
              <a:gd name="connsiteY14-580" fmla="*/ 1081183 h 1463673"/>
              <a:gd name="connsiteX15-581" fmla="*/ 398433 w 755172"/>
              <a:gd name="connsiteY15-582" fmla="*/ 625889 h 1463673"/>
              <a:gd name="connsiteX16-583" fmla="*/ 7458 w 755172"/>
              <a:gd name="connsiteY16-584" fmla="*/ 859443 h 1463673"/>
              <a:gd name="connsiteX17-585" fmla="*/ 431454 w 755172"/>
              <a:gd name="connsiteY17-586" fmla="*/ 490634 h 1463673"/>
              <a:gd name="connsiteX18-587" fmla="*/ 502542 w 755172"/>
              <a:gd name="connsiteY18-588" fmla="*/ 0 h 1463673"/>
              <a:gd name="connsiteX0-589" fmla="*/ 502542 w 755172"/>
              <a:gd name="connsiteY0-590" fmla="*/ 0 h 1463673"/>
              <a:gd name="connsiteX1-591" fmla="*/ 563501 w 755172"/>
              <a:gd name="connsiteY1-592" fmla="*/ 304800 h 1463673"/>
              <a:gd name="connsiteX2-593" fmla="*/ 755172 w 755172"/>
              <a:gd name="connsiteY2-594" fmla="*/ 1054705 h 1463673"/>
              <a:gd name="connsiteX3-595" fmla="*/ 559909 w 755172"/>
              <a:gd name="connsiteY3-596" fmla="*/ 816580 h 1463673"/>
              <a:gd name="connsiteX4-597" fmla="*/ 640653 w 755172"/>
              <a:gd name="connsiteY4-598" fmla="*/ 1147193 h 1463673"/>
              <a:gd name="connsiteX5-599" fmla="*/ 502759 w 755172"/>
              <a:gd name="connsiteY5-600" fmla="*/ 978505 h 1463673"/>
              <a:gd name="connsiteX6-601" fmla="*/ 660053 w 755172"/>
              <a:gd name="connsiteY6-602" fmla="*/ 1344074 h 1463673"/>
              <a:gd name="connsiteX7-603" fmla="*/ 492413 w 755172"/>
              <a:gd name="connsiteY7-604" fmla="*/ 1138334 h 1463673"/>
              <a:gd name="connsiteX8-605" fmla="*/ 404434 w 755172"/>
              <a:gd name="connsiteY8-606" fmla="*/ 1461518 h 1463673"/>
              <a:gd name="connsiteX9-607" fmla="*/ 455583 w 755172"/>
              <a:gd name="connsiteY9-608" fmla="*/ 871634 h 1463673"/>
              <a:gd name="connsiteX10-609" fmla="*/ 248573 w 755172"/>
              <a:gd name="connsiteY10-610" fmla="*/ 1237394 h 1463673"/>
              <a:gd name="connsiteX11-611" fmla="*/ 463071 w 755172"/>
              <a:gd name="connsiteY11-612" fmla="*/ 737205 h 1463673"/>
              <a:gd name="connsiteX12-613" fmla="*/ 126653 w 755172"/>
              <a:gd name="connsiteY12-614" fmla="*/ 1252634 h 1463673"/>
              <a:gd name="connsiteX13-615" fmla="*/ 309533 w 755172"/>
              <a:gd name="connsiteY13-616" fmla="*/ 830358 h 1463673"/>
              <a:gd name="connsiteX14-617" fmla="*/ 36483 w 755172"/>
              <a:gd name="connsiteY14-618" fmla="*/ 1081183 h 1463673"/>
              <a:gd name="connsiteX15-619" fmla="*/ 398433 w 755172"/>
              <a:gd name="connsiteY15-620" fmla="*/ 625889 h 1463673"/>
              <a:gd name="connsiteX16-621" fmla="*/ 7458 w 755172"/>
              <a:gd name="connsiteY16-622" fmla="*/ 859443 h 1463673"/>
              <a:gd name="connsiteX17-623" fmla="*/ 431454 w 755172"/>
              <a:gd name="connsiteY17-624" fmla="*/ 490634 h 1463673"/>
              <a:gd name="connsiteX18-625" fmla="*/ 502542 w 755172"/>
              <a:gd name="connsiteY18-626" fmla="*/ 0 h 1463673"/>
              <a:gd name="connsiteX0-627" fmla="*/ 502542 w 755172"/>
              <a:gd name="connsiteY0-628" fmla="*/ 0 h 1463673"/>
              <a:gd name="connsiteX1-629" fmla="*/ 563501 w 755172"/>
              <a:gd name="connsiteY1-630" fmla="*/ 304800 h 1463673"/>
              <a:gd name="connsiteX2-631" fmla="*/ 755172 w 755172"/>
              <a:gd name="connsiteY2-632" fmla="*/ 1054705 h 1463673"/>
              <a:gd name="connsiteX3-633" fmla="*/ 559909 w 755172"/>
              <a:gd name="connsiteY3-634" fmla="*/ 816580 h 1463673"/>
              <a:gd name="connsiteX4-635" fmla="*/ 640653 w 755172"/>
              <a:gd name="connsiteY4-636" fmla="*/ 1147193 h 1463673"/>
              <a:gd name="connsiteX5-637" fmla="*/ 502759 w 755172"/>
              <a:gd name="connsiteY5-638" fmla="*/ 978505 h 1463673"/>
              <a:gd name="connsiteX6-639" fmla="*/ 660053 w 755172"/>
              <a:gd name="connsiteY6-640" fmla="*/ 1344074 h 1463673"/>
              <a:gd name="connsiteX7-641" fmla="*/ 492413 w 755172"/>
              <a:gd name="connsiteY7-642" fmla="*/ 1138334 h 1463673"/>
              <a:gd name="connsiteX8-643" fmla="*/ 404434 w 755172"/>
              <a:gd name="connsiteY8-644" fmla="*/ 1461518 h 1463673"/>
              <a:gd name="connsiteX9-645" fmla="*/ 455583 w 755172"/>
              <a:gd name="connsiteY9-646" fmla="*/ 871634 h 1463673"/>
              <a:gd name="connsiteX10-647" fmla="*/ 248573 w 755172"/>
              <a:gd name="connsiteY10-648" fmla="*/ 1237394 h 1463673"/>
              <a:gd name="connsiteX11-649" fmla="*/ 463071 w 755172"/>
              <a:gd name="connsiteY11-650" fmla="*/ 737205 h 1463673"/>
              <a:gd name="connsiteX12-651" fmla="*/ 126653 w 755172"/>
              <a:gd name="connsiteY12-652" fmla="*/ 1252634 h 1463673"/>
              <a:gd name="connsiteX13-653" fmla="*/ 309533 w 755172"/>
              <a:gd name="connsiteY13-654" fmla="*/ 830358 h 1463673"/>
              <a:gd name="connsiteX14-655" fmla="*/ 36483 w 755172"/>
              <a:gd name="connsiteY14-656" fmla="*/ 1081183 h 1463673"/>
              <a:gd name="connsiteX15-657" fmla="*/ 398433 w 755172"/>
              <a:gd name="connsiteY15-658" fmla="*/ 625889 h 1463673"/>
              <a:gd name="connsiteX16-659" fmla="*/ 7458 w 755172"/>
              <a:gd name="connsiteY16-660" fmla="*/ 859443 h 1463673"/>
              <a:gd name="connsiteX17-661" fmla="*/ 431454 w 755172"/>
              <a:gd name="connsiteY17-662" fmla="*/ 490634 h 1463673"/>
              <a:gd name="connsiteX18-663" fmla="*/ 502542 w 755172"/>
              <a:gd name="connsiteY18-664" fmla="*/ 0 h 1463673"/>
              <a:gd name="connsiteX0-665" fmla="*/ 502542 w 755172"/>
              <a:gd name="connsiteY0-666" fmla="*/ 0 h 1463673"/>
              <a:gd name="connsiteX1-667" fmla="*/ 563501 w 755172"/>
              <a:gd name="connsiteY1-668" fmla="*/ 304800 h 1463673"/>
              <a:gd name="connsiteX2-669" fmla="*/ 755172 w 755172"/>
              <a:gd name="connsiteY2-670" fmla="*/ 1054705 h 1463673"/>
              <a:gd name="connsiteX3-671" fmla="*/ 559909 w 755172"/>
              <a:gd name="connsiteY3-672" fmla="*/ 816580 h 1463673"/>
              <a:gd name="connsiteX4-673" fmla="*/ 640653 w 755172"/>
              <a:gd name="connsiteY4-674" fmla="*/ 1147193 h 1463673"/>
              <a:gd name="connsiteX5-675" fmla="*/ 502759 w 755172"/>
              <a:gd name="connsiteY5-676" fmla="*/ 978505 h 1463673"/>
              <a:gd name="connsiteX6-677" fmla="*/ 660053 w 755172"/>
              <a:gd name="connsiteY6-678" fmla="*/ 1344074 h 1463673"/>
              <a:gd name="connsiteX7-679" fmla="*/ 492413 w 755172"/>
              <a:gd name="connsiteY7-680" fmla="*/ 1138334 h 1463673"/>
              <a:gd name="connsiteX8-681" fmla="*/ 404434 w 755172"/>
              <a:gd name="connsiteY8-682" fmla="*/ 1461518 h 1463673"/>
              <a:gd name="connsiteX9-683" fmla="*/ 455583 w 755172"/>
              <a:gd name="connsiteY9-684" fmla="*/ 871634 h 1463673"/>
              <a:gd name="connsiteX10-685" fmla="*/ 248573 w 755172"/>
              <a:gd name="connsiteY10-686" fmla="*/ 1237394 h 1463673"/>
              <a:gd name="connsiteX11-687" fmla="*/ 463071 w 755172"/>
              <a:gd name="connsiteY11-688" fmla="*/ 737205 h 1463673"/>
              <a:gd name="connsiteX12-689" fmla="*/ 126653 w 755172"/>
              <a:gd name="connsiteY12-690" fmla="*/ 1252634 h 1463673"/>
              <a:gd name="connsiteX13-691" fmla="*/ 446058 w 755172"/>
              <a:gd name="connsiteY13-692" fmla="*/ 665258 h 1463673"/>
              <a:gd name="connsiteX14-693" fmla="*/ 36483 w 755172"/>
              <a:gd name="connsiteY14-694" fmla="*/ 1081183 h 1463673"/>
              <a:gd name="connsiteX15-695" fmla="*/ 398433 w 755172"/>
              <a:gd name="connsiteY15-696" fmla="*/ 625889 h 1463673"/>
              <a:gd name="connsiteX16-697" fmla="*/ 7458 w 755172"/>
              <a:gd name="connsiteY16-698" fmla="*/ 859443 h 1463673"/>
              <a:gd name="connsiteX17-699" fmla="*/ 431454 w 755172"/>
              <a:gd name="connsiteY17-700" fmla="*/ 490634 h 1463673"/>
              <a:gd name="connsiteX18-701" fmla="*/ 502542 w 755172"/>
              <a:gd name="connsiteY18-702" fmla="*/ 0 h 1463673"/>
              <a:gd name="connsiteX0-703" fmla="*/ 501902 w 754532"/>
              <a:gd name="connsiteY0-704" fmla="*/ 0 h 1463673"/>
              <a:gd name="connsiteX1-705" fmla="*/ 562861 w 754532"/>
              <a:gd name="connsiteY1-706" fmla="*/ 304800 h 1463673"/>
              <a:gd name="connsiteX2-707" fmla="*/ 754532 w 754532"/>
              <a:gd name="connsiteY2-708" fmla="*/ 1054705 h 1463673"/>
              <a:gd name="connsiteX3-709" fmla="*/ 559269 w 754532"/>
              <a:gd name="connsiteY3-710" fmla="*/ 816580 h 1463673"/>
              <a:gd name="connsiteX4-711" fmla="*/ 640013 w 754532"/>
              <a:gd name="connsiteY4-712" fmla="*/ 1147193 h 1463673"/>
              <a:gd name="connsiteX5-713" fmla="*/ 502119 w 754532"/>
              <a:gd name="connsiteY5-714" fmla="*/ 978505 h 1463673"/>
              <a:gd name="connsiteX6-715" fmla="*/ 659413 w 754532"/>
              <a:gd name="connsiteY6-716" fmla="*/ 1344074 h 1463673"/>
              <a:gd name="connsiteX7-717" fmla="*/ 491773 w 754532"/>
              <a:gd name="connsiteY7-718" fmla="*/ 1138334 h 1463673"/>
              <a:gd name="connsiteX8-719" fmla="*/ 403794 w 754532"/>
              <a:gd name="connsiteY8-720" fmla="*/ 1461518 h 1463673"/>
              <a:gd name="connsiteX9-721" fmla="*/ 454943 w 754532"/>
              <a:gd name="connsiteY9-722" fmla="*/ 871634 h 1463673"/>
              <a:gd name="connsiteX10-723" fmla="*/ 247933 w 754532"/>
              <a:gd name="connsiteY10-724" fmla="*/ 1237394 h 1463673"/>
              <a:gd name="connsiteX11-725" fmla="*/ 462431 w 754532"/>
              <a:gd name="connsiteY11-726" fmla="*/ 737205 h 1463673"/>
              <a:gd name="connsiteX12-727" fmla="*/ 126013 w 754532"/>
              <a:gd name="connsiteY12-728" fmla="*/ 1252634 h 1463673"/>
              <a:gd name="connsiteX13-729" fmla="*/ 445418 w 754532"/>
              <a:gd name="connsiteY13-730" fmla="*/ 665258 h 1463673"/>
              <a:gd name="connsiteX14-731" fmla="*/ 35843 w 754532"/>
              <a:gd name="connsiteY14-732" fmla="*/ 1081183 h 1463673"/>
              <a:gd name="connsiteX15-733" fmla="*/ 442243 w 754532"/>
              <a:gd name="connsiteY15-734" fmla="*/ 587789 h 1463673"/>
              <a:gd name="connsiteX16-735" fmla="*/ 6818 w 754532"/>
              <a:gd name="connsiteY16-736" fmla="*/ 859443 h 1463673"/>
              <a:gd name="connsiteX17-737" fmla="*/ 430814 w 754532"/>
              <a:gd name="connsiteY17-738" fmla="*/ 490634 h 1463673"/>
              <a:gd name="connsiteX18-739" fmla="*/ 501902 w 754532"/>
              <a:gd name="connsiteY18-740" fmla="*/ 0 h 1463673"/>
              <a:gd name="connsiteX0-741" fmla="*/ 501902 w 754532"/>
              <a:gd name="connsiteY0-742" fmla="*/ 0 h 1463539"/>
              <a:gd name="connsiteX1-743" fmla="*/ 562861 w 754532"/>
              <a:gd name="connsiteY1-744" fmla="*/ 304800 h 1463539"/>
              <a:gd name="connsiteX2-745" fmla="*/ 754532 w 754532"/>
              <a:gd name="connsiteY2-746" fmla="*/ 1054705 h 1463539"/>
              <a:gd name="connsiteX3-747" fmla="*/ 559269 w 754532"/>
              <a:gd name="connsiteY3-748" fmla="*/ 816580 h 1463539"/>
              <a:gd name="connsiteX4-749" fmla="*/ 640013 w 754532"/>
              <a:gd name="connsiteY4-750" fmla="*/ 1147193 h 1463539"/>
              <a:gd name="connsiteX5-751" fmla="*/ 502119 w 754532"/>
              <a:gd name="connsiteY5-752" fmla="*/ 978505 h 1463539"/>
              <a:gd name="connsiteX6-753" fmla="*/ 659413 w 754532"/>
              <a:gd name="connsiteY6-754" fmla="*/ 1344074 h 1463539"/>
              <a:gd name="connsiteX7-755" fmla="*/ 491773 w 754532"/>
              <a:gd name="connsiteY7-756" fmla="*/ 1138334 h 1463539"/>
              <a:gd name="connsiteX8-757" fmla="*/ 403794 w 754532"/>
              <a:gd name="connsiteY8-758" fmla="*/ 1461518 h 1463539"/>
              <a:gd name="connsiteX9-759" fmla="*/ 486693 w 754532"/>
              <a:gd name="connsiteY9-760" fmla="*/ 830359 h 1463539"/>
              <a:gd name="connsiteX10-761" fmla="*/ 247933 w 754532"/>
              <a:gd name="connsiteY10-762" fmla="*/ 1237394 h 1463539"/>
              <a:gd name="connsiteX11-763" fmla="*/ 462431 w 754532"/>
              <a:gd name="connsiteY11-764" fmla="*/ 737205 h 1463539"/>
              <a:gd name="connsiteX12-765" fmla="*/ 126013 w 754532"/>
              <a:gd name="connsiteY12-766" fmla="*/ 1252634 h 1463539"/>
              <a:gd name="connsiteX13-767" fmla="*/ 445418 w 754532"/>
              <a:gd name="connsiteY13-768" fmla="*/ 665258 h 1463539"/>
              <a:gd name="connsiteX14-769" fmla="*/ 35843 w 754532"/>
              <a:gd name="connsiteY14-770" fmla="*/ 1081183 h 1463539"/>
              <a:gd name="connsiteX15-771" fmla="*/ 442243 w 754532"/>
              <a:gd name="connsiteY15-772" fmla="*/ 587789 h 1463539"/>
              <a:gd name="connsiteX16-773" fmla="*/ 6818 w 754532"/>
              <a:gd name="connsiteY16-774" fmla="*/ 859443 h 1463539"/>
              <a:gd name="connsiteX17-775" fmla="*/ 430814 w 754532"/>
              <a:gd name="connsiteY17-776" fmla="*/ 490634 h 1463539"/>
              <a:gd name="connsiteX18-777" fmla="*/ 501902 w 754532"/>
              <a:gd name="connsiteY18-778" fmla="*/ 0 h 1463539"/>
              <a:gd name="connsiteX0-779" fmla="*/ 501902 w 754532"/>
              <a:gd name="connsiteY0-780" fmla="*/ 0 h 1463539"/>
              <a:gd name="connsiteX1-781" fmla="*/ 562861 w 754532"/>
              <a:gd name="connsiteY1-782" fmla="*/ 304800 h 1463539"/>
              <a:gd name="connsiteX2-783" fmla="*/ 754532 w 754532"/>
              <a:gd name="connsiteY2-784" fmla="*/ 1054705 h 1463539"/>
              <a:gd name="connsiteX3-785" fmla="*/ 559269 w 754532"/>
              <a:gd name="connsiteY3-786" fmla="*/ 816580 h 1463539"/>
              <a:gd name="connsiteX4-787" fmla="*/ 640013 w 754532"/>
              <a:gd name="connsiteY4-788" fmla="*/ 1147193 h 1463539"/>
              <a:gd name="connsiteX5-789" fmla="*/ 502119 w 754532"/>
              <a:gd name="connsiteY5-790" fmla="*/ 978505 h 1463539"/>
              <a:gd name="connsiteX6-791" fmla="*/ 659413 w 754532"/>
              <a:gd name="connsiteY6-792" fmla="*/ 1344074 h 1463539"/>
              <a:gd name="connsiteX7-793" fmla="*/ 501298 w 754532"/>
              <a:gd name="connsiteY7-794" fmla="*/ 1065309 h 1463539"/>
              <a:gd name="connsiteX8-795" fmla="*/ 403794 w 754532"/>
              <a:gd name="connsiteY8-796" fmla="*/ 1461518 h 1463539"/>
              <a:gd name="connsiteX9-797" fmla="*/ 486693 w 754532"/>
              <a:gd name="connsiteY9-798" fmla="*/ 830359 h 1463539"/>
              <a:gd name="connsiteX10-799" fmla="*/ 247933 w 754532"/>
              <a:gd name="connsiteY10-800" fmla="*/ 1237394 h 1463539"/>
              <a:gd name="connsiteX11-801" fmla="*/ 462431 w 754532"/>
              <a:gd name="connsiteY11-802" fmla="*/ 737205 h 1463539"/>
              <a:gd name="connsiteX12-803" fmla="*/ 126013 w 754532"/>
              <a:gd name="connsiteY12-804" fmla="*/ 1252634 h 1463539"/>
              <a:gd name="connsiteX13-805" fmla="*/ 445418 w 754532"/>
              <a:gd name="connsiteY13-806" fmla="*/ 665258 h 1463539"/>
              <a:gd name="connsiteX14-807" fmla="*/ 35843 w 754532"/>
              <a:gd name="connsiteY14-808" fmla="*/ 1081183 h 1463539"/>
              <a:gd name="connsiteX15-809" fmla="*/ 442243 w 754532"/>
              <a:gd name="connsiteY15-810" fmla="*/ 587789 h 1463539"/>
              <a:gd name="connsiteX16-811" fmla="*/ 6818 w 754532"/>
              <a:gd name="connsiteY16-812" fmla="*/ 859443 h 1463539"/>
              <a:gd name="connsiteX17-813" fmla="*/ 430814 w 754532"/>
              <a:gd name="connsiteY17-814" fmla="*/ 490634 h 1463539"/>
              <a:gd name="connsiteX18-815" fmla="*/ 501902 w 754532"/>
              <a:gd name="connsiteY18-816" fmla="*/ 0 h 1463539"/>
              <a:gd name="connsiteX0-817" fmla="*/ 501902 w 754532"/>
              <a:gd name="connsiteY0-818" fmla="*/ 0 h 1463539"/>
              <a:gd name="connsiteX1-819" fmla="*/ 562861 w 754532"/>
              <a:gd name="connsiteY1-820" fmla="*/ 304800 h 1463539"/>
              <a:gd name="connsiteX2-821" fmla="*/ 754532 w 754532"/>
              <a:gd name="connsiteY2-822" fmla="*/ 1054705 h 1463539"/>
              <a:gd name="connsiteX3-823" fmla="*/ 559269 w 754532"/>
              <a:gd name="connsiteY3-824" fmla="*/ 816580 h 1463539"/>
              <a:gd name="connsiteX4-825" fmla="*/ 640013 w 754532"/>
              <a:gd name="connsiteY4-826" fmla="*/ 1147193 h 1463539"/>
              <a:gd name="connsiteX5-827" fmla="*/ 502119 w 754532"/>
              <a:gd name="connsiteY5-828" fmla="*/ 978505 h 1463539"/>
              <a:gd name="connsiteX6-829" fmla="*/ 659413 w 754532"/>
              <a:gd name="connsiteY6-830" fmla="*/ 1344074 h 1463539"/>
              <a:gd name="connsiteX7-831" fmla="*/ 501298 w 754532"/>
              <a:gd name="connsiteY7-832" fmla="*/ 1065309 h 1463539"/>
              <a:gd name="connsiteX8-833" fmla="*/ 403794 w 754532"/>
              <a:gd name="connsiteY8-834" fmla="*/ 1461518 h 1463539"/>
              <a:gd name="connsiteX9-835" fmla="*/ 486693 w 754532"/>
              <a:gd name="connsiteY9-836" fmla="*/ 830359 h 1463539"/>
              <a:gd name="connsiteX10-837" fmla="*/ 247933 w 754532"/>
              <a:gd name="connsiteY10-838" fmla="*/ 1237394 h 1463539"/>
              <a:gd name="connsiteX11-839" fmla="*/ 462431 w 754532"/>
              <a:gd name="connsiteY11-840" fmla="*/ 737205 h 1463539"/>
              <a:gd name="connsiteX12-841" fmla="*/ 126013 w 754532"/>
              <a:gd name="connsiteY12-842" fmla="*/ 1252634 h 1463539"/>
              <a:gd name="connsiteX13-843" fmla="*/ 445418 w 754532"/>
              <a:gd name="connsiteY13-844" fmla="*/ 665258 h 1463539"/>
              <a:gd name="connsiteX14-845" fmla="*/ 35843 w 754532"/>
              <a:gd name="connsiteY14-846" fmla="*/ 1081183 h 1463539"/>
              <a:gd name="connsiteX15-847" fmla="*/ 442243 w 754532"/>
              <a:gd name="connsiteY15-848" fmla="*/ 587789 h 1463539"/>
              <a:gd name="connsiteX16-849" fmla="*/ 6818 w 754532"/>
              <a:gd name="connsiteY16-850" fmla="*/ 859443 h 1463539"/>
              <a:gd name="connsiteX17-851" fmla="*/ 430814 w 754532"/>
              <a:gd name="connsiteY17-852" fmla="*/ 490634 h 1463539"/>
              <a:gd name="connsiteX18-853" fmla="*/ 501902 w 754532"/>
              <a:gd name="connsiteY18-854" fmla="*/ 0 h 1463539"/>
              <a:gd name="connsiteX0-855" fmla="*/ 501902 w 754532"/>
              <a:gd name="connsiteY0-856" fmla="*/ 0 h 1463539"/>
              <a:gd name="connsiteX1-857" fmla="*/ 562861 w 754532"/>
              <a:gd name="connsiteY1-858" fmla="*/ 304800 h 1463539"/>
              <a:gd name="connsiteX2-859" fmla="*/ 754532 w 754532"/>
              <a:gd name="connsiteY2-860" fmla="*/ 1054705 h 1463539"/>
              <a:gd name="connsiteX3-861" fmla="*/ 559269 w 754532"/>
              <a:gd name="connsiteY3-862" fmla="*/ 816580 h 1463539"/>
              <a:gd name="connsiteX4-863" fmla="*/ 640013 w 754532"/>
              <a:gd name="connsiteY4-864" fmla="*/ 1147193 h 1463539"/>
              <a:gd name="connsiteX5-865" fmla="*/ 502119 w 754532"/>
              <a:gd name="connsiteY5-866" fmla="*/ 978505 h 1463539"/>
              <a:gd name="connsiteX6-867" fmla="*/ 659413 w 754532"/>
              <a:gd name="connsiteY6-868" fmla="*/ 1344074 h 1463539"/>
              <a:gd name="connsiteX7-869" fmla="*/ 501298 w 754532"/>
              <a:gd name="connsiteY7-870" fmla="*/ 1065309 h 1463539"/>
              <a:gd name="connsiteX8-871" fmla="*/ 403794 w 754532"/>
              <a:gd name="connsiteY8-872" fmla="*/ 1461518 h 1463539"/>
              <a:gd name="connsiteX9-873" fmla="*/ 486693 w 754532"/>
              <a:gd name="connsiteY9-874" fmla="*/ 830359 h 1463539"/>
              <a:gd name="connsiteX10-875" fmla="*/ 247933 w 754532"/>
              <a:gd name="connsiteY10-876" fmla="*/ 1237394 h 1463539"/>
              <a:gd name="connsiteX11-877" fmla="*/ 462431 w 754532"/>
              <a:gd name="connsiteY11-878" fmla="*/ 737205 h 1463539"/>
              <a:gd name="connsiteX12-879" fmla="*/ 126013 w 754532"/>
              <a:gd name="connsiteY12-880" fmla="*/ 1252634 h 1463539"/>
              <a:gd name="connsiteX13-881" fmla="*/ 445418 w 754532"/>
              <a:gd name="connsiteY13-882" fmla="*/ 665258 h 1463539"/>
              <a:gd name="connsiteX14-883" fmla="*/ 35843 w 754532"/>
              <a:gd name="connsiteY14-884" fmla="*/ 1081183 h 1463539"/>
              <a:gd name="connsiteX15-885" fmla="*/ 442243 w 754532"/>
              <a:gd name="connsiteY15-886" fmla="*/ 587789 h 1463539"/>
              <a:gd name="connsiteX16-887" fmla="*/ 6818 w 754532"/>
              <a:gd name="connsiteY16-888" fmla="*/ 859443 h 1463539"/>
              <a:gd name="connsiteX17-889" fmla="*/ 430814 w 754532"/>
              <a:gd name="connsiteY17-890" fmla="*/ 490634 h 1463539"/>
              <a:gd name="connsiteX18-891" fmla="*/ 501902 w 754532"/>
              <a:gd name="connsiteY18-892" fmla="*/ 0 h 1463539"/>
              <a:gd name="connsiteX0-893" fmla="*/ 501902 w 754532"/>
              <a:gd name="connsiteY0-894" fmla="*/ 0 h 1463539"/>
              <a:gd name="connsiteX1-895" fmla="*/ 562861 w 754532"/>
              <a:gd name="connsiteY1-896" fmla="*/ 304800 h 1463539"/>
              <a:gd name="connsiteX2-897" fmla="*/ 754532 w 754532"/>
              <a:gd name="connsiteY2-898" fmla="*/ 1054705 h 1463539"/>
              <a:gd name="connsiteX3-899" fmla="*/ 559269 w 754532"/>
              <a:gd name="connsiteY3-900" fmla="*/ 816580 h 1463539"/>
              <a:gd name="connsiteX4-901" fmla="*/ 640013 w 754532"/>
              <a:gd name="connsiteY4-902" fmla="*/ 1147193 h 1463539"/>
              <a:gd name="connsiteX5-903" fmla="*/ 533869 w 754532"/>
              <a:gd name="connsiteY5-904" fmla="*/ 940405 h 1463539"/>
              <a:gd name="connsiteX6-905" fmla="*/ 659413 w 754532"/>
              <a:gd name="connsiteY6-906" fmla="*/ 1344074 h 1463539"/>
              <a:gd name="connsiteX7-907" fmla="*/ 501298 w 754532"/>
              <a:gd name="connsiteY7-908" fmla="*/ 1065309 h 1463539"/>
              <a:gd name="connsiteX8-909" fmla="*/ 403794 w 754532"/>
              <a:gd name="connsiteY8-910" fmla="*/ 1461518 h 1463539"/>
              <a:gd name="connsiteX9-911" fmla="*/ 486693 w 754532"/>
              <a:gd name="connsiteY9-912" fmla="*/ 830359 h 1463539"/>
              <a:gd name="connsiteX10-913" fmla="*/ 247933 w 754532"/>
              <a:gd name="connsiteY10-914" fmla="*/ 1237394 h 1463539"/>
              <a:gd name="connsiteX11-915" fmla="*/ 462431 w 754532"/>
              <a:gd name="connsiteY11-916" fmla="*/ 737205 h 1463539"/>
              <a:gd name="connsiteX12-917" fmla="*/ 126013 w 754532"/>
              <a:gd name="connsiteY12-918" fmla="*/ 1252634 h 1463539"/>
              <a:gd name="connsiteX13-919" fmla="*/ 445418 w 754532"/>
              <a:gd name="connsiteY13-920" fmla="*/ 665258 h 1463539"/>
              <a:gd name="connsiteX14-921" fmla="*/ 35843 w 754532"/>
              <a:gd name="connsiteY14-922" fmla="*/ 1081183 h 1463539"/>
              <a:gd name="connsiteX15-923" fmla="*/ 442243 w 754532"/>
              <a:gd name="connsiteY15-924" fmla="*/ 587789 h 1463539"/>
              <a:gd name="connsiteX16-925" fmla="*/ 6818 w 754532"/>
              <a:gd name="connsiteY16-926" fmla="*/ 859443 h 1463539"/>
              <a:gd name="connsiteX17-927" fmla="*/ 430814 w 754532"/>
              <a:gd name="connsiteY17-928" fmla="*/ 490634 h 1463539"/>
              <a:gd name="connsiteX18-929" fmla="*/ 501902 w 754532"/>
              <a:gd name="connsiteY18-930" fmla="*/ 0 h 1463539"/>
              <a:gd name="connsiteX0-931" fmla="*/ 501902 w 754532"/>
              <a:gd name="connsiteY0-932" fmla="*/ 0 h 1463539"/>
              <a:gd name="connsiteX1-933" fmla="*/ 562861 w 754532"/>
              <a:gd name="connsiteY1-934" fmla="*/ 304800 h 1463539"/>
              <a:gd name="connsiteX2-935" fmla="*/ 754532 w 754532"/>
              <a:gd name="connsiteY2-936" fmla="*/ 1054705 h 1463539"/>
              <a:gd name="connsiteX3-937" fmla="*/ 559269 w 754532"/>
              <a:gd name="connsiteY3-938" fmla="*/ 816580 h 1463539"/>
              <a:gd name="connsiteX4-939" fmla="*/ 640013 w 754532"/>
              <a:gd name="connsiteY4-940" fmla="*/ 1147193 h 1463539"/>
              <a:gd name="connsiteX5-941" fmla="*/ 533869 w 754532"/>
              <a:gd name="connsiteY5-942" fmla="*/ 940405 h 1463539"/>
              <a:gd name="connsiteX6-943" fmla="*/ 659413 w 754532"/>
              <a:gd name="connsiteY6-944" fmla="*/ 1344074 h 1463539"/>
              <a:gd name="connsiteX7-945" fmla="*/ 501298 w 754532"/>
              <a:gd name="connsiteY7-946" fmla="*/ 1065309 h 1463539"/>
              <a:gd name="connsiteX8-947" fmla="*/ 403794 w 754532"/>
              <a:gd name="connsiteY8-948" fmla="*/ 1461518 h 1463539"/>
              <a:gd name="connsiteX9-949" fmla="*/ 486693 w 754532"/>
              <a:gd name="connsiteY9-950" fmla="*/ 830359 h 1463539"/>
              <a:gd name="connsiteX10-951" fmla="*/ 247933 w 754532"/>
              <a:gd name="connsiteY10-952" fmla="*/ 1237394 h 1463539"/>
              <a:gd name="connsiteX11-953" fmla="*/ 462431 w 754532"/>
              <a:gd name="connsiteY11-954" fmla="*/ 737205 h 1463539"/>
              <a:gd name="connsiteX12-955" fmla="*/ 126013 w 754532"/>
              <a:gd name="connsiteY12-956" fmla="*/ 1252634 h 1463539"/>
              <a:gd name="connsiteX13-957" fmla="*/ 445418 w 754532"/>
              <a:gd name="connsiteY13-958" fmla="*/ 665258 h 1463539"/>
              <a:gd name="connsiteX14-959" fmla="*/ 35843 w 754532"/>
              <a:gd name="connsiteY14-960" fmla="*/ 1081183 h 1463539"/>
              <a:gd name="connsiteX15-961" fmla="*/ 442243 w 754532"/>
              <a:gd name="connsiteY15-962" fmla="*/ 587789 h 1463539"/>
              <a:gd name="connsiteX16-963" fmla="*/ 6818 w 754532"/>
              <a:gd name="connsiteY16-964" fmla="*/ 859443 h 1463539"/>
              <a:gd name="connsiteX17-965" fmla="*/ 430814 w 754532"/>
              <a:gd name="connsiteY17-966" fmla="*/ 490634 h 1463539"/>
              <a:gd name="connsiteX18-967" fmla="*/ 501902 w 754532"/>
              <a:gd name="connsiteY18-968" fmla="*/ 0 h 1463539"/>
              <a:gd name="connsiteX0-969" fmla="*/ 501902 w 754532"/>
              <a:gd name="connsiteY0-970" fmla="*/ 0 h 1463539"/>
              <a:gd name="connsiteX1-971" fmla="*/ 562861 w 754532"/>
              <a:gd name="connsiteY1-972" fmla="*/ 304800 h 1463539"/>
              <a:gd name="connsiteX2-973" fmla="*/ 754532 w 754532"/>
              <a:gd name="connsiteY2-974" fmla="*/ 1054705 h 1463539"/>
              <a:gd name="connsiteX3-975" fmla="*/ 559269 w 754532"/>
              <a:gd name="connsiteY3-976" fmla="*/ 816580 h 1463539"/>
              <a:gd name="connsiteX4-977" fmla="*/ 640013 w 754532"/>
              <a:gd name="connsiteY4-978" fmla="*/ 1147193 h 1463539"/>
              <a:gd name="connsiteX5-979" fmla="*/ 533869 w 754532"/>
              <a:gd name="connsiteY5-980" fmla="*/ 940405 h 1463539"/>
              <a:gd name="connsiteX6-981" fmla="*/ 659413 w 754532"/>
              <a:gd name="connsiteY6-982" fmla="*/ 1344074 h 1463539"/>
              <a:gd name="connsiteX7-983" fmla="*/ 520348 w 754532"/>
              <a:gd name="connsiteY7-984" fmla="*/ 1065309 h 1463539"/>
              <a:gd name="connsiteX8-985" fmla="*/ 403794 w 754532"/>
              <a:gd name="connsiteY8-986" fmla="*/ 1461518 h 1463539"/>
              <a:gd name="connsiteX9-987" fmla="*/ 486693 w 754532"/>
              <a:gd name="connsiteY9-988" fmla="*/ 830359 h 1463539"/>
              <a:gd name="connsiteX10-989" fmla="*/ 247933 w 754532"/>
              <a:gd name="connsiteY10-990" fmla="*/ 1237394 h 1463539"/>
              <a:gd name="connsiteX11-991" fmla="*/ 462431 w 754532"/>
              <a:gd name="connsiteY11-992" fmla="*/ 737205 h 1463539"/>
              <a:gd name="connsiteX12-993" fmla="*/ 126013 w 754532"/>
              <a:gd name="connsiteY12-994" fmla="*/ 1252634 h 1463539"/>
              <a:gd name="connsiteX13-995" fmla="*/ 445418 w 754532"/>
              <a:gd name="connsiteY13-996" fmla="*/ 665258 h 1463539"/>
              <a:gd name="connsiteX14-997" fmla="*/ 35843 w 754532"/>
              <a:gd name="connsiteY14-998" fmla="*/ 1081183 h 1463539"/>
              <a:gd name="connsiteX15-999" fmla="*/ 442243 w 754532"/>
              <a:gd name="connsiteY15-1000" fmla="*/ 587789 h 1463539"/>
              <a:gd name="connsiteX16-1001" fmla="*/ 6818 w 754532"/>
              <a:gd name="connsiteY16-1002" fmla="*/ 859443 h 1463539"/>
              <a:gd name="connsiteX17-1003" fmla="*/ 430814 w 754532"/>
              <a:gd name="connsiteY17-1004" fmla="*/ 490634 h 1463539"/>
              <a:gd name="connsiteX18-1005" fmla="*/ 501902 w 754532"/>
              <a:gd name="connsiteY18-1006" fmla="*/ 0 h 1463539"/>
              <a:gd name="connsiteX0-1007" fmla="*/ 501902 w 754532"/>
              <a:gd name="connsiteY0-1008" fmla="*/ 0 h 1463539"/>
              <a:gd name="connsiteX1-1009" fmla="*/ 562861 w 754532"/>
              <a:gd name="connsiteY1-1010" fmla="*/ 304800 h 1463539"/>
              <a:gd name="connsiteX2-1011" fmla="*/ 754532 w 754532"/>
              <a:gd name="connsiteY2-1012" fmla="*/ 1054705 h 1463539"/>
              <a:gd name="connsiteX3-1013" fmla="*/ 540219 w 754532"/>
              <a:gd name="connsiteY3-1014" fmla="*/ 816580 h 1463539"/>
              <a:gd name="connsiteX4-1015" fmla="*/ 640013 w 754532"/>
              <a:gd name="connsiteY4-1016" fmla="*/ 1147193 h 1463539"/>
              <a:gd name="connsiteX5-1017" fmla="*/ 533869 w 754532"/>
              <a:gd name="connsiteY5-1018" fmla="*/ 940405 h 1463539"/>
              <a:gd name="connsiteX6-1019" fmla="*/ 659413 w 754532"/>
              <a:gd name="connsiteY6-1020" fmla="*/ 1344074 h 1463539"/>
              <a:gd name="connsiteX7-1021" fmla="*/ 520348 w 754532"/>
              <a:gd name="connsiteY7-1022" fmla="*/ 1065309 h 1463539"/>
              <a:gd name="connsiteX8-1023" fmla="*/ 403794 w 754532"/>
              <a:gd name="connsiteY8-1024" fmla="*/ 1461518 h 1463539"/>
              <a:gd name="connsiteX9-1025" fmla="*/ 486693 w 754532"/>
              <a:gd name="connsiteY9-1026" fmla="*/ 830359 h 1463539"/>
              <a:gd name="connsiteX10-1027" fmla="*/ 247933 w 754532"/>
              <a:gd name="connsiteY10-1028" fmla="*/ 1237394 h 1463539"/>
              <a:gd name="connsiteX11-1029" fmla="*/ 462431 w 754532"/>
              <a:gd name="connsiteY11-1030" fmla="*/ 737205 h 1463539"/>
              <a:gd name="connsiteX12-1031" fmla="*/ 126013 w 754532"/>
              <a:gd name="connsiteY12-1032" fmla="*/ 1252634 h 1463539"/>
              <a:gd name="connsiteX13-1033" fmla="*/ 445418 w 754532"/>
              <a:gd name="connsiteY13-1034" fmla="*/ 665258 h 1463539"/>
              <a:gd name="connsiteX14-1035" fmla="*/ 35843 w 754532"/>
              <a:gd name="connsiteY14-1036" fmla="*/ 1081183 h 1463539"/>
              <a:gd name="connsiteX15-1037" fmla="*/ 442243 w 754532"/>
              <a:gd name="connsiteY15-1038" fmla="*/ 587789 h 1463539"/>
              <a:gd name="connsiteX16-1039" fmla="*/ 6818 w 754532"/>
              <a:gd name="connsiteY16-1040" fmla="*/ 859443 h 1463539"/>
              <a:gd name="connsiteX17-1041" fmla="*/ 430814 w 754532"/>
              <a:gd name="connsiteY17-1042" fmla="*/ 490634 h 1463539"/>
              <a:gd name="connsiteX18-1043" fmla="*/ 501902 w 754532"/>
              <a:gd name="connsiteY18-1044" fmla="*/ 0 h 1463539"/>
              <a:gd name="connsiteX0-1045" fmla="*/ 501902 w 754532"/>
              <a:gd name="connsiteY0-1046" fmla="*/ 0 h 1463539"/>
              <a:gd name="connsiteX1-1047" fmla="*/ 562861 w 754532"/>
              <a:gd name="connsiteY1-1048" fmla="*/ 304800 h 1463539"/>
              <a:gd name="connsiteX2-1049" fmla="*/ 754532 w 754532"/>
              <a:gd name="connsiteY2-1050" fmla="*/ 1054705 h 1463539"/>
              <a:gd name="connsiteX3-1051" fmla="*/ 540219 w 754532"/>
              <a:gd name="connsiteY3-1052" fmla="*/ 816580 h 1463539"/>
              <a:gd name="connsiteX4-1053" fmla="*/ 640013 w 754532"/>
              <a:gd name="connsiteY4-1054" fmla="*/ 1147193 h 1463539"/>
              <a:gd name="connsiteX5-1055" fmla="*/ 533869 w 754532"/>
              <a:gd name="connsiteY5-1056" fmla="*/ 940405 h 1463539"/>
              <a:gd name="connsiteX6-1057" fmla="*/ 659413 w 754532"/>
              <a:gd name="connsiteY6-1058" fmla="*/ 1344074 h 1463539"/>
              <a:gd name="connsiteX7-1059" fmla="*/ 520348 w 754532"/>
              <a:gd name="connsiteY7-1060" fmla="*/ 1065309 h 1463539"/>
              <a:gd name="connsiteX8-1061" fmla="*/ 403794 w 754532"/>
              <a:gd name="connsiteY8-1062" fmla="*/ 1461518 h 1463539"/>
              <a:gd name="connsiteX9-1063" fmla="*/ 486693 w 754532"/>
              <a:gd name="connsiteY9-1064" fmla="*/ 830359 h 1463539"/>
              <a:gd name="connsiteX10-1065" fmla="*/ 247933 w 754532"/>
              <a:gd name="connsiteY10-1066" fmla="*/ 1237394 h 1463539"/>
              <a:gd name="connsiteX11-1067" fmla="*/ 462431 w 754532"/>
              <a:gd name="connsiteY11-1068" fmla="*/ 737205 h 1463539"/>
              <a:gd name="connsiteX12-1069" fmla="*/ 126013 w 754532"/>
              <a:gd name="connsiteY12-1070" fmla="*/ 1252634 h 1463539"/>
              <a:gd name="connsiteX13-1071" fmla="*/ 445418 w 754532"/>
              <a:gd name="connsiteY13-1072" fmla="*/ 665258 h 1463539"/>
              <a:gd name="connsiteX14-1073" fmla="*/ 35843 w 754532"/>
              <a:gd name="connsiteY14-1074" fmla="*/ 1081183 h 1463539"/>
              <a:gd name="connsiteX15-1075" fmla="*/ 442243 w 754532"/>
              <a:gd name="connsiteY15-1076" fmla="*/ 587789 h 1463539"/>
              <a:gd name="connsiteX16-1077" fmla="*/ 6818 w 754532"/>
              <a:gd name="connsiteY16-1078" fmla="*/ 859443 h 1463539"/>
              <a:gd name="connsiteX17-1079" fmla="*/ 430814 w 754532"/>
              <a:gd name="connsiteY17-1080" fmla="*/ 490634 h 1463539"/>
              <a:gd name="connsiteX18-1081" fmla="*/ 501902 w 754532"/>
              <a:gd name="connsiteY18-1082" fmla="*/ 0 h 1463539"/>
              <a:gd name="connsiteX0-1083" fmla="*/ 501902 w 756146"/>
              <a:gd name="connsiteY0-1084" fmla="*/ 0 h 1463539"/>
              <a:gd name="connsiteX1-1085" fmla="*/ 562861 w 756146"/>
              <a:gd name="connsiteY1-1086" fmla="*/ 304800 h 1463539"/>
              <a:gd name="connsiteX2-1087" fmla="*/ 557035 w 756146"/>
              <a:gd name="connsiteY2-1088" fmla="*/ 724621 h 1463539"/>
              <a:gd name="connsiteX3-1089" fmla="*/ 754532 w 756146"/>
              <a:gd name="connsiteY3-1090" fmla="*/ 1054705 h 1463539"/>
              <a:gd name="connsiteX4-1091" fmla="*/ 540219 w 756146"/>
              <a:gd name="connsiteY4-1092" fmla="*/ 816580 h 1463539"/>
              <a:gd name="connsiteX5-1093" fmla="*/ 640013 w 756146"/>
              <a:gd name="connsiteY5-1094" fmla="*/ 1147193 h 1463539"/>
              <a:gd name="connsiteX6-1095" fmla="*/ 533869 w 756146"/>
              <a:gd name="connsiteY6-1096" fmla="*/ 940405 h 1463539"/>
              <a:gd name="connsiteX7-1097" fmla="*/ 659413 w 756146"/>
              <a:gd name="connsiteY7-1098" fmla="*/ 1344074 h 1463539"/>
              <a:gd name="connsiteX8-1099" fmla="*/ 520348 w 756146"/>
              <a:gd name="connsiteY8-1100" fmla="*/ 1065309 h 1463539"/>
              <a:gd name="connsiteX9-1101" fmla="*/ 403794 w 756146"/>
              <a:gd name="connsiteY9-1102" fmla="*/ 1461518 h 1463539"/>
              <a:gd name="connsiteX10-1103" fmla="*/ 486693 w 756146"/>
              <a:gd name="connsiteY10-1104" fmla="*/ 830359 h 1463539"/>
              <a:gd name="connsiteX11-1105" fmla="*/ 247933 w 756146"/>
              <a:gd name="connsiteY11-1106" fmla="*/ 1237394 h 1463539"/>
              <a:gd name="connsiteX12-1107" fmla="*/ 462431 w 756146"/>
              <a:gd name="connsiteY12-1108" fmla="*/ 737205 h 1463539"/>
              <a:gd name="connsiteX13-1109" fmla="*/ 126013 w 756146"/>
              <a:gd name="connsiteY13-1110" fmla="*/ 1252634 h 1463539"/>
              <a:gd name="connsiteX14-1111" fmla="*/ 445418 w 756146"/>
              <a:gd name="connsiteY14-1112" fmla="*/ 665258 h 1463539"/>
              <a:gd name="connsiteX15-1113" fmla="*/ 35843 w 756146"/>
              <a:gd name="connsiteY15-1114" fmla="*/ 1081183 h 1463539"/>
              <a:gd name="connsiteX16-1115" fmla="*/ 442243 w 756146"/>
              <a:gd name="connsiteY16-1116" fmla="*/ 587789 h 1463539"/>
              <a:gd name="connsiteX17-1117" fmla="*/ 6818 w 756146"/>
              <a:gd name="connsiteY17-1118" fmla="*/ 859443 h 1463539"/>
              <a:gd name="connsiteX18-1119" fmla="*/ 430814 w 756146"/>
              <a:gd name="connsiteY18-1120" fmla="*/ 490634 h 1463539"/>
              <a:gd name="connsiteX19" fmla="*/ 501902 w 756146"/>
              <a:gd name="connsiteY19" fmla="*/ 0 h 1463539"/>
              <a:gd name="connsiteX0-1121" fmla="*/ 501690 w 755934"/>
              <a:gd name="connsiteY0-1122" fmla="*/ 0 h 1463539"/>
              <a:gd name="connsiteX1-1123" fmla="*/ 562649 w 755934"/>
              <a:gd name="connsiteY1-1124" fmla="*/ 304800 h 1463539"/>
              <a:gd name="connsiteX2-1125" fmla="*/ 556823 w 755934"/>
              <a:gd name="connsiteY2-1126" fmla="*/ 724621 h 1463539"/>
              <a:gd name="connsiteX3-1127" fmla="*/ 754320 w 755934"/>
              <a:gd name="connsiteY3-1128" fmla="*/ 1054705 h 1463539"/>
              <a:gd name="connsiteX4-1129" fmla="*/ 540007 w 755934"/>
              <a:gd name="connsiteY4-1130" fmla="*/ 816580 h 1463539"/>
              <a:gd name="connsiteX5-1131" fmla="*/ 639801 w 755934"/>
              <a:gd name="connsiteY5-1132" fmla="*/ 1147193 h 1463539"/>
              <a:gd name="connsiteX6-1133" fmla="*/ 533657 w 755934"/>
              <a:gd name="connsiteY6-1134" fmla="*/ 940405 h 1463539"/>
              <a:gd name="connsiteX7-1135" fmla="*/ 659201 w 755934"/>
              <a:gd name="connsiteY7-1136" fmla="*/ 1344074 h 1463539"/>
              <a:gd name="connsiteX8-1137" fmla="*/ 520136 w 755934"/>
              <a:gd name="connsiteY8-1138" fmla="*/ 1065309 h 1463539"/>
              <a:gd name="connsiteX9-1139" fmla="*/ 403582 w 755934"/>
              <a:gd name="connsiteY9-1140" fmla="*/ 1461518 h 1463539"/>
              <a:gd name="connsiteX10-1141" fmla="*/ 486481 w 755934"/>
              <a:gd name="connsiteY10-1142" fmla="*/ 830359 h 1463539"/>
              <a:gd name="connsiteX11-1143" fmla="*/ 247721 w 755934"/>
              <a:gd name="connsiteY11-1144" fmla="*/ 1237394 h 1463539"/>
              <a:gd name="connsiteX12-1145" fmla="*/ 462219 w 755934"/>
              <a:gd name="connsiteY12-1146" fmla="*/ 737205 h 1463539"/>
              <a:gd name="connsiteX13-1147" fmla="*/ 125801 w 755934"/>
              <a:gd name="connsiteY13-1148" fmla="*/ 1252634 h 1463539"/>
              <a:gd name="connsiteX14-1149" fmla="*/ 445206 w 755934"/>
              <a:gd name="connsiteY14-1150" fmla="*/ 665258 h 1463539"/>
              <a:gd name="connsiteX15-1151" fmla="*/ 35631 w 755934"/>
              <a:gd name="connsiteY15-1152" fmla="*/ 1081183 h 1463539"/>
              <a:gd name="connsiteX16-1153" fmla="*/ 458699 w 755934"/>
              <a:gd name="connsiteY16-1154" fmla="*/ 568739 h 1463539"/>
              <a:gd name="connsiteX17-1155" fmla="*/ 6606 w 755934"/>
              <a:gd name="connsiteY17-1156" fmla="*/ 859443 h 1463539"/>
              <a:gd name="connsiteX18-1157" fmla="*/ 430602 w 755934"/>
              <a:gd name="connsiteY18-1158" fmla="*/ 490634 h 1463539"/>
              <a:gd name="connsiteX19-1159" fmla="*/ 501690 w 755934"/>
              <a:gd name="connsiteY19-1160" fmla="*/ 0 h 1463539"/>
              <a:gd name="connsiteX0-1161" fmla="*/ 501690 w 755934"/>
              <a:gd name="connsiteY0-1162" fmla="*/ 0 h 1463539"/>
              <a:gd name="connsiteX1-1163" fmla="*/ 562649 w 755934"/>
              <a:gd name="connsiteY1-1164" fmla="*/ 304800 h 1463539"/>
              <a:gd name="connsiteX2-1165" fmla="*/ 556823 w 755934"/>
              <a:gd name="connsiteY2-1166" fmla="*/ 724621 h 1463539"/>
              <a:gd name="connsiteX3-1167" fmla="*/ 754320 w 755934"/>
              <a:gd name="connsiteY3-1168" fmla="*/ 1054705 h 1463539"/>
              <a:gd name="connsiteX4-1169" fmla="*/ 540007 w 755934"/>
              <a:gd name="connsiteY4-1170" fmla="*/ 816580 h 1463539"/>
              <a:gd name="connsiteX5-1171" fmla="*/ 639801 w 755934"/>
              <a:gd name="connsiteY5-1172" fmla="*/ 1147193 h 1463539"/>
              <a:gd name="connsiteX6-1173" fmla="*/ 533657 w 755934"/>
              <a:gd name="connsiteY6-1174" fmla="*/ 940405 h 1463539"/>
              <a:gd name="connsiteX7-1175" fmla="*/ 659201 w 755934"/>
              <a:gd name="connsiteY7-1176" fmla="*/ 1344074 h 1463539"/>
              <a:gd name="connsiteX8-1177" fmla="*/ 520136 w 755934"/>
              <a:gd name="connsiteY8-1178" fmla="*/ 1065309 h 1463539"/>
              <a:gd name="connsiteX9-1179" fmla="*/ 403582 w 755934"/>
              <a:gd name="connsiteY9-1180" fmla="*/ 1461518 h 1463539"/>
              <a:gd name="connsiteX10-1181" fmla="*/ 486481 w 755934"/>
              <a:gd name="connsiteY10-1182" fmla="*/ 830359 h 1463539"/>
              <a:gd name="connsiteX11-1183" fmla="*/ 247721 w 755934"/>
              <a:gd name="connsiteY11-1184" fmla="*/ 1237394 h 1463539"/>
              <a:gd name="connsiteX12-1185" fmla="*/ 462219 w 755934"/>
              <a:gd name="connsiteY12-1186" fmla="*/ 737205 h 1463539"/>
              <a:gd name="connsiteX13-1187" fmla="*/ 125801 w 755934"/>
              <a:gd name="connsiteY13-1188" fmla="*/ 1252634 h 1463539"/>
              <a:gd name="connsiteX14-1189" fmla="*/ 473781 w 755934"/>
              <a:gd name="connsiteY14-1190" fmla="*/ 646208 h 1463539"/>
              <a:gd name="connsiteX15-1191" fmla="*/ 35631 w 755934"/>
              <a:gd name="connsiteY15-1192" fmla="*/ 1081183 h 1463539"/>
              <a:gd name="connsiteX16-1193" fmla="*/ 458699 w 755934"/>
              <a:gd name="connsiteY16-1194" fmla="*/ 568739 h 1463539"/>
              <a:gd name="connsiteX17-1195" fmla="*/ 6606 w 755934"/>
              <a:gd name="connsiteY17-1196" fmla="*/ 859443 h 1463539"/>
              <a:gd name="connsiteX18-1197" fmla="*/ 430602 w 755934"/>
              <a:gd name="connsiteY18-1198" fmla="*/ 490634 h 1463539"/>
              <a:gd name="connsiteX19-1199" fmla="*/ 501690 w 755934"/>
              <a:gd name="connsiteY19-1200" fmla="*/ 0 h 1463539"/>
              <a:gd name="connsiteX0-1201" fmla="*/ 501690 w 755934"/>
              <a:gd name="connsiteY0-1202" fmla="*/ 0 h 1463539"/>
              <a:gd name="connsiteX1-1203" fmla="*/ 562649 w 755934"/>
              <a:gd name="connsiteY1-1204" fmla="*/ 304800 h 1463539"/>
              <a:gd name="connsiteX2-1205" fmla="*/ 556823 w 755934"/>
              <a:gd name="connsiteY2-1206" fmla="*/ 724621 h 1463539"/>
              <a:gd name="connsiteX3-1207" fmla="*/ 754320 w 755934"/>
              <a:gd name="connsiteY3-1208" fmla="*/ 1054705 h 1463539"/>
              <a:gd name="connsiteX4-1209" fmla="*/ 540007 w 755934"/>
              <a:gd name="connsiteY4-1210" fmla="*/ 816580 h 1463539"/>
              <a:gd name="connsiteX5-1211" fmla="*/ 639801 w 755934"/>
              <a:gd name="connsiteY5-1212" fmla="*/ 1147193 h 1463539"/>
              <a:gd name="connsiteX6-1213" fmla="*/ 533657 w 755934"/>
              <a:gd name="connsiteY6-1214" fmla="*/ 940405 h 1463539"/>
              <a:gd name="connsiteX7-1215" fmla="*/ 659201 w 755934"/>
              <a:gd name="connsiteY7-1216" fmla="*/ 1344074 h 1463539"/>
              <a:gd name="connsiteX8-1217" fmla="*/ 520136 w 755934"/>
              <a:gd name="connsiteY8-1218" fmla="*/ 1065309 h 1463539"/>
              <a:gd name="connsiteX9-1219" fmla="*/ 403582 w 755934"/>
              <a:gd name="connsiteY9-1220" fmla="*/ 1461518 h 1463539"/>
              <a:gd name="connsiteX10-1221" fmla="*/ 486481 w 755934"/>
              <a:gd name="connsiteY10-1222" fmla="*/ 830359 h 1463539"/>
              <a:gd name="connsiteX11-1223" fmla="*/ 247721 w 755934"/>
              <a:gd name="connsiteY11-1224" fmla="*/ 1237394 h 1463539"/>
              <a:gd name="connsiteX12-1225" fmla="*/ 493175 w 755934"/>
              <a:gd name="connsiteY12-1226" fmla="*/ 730061 h 1463539"/>
              <a:gd name="connsiteX13-1227" fmla="*/ 125801 w 755934"/>
              <a:gd name="connsiteY13-1228" fmla="*/ 1252634 h 1463539"/>
              <a:gd name="connsiteX14-1229" fmla="*/ 473781 w 755934"/>
              <a:gd name="connsiteY14-1230" fmla="*/ 646208 h 1463539"/>
              <a:gd name="connsiteX15-1231" fmla="*/ 35631 w 755934"/>
              <a:gd name="connsiteY15-1232" fmla="*/ 1081183 h 1463539"/>
              <a:gd name="connsiteX16-1233" fmla="*/ 458699 w 755934"/>
              <a:gd name="connsiteY16-1234" fmla="*/ 568739 h 1463539"/>
              <a:gd name="connsiteX17-1235" fmla="*/ 6606 w 755934"/>
              <a:gd name="connsiteY17-1236" fmla="*/ 859443 h 1463539"/>
              <a:gd name="connsiteX18-1237" fmla="*/ 430602 w 755934"/>
              <a:gd name="connsiteY18-1238" fmla="*/ 490634 h 1463539"/>
              <a:gd name="connsiteX19-1239" fmla="*/ 501690 w 755934"/>
              <a:gd name="connsiteY19-1240" fmla="*/ 0 h 1463539"/>
              <a:gd name="connsiteX0-1241" fmla="*/ 501690 w 755934"/>
              <a:gd name="connsiteY0-1242" fmla="*/ 0 h 1463539"/>
              <a:gd name="connsiteX1-1243" fmla="*/ 562649 w 755934"/>
              <a:gd name="connsiteY1-1244" fmla="*/ 304800 h 1463539"/>
              <a:gd name="connsiteX2-1245" fmla="*/ 556823 w 755934"/>
              <a:gd name="connsiteY2-1246" fmla="*/ 724621 h 1463539"/>
              <a:gd name="connsiteX3-1247" fmla="*/ 754320 w 755934"/>
              <a:gd name="connsiteY3-1248" fmla="*/ 1054705 h 1463539"/>
              <a:gd name="connsiteX4-1249" fmla="*/ 540007 w 755934"/>
              <a:gd name="connsiteY4-1250" fmla="*/ 816580 h 1463539"/>
              <a:gd name="connsiteX5-1251" fmla="*/ 639801 w 755934"/>
              <a:gd name="connsiteY5-1252" fmla="*/ 1147193 h 1463539"/>
              <a:gd name="connsiteX6-1253" fmla="*/ 533657 w 755934"/>
              <a:gd name="connsiteY6-1254" fmla="*/ 940405 h 1463539"/>
              <a:gd name="connsiteX7-1255" fmla="*/ 659201 w 755934"/>
              <a:gd name="connsiteY7-1256" fmla="*/ 1344074 h 1463539"/>
              <a:gd name="connsiteX8-1257" fmla="*/ 520136 w 755934"/>
              <a:gd name="connsiteY8-1258" fmla="*/ 1065309 h 1463539"/>
              <a:gd name="connsiteX9-1259" fmla="*/ 403582 w 755934"/>
              <a:gd name="connsiteY9-1260" fmla="*/ 1461518 h 1463539"/>
              <a:gd name="connsiteX10-1261" fmla="*/ 486481 w 755934"/>
              <a:gd name="connsiteY10-1262" fmla="*/ 830359 h 1463539"/>
              <a:gd name="connsiteX11-1263" fmla="*/ 247721 w 755934"/>
              <a:gd name="connsiteY11-1264" fmla="*/ 1237394 h 1463539"/>
              <a:gd name="connsiteX12-1265" fmla="*/ 493175 w 755934"/>
              <a:gd name="connsiteY12-1266" fmla="*/ 730061 h 1463539"/>
              <a:gd name="connsiteX13-1267" fmla="*/ 125801 w 755934"/>
              <a:gd name="connsiteY13-1268" fmla="*/ 1252634 h 1463539"/>
              <a:gd name="connsiteX14-1269" fmla="*/ 473781 w 755934"/>
              <a:gd name="connsiteY14-1270" fmla="*/ 646208 h 1463539"/>
              <a:gd name="connsiteX15-1271" fmla="*/ 35631 w 755934"/>
              <a:gd name="connsiteY15-1272" fmla="*/ 1081183 h 1463539"/>
              <a:gd name="connsiteX16-1273" fmla="*/ 458699 w 755934"/>
              <a:gd name="connsiteY16-1274" fmla="*/ 568739 h 1463539"/>
              <a:gd name="connsiteX17-1275" fmla="*/ 6606 w 755934"/>
              <a:gd name="connsiteY17-1276" fmla="*/ 859443 h 1463539"/>
              <a:gd name="connsiteX18-1277" fmla="*/ 430602 w 755934"/>
              <a:gd name="connsiteY18-1278" fmla="*/ 490634 h 1463539"/>
              <a:gd name="connsiteX19-1279" fmla="*/ 501690 w 755934"/>
              <a:gd name="connsiteY19-1280" fmla="*/ 0 h 1463539"/>
              <a:gd name="connsiteX0-1281" fmla="*/ 501690 w 755934"/>
              <a:gd name="connsiteY0-1282" fmla="*/ 0 h 1463539"/>
              <a:gd name="connsiteX1-1283" fmla="*/ 562649 w 755934"/>
              <a:gd name="connsiteY1-1284" fmla="*/ 304800 h 1463539"/>
              <a:gd name="connsiteX2-1285" fmla="*/ 556823 w 755934"/>
              <a:gd name="connsiteY2-1286" fmla="*/ 724621 h 1463539"/>
              <a:gd name="connsiteX3-1287" fmla="*/ 754320 w 755934"/>
              <a:gd name="connsiteY3-1288" fmla="*/ 1054705 h 1463539"/>
              <a:gd name="connsiteX4-1289" fmla="*/ 540007 w 755934"/>
              <a:gd name="connsiteY4-1290" fmla="*/ 816580 h 1463539"/>
              <a:gd name="connsiteX5-1291" fmla="*/ 639801 w 755934"/>
              <a:gd name="connsiteY5-1292" fmla="*/ 1147193 h 1463539"/>
              <a:gd name="connsiteX6-1293" fmla="*/ 533657 w 755934"/>
              <a:gd name="connsiteY6-1294" fmla="*/ 940405 h 1463539"/>
              <a:gd name="connsiteX7-1295" fmla="*/ 659201 w 755934"/>
              <a:gd name="connsiteY7-1296" fmla="*/ 1344074 h 1463539"/>
              <a:gd name="connsiteX8-1297" fmla="*/ 520136 w 755934"/>
              <a:gd name="connsiteY8-1298" fmla="*/ 1065309 h 1463539"/>
              <a:gd name="connsiteX9-1299" fmla="*/ 403582 w 755934"/>
              <a:gd name="connsiteY9-1300" fmla="*/ 1461518 h 1463539"/>
              <a:gd name="connsiteX10-1301" fmla="*/ 486481 w 755934"/>
              <a:gd name="connsiteY10-1302" fmla="*/ 830359 h 1463539"/>
              <a:gd name="connsiteX11-1303" fmla="*/ 247721 w 755934"/>
              <a:gd name="connsiteY11-1304" fmla="*/ 1237394 h 1463539"/>
              <a:gd name="connsiteX12-1305" fmla="*/ 481269 w 755934"/>
              <a:gd name="connsiteY12-1306" fmla="*/ 746730 h 1463539"/>
              <a:gd name="connsiteX13-1307" fmla="*/ 125801 w 755934"/>
              <a:gd name="connsiteY13-1308" fmla="*/ 1252634 h 1463539"/>
              <a:gd name="connsiteX14-1309" fmla="*/ 473781 w 755934"/>
              <a:gd name="connsiteY14-1310" fmla="*/ 646208 h 1463539"/>
              <a:gd name="connsiteX15-1311" fmla="*/ 35631 w 755934"/>
              <a:gd name="connsiteY15-1312" fmla="*/ 1081183 h 1463539"/>
              <a:gd name="connsiteX16-1313" fmla="*/ 458699 w 755934"/>
              <a:gd name="connsiteY16-1314" fmla="*/ 568739 h 1463539"/>
              <a:gd name="connsiteX17-1315" fmla="*/ 6606 w 755934"/>
              <a:gd name="connsiteY17-1316" fmla="*/ 859443 h 1463539"/>
              <a:gd name="connsiteX18-1317" fmla="*/ 430602 w 755934"/>
              <a:gd name="connsiteY18-1318" fmla="*/ 490634 h 1463539"/>
              <a:gd name="connsiteX19-1319" fmla="*/ 501690 w 755934"/>
              <a:gd name="connsiteY19-1320" fmla="*/ 0 h 1463539"/>
              <a:gd name="connsiteX0-1321" fmla="*/ 501690 w 755934"/>
              <a:gd name="connsiteY0-1322" fmla="*/ 0 h 1463539"/>
              <a:gd name="connsiteX1-1323" fmla="*/ 562649 w 755934"/>
              <a:gd name="connsiteY1-1324" fmla="*/ 304800 h 1463539"/>
              <a:gd name="connsiteX2-1325" fmla="*/ 556823 w 755934"/>
              <a:gd name="connsiteY2-1326" fmla="*/ 724621 h 1463539"/>
              <a:gd name="connsiteX3-1327" fmla="*/ 754320 w 755934"/>
              <a:gd name="connsiteY3-1328" fmla="*/ 1054705 h 1463539"/>
              <a:gd name="connsiteX4-1329" fmla="*/ 540007 w 755934"/>
              <a:gd name="connsiteY4-1330" fmla="*/ 816580 h 1463539"/>
              <a:gd name="connsiteX5-1331" fmla="*/ 639801 w 755934"/>
              <a:gd name="connsiteY5-1332" fmla="*/ 1147193 h 1463539"/>
              <a:gd name="connsiteX6-1333" fmla="*/ 533657 w 755934"/>
              <a:gd name="connsiteY6-1334" fmla="*/ 940405 h 1463539"/>
              <a:gd name="connsiteX7-1335" fmla="*/ 659201 w 755934"/>
              <a:gd name="connsiteY7-1336" fmla="*/ 1344074 h 1463539"/>
              <a:gd name="connsiteX8-1337" fmla="*/ 512992 w 755934"/>
              <a:gd name="connsiteY8-1338" fmla="*/ 1015303 h 1463539"/>
              <a:gd name="connsiteX9-1339" fmla="*/ 403582 w 755934"/>
              <a:gd name="connsiteY9-1340" fmla="*/ 1461518 h 1463539"/>
              <a:gd name="connsiteX10-1341" fmla="*/ 486481 w 755934"/>
              <a:gd name="connsiteY10-1342" fmla="*/ 830359 h 1463539"/>
              <a:gd name="connsiteX11-1343" fmla="*/ 247721 w 755934"/>
              <a:gd name="connsiteY11-1344" fmla="*/ 1237394 h 1463539"/>
              <a:gd name="connsiteX12-1345" fmla="*/ 481269 w 755934"/>
              <a:gd name="connsiteY12-1346" fmla="*/ 746730 h 1463539"/>
              <a:gd name="connsiteX13-1347" fmla="*/ 125801 w 755934"/>
              <a:gd name="connsiteY13-1348" fmla="*/ 1252634 h 1463539"/>
              <a:gd name="connsiteX14-1349" fmla="*/ 473781 w 755934"/>
              <a:gd name="connsiteY14-1350" fmla="*/ 646208 h 1463539"/>
              <a:gd name="connsiteX15-1351" fmla="*/ 35631 w 755934"/>
              <a:gd name="connsiteY15-1352" fmla="*/ 1081183 h 1463539"/>
              <a:gd name="connsiteX16-1353" fmla="*/ 458699 w 755934"/>
              <a:gd name="connsiteY16-1354" fmla="*/ 568739 h 1463539"/>
              <a:gd name="connsiteX17-1355" fmla="*/ 6606 w 755934"/>
              <a:gd name="connsiteY17-1356" fmla="*/ 859443 h 1463539"/>
              <a:gd name="connsiteX18-1357" fmla="*/ 430602 w 755934"/>
              <a:gd name="connsiteY18-1358" fmla="*/ 490634 h 1463539"/>
              <a:gd name="connsiteX19-1359" fmla="*/ 501690 w 755934"/>
              <a:gd name="connsiteY19-1360" fmla="*/ 0 h 1463539"/>
              <a:gd name="connsiteX0-1361" fmla="*/ 501690 w 755934"/>
              <a:gd name="connsiteY0-1362" fmla="*/ 0 h 1463539"/>
              <a:gd name="connsiteX1-1363" fmla="*/ 562649 w 755934"/>
              <a:gd name="connsiteY1-1364" fmla="*/ 304800 h 1463539"/>
              <a:gd name="connsiteX2-1365" fmla="*/ 556823 w 755934"/>
              <a:gd name="connsiteY2-1366" fmla="*/ 724621 h 1463539"/>
              <a:gd name="connsiteX3-1367" fmla="*/ 754320 w 755934"/>
              <a:gd name="connsiteY3-1368" fmla="*/ 1054705 h 1463539"/>
              <a:gd name="connsiteX4-1369" fmla="*/ 540007 w 755934"/>
              <a:gd name="connsiteY4-1370" fmla="*/ 816580 h 1463539"/>
              <a:gd name="connsiteX5-1371" fmla="*/ 639801 w 755934"/>
              <a:gd name="connsiteY5-1372" fmla="*/ 1147193 h 1463539"/>
              <a:gd name="connsiteX6-1373" fmla="*/ 533657 w 755934"/>
              <a:gd name="connsiteY6-1374" fmla="*/ 940405 h 1463539"/>
              <a:gd name="connsiteX7-1375" fmla="*/ 659201 w 755934"/>
              <a:gd name="connsiteY7-1376" fmla="*/ 1344074 h 1463539"/>
              <a:gd name="connsiteX8-1377" fmla="*/ 512992 w 755934"/>
              <a:gd name="connsiteY8-1378" fmla="*/ 1015303 h 1463539"/>
              <a:gd name="connsiteX9-1379" fmla="*/ 403582 w 755934"/>
              <a:gd name="connsiteY9-1380" fmla="*/ 1461518 h 1463539"/>
              <a:gd name="connsiteX10-1381" fmla="*/ 486481 w 755934"/>
              <a:gd name="connsiteY10-1382" fmla="*/ 830359 h 1463539"/>
              <a:gd name="connsiteX11-1383" fmla="*/ 247721 w 755934"/>
              <a:gd name="connsiteY11-1384" fmla="*/ 1237394 h 1463539"/>
              <a:gd name="connsiteX12-1385" fmla="*/ 481269 w 755934"/>
              <a:gd name="connsiteY12-1386" fmla="*/ 746730 h 1463539"/>
              <a:gd name="connsiteX13-1387" fmla="*/ 125801 w 755934"/>
              <a:gd name="connsiteY13-1388" fmla="*/ 1252634 h 1463539"/>
              <a:gd name="connsiteX14-1389" fmla="*/ 473781 w 755934"/>
              <a:gd name="connsiteY14-1390" fmla="*/ 646208 h 1463539"/>
              <a:gd name="connsiteX15-1391" fmla="*/ 35631 w 755934"/>
              <a:gd name="connsiteY15-1392" fmla="*/ 1081183 h 1463539"/>
              <a:gd name="connsiteX16-1393" fmla="*/ 458699 w 755934"/>
              <a:gd name="connsiteY16-1394" fmla="*/ 568739 h 1463539"/>
              <a:gd name="connsiteX17-1395" fmla="*/ 6606 w 755934"/>
              <a:gd name="connsiteY17-1396" fmla="*/ 859443 h 1463539"/>
              <a:gd name="connsiteX18-1397" fmla="*/ 430602 w 755934"/>
              <a:gd name="connsiteY18-1398" fmla="*/ 490634 h 1463539"/>
              <a:gd name="connsiteX19-1399" fmla="*/ 501690 w 755934"/>
              <a:gd name="connsiteY19-1400" fmla="*/ 0 h 14635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143" y="connsiteY9-144"/>
              </a:cxn>
              <a:cxn ang="0">
                <a:pos x="connsiteX10-225" y="connsiteY10-226"/>
              </a:cxn>
              <a:cxn ang="0">
                <a:pos x="connsiteX11-249" y="connsiteY11-250"/>
              </a:cxn>
              <a:cxn ang="0">
                <a:pos x="connsiteX12-275" y="connsiteY12-276"/>
              </a:cxn>
              <a:cxn ang="0">
                <a:pos x="connsiteX13-303" y="connsiteY13-304"/>
              </a:cxn>
              <a:cxn ang="0">
                <a:pos x="connsiteX14-333" y="connsiteY14-334"/>
              </a:cxn>
              <a:cxn ang="0">
                <a:pos x="connsiteX15-365" y="connsiteY15-366"/>
              </a:cxn>
              <a:cxn ang="0">
                <a:pos x="connsiteX16-399" y="connsiteY16-400"/>
              </a:cxn>
              <a:cxn ang="0">
                <a:pos x="connsiteX17-435" y="connsiteY17-436"/>
              </a:cxn>
              <a:cxn ang="0">
                <a:pos x="connsiteX18-473" y="connsiteY18-474"/>
              </a:cxn>
              <a:cxn ang="0">
                <a:pos x="connsiteX19-1159" y="connsiteY19-1160"/>
              </a:cxn>
            </a:cxnLst>
            <a:rect l="l" t="t" r="r" b="b"/>
            <a:pathLst>
              <a:path w="755934" h="1463539">
                <a:moveTo>
                  <a:pt x="501690" y="0"/>
                </a:moveTo>
                <a:lnTo>
                  <a:pt x="562649" y="304800"/>
                </a:lnTo>
                <a:cubicBezTo>
                  <a:pt x="589829" y="422395"/>
                  <a:pt x="524878" y="599637"/>
                  <a:pt x="556823" y="724621"/>
                </a:cubicBezTo>
                <a:cubicBezTo>
                  <a:pt x="588768" y="849605"/>
                  <a:pt x="775114" y="1036203"/>
                  <a:pt x="754320" y="1054705"/>
                </a:cubicBezTo>
                <a:cubicBezTo>
                  <a:pt x="722570" y="1076930"/>
                  <a:pt x="571757" y="794355"/>
                  <a:pt x="540007" y="816580"/>
                </a:cubicBezTo>
                <a:cubicBezTo>
                  <a:pt x="561365" y="860109"/>
                  <a:pt x="606536" y="1036989"/>
                  <a:pt x="639801" y="1147193"/>
                </a:cubicBezTo>
                <a:cubicBezTo>
                  <a:pt x="620751" y="1258318"/>
                  <a:pt x="573027" y="888018"/>
                  <a:pt x="533657" y="940405"/>
                </a:cubicBezTo>
                <a:cubicBezTo>
                  <a:pt x="526095" y="1018939"/>
                  <a:pt x="675588" y="1263572"/>
                  <a:pt x="659201" y="1344074"/>
                </a:cubicBezTo>
                <a:cubicBezTo>
                  <a:pt x="667637" y="1422782"/>
                  <a:pt x="539720" y="1024304"/>
                  <a:pt x="512992" y="1015303"/>
                </a:cubicBezTo>
                <a:cubicBezTo>
                  <a:pt x="492614" y="1050752"/>
                  <a:pt x="431945" y="1419185"/>
                  <a:pt x="403582" y="1461518"/>
                </a:cubicBezTo>
                <a:cubicBezTo>
                  <a:pt x="375219" y="1503851"/>
                  <a:pt x="512458" y="867713"/>
                  <a:pt x="486481" y="830359"/>
                </a:cubicBezTo>
                <a:cubicBezTo>
                  <a:pt x="460504" y="793005"/>
                  <a:pt x="229540" y="1352403"/>
                  <a:pt x="247721" y="1237394"/>
                </a:cubicBezTo>
                <a:cubicBezTo>
                  <a:pt x="265902" y="1122385"/>
                  <a:pt x="529529" y="711170"/>
                  <a:pt x="481269" y="746730"/>
                </a:cubicBezTo>
                <a:cubicBezTo>
                  <a:pt x="452593" y="711598"/>
                  <a:pt x="196445" y="1226440"/>
                  <a:pt x="125801" y="1252634"/>
                </a:cubicBezTo>
                <a:cubicBezTo>
                  <a:pt x="61053" y="1338009"/>
                  <a:pt x="488809" y="674783"/>
                  <a:pt x="473781" y="646208"/>
                </a:cubicBezTo>
                <a:cubicBezTo>
                  <a:pt x="458753" y="617633"/>
                  <a:pt x="-2469" y="1152303"/>
                  <a:pt x="35631" y="1081183"/>
                </a:cubicBezTo>
                <a:cubicBezTo>
                  <a:pt x="73731" y="1010063"/>
                  <a:pt x="457186" y="610987"/>
                  <a:pt x="458699" y="568739"/>
                </a:cubicBezTo>
                <a:cubicBezTo>
                  <a:pt x="425287" y="545541"/>
                  <a:pt x="-61974" y="955963"/>
                  <a:pt x="6606" y="859443"/>
                </a:cubicBezTo>
                <a:cubicBezTo>
                  <a:pt x="109203" y="751747"/>
                  <a:pt x="350230" y="636430"/>
                  <a:pt x="430602" y="490634"/>
                </a:cubicBezTo>
                <a:lnTo>
                  <a:pt x="501690" y="0"/>
                </a:lnTo>
                <a:close/>
              </a:path>
            </a:pathLst>
          </a:custGeom>
          <a:blipFill dpi="0" rotWithShape="1">
            <a:blip r:embed="rId11"/>
            <a:srcRect/>
            <a:stretch>
              <a:fillRect/>
            </a:stretch>
          </a:blipFill>
          <a:ln>
            <a:solidFill>
              <a:srgbClr val="79A33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vi-VN" sz="2800">
              <a:solidFill>
                <a:prstClr val="white"/>
              </a:solidFill>
              <a:latin typeface="+mj-lt"/>
            </a:endParaRPr>
          </a:p>
        </p:txBody>
      </p:sp>
      <p:pic>
        <p:nvPicPr>
          <p:cNvPr id="99" name="Picture 9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81588" y="2651125"/>
            <a:ext cx="3143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9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46675" y="2436813"/>
            <a:ext cx="3143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10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957763" y="2444750"/>
            <a:ext cx="3127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10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06950" y="2371725"/>
            <a:ext cx="3143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10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641850" y="2330450"/>
            <a:ext cx="3127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6" name="Picture 103"/>
          <p:cNvPicPr>
            <a:picLocks noChangeAspect="1"/>
          </p:cNvPicPr>
          <p:nvPr/>
        </p:nvPicPr>
        <p:blipFill>
          <a:blip r:embed="rId12">
            <a:extLst>
              <a:ext uri="{28A0092B-C50C-407E-A947-70E740481C1C}">
                <a14:useLocalDpi xmlns:a14="http://schemas.microsoft.com/office/drawing/2010/main" val="0"/>
              </a:ext>
            </a:extLst>
          </a:blip>
          <a:srcRect b="65993"/>
          <a:stretch>
            <a:fillRect/>
          </a:stretch>
        </p:blipFill>
        <p:spPr bwMode="auto">
          <a:xfrm>
            <a:off x="3833813" y="847725"/>
            <a:ext cx="27146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Rounded Rectangular Callout 104"/>
          <p:cNvSpPr/>
          <p:nvPr/>
        </p:nvSpPr>
        <p:spPr>
          <a:xfrm>
            <a:off x="0" y="471488"/>
            <a:ext cx="6858000" cy="817562"/>
          </a:xfrm>
          <a:prstGeom prst="wedgeRoundRectCallout">
            <a:avLst>
              <a:gd name="adj1" fmla="val 15824"/>
              <a:gd name="adj2" fmla="val 142950"/>
              <a:gd name="adj3" fmla="val 16667"/>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2. Khúc Thừa Dụ nổi dậy giành chính quyền vào thời gian nào? </a:t>
            </a:r>
            <a:endParaRPr lang="vi-V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6" name="Rounded Rectangular Callout 105"/>
          <p:cNvSpPr/>
          <p:nvPr/>
        </p:nvSpPr>
        <p:spPr>
          <a:xfrm>
            <a:off x="374650" y="573088"/>
            <a:ext cx="7467600" cy="381000"/>
          </a:xfrm>
          <a:prstGeom prst="wedgeRoundRectCallout">
            <a:avLst>
              <a:gd name="adj1" fmla="val 5504"/>
              <a:gd name="adj2" fmla="val 364978"/>
              <a:gd name="adj3" fmla="val 16667"/>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3. Sau khi đoạt chính quyền  của nhà Đường Khúc Thừa Dụ đã tự xưng là gì?</a:t>
            </a:r>
            <a:endParaRPr lang="vi-V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7" name="Rounded Rectangular Callout 106"/>
          <p:cNvSpPr/>
          <p:nvPr/>
        </p:nvSpPr>
        <p:spPr>
          <a:xfrm>
            <a:off x="128468" y="245643"/>
            <a:ext cx="7426325" cy="1450975"/>
          </a:xfrm>
          <a:prstGeom prst="wedgeRoundRectCallout">
            <a:avLst>
              <a:gd name="adj1" fmla="val 8566"/>
              <a:gd name="adj2" fmla="val 93045"/>
              <a:gd name="adj3" fmla="val 16667"/>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Những việc làm của cha con Khúc Thừa Dụ có ý nghĩa như thế nào?</a:t>
            </a:r>
            <a:endParaRPr lang="vi-V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8" name="Rounded Rectangular Callout 107"/>
          <p:cNvSpPr/>
          <p:nvPr/>
        </p:nvSpPr>
        <p:spPr>
          <a:xfrm>
            <a:off x="374650" y="439738"/>
            <a:ext cx="5472113" cy="973137"/>
          </a:xfrm>
          <a:prstGeom prst="wedgeRoundRectCallout">
            <a:avLst>
              <a:gd name="adj1" fmla="val 22342"/>
              <a:gd name="adj2" fmla="val 90615"/>
              <a:gd name="adj3" fmla="val 16667"/>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Hãy kể những việc làm của Khúc Hạo để tiến hành cải cách?</a:t>
            </a:r>
            <a:endParaRPr lang="vi-V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9" name="Rounded Rectangular Callout 108"/>
          <p:cNvSpPr/>
          <p:nvPr/>
        </p:nvSpPr>
        <p:spPr>
          <a:xfrm>
            <a:off x="379413" y="277813"/>
            <a:ext cx="7683500" cy="514350"/>
          </a:xfrm>
          <a:prstGeom prst="wedgeRoundRectCallout">
            <a:avLst>
              <a:gd name="adj1" fmla="val 3647"/>
              <a:gd name="adj2" fmla="val 288694"/>
              <a:gd name="adj3" fmla="val 16667"/>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Những việc làm của cha con Khúc Thừa Dụ có ý nghĩa như thế nào?</a:t>
            </a:r>
            <a:endParaRPr lang="vi-V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0" name="Rounded Rectangular Callout 109"/>
          <p:cNvSpPr/>
          <p:nvPr/>
        </p:nvSpPr>
        <p:spPr>
          <a:xfrm>
            <a:off x="69010" y="685380"/>
            <a:ext cx="6761163" cy="866775"/>
          </a:xfrm>
          <a:prstGeom prst="wedgeRoundRectCallout">
            <a:avLst>
              <a:gd name="adj1" fmla="val 15598"/>
              <a:gd name="adj2" fmla="val 155724"/>
              <a:gd name="adj3" fmla="val 16667"/>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1. Ai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là</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người nổi dậy giành chính quyền từ tay nhà Đường? </a:t>
            </a:r>
            <a:endParaRPr lang="vi-V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1" name="Rounded Rectangular Callout 110"/>
          <p:cNvSpPr/>
          <p:nvPr/>
        </p:nvSpPr>
        <p:spPr>
          <a:xfrm>
            <a:off x="0" y="392113"/>
            <a:ext cx="8355013" cy="784225"/>
          </a:xfrm>
          <a:prstGeom prst="wedgeRoundRectCallout">
            <a:avLst>
              <a:gd name="adj1" fmla="val 5970"/>
              <a:gd name="adj2" fmla="val 148151"/>
              <a:gd name="adj3" fmla="val 16667"/>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Em có nhận xét như thế nào về những việc làm của cha con Khúc Thừa Dụ?</a:t>
            </a:r>
            <a:endParaRPr lang="vi-V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2" name="Rounded Rectangular Callout 111"/>
          <p:cNvSpPr/>
          <p:nvPr/>
        </p:nvSpPr>
        <p:spPr>
          <a:xfrm>
            <a:off x="3783013" y="176213"/>
            <a:ext cx="5126037" cy="869950"/>
          </a:xfrm>
          <a:prstGeom prst="wedgeRoundRectCallout">
            <a:avLst>
              <a:gd name="adj1" fmla="val -34803"/>
              <a:gd name="adj2" fmla="val 163653"/>
              <a:gd name="adj3" fmla="val 16667"/>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Năm 930 Nhà Hán đưa quân sang nước ta với mưu đồ gì?</a:t>
            </a:r>
            <a:endParaRPr lang="vi-V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3" name="Rounded Rectangular Callout 112"/>
          <p:cNvSpPr/>
          <p:nvPr/>
        </p:nvSpPr>
        <p:spPr>
          <a:xfrm>
            <a:off x="1149350" y="207963"/>
            <a:ext cx="7716838" cy="857250"/>
          </a:xfrm>
          <a:prstGeom prst="wedgeRoundRectCallout">
            <a:avLst>
              <a:gd name="adj1" fmla="val -6882"/>
              <a:gd name="adj2" fmla="val 163681"/>
              <a:gd name="adj3" fmla="val 16667"/>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NĂm 931 ai đã chỉ huy quân đánh đuổi quân Nam Hán xâm lược</a:t>
            </a:r>
            <a:endParaRPr lang="vi-V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4" name="Rounded Rectangular Callout 113"/>
          <p:cNvSpPr/>
          <p:nvPr/>
        </p:nvSpPr>
        <p:spPr>
          <a:xfrm>
            <a:off x="706438" y="222250"/>
            <a:ext cx="8102600" cy="782638"/>
          </a:xfrm>
          <a:prstGeom prst="wedgeRoundRectCallout">
            <a:avLst>
              <a:gd name="adj1" fmla="val -5597"/>
              <a:gd name="adj2" fmla="val 179284"/>
              <a:gd name="adj3" fmla="val 16667"/>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Cuộc kháng chiến của Dương Đình Nghệ đã kết thúc như thế nào?</a:t>
            </a:r>
            <a:endParaRPr lang="vi-V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6" name="4-Point Star 115"/>
          <p:cNvSpPr/>
          <p:nvPr/>
        </p:nvSpPr>
        <p:spPr>
          <a:xfrm>
            <a:off x="76200" y="5457825"/>
            <a:ext cx="457200" cy="457200"/>
          </a:xfrm>
          <a:prstGeom prst="star4">
            <a:avLst>
              <a:gd name="adj" fmla="val 2291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vi-VN" sz="1350">
              <a:solidFill>
                <a:prstClr val="white"/>
              </a:solidFill>
              <a:latin typeface="+mj-lt"/>
            </a:endParaRPr>
          </a:p>
        </p:txBody>
      </p:sp>
      <p:sp>
        <p:nvSpPr>
          <p:cNvPr id="117" name="Rectangle 116"/>
          <p:cNvSpPr/>
          <p:nvPr/>
        </p:nvSpPr>
        <p:spPr>
          <a:xfrm>
            <a:off x="221673" y="2471659"/>
            <a:ext cx="3001463" cy="577081"/>
          </a:xfrm>
          <a:prstGeom prst="rect">
            <a:avLst/>
          </a:prstGeom>
          <a:noFill/>
        </p:spPr>
        <p:txBody>
          <a:bodyPr wrap="none" lIns="68580" tIns="34290" rIns="68580" bIns="34290">
            <a:spAutoFit/>
          </a:bodyPr>
          <a:lstStyle/>
          <a:p>
            <a:pPr algn="ctr" defTabSz="685800" eaLnBrk="1" fontAlgn="auto" hangingPunct="1">
              <a:spcBef>
                <a:spcPts val="0"/>
              </a:spcBef>
              <a:spcAft>
                <a:spcPts val="0"/>
              </a:spcAft>
              <a:defRPr/>
            </a:pPr>
            <a:r>
              <a:rPr lang="en-US" sz="3300" b="1" dirty="0">
                <a:ln w="6600">
                  <a:solidFill>
                    <a:srgbClr val="ED7D31"/>
                  </a:solidFill>
                  <a:prstDash val="solid"/>
                </a:ln>
                <a:solidFill>
                  <a:srgbClr val="FFFFFF"/>
                </a:solidFill>
                <a:effectLst>
                  <a:outerShdw dist="38100" dir="2700000" algn="tl" rotWithShape="0">
                    <a:srgbClr val="ED7D31"/>
                  </a:outerShdw>
                </a:effectLst>
                <a:latin typeface="+mj-lt"/>
                <a:ea typeface="Tahoma" panose="020B0604030504040204" pitchFamily="34" charset="0"/>
                <a:cs typeface="Times New Roman" panose="02020603050405020304" pitchFamily="18" charset="0"/>
              </a:rPr>
              <a:t>Chúc mừng đội A</a:t>
            </a:r>
          </a:p>
        </p:txBody>
      </p:sp>
      <p:sp>
        <p:nvSpPr>
          <p:cNvPr id="118" name="4-Point Star 117"/>
          <p:cNvSpPr/>
          <p:nvPr/>
        </p:nvSpPr>
        <p:spPr>
          <a:xfrm>
            <a:off x="8577263" y="5457825"/>
            <a:ext cx="457200" cy="457200"/>
          </a:xfrm>
          <a:prstGeom prst="star4">
            <a:avLst>
              <a:gd name="adj" fmla="val 2291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vi-VN" sz="1350">
              <a:solidFill>
                <a:prstClr val="white"/>
              </a:solidFill>
              <a:latin typeface="+mj-lt"/>
            </a:endParaRPr>
          </a:p>
        </p:txBody>
      </p:sp>
      <p:sp>
        <p:nvSpPr>
          <p:cNvPr id="119" name="Rectangle 118"/>
          <p:cNvSpPr/>
          <p:nvPr/>
        </p:nvSpPr>
        <p:spPr>
          <a:xfrm>
            <a:off x="5798205" y="2519625"/>
            <a:ext cx="2990242" cy="577081"/>
          </a:xfrm>
          <a:prstGeom prst="rect">
            <a:avLst/>
          </a:prstGeom>
          <a:noFill/>
        </p:spPr>
        <p:txBody>
          <a:bodyPr wrap="none" lIns="68580" tIns="34290" rIns="68580" bIns="34290">
            <a:spAutoFit/>
          </a:bodyPr>
          <a:lstStyle/>
          <a:p>
            <a:pPr algn="ctr" defTabSz="685800" eaLnBrk="1" fontAlgn="auto" hangingPunct="1">
              <a:spcBef>
                <a:spcPts val="0"/>
              </a:spcBef>
              <a:spcAft>
                <a:spcPts val="0"/>
              </a:spcAft>
              <a:defRPr/>
            </a:pPr>
            <a:r>
              <a:rPr lang="en-US" sz="3300" b="1" dirty="0">
                <a:ln w="6600">
                  <a:solidFill>
                    <a:srgbClr val="ED7D31"/>
                  </a:solidFill>
                  <a:prstDash val="solid"/>
                </a:ln>
                <a:solidFill>
                  <a:srgbClr val="FFFFFF"/>
                </a:solidFill>
                <a:effectLst>
                  <a:outerShdw dist="38100" dir="2700000" algn="tl" rotWithShape="0">
                    <a:srgbClr val="ED7D31"/>
                  </a:outerShdw>
                </a:effectLst>
                <a:latin typeface="+mj-lt"/>
                <a:ea typeface="Tahoma" panose="020B0604030504040204" pitchFamily="34" charset="0"/>
                <a:cs typeface="Times New Roman" panose="02020603050405020304" pitchFamily="18" charset="0"/>
              </a:rPr>
              <a:t>Chúc mừng đội 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repeatCount="indefinite"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30000" fill="hold"/>
                                        <p:tgtEl>
                                          <p:spTgt spid="63"/>
                                        </p:tgtEl>
                                        <p:attrNameLst>
                                          <p:attrName>ppt_x</p:attrName>
                                        </p:attrNameLst>
                                      </p:cBhvr>
                                      <p:tavLst>
                                        <p:tav tm="0">
                                          <p:val>
                                            <p:strVal val="0-#ppt_w/2"/>
                                          </p:val>
                                        </p:tav>
                                        <p:tav tm="100000">
                                          <p:val>
                                            <p:strVal val="#ppt_x"/>
                                          </p:val>
                                        </p:tav>
                                      </p:tavLst>
                                    </p:anim>
                                    <p:anim calcmode="lin" valueType="num">
                                      <p:cBhvr additive="base">
                                        <p:cTn id="8" dur="30000" fill="hold"/>
                                        <p:tgtEl>
                                          <p:spTgt spid="63"/>
                                        </p:tgtEl>
                                        <p:attrNameLst>
                                          <p:attrName>ppt_y</p:attrName>
                                        </p:attrNameLst>
                                      </p:cBhvr>
                                      <p:tavLst>
                                        <p:tav tm="0">
                                          <p:val>
                                            <p:strVal val="#ppt_y"/>
                                          </p:val>
                                        </p:tav>
                                        <p:tav tm="100000">
                                          <p:val>
                                            <p:strVal val="#ppt_y"/>
                                          </p:val>
                                        </p:tav>
                                      </p:tavLst>
                                    </p:anim>
                                  </p:childTnLst>
                                </p:cTn>
                              </p:par>
                              <p:par>
                                <p:cTn id="9" presetID="2" presetClass="entr" presetSubtype="8" repeatCount="indefinite" fill="hold"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00" fill="hold"/>
                                        <p:tgtEl>
                                          <p:spTgt spid="62"/>
                                        </p:tgtEl>
                                        <p:attrNameLst>
                                          <p:attrName>ppt_x</p:attrName>
                                        </p:attrNameLst>
                                      </p:cBhvr>
                                      <p:tavLst>
                                        <p:tav tm="0">
                                          <p:val>
                                            <p:strVal val="0-#ppt_w/2"/>
                                          </p:val>
                                        </p:tav>
                                        <p:tav tm="100000">
                                          <p:val>
                                            <p:strVal val="#ppt_x"/>
                                          </p:val>
                                        </p:tav>
                                      </p:tavLst>
                                    </p:anim>
                                    <p:anim calcmode="lin" valueType="num">
                                      <p:cBhvr additive="base">
                                        <p:cTn id="12" dur="500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92"/>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110"/>
                                        </p:tgtEl>
                                        <p:attrNameLst>
                                          <p:attrName>style.visibility</p:attrName>
                                        </p:attrNameLst>
                                      </p:cBhvr>
                                      <p:to>
                                        <p:strVal val="visible"/>
                                      </p:to>
                                    </p:set>
                                    <p:animEffect transition="in" filter="fade">
                                      <p:cBhvr>
                                        <p:cTn id="18" dur="500"/>
                                        <p:tgtEl>
                                          <p:spTgt spid="110"/>
                                        </p:tgtEl>
                                      </p:cBhvr>
                                    </p:animEffect>
                                  </p:childTnLst>
                                </p:cTn>
                              </p:par>
                              <p:par>
                                <p:cTn id="19" presetID="10" presetClass="exit" presetSubtype="0" fill="hold" grpId="2" nodeType="withEffect">
                                  <p:stCondLst>
                                    <p:cond delay="0"/>
                                  </p:stCondLst>
                                  <p:childTnLst>
                                    <p:animEffect transition="out" filter="fade">
                                      <p:cBhvr>
                                        <p:cTn id="20" dur="500"/>
                                        <p:tgtEl>
                                          <p:spTgt spid="90"/>
                                        </p:tgtEl>
                                      </p:cBhvr>
                                    </p:animEffect>
                                    <p:set>
                                      <p:cBhvr>
                                        <p:cTn id="21" dur="1" fill="hold">
                                          <p:stCondLst>
                                            <p:cond delay="499"/>
                                          </p:stCondLst>
                                        </p:cTn>
                                        <p:tgtEl>
                                          <p:spTgt spid="9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10"/>
                                        </p:tgtEl>
                                      </p:cBhvr>
                                    </p:animEffect>
                                    <p:set>
                                      <p:cBhvr>
                                        <p:cTn id="26" dur="1" fill="hold">
                                          <p:stCondLst>
                                            <p:cond delay="499"/>
                                          </p:stCondLst>
                                        </p:cTn>
                                        <p:tgtEl>
                                          <p:spTgt spid="110"/>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105"/>
                                        </p:tgtEl>
                                        <p:attrNameLst>
                                          <p:attrName>style.visibility</p:attrName>
                                        </p:attrNameLst>
                                      </p:cBhvr>
                                      <p:to>
                                        <p:strVal val="visible"/>
                                      </p:to>
                                    </p:set>
                                    <p:animEffect transition="in" filter="fade">
                                      <p:cBhvr>
                                        <p:cTn id="29" dur="500"/>
                                        <p:tgtEl>
                                          <p:spTgt spid="10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05"/>
                                        </p:tgtEl>
                                      </p:cBhvr>
                                    </p:animEffect>
                                    <p:set>
                                      <p:cBhvr>
                                        <p:cTn id="34" dur="1" fill="hold">
                                          <p:stCondLst>
                                            <p:cond delay="499"/>
                                          </p:stCondLst>
                                        </p:cTn>
                                        <p:tgtEl>
                                          <p:spTgt spid="105"/>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06"/>
                                        </p:tgtEl>
                                        <p:attrNameLst>
                                          <p:attrName>style.visibility</p:attrName>
                                        </p:attrNameLst>
                                      </p:cBhvr>
                                      <p:to>
                                        <p:strVal val="visible"/>
                                      </p:to>
                                    </p:set>
                                    <p:animEffect transition="in" filter="fade">
                                      <p:cBhvr>
                                        <p:cTn id="38" dur="500"/>
                                        <p:tgtEl>
                                          <p:spTgt spid="10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6"/>
                                        </p:tgtEl>
                                      </p:cBhvr>
                                    </p:animEffect>
                                    <p:set>
                                      <p:cBhvr>
                                        <p:cTn id="43" dur="1" fill="hold">
                                          <p:stCondLst>
                                            <p:cond delay="499"/>
                                          </p:stCondLst>
                                        </p:cTn>
                                        <p:tgtEl>
                                          <p:spTgt spid="106"/>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107"/>
                                        </p:tgtEl>
                                        <p:attrNameLst>
                                          <p:attrName>style.visibility</p:attrName>
                                        </p:attrNameLst>
                                      </p:cBhvr>
                                      <p:to>
                                        <p:strVal val="visible"/>
                                      </p:to>
                                    </p:set>
                                    <p:animEffect transition="in" filter="fade">
                                      <p:cBhvr>
                                        <p:cTn id="47" dur="500"/>
                                        <p:tgtEl>
                                          <p:spTgt spid="10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07"/>
                                        </p:tgtEl>
                                      </p:cBhvr>
                                    </p:animEffect>
                                    <p:set>
                                      <p:cBhvr>
                                        <p:cTn id="52" dur="1" fill="hold">
                                          <p:stCondLst>
                                            <p:cond delay="499"/>
                                          </p:stCondLst>
                                        </p:cTn>
                                        <p:tgtEl>
                                          <p:spTgt spid="107"/>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108"/>
                                        </p:tgtEl>
                                        <p:attrNameLst>
                                          <p:attrName>style.visibility</p:attrName>
                                        </p:attrNameLst>
                                      </p:cBhvr>
                                      <p:to>
                                        <p:strVal val="visible"/>
                                      </p:to>
                                    </p:set>
                                    <p:animEffect transition="in" filter="fade">
                                      <p:cBhvr>
                                        <p:cTn id="56" dur="500"/>
                                        <p:tgtEl>
                                          <p:spTgt spid="10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108"/>
                                        </p:tgtEl>
                                      </p:cBhvr>
                                    </p:animEffect>
                                    <p:set>
                                      <p:cBhvr>
                                        <p:cTn id="61" dur="1" fill="hold">
                                          <p:stCondLst>
                                            <p:cond delay="499"/>
                                          </p:stCondLst>
                                        </p:cTn>
                                        <p:tgtEl>
                                          <p:spTgt spid="108"/>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500"/>
                                        <p:tgtEl>
                                          <p:spTgt spid="10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109"/>
                                        </p:tgtEl>
                                      </p:cBhvr>
                                    </p:animEffect>
                                    <p:set>
                                      <p:cBhvr>
                                        <p:cTn id="70" dur="1" fill="hold">
                                          <p:stCondLst>
                                            <p:cond delay="499"/>
                                          </p:stCondLst>
                                        </p:cTn>
                                        <p:tgtEl>
                                          <p:spTgt spid="109"/>
                                        </p:tgtEl>
                                        <p:attrNameLst>
                                          <p:attrName>style.visibility</p:attrName>
                                        </p:attrNameLst>
                                      </p:cBhvr>
                                      <p:to>
                                        <p:strVal val="hidden"/>
                                      </p:to>
                                    </p:set>
                                  </p:childTnLst>
                                </p:cTn>
                              </p:par>
                            </p:childTnLst>
                          </p:cTn>
                        </p:par>
                        <p:par>
                          <p:cTn id="71" fill="hold">
                            <p:stCondLst>
                              <p:cond delay="500"/>
                            </p:stCondLst>
                            <p:childTnLst>
                              <p:par>
                                <p:cTn id="72" presetID="10" presetClass="entr" presetSubtype="0" fill="hold" nodeType="afterEffect">
                                  <p:stCondLst>
                                    <p:cond delay="0"/>
                                  </p:stCondLst>
                                  <p:childTnLst>
                                    <p:set>
                                      <p:cBhvr>
                                        <p:cTn id="73" dur="1" fill="hold">
                                          <p:stCondLst>
                                            <p:cond delay="0"/>
                                          </p:stCondLst>
                                        </p:cTn>
                                        <p:tgtEl>
                                          <p:spTgt spid="111"/>
                                        </p:tgtEl>
                                        <p:attrNameLst>
                                          <p:attrName>style.visibility</p:attrName>
                                        </p:attrNameLst>
                                      </p:cBhvr>
                                      <p:to>
                                        <p:strVal val="visible"/>
                                      </p:to>
                                    </p:set>
                                    <p:animEffect transition="in" filter="fade">
                                      <p:cBhvr>
                                        <p:cTn id="74" dur="500"/>
                                        <p:tgtEl>
                                          <p:spTgt spid="11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111"/>
                                        </p:tgtEl>
                                      </p:cBhvr>
                                    </p:animEffect>
                                    <p:set>
                                      <p:cBhvr>
                                        <p:cTn id="79" dur="1" fill="hold">
                                          <p:stCondLst>
                                            <p:cond delay="499"/>
                                          </p:stCondLst>
                                        </p:cTn>
                                        <p:tgtEl>
                                          <p:spTgt spid="111"/>
                                        </p:tgtEl>
                                        <p:attrNameLst>
                                          <p:attrName>style.visibility</p:attrName>
                                        </p:attrNameLst>
                                      </p:cBhvr>
                                      <p:to>
                                        <p:strVal val="hidden"/>
                                      </p:to>
                                    </p:se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500"/>
                                        <p:tgtEl>
                                          <p:spTgt spid="11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112"/>
                                        </p:tgtEl>
                                      </p:cBhvr>
                                    </p:animEffect>
                                    <p:set>
                                      <p:cBhvr>
                                        <p:cTn id="88" dur="1" fill="hold">
                                          <p:stCondLst>
                                            <p:cond delay="499"/>
                                          </p:stCondLst>
                                        </p:cTn>
                                        <p:tgtEl>
                                          <p:spTgt spid="112"/>
                                        </p:tgtEl>
                                        <p:attrNameLst>
                                          <p:attrName>style.visibility</p:attrName>
                                        </p:attrNameLst>
                                      </p:cBhvr>
                                      <p:to>
                                        <p:strVal val="hidden"/>
                                      </p:to>
                                    </p:set>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113"/>
                                        </p:tgtEl>
                                        <p:attrNameLst>
                                          <p:attrName>style.visibility</p:attrName>
                                        </p:attrNameLst>
                                      </p:cBhvr>
                                      <p:to>
                                        <p:strVal val="visible"/>
                                      </p:to>
                                    </p:set>
                                    <p:animEffect transition="in" filter="fade">
                                      <p:cBhvr>
                                        <p:cTn id="92" dur="500"/>
                                        <p:tgtEl>
                                          <p:spTgt spid="11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113"/>
                                        </p:tgtEl>
                                      </p:cBhvr>
                                    </p:animEffect>
                                    <p:set>
                                      <p:cBhvr>
                                        <p:cTn id="97" dur="1" fill="hold">
                                          <p:stCondLst>
                                            <p:cond delay="499"/>
                                          </p:stCondLst>
                                        </p:cTn>
                                        <p:tgtEl>
                                          <p:spTgt spid="113"/>
                                        </p:tgtEl>
                                        <p:attrNameLst>
                                          <p:attrName>style.visibility</p:attrName>
                                        </p:attrNameLst>
                                      </p:cBhvr>
                                      <p:to>
                                        <p:strVal val="hidden"/>
                                      </p:to>
                                    </p:set>
                                  </p:childTnLst>
                                </p:cTn>
                              </p:par>
                            </p:childTnLst>
                          </p:cTn>
                        </p:par>
                        <p:par>
                          <p:cTn id="98" fill="hold">
                            <p:stCondLst>
                              <p:cond delay="500"/>
                            </p:stCondLst>
                            <p:childTnLst>
                              <p:par>
                                <p:cTn id="99" presetID="10" presetClass="entr" presetSubtype="0" fill="hold"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fade">
                                      <p:cBhvr>
                                        <p:cTn id="101" dur="500"/>
                                        <p:tgtEl>
                                          <p:spTgt spid="114"/>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nodeType="clickEffect">
                                  <p:stCondLst>
                                    <p:cond delay="0"/>
                                  </p:stCondLst>
                                  <p:childTnLst>
                                    <p:animEffect transition="out" filter="fade">
                                      <p:cBhvr>
                                        <p:cTn id="105" dur="500"/>
                                        <p:tgtEl>
                                          <p:spTgt spid="114"/>
                                        </p:tgtEl>
                                      </p:cBhvr>
                                    </p:animEffect>
                                    <p:set>
                                      <p:cBhvr>
                                        <p:cTn id="106" dur="1" fill="hold">
                                          <p:stCondLst>
                                            <p:cond delay="499"/>
                                          </p:stCondLst>
                                        </p:cTn>
                                        <p:tgtEl>
                                          <p:spTgt spid="114"/>
                                        </p:tgtEl>
                                        <p:attrNameLst>
                                          <p:attrName>style.visibility</p:attrName>
                                        </p:attrNameLst>
                                      </p:cBhvr>
                                      <p:to>
                                        <p:strVal val="hidden"/>
                                      </p:to>
                                    </p:set>
                                  </p:childTnLst>
                                </p:cTn>
                              </p:par>
                              <p:par>
                                <p:cTn id="107" presetID="10" presetClass="exit" presetSubtype="0" fill="hold" grpId="2" nodeType="withEffect">
                                  <p:stCondLst>
                                    <p:cond delay="0"/>
                                  </p:stCondLst>
                                  <p:childTnLst>
                                    <p:animEffect transition="out" filter="fade">
                                      <p:cBhvr>
                                        <p:cTn id="108" dur="500"/>
                                        <p:tgtEl>
                                          <p:spTgt spid="91"/>
                                        </p:tgtEl>
                                      </p:cBhvr>
                                    </p:animEffect>
                                    <p:set>
                                      <p:cBhvr>
                                        <p:cTn id="109" dur="1" fill="hold">
                                          <p:stCondLst>
                                            <p:cond delay="499"/>
                                          </p:stCondLst>
                                        </p:cTn>
                                        <p:tgtEl>
                                          <p:spTgt spid="91"/>
                                        </p:tgtEl>
                                        <p:attrNameLst>
                                          <p:attrName>style.visibility</p:attrName>
                                        </p:attrNameLst>
                                      </p:cBhvr>
                                      <p:to>
                                        <p:strVal val="hidden"/>
                                      </p:to>
                                    </p:set>
                                  </p:childTnLst>
                                </p:cTn>
                              </p:par>
                              <p:par>
                                <p:cTn id="110" presetID="10" presetClass="exit" presetSubtype="0" fill="hold" grpId="2" nodeType="withEffect">
                                  <p:stCondLst>
                                    <p:cond delay="0"/>
                                  </p:stCondLst>
                                  <p:childTnLst>
                                    <p:animEffect transition="out" filter="fade">
                                      <p:cBhvr>
                                        <p:cTn id="111" dur="500"/>
                                        <p:tgtEl>
                                          <p:spTgt spid="88"/>
                                        </p:tgtEl>
                                      </p:cBhvr>
                                    </p:animEffect>
                                    <p:set>
                                      <p:cBhvr>
                                        <p:cTn id="112" dur="1" fill="hold">
                                          <p:stCondLst>
                                            <p:cond delay="499"/>
                                          </p:stCondLst>
                                        </p:cTn>
                                        <p:tgtEl>
                                          <p:spTgt spid="88"/>
                                        </p:tgtEl>
                                        <p:attrNameLst>
                                          <p:attrName>style.visibility</p:attrName>
                                        </p:attrNameLst>
                                      </p:cBhvr>
                                      <p:to>
                                        <p:strVal val="hidden"/>
                                      </p:to>
                                    </p:set>
                                  </p:childTnLst>
                                </p:cTn>
                              </p:par>
                              <p:par>
                                <p:cTn id="113" presetID="10" presetClass="exit" presetSubtype="0" fill="hold" grpId="2" nodeType="withEffect">
                                  <p:stCondLst>
                                    <p:cond delay="0"/>
                                  </p:stCondLst>
                                  <p:childTnLst>
                                    <p:animEffect transition="out" filter="fade">
                                      <p:cBhvr>
                                        <p:cTn id="114" dur="500"/>
                                        <p:tgtEl>
                                          <p:spTgt spid="89"/>
                                        </p:tgtEl>
                                      </p:cBhvr>
                                    </p:animEffect>
                                    <p:set>
                                      <p:cBhvr>
                                        <p:cTn id="115" dur="1" fill="hold">
                                          <p:stCondLst>
                                            <p:cond delay="499"/>
                                          </p:stCondLst>
                                        </p:cTn>
                                        <p:tgtEl>
                                          <p:spTgt spid="89"/>
                                        </p:tgtEl>
                                        <p:attrNameLst>
                                          <p:attrName>style.visibility</p:attrName>
                                        </p:attrNameLst>
                                      </p:cBhvr>
                                      <p:to>
                                        <p:strVal val="hidden"/>
                                      </p:to>
                                    </p:set>
                                  </p:childTnLst>
                                </p:cTn>
                              </p:par>
                              <p:par>
                                <p:cTn id="116" presetID="10" presetClass="exit" presetSubtype="0" fill="hold" grpId="2" nodeType="withEffect">
                                  <p:stCondLst>
                                    <p:cond delay="0"/>
                                  </p:stCondLst>
                                  <p:childTnLst>
                                    <p:animEffect transition="out" filter="fade">
                                      <p:cBhvr>
                                        <p:cTn id="117" dur="500"/>
                                        <p:tgtEl>
                                          <p:spTgt spid="86"/>
                                        </p:tgtEl>
                                      </p:cBhvr>
                                    </p:animEffect>
                                    <p:set>
                                      <p:cBhvr>
                                        <p:cTn id="118" dur="1" fill="hold">
                                          <p:stCondLst>
                                            <p:cond delay="499"/>
                                          </p:stCondLst>
                                        </p:cTn>
                                        <p:tgtEl>
                                          <p:spTgt spid="86"/>
                                        </p:tgtEl>
                                        <p:attrNameLst>
                                          <p:attrName>style.visibility</p:attrName>
                                        </p:attrNameLst>
                                      </p:cBhvr>
                                      <p:to>
                                        <p:strVal val="hidden"/>
                                      </p:to>
                                    </p:set>
                                  </p:childTnLst>
                                </p:cTn>
                              </p:par>
                              <p:par>
                                <p:cTn id="119" presetID="10" presetClass="exit" presetSubtype="0" fill="hold" grpId="2" nodeType="withEffect">
                                  <p:stCondLst>
                                    <p:cond delay="0"/>
                                  </p:stCondLst>
                                  <p:childTnLst>
                                    <p:animEffect transition="out" filter="fade">
                                      <p:cBhvr>
                                        <p:cTn id="120" dur="500"/>
                                        <p:tgtEl>
                                          <p:spTgt spid="87"/>
                                        </p:tgtEl>
                                      </p:cBhvr>
                                    </p:animEffect>
                                    <p:set>
                                      <p:cBhvr>
                                        <p:cTn id="121" dur="1" fill="hold">
                                          <p:stCondLst>
                                            <p:cond delay="499"/>
                                          </p:stCondLst>
                                        </p:cTn>
                                        <p:tgtEl>
                                          <p:spTgt spid="87"/>
                                        </p:tgtEl>
                                        <p:attrNameLst>
                                          <p:attrName>style.visibility</p:attrName>
                                        </p:attrNameLst>
                                      </p:cBhvr>
                                      <p:to>
                                        <p:strVal val="hidden"/>
                                      </p:to>
                                    </p:set>
                                  </p:childTnLst>
                                </p:cTn>
                              </p:par>
                              <p:par>
                                <p:cTn id="122" presetID="10" presetClass="exit" presetSubtype="0" fill="hold" grpId="2" nodeType="withEffect">
                                  <p:stCondLst>
                                    <p:cond delay="0"/>
                                  </p:stCondLst>
                                  <p:childTnLst>
                                    <p:animEffect transition="out" filter="fade">
                                      <p:cBhvr>
                                        <p:cTn id="123" dur="500"/>
                                        <p:tgtEl>
                                          <p:spTgt spid="84"/>
                                        </p:tgtEl>
                                      </p:cBhvr>
                                    </p:animEffect>
                                    <p:set>
                                      <p:cBhvr>
                                        <p:cTn id="124" dur="1" fill="hold">
                                          <p:stCondLst>
                                            <p:cond delay="499"/>
                                          </p:stCondLst>
                                        </p:cTn>
                                        <p:tgtEl>
                                          <p:spTgt spid="84"/>
                                        </p:tgtEl>
                                        <p:attrNameLst>
                                          <p:attrName>style.visibility</p:attrName>
                                        </p:attrNameLst>
                                      </p:cBhvr>
                                      <p:to>
                                        <p:strVal val="hidden"/>
                                      </p:to>
                                    </p:set>
                                  </p:childTnLst>
                                </p:cTn>
                              </p:par>
                              <p:par>
                                <p:cTn id="125" presetID="10" presetClass="exit" presetSubtype="0" fill="hold" grpId="2" nodeType="withEffect">
                                  <p:stCondLst>
                                    <p:cond delay="0"/>
                                  </p:stCondLst>
                                  <p:childTnLst>
                                    <p:animEffect transition="out" filter="fade">
                                      <p:cBhvr>
                                        <p:cTn id="126" dur="500"/>
                                        <p:tgtEl>
                                          <p:spTgt spid="85"/>
                                        </p:tgtEl>
                                      </p:cBhvr>
                                    </p:animEffect>
                                    <p:set>
                                      <p:cBhvr>
                                        <p:cTn id="127" dur="1" fill="hold">
                                          <p:stCondLst>
                                            <p:cond delay="499"/>
                                          </p:stCondLst>
                                        </p:cTn>
                                        <p:tgtEl>
                                          <p:spTgt spid="85"/>
                                        </p:tgtEl>
                                        <p:attrNameLst>
                                          <p:attrName>style.visibility</p:attrName>
                                        </p:attrNameLst>
                                      </p:cBhvr>
                                      <p:to>
                                        <p:strVal val="hidden"/>
                                      </p:to>
                                    </p:set>
                                  </p:childTnLst>
                                </p:cTn>
                              </p:par>
                              <p:par>
                                <p:cTn id="128" presetID="10" presetClass="exit" presetSubtype="0" fill="hold" grpId="2" nodeType="withEffect">
                                  <p:stCondLst>
                                    <p:cond delay="0"/>
                                  </p:stCondLst>
                                  <p:childTnLst>
                                    <p:animEffect transition="out" filter="fade">
                                      <p:cBhvr>
                                        <p:cTn id="129" dur="500"/>
                                        <p:tgtEl>
                                          <p:spTgt spid="82"/>
                                        </p:tgtEl>
                                      </p:cBhvr>
                                    </p:animEffect>
                                    <p:set>
                                      <p:cBhvr>
                                        <p:cTn id="130" dur="1" fill="hold">
                                          <p:stCondLst>
                                            <p:cond delay="499"/>
                                          </p:stCondLst>
                                        </p:cTn>
                                        <p:tgtEl>
                                          <p:spTgt spid="82"/>
                                        </p:tgtEl>
                                        <p:attrNameLst>
                                          <p:attrName>style.visibility</p:attrName>
                                        </p:attrNameLst>
                                      </p:cBhvr>
                                      <p:to>
                                        <p:strVal val="hidden"/>
                                      </p:to>
                                    </p:set>
                                  </p:childTnLst>
                                </p:cTn>
                              </p:par>
                              <p:par>
                                <p:cTn id="131" presetID="10" presetClass="exit" presetSubtype="0" fill="hold" grpId="2" nodeType="withEffect">
                                  <p:stCondLst>
                                    <p:cond delay="0"/>
                                  </p:stCondLst>
                                  <p:childTnLst>
                                    <p:animEffect transition="out" filter="fade">
                                      <p:cBhvr>
                                        <p:cTn id="132" dur="500"/>
                                        <p:tgtEl>
                                          <p:spTgt spid="83"/>
                                        </p:tgtEl>
                                      </p:cBhvr>
                                    </p:animEffect>
                                    <p:set>
                                      <p:cBhvr>
                                        <p:cTn id="133" dur="1" fill="hold">
                                          <p:stCondLst>
                                            <p:cond delay="499"/>
                                          </p:stCondLst>
                                        </p:cTn>
                                        <p:tgtEl>
                                          <p:spTgt spid="83"/>
                                        </p:tgtEl>
                                        <p:attrNameLst>
                                          <p:attrName>style.visibility</p:attrName>
                                        </p:attrNameLst>
                                      </p:cBhvr>
                                      <p:to>
                                        <p:strVal val="hidden"/>
                                      </p:to>
                                    </p:set>
                                  </p:childTnLst>
                                </p:cTn>
                              </p:par>
                              <p:par>
                                <p:cTn id="134" presetID="10" presetClass="exit" presetSubtype="0" fill="hold" grpId="2" nodeType="withEffect">
                                  <p:stCondLst>
                                    <p:cond delay="0"/>
                                  </p:stCondLst>
                                  <p:childTnLst>
                                    <p:animEffect transition="out" filter="fade">
                                      <p:cBhvr>
                                        <p:cTn id="135" dur="500"/>
                                        <p:tgtEl>
                                          <p:spTgt spid="80"/>
                                        </p:tgtEl>
                                      </p:cBhvr>
                                    </p:animEffect>
                                    <p:set>
                                      <p:cBhvr>
                                        <p:cTn id="136" dur="1" fill="hold">
                                          <p:stCondLst>
                                            <p:cond delay="499"/>
                                          </p:stCondLst>
                                        </p:cTn>
                                        <p:tgtEl>
                                          <p:spTgt spid="80"/>
                                        </p:tgtEl>
                                        <p:attrNameLst>
                                          <p:attrName>style.visibility</p:attrName>
                                        </p:attrNameLst>
                                      </p:cBhvr>
                                      <p:to>
                                        <p:strVal val="hidden"/>
                                      </p:to>
                                    </p:set>
                                  </p:childTnLst>
                                </p:cTn>
                              </p:par>
                              <p:par>
                                <p:cTn id="137" presetID="10" presetClass="exit" presetSubtype="0" fill="hold" grpId="2" nodeType="withEffect">
                                  <p:stCondLst>
                                    <p:cond delay="0"/>
                                  </p:stCondLst>
                                  <p:childTnLst>
                                    <p:animEffect transition="out" filter="fade">
                                      <p:cBhvr>
                                        <p:cTn id="138" dur="500"/>
                                        <p:tgtEl>
                                          <p:spTgt spid="81"/>
                                        </p:tgtEl>
                                      </p:cBhvr>
                                    </p:animEffect>
                                    <p:set>
                                      <p:cBhvr>
                                        <p:cTn id="139" dur="1" fill="hold">
                                          <p:stCondLst>
                                            <p:cond delay="499"/>
                                          </p:stCondLst>
                                        </p:cTn>
                                        <p:tgtEl>
                                          <p:spTgt spid="81"/>
                                        </p:tgtEl>
                                        <p:attrNameLst>
                                          <p:attrName>style.visibility</p:attrName>
                                        </p:attrNameLst>
                                      </p:cBhvr>
                                      <p:to>
                                        <p:strVal val="hidden"/>
                                      </p:to>
                                    </p:set>
                                  </p:childTnLst>
                                </p:cTn>
                              </p:par>
                              <p:par>
                                <p:cTn id="140" presetID="10" presetClass="exit" presetSubtype="0" fill="hold" grpId="2" nodeType="withEffect">
                                  <p:stCondLst>
                                    <p:cond delay="0"/>
                                  </p:stCondLst>
                                  <p:childTnLst>
                                    <p:animEffect transition="out" filter="fade">
                                      <p:cBhvr>
                                        <p:cTn id="141" dur="500"/>
                                        <p:tgtEl>
                                          <p:spTgt spid="78"/>
                                        </p:tgtEl>
                                      </p:cBhvr>
                                    </p:animEffect>
                                    <p:set>
                                      <p:cBhvr>
                                        <p:cTn id="142" dur="1" fill="hold">
                                          <p:stCondLst>
                                            <p:cond delay="499"/>
                                          </p:stCondLst>
                                        </p:cTn>
                                        <p:tgtEl>
                                          <p:spTgt spid="78"/>
                                        </p:tgtEl>
                                        <p:attrNameLst>
                                          <p:attrName>style.visibility</p:attrName>
                                        </p:attrNameLst>
                                      </p:cBhvr>
                                      <p:to>
                                        <p:strVal val="hidden"/>
                                      </p:to>
                                    </p:set>
                                  </p:childTnLst>
                                </p:cTn>
                              </p:par>
                              <p:par>
                                <p:cTn id="143" presetID="10" presetClass="exit" presetSubtype="0" fill="hold" grpId="2" nodeType="withEffect">
                                  <p:stCondLst>
                                    <p:cond delay="0"/>
                                  </p:stCondLst>
                                  <p:childTnLst>
                                    <p:animEffect transition="out" filter="fade">
                                      <p:cBhvr>
                                        <p:cTn id="144" dur="500"/>
                                        <p:tgtEl>
                                          <p:spTgt spid="79"/>
                                        </p:tgtEl>
                                      </p:cBhvr>
                                    </p:animEffect>
                                    <p:set>
                                      <p:cBhvr>
                                        <p:cTn id="145" dur="1" fill="hold">
                                          <p:stCondLst>
                                            <p:cond delay="499"/>
                                          </p:stCondLst>
                                        </p:cTn>
                                        <p:tgtEl>
                                          <p:spTgt spid="79"/>
                                        </p:tgtEl>
                                        <p:attrNameLst>
                                          <p:attrName>style.visibility</p:attrName>
                                        </p:attrNameLst>
                                      </p:cBhvr>
                                      <p:to>
                                        <p:strVal val="hidden"/>
                                      </p:to>
                                    </p:set>
                                  </p:childTnLst>
                                </p:cTn>
                              </p:par>
                              <p:par>
                                <p:cTn id="146" presetID="10" presetClass="exit" presetSubtype="0" fill="hold" grpId="2" nodeType="withEffect">
                                  <p:stCondLst>
                                    <p:cond delay="0"/>
                                  </p:stCondLst>
                                  <p:childTnLst>
                                    <p:animEffect transition="out" filter="fade">
                                      <p:cBhvr>
                                        <p:cTn id="147" dur="500"/>
                                        <p:tgtEl>
                                          <p:spTgt spid="76"/>
                                        </p:tgtEl>
                                      </p:cBhvr>
                                    </p:animEffect>
                                    <p:set>
                                      <p:cBhvr>
                                        <p:cTn id="148" dur="1" fill="hold">
                                          <p:stCondLst>
                                            <p:cond delay="499"/>
                                          </p:stCondLst>
                                        </p:cTn>
                                        <p:tgtEl>
                                          <p:spTgt spid="76"/>
                                        </p:tgtEl>
                                        <p:attrNameLst>
                                          <p:attrName>style.visibility</p:attrName>
                                        </p:attrNameLst>
                                      </p:cBhvr>
                                      <p:to>
                                        <p:strVal val="hidden"/>
                                      </p:to>
                                    </p:set>
                                  </p:childTnLst>
                                </p:cTn>
                              </p:par>
                              <p:par>
                                <p:cTn id="149" presetID="10" presetClass="exit" presetSubtype="0" fill="hold" grpId="2" nodeType="withEffect">
                                  <p:stCondLst>
                                    <p:cond delay="0"/>
                                  </p:stCondLst>
                                  <p:childTnLst>
                                    <p:animEffect transition="out" filter="fade">
                                      <p:cBhvr>
                                        <p:cTn id="150" dur="500"/>
                                        <p:tgtEl>
                                          <p:spTgt spid="77"/>
                                        </p:tgtEl>
                                      </p:cBhvr>
                                    </p:animEffect>
                                    <p:set>
                                      <p:cBhvr>
                                        <p:cTn id="151" dur="1" fill="hold">
                                          <p:stCondLst>
                                            <p:cond delay="499"/>
                                          </p:stCondLst>
                                        </p:cTn>
                                        <p:tgtEl>
                                          <p:spTgt spid="77"/>
                                        </p:tgtEl>
                                        <p:attrNameLst>
                                          <p:attrName>style.visibility</p:attrName>
                                        </p:attrNameLst>
                                      </p:cBhvr>
                                      <p:to>
                                        <p:strVal val="hidden"/>
                                      </p:to>
                                    </p:set>
                                  </p:childTnLst>
                                </p:cTn>
                              </p:par>
                              <p:par>
                                <p:cTn id="152" presetID="10" presetClass="exit" presetSubtype="0" fill="hold" grpId="2" nodeType="withEffect">
                                  <p:stCondLst>
                                    <p:cond delay="0"/>
                                  </p:stCondLst>
                                  <p:childTnLst>
                                    <p:animEffect transition="out" filter="fade">
                                      <p:cBhvr>
                                        <p:cTn id="153" dur="500"/>
                                        <p:tgtEl>
                                          <p:spTgt spid="74"/>
                                        </p:tgtEl>
                                      </p:cBhvr>
                                    </p:animEffect>
                                    <p:set>
                                      <p:cBhvr>
                                        <p:cTn id="154" dur="1" fill="hold">
                                          <p:stCondLst>
                                            <p:cond delay="499"/>
                                          </p:stCondLst>
                                        </p:cTn>
                                        <p:tgtEl>
                                          <p:spTgt spid="74"/>
                                        </p:tgtEl>
                                        <p:attrNameLst>
                                          <p:attrName>style.visibility</p:attrName>
                                        </p:attrNameLst>
                                      </p:cBhvr>
                                      <p:to>
                                        <p:strVal val="hidden"/>
                                      </p:to>
                                    </p:set>
                                  </p:childTnLst>
                                </p:cTn>
                              </p:par>
                              <p:par>
                                <p:cTn id="155" presetID="10" presetClass="exit" presetSubtype="0" fill="hold" grpId="2" nodeType="withEffect">
                                  <p:stCondLst>
                                    <p:cond delay="0"/>
                                  </p:stCondLst>
                                  <p:childTnLst>
                                    <p:animEffect transition="out" filter="fade">
                                      <p:cBhvr>
                                        <p:cTn id="156" dur="500"/>
                                        <p:tgtEl>
                                          <p:spTgt spid="75"/>
                                        </p:tgtEl>
                                      </p:cBhvr>
                                    </p:animEffect>
                                    <p:set>
                                      <p:cBhvr>
                                        <p:cTn id="157"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92"/>
                  </p:tgtEl>
                </p:cond>
              </p:nextCondLst>
            </p:seq>
            <p:seq concurrent="1" nextAc="seek">
              <p:cTn id="158" restart="whenNotActive" fill="hold" evtFilter="cancelBubble" nodeType="interactiveSeq">
                <p:stCondLst>
                  <p:cond evt="onClick" delay="0">
                    <p:tgtEl>
                      <p:spTgt spid="90"/>
                    </p:tgtEl>
                  </p:cond>
                </p:stCondLst>
                <p:endSync evt="end" delay="0">
                  <p:rtn val="all"/>
                </p:endSync>
                <p:childTnLst>
                  <p:par>
                    <p:cTn id="159" fill="hold">
                      <p:stCondLst>
                        <p:cond delay="0"/>
                      </p:stCondLst>
                      <p:childTnLst>
                        <p:par>
                          <p:cTn id="160" fill="hold">
                            <p:stCondLst>
                              <p:cond delay="0"/>
                            </p:stCondLst>
                            <p:childTnLst>
                              <p:par>
                                <p:cTn id="161" presetID="10" presetClass="exit" presetSubtype="0" fill="hold" grpId="0" nodeType="clickEffect">
                                  <p:stCondLst>
                                    <p:cond delay="0"/>
                                  </p:stCondLst>
                                  <p:childTnLst>
                                    <p:animEffect transition="out" filter="fade">
                                      <p:cBhvr>
                                        <p:cTn id="162" dur="500"/>
                                        <p:tgtEl>
                                          <p:spTgt spid="90"/>
                                        </p:tgtEl>
                                      </p:cBhvr>
                                    </p:animEffect>
                                    <p:set>
                                      <p:cBhvr>
                                        <p:cTn id="163" dur="1" fill="hold">
                                          <p:stCondLst>
                                            <p:cond delay="499"/>
                                          </p:stCondLst>
                                        </p:cTn>
                                        <p:tgtEl>
                                          <p:spTgt spid="90"/>
                                        </p:tgtEl>
                                        <p:attrNameLst>
                                          <p:attrName>style.visibility</p:attrName>
                                        </p:attrNameLst>
                                      </p:cBhvr>
                                      <p:to>
                                        <p:strVal val="hidden"/>
                                      </p:to>
                                    </p:set>
                                  </p:childTnLst>
                                </p:cTn>
                              </p:par>
                            </p:childTnLst>
                          </p:cTn>
                        </p:par>
                        <p:par>
                          <p:cTn id="164" fill="hold">
                            <p:stCondLst>
                              <p:cond delay="500"/>
                            </p:stCondLst>
                            <p:childTnLst>
                              <p:par>
                                <p:cTn id="165" presetID="42" presetClass="path" presetSubtype="0" accel="50000" decel="50000" fill="hold" nodeType="afterEffect">
                                  <p:stCondLst>
                                    <p:cond delay="0"/>
                                  </p:stCondLst>
                                  <p:childTnLst>
                                    <p:animMotion origin="layout" path="M -4.72222E-6 -3.7037E-6 L -4.72222E-6 0.45741 " pathEditMode="relative" rAng="0" ptsTypes="AA">
                                      <p:cBhvr>
                                        <p:cTn id="166" dur="1000" fill="hold"/>
                                        <p:tgtEl>
                                          <p:spTgt spid="100"/>
                                        </p:tgtEl>
                                        <p:attrNameLst>
                                          <p:attrName>ppt_x</p:attrName>
                                          <p:attrName>ppt_y</p:attrName>
                                        </p:attrNameLst>
                                      </p:cBhvr>
                                      <p:rCtr x="0" y="2287000"/>
                                    </p:animMotion>
                                  </p:childTnLst>
                                </p:cTn>
                              </p:par>
                            </p:childTnLst>
                          </p:cTn>
                        </p:par>
                        <p:par>
                          <p:cTn id="167" fill="hold">
                            <p:stCondLst>
                              <p:cond delay="1500"/>
                            </p:stCondLst>
                            <p:childTnLst>
                              <p:par>
                                <p:cTn id="168" presetID="35" presetClass="path" presetSubtype="0" accel="50000" decel="50000" fill="hold" nodeType="afterEffect">
                                  <p:stCondLst>
                                    <p:cond delay="0"/>
                                  </p:stCondLst>
                                  <p:childTnLst>
                                    <p:animMotion origin="layout" path="M -4.72222E-6 0.45741 L -0.51319 0.47848 " pathEditMode="relative" rAng="0" ptsTypes="AA">
                                      <p:cBhvr>
                                        <p:cTn id="169" dur="2000" fill="hold"/>
                                        <p:tgtEl>
                                          <p:spTgt spid="100"/>
                                        </p:tgtEl>
                                        <p:attrNameLst>
                                          <p:attrName>ppt_x</p:attrName>
                                          <p:attrName>ppt_y</p:attrName>
                                        </p:attrNameLst>
                                      </p:cBhvr>
                                      <p:rCtr x="-2566000" y="104200"/>
                                    </p:animMotion>
                                  </p:childTnLst>
                                </p:cTn>
                              </p:par>
                              <p:par>
                                <p:cTn id="170" presetID="8" presetClass="emph" presetSubtype="0" fill="hold" nodeType="withEffect">
                                  <p:stCondLst>
                                    <p:cond delay="0"/>
                                  </p:stCondLst>
                                  <p:childTnLst>
                                    <p:animRot by="-21600000">
                                      <p:cBhvr>
                                        <p:cTn id="171" dur="2000" fill="hold"/>
                                        <p:tgtEl>
                                          <p:spTgt spid="100"/>
                                        </p:tgtEl>
                                        <p:attrNameLst>
                                          <p:attrName>r</p:attrName>
                                        </p:attrNameLst>
                                      </p:cBhvr>
                                    </p:animRot>
                                  </p:childTnLst>
                                </p:cTn>
                              </p:par>
                              <p:par>
                                <p:cTn id="172" presetID="10" presetClass="exit" presetSubtype="0" fill="hold" grpId="1" nodeType="withEffect">
                                  <p:stCondLst>
                                    <p:cond delay="0"/>
                                  </p:stCondLst>
                                  <p:childTnLst>
                                    <p:animEffect transition="out" filter="fade">
                                      <p:cBhvr>
                                        <p:cTn id="173" dur="500"/>
                                        <p:tgtEl>
                                          <p:spTgt spid="91"/>
                                        </p:tgtEl>
                                      </p:cBhvr>
                                    </p:animEffect>
                                    <p:set>
                                      <p:cBhvr>
                                        <p:cTn id="174" dur="1" fill="hold">
                                          <p:stCondLst>
                                            <p:cond delay="4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175" restart="whenNotActive" fill="hold" evtFilter="cancelBubble" nodeType="interactiveSeq">
                <p:stCondLst>
                  <p:cond evt="onClick" delay="0">
                    <p:tgtEl>
                      <p:spTgt spid="91"/>
                    </p:tgtEl>
                  </p:cond>
                </p:stCondLst>
                <p:endSync evt="end" delay="0">
                  <p:rtn val="all"/>
                </p:endSync>
                <p:childTnLst>
                  <p:par>
                    <p:cTn id="176" fill="hold">
                      <p:stCondLst>
                        <p:cond delay="0"/>
                      </p:stCondLst>
                      <p:childTnLst>
                        <p:par>
                          <p:cTn id="177" fill="hold">
                            <p:stCondLst>
                              <p:cond delay="0"/>
                            </p:stCondLst>
                            <p:childTnLst>
                              <p:par>
                                <p:cTn id="178" presetID="10" presetClass="exit" presetSubtype="0" fill="hold" grpId="0" nodeType="clickEffect">
                                  <p:stCondLst>
                                    <p:cond delay="0"/>
                                  </p:stCondLst>
                                  <p:childTnLst>
                                    <p:animEffect transition="out" filter="fade">
                                      <p:cBhvr>
                                        <p:cTn id="179" dur="500"/>
                                        <p:tgtEl>
                                          <p:spTgt spid="91"/>
                                        </p:tgtEl>
                                      </p:cBhvr>
                                    </p:animEffect>
                                    <p:set>
                                      <p:cBhvr>
                                        <p:cTn id="180" dur="1" fill="hold">
                                          <p:stCondLst>
                                            <p:cond delay="499"/>
                                          </p:stCondLst>
                                        </p:cTn>
                                        <p:tgtEl>
                                          <p:spTgt spid="91"/>
                                        </p:tgtEl>
                                        <p:attrNameLst>
                                          <p:attrName>style.visibility</p:attrName>
                                        </p:attrNameLst>
                                      </p:cBhvr>
                                      <p:to>
                                        <p:strVal val="hidden"/>
                                      </p:to>
                                    </p:set>
                                  </p:childTnLst>
                                </p:cTn>
                              </p:par>
                            </p:childTnLst>
                          </p:cTn>
                        </p:par>
                        <p:par>
                          <p:cTn id="181" fill="hold">
                            <p:stCondLst>
                              <p:cond delay="500"/>
                            </p:stCondLst>
                            <p:childTnLst>
                              <p:par>
                                <p:cTn id="182" presetID="42" presetClass="path" presetSubtype="0" accel="50000" decel="50000" fill="hold" nodeType="afterEffect">
                                  <p:stCondLst>
                                    <p:cond delay="0"/>
                                  </p:stCondLst>
                                  <p:childTnLst>
                                    <p:animMotion origin="layout" path="M -4.72222E-6 -3.7037E-6 L -4.72222E-6 0.45741 " pathEditMode="relative" rAng="0" ptsTypes="AA">
                                      <p:cBhvr>
                                        <p:cTn id="183" dur="1000" fill="hold"/>
                                        <p:tgtEl>
                                          <p:spTgt spid="100"/>
                                        </p:tgtEl>
                                        <p:attrNameLst>
                                          <p:attrName>ppt_x</p:attrName>
                                          <p:attrName>ppt_y</p:attrName>
                                        </p:attrNameLst>
                                      </p:cBhvr>
                                      <p:rCtr x="0" y="2287000"/>
                                    </p:animMotion>
                                  </p:childTnLst>
                                </p:cTn>
                              </p:par>
                            </p:childTnLst>
                          </p:cTn>
                        </p:par>
                        <p:par>
                          <p:cTn id="184" fill="hold">
                            <p:stCondLst>
                              <p:cond delay="1500"/>
                            </p:stCondLst>
                            <p:childTnLst>
                              <p:par>
                                <p:cTn id="185" presetID="63" presetClass="path" presetSubtype="0" accel="50000" decel="50000" fill="hold" nodeType="afterEffect">
                                  <p:stCondLst>
                                    <p:cond delay="0"/>
                                  </p:stCondLst>
                                  <p:childTnLst>
                                    <p:animMotion origin="layout" path="M -4.72222E-6 0.45741 L 0.3356 0.4926 " pathEditMode="relative" rAng="0" ptsTypes="AA">
                                      <p:cBhvr>
                                        <p:cTn id="186" dur="2000" fill="hold"/>
                                        <p:tgtEl>
                                          <p:spTgt spid="100"/>
                                        </p:tgtEl>
                                        <p:attrNameLst>
                                          <p:attrName>ppt_x</p:attrName>
                                          <p:attrName>ppt_y</p:attrName>
                                        </p:attrNameLst>
                                      </p:cBhvr>
                                      <p:rCtr x="1677100" y="175900"/>
                                    </p:animMotion>
                                  </p:childTnLst>
                                </p:cTn>
                              </p:par>
                              <p:par>
                                <p:cTn id="187" presetID="8" presetClass="emph" presetSubtype="0" fill="hold" nodeType="withEffect">
                                  <p:stCondLst>
                                    <p:cond delay="0"/>
                                  </p:stCondLst>
                                  <p:childTnLst>
                                    <p:animRot by="21600000">
                                      <p:cBhvr>
                                        <p:cTn id="188" dur="2000" fill="hold"/>
                                        <p:tgtEl>
                                          <p:spTgt spid="100"/>
                                        </p:tgtEl>
                                        <p:attrNameLst>
                                          <p:attrName>r</p:attrName>
                                        </p:attrNameLst>
                                      </p:cBhvr>
                                    </p:animRot>
                                  </p:childTnLst>
                                </p:cTn>
                              </p:par>
                              <p:par>
                                <p:cTn id="189" presetID="10" presetClass="exit" presetSubtype="0" fill="hold" grpId="1" nodeType="withEffect">
                                  <p:stCondLst>
                                    <p:cond delay="0"/>
                                  </p:stCondLst>
                                  <p:childTnLst>
                                    <p:animEffect transition="out" filter="fade">
                                      <p:cBhvr>
                                        <p:cTn id="190" dur="500"/>
                                        <p:tgtEl>
                                          <p:spTgt spid="90"/>
                                        </p:tgtEl>
                                      </p:cBhvr>
                                    </p:animEffect>
                                    <p:set>
                                      <p:cBhvr>
                                        <p:cTn id="191" dur="1" fill="hold">
                                          <p:stCondLst>
                                            <p:cond delay="4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1"/>
                  </p:tgtEl>
                </p:cond>
              </p:nextCondLst>
            </p:seq>
            <p:seq concurrent="1" nextAc="seek">
              <p:cTn id="192" restart="whenNotActive" fill="hold" evtFilter="cancelBubble" nodeType="interactiveSeq">
                <p:stCondLst>
                  <p:cond evt="onClick" delay="0">
                    <p:tgtEl>
                      <p:spTgt spid="88"/>
                    </p:tgtEl>
                  </p:cond>
                </p:stCondLst>
                <p:endSync evt="end" delay="0">
                  <p:rtn val="all"/>
                </p:endSync>
                <p:childTnLst>
                  <p:par>
                    <p:cTn id="193" fill="hold">
                      <p:stCondLst>
                        <p:cond delay="0"/>
                      </p:stCondLst>
                      <p:childTnLst>
                        <p:par>
                          <p:cTn id="194" fill="hold">
                            <p:stCondLst>
                              <p:cond delay="0"/>
                            </p:stCondLst>
                            <p:childTnLst>
                              <p:par>
                                <p:cTn id="195" presetID="10" presetClass="exit" presetSubtype="0" fill="hold" grpId="0" nodeType="clickEffect">
                                  <p:stCondLst>
                                    <p:cond delay="0"/>
                                  </p:stCondLst>
                                  <p:childTnLst>
                                    <p:animEffect transition="out" filter="fade">
                                      <p:cBhvr>
                                        <p:cTn id="196" dur="500"/>
                                        <p:tgtEl>
                                          <p:spTgt spid="88"/>
                                        </p:tgtEl>
                                      </p:cBhvr>
                                    </p:animEffect>
                                    <p:set>
                                      <p:cBhvr>
                                        <p:cTn id="197" dur="1" fill="hold">
                                          <p:stCondLst>
                                            <p:cond delay="499"/>
                                          </p:stCondLst>
                                        </p:cTn>
                                        <p:tgtEl>
                                          <p:spTgt spid="88"/>
                                        </p:tgtEl>
                                        <p:attrNameLst>
                                          <p:attrName>style.visibility</p:attrName>
                                        </p:attrNameLst>
                                      </p:cBhvr>
                                      <p:to>
                                        <p:strVal val="hidden"/>
                                      </p:to>
                                    </p:set>
                                  </p:childTnLst>
                                </p:cTn>
                              </p:par>
                            </p:childTnLst>
                          </p:cTn>
                        </p:par>
                        <p:par>
                          <p:cTn id="198" fill="hold">
                            <p:stCondLst>
                              <p:cond delay="500"/>
                            </p:stCondLst>
                            <p:childTnLst>
                              <p:par>
                                <p:cTn id="199" presetID="42" presetClass="path" presetSubtype="0" accel="50000" decel="50000" fill="hold" nodeType="afterEffect">
                                  <p:stCondLst>
                                    <p:cond delay="0"/>
                                  </p:stCondLst>
                                  <p:childTnLst>
                                    <p:animMotion origin="layout" path="M -8.33333E-7 1.11111E-6 L -8.33333E-7 0.42569 " pathEditMode="relative" rAng="0" ptsTypes="AA">
                                      <p:cBhvr>
                                        <p:cTn id="200" dur="1000" fill="hold"/>
                                        <p:tgtEl>
                                          <p:spTgt spid="94"/>
                                        </p:tgtEl>
                                        <p:attrNameLst>
                                          <p:attrName>ppt_x</p:attrName>
                                          <p:attrName>ppt_y</p:attrName>
                                        </p:attrNameLst>
                                      </p:cBhvr>
                                      <p:rCtr x="0" y="2127300"/>
                                    </p:animMotion>
                                  </p:childTnLst>
                                </p:cTn>
                              </p:par>
                            </p:childTnLst>
                          </p:cTn>
                        </p:par>
                        <p:par>
                          <p:cTn id="201" fill="hold">
                            <p:stCondLst>
                              <p:cond delay="1500"/>
                            </p:stCondLst>
                            <p:childTnLst>
                              <p:par>
                                <p:cTn id="202" presetID="35" presetClass="path" presetSubtype="0" accel="50000" decel="50000" fill="hold" nodeType="afterEffect">
                                  <p:stCondLst>
                                    <p:cond delay="0"/>
                                  </p:stCondLst>
                                  <p:childTnLst>
                                    <p:animMotion origin="layout" path="M -8.33333E-7 0.42569 L -0.43003 0.49676 " pathEditMode="relative" rAng="0" ptsTypes="AA">
                                      <p:cBhvr>
                                        <p:cTn id="203" dur="2000" fill="hold"/>
                                        <p:tgtEl>
                                          <p:spTgt spid="94"/>
                                        </p:tgtEl>
                                        <p:attrNameLst>
                                          <p:attrName>ppt_x</p:attrName>
                                          <p:attrName>ppt_y</p:attrName>
                                        </p:attrNameLst>
                                      </p:cBhvr>
                                      <p:rCtr x="-2151000" y="354200"/>
                                    </p:animMotion>
                                  </p:childTnLst>
                                </p:cTn>
                              </p:par>
                              <p:par>
                                <p:cTn id="204" presetID="8" presetClass="emph" presetSubtype="0" fill="hold" nodeType="withEffect">
                                  <p:stCondLst>
                                    <p:cond delay="0"/>
                                  </p:stCondLst>
                                  <p:childTnLst>
                                    <p:animRot by="-21600000">
                                      <p:cBhvr>
                                        <p:cTn id="205" dur="2000" fill="hold"/>
                                        <p:tgtEl>
                                          <p:spTgt spid="94"/>
                                        </p:tgtEl>
                                        <p:attrNameLst>
                                          <p:attrName>r</p:attrName>
                                        </p:attrNameLst>
                                      </p:cBhvr>
                                    </p:animRot>
                                  </p:childTnLst>
                                </p:cTn>
                              </p:par>
                              <p:par>
                                <p:cTn id="206" presetID="10" presetClass="exit" presetSubtype="0" fill="hold" grpId="1" nodeType="withEffect">
                                  <p:stCondLst>
                                    <p:cond delay="0"/>
                                  </p:stCondLst>
                                  <p:childTnLst>
                                    <p:animEffect transition="out" filter="fade">
                                      <p:cBhvr>
                                        <p:cTn id="207" dur="500"/>
                                        <p:tgtEl>
                                          <p:spTgt spid="89"/>
                                        </p:tgtEl>
                                      </p:cBhvr>
                                    </p:animEffect>
                                    <p:set>
                                      <p:cBhvr>
                                        <p:cTn id="208" dur="1" fill="hold">
                                          <p:stCondLst>
                                            <p:cond delay="4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209" restart="whenNotActive" fill="hold" evtFilter="cancelBubble" nodeType="interactiveSeq">
                <p:stCondLst>
                  <p:cond evt="onClick" delay="0">
                    <p:tgtEl>
                      <p:spTgt spid="89"/>
                    </p:tgtEl>
                  </p:cond>
                </p:stCondLst>
                <p:endSync evt="end" delay="0">
                  <p:rtn val="all"/>
                </p:endSync>
                <p:childTnLst>
                  <p:par>
                    <p:cTn id="210" fill="hold">
                      <p:stCondLst>
                        <p:cond delay="0"/>
                      </p:stCondLst>
                      <p:childTnLst>
                        <p:par>
                          <p:cTn id="211" fill="hold">
                            <p:stCondLst>
                              <p:cond delay="0"/>
                            </p:stCondLst>
                            <p:childTnLst>
                              <p:par>
                                <p:cTn id="212" presetID="10" presetClass="exit" presetSubtype="0" fill="hold" grpId="0" nodeType="clickEffect">
                                  <p:stCondLst>
                                    <p:cond delay="0"/>
                                  </p:stCondLst>
                                  <p:childTnLst>
                                    <p:animEffect transition="out" filter="fade">
                                      <p:cBhvr>
                                        <p:cTn id="213" dur="500"/>
                                        <p:tgtEl>
                                          <p:spTgt spid="89"/>
                                        </p:tgtEl>
                                      </p:cBhvr>
                                    </p:animEffect>
                                    <p:set>
                                      <p:cBhvr>
                                        <p:cTn id="214" dur="1" fill="hold">
                                          <p:stCondLst>
                                            <p:cond delay="499"/>
                                          </p:stCondLst>
                                        </p:cTn>
                                        <p:tgtEl>
                                          <p:spTgt spid="89"/>
                                        </p:tgtEl>
                                        <p:attrNameLst>
                                          <p:attrName>style.visibility</p:attrName>
                                        </p:attrNameLst>
                                      </p:cBhvr>
                                      <p:to>
                                        <p:strVal val="hidden"/>
                                      </p:to>
                                    </p:set>
                                  </p:childTnLst>
                                </p:cTn>
                              </p:par>
                            </p:childTnLst>
                          </p:cTn>
                        </p:par>
                        <p:par>
                          <p:cTn id="215" fill="hold">
                            <p:stCondLst>
                              <p:cond delay="500"/>
                            </p:stCondLst>
                            <p:childTnLst>
                              <p:par>
                                <p:cTn id="216" presetID="42" presetClass="path" presetSubtype="0" accel="50000" decel="50000" fill="hold" nodeType="afterEffect">
                                  <p:stCondLst>
                                    <p:cond delay="0"/>
                                  </p:stCondLst>
                                  <p:childTnLst>
                                    <p:animMotion origin="layout" path="M -8.33333E-7 1.11111E-6 L -8.33333E-7 0.42569 " pathEditMode="relative" rAng="0" ptsTypes="AA">
                                      <p:cBhvr>
                                        <p:cTn id="217" dur="1000" fill="hold"/>
                                        <p:tgtEl>
                                          <p:spTgt spid="94"/>
                                        </p:tgtEl>
                                        <p:attrNameLst>
                                          <p:attrName>ppt_x</p:attrName>
                                          <p:attrName>ppt_y</p:attrName>
                                        </p:attrNameLst>
                                      </p:cBhvr>
                                      <p:rCtr x="0" y="2127300"/>
                                    </p:animMotion>
                                  </p:childTnLst>
                                </p:cTn>
                              </p:par>
                            </p:childTnLst>
                          </p:cTn>
                        </p:par>
                        <p:par>
                          <p:cTn id="218" fill="hold">
                            <p:stCondLst>
                              <p:cond delay="1500"/>
                            </p:stCondLst>
                            <p:childTnLst>
                              <p:par>
                                <p:cTn id="219" presetID="63" presetClass="path" presetSubtype="0" accel="50000" decel="50000" fill="hold" nodeType="afterEffect">
                                  <p:stCondLst>
                                    <p:cond delay="0"/>
                                  </p:stCondLst>
                                  <p:childTnLst>
                                    <p:animMotion origin="layout" path="M -8.33333E-7 0.42569 L 0.3342 0.51759 " pathEditMode="relative" rAng="0" ptsTypes="AA">
                                      <p:cBhvr>
                                        <p:cTn id="220" dur="2000" fill="hold"/>
                                        <p:tgtEl>
                                          <p:spTgt spid="94"/>
                                        </p:tgtEl>
                                        <p:attrNameLst>
                                          <p:attrName>ppt_x</p:attrName>
                                          <p:attrName>ppt_y</p:attrName>
                                        </p:attrNameLst>
                                      </p:cBhvr>
                                      <p:rCtr x="1670100" y="458300"/>
                                    </p:animMotion>
                                  </p:childTnLst>
                                </p:cTn>
                              </p:par>
                              <p:par>
                                <p:cTn id="221" presetID="8" presetClass="emph" presetSubtype="0" fill="hold" nodeType="withEffect">
                                  <p:stCondLst>
                                    <p:cond delay="0"/>
                                  </p:stCondLst>
                                  <p:childTnLst>
                                    <p:animRot by="21600000">
                                      <p:cBhvr>
                                        <p:cTn id="222" dur="2000" fill="hold"/>
                                        <p:tgtEl>
                                          <p:spTgt spid="94"/>
                                        </p:tgtEl>
                                        <p:attrNameLst>
                                          <p:attrName>r</p:attrName>
                                        </p:attrNameLst>
                                      </p:cBhvr>
                                    </p:animRot>
                                  </p:childTnLst>
                                </p:cTn>
                              </p:par>
                              <p:par>
                                <p:cTn id="223" presetID="10" presetClass="exit" presetSubtype="0" fill="hold" grpId="1" nodeType="withEffect">
                                  <p:stCondLst>
                                    <p:cond delay="0"/>
                                  </p:stCondLst>
                                  <p:childTnLst>
                                    <p:animEffect transition="out" filter="fade">
                                      <p:cBhvr>
                                        <p:cTn id="224" dur="500"/>
                                        <p:tgtEl>
                                          <p:spTgt spid="88"/>
                                        </p:tgtEl>
                                      </p:cBhvr>
                                    </p:animEffect>
                                    <p:set>
                                      <p:cBhvr>
                                        <p:cTn id="225" dur="1" fill="hold">
                                          <p:stCondLst>
                                            <p:cond delay="4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226" restart="whenNotActive" fill="hold" evtFilter="cancelBubble" nodeType="interactiveSeq">
                <p:stCondLst>
                  <p:cond evt="onClick" delay="0">
                    <p:tgtEl>
                      <p:spTgt spid="86"/>
                    </p:tgtEl>
                  </p:cond>
                </p:stCondLst>
                <p:endSync evt="end" delay="0">
                  <p:rtn val="all"/>
                </p:endSync>
                <p:childTnLst>
                  <p:par>
                    <p:cTn id="227" fill="hold">
                      <p:stCondLst>
                        <p:cond delay="0"/>
                      </p:stCondLst>
                      <p:childTnLst>
                        <p:par>
                          <p:cTn id="228" fill="hold">
                            <p:stCondLst>
                              <p:cond delay="0"/>
                            </p:stCondLst>
                            <p:childTnLst>
                              <p:par>
                                <p:cTn id="229" presetID="10" presetClass="exit" presetSubtype="0" fill="hold" grpId="0" nodeType="clickEffect">
                                  <p:stCondLst>
                                    <p:cond delay="0"/>
                                  </p:stCondLst>
                                  <p:childTnLst>
                                    <p:animEffect transition="out" filter="fade">
                                      <p:cBhvr>
                                        <p:cTn id="230" dur="500"/>
                                        <p:tgtEl>
                                          <p:spTgt spid="86"/>
                                        </p:tgtEl>
                                      </p:cBhvr>
                                    </p:animEffect>
                                    <p:set>
                                      <p:cBhvr>
                                        <p:cTn id="231" dur="1" fill="hold">
                                          <p:stCondLst>
                                            <p:cond delay="499"/>
                                          </p:stCondLst>
                                        </p:cTn>
                                        <p:tgtEl>
                                          <p:spTgt spid="86"/>
                                        </p:tgtEl>
                                        <p:attrNameLst>
                                          <p:attrName>style.visibility</p:attrName>
                                        </p:attrNameLst>
                                      </p:cBhvr>
                                      <p:to>
                                        <p:strVal val="hidden"/>
                                      </p:to>
                                    </p:set>
                                  </p:childTnLst>
                                </p:cTn>
                              </p:par>
                            </p:childTnLst>
                          </p:cTn>
                        </p:par>
                        <p:par>
                          <p:cTn id="232" fill="hold">
                            <p:stCondLst>
                              <p:cond delay="500"/>
                            </p:stCondLst>
                            <p:childTnLst>
                              <p:par>
                                <p:cTn id="233" presetID="42" presetClass="path" presetSubtype="0" accel="50000" decel="50000" fill="hold" nodeType="afterEffect">
                                  <p:stCondLst>
                                    <p:cond delay="0"/>
                                  </p:stCondLst>
                                  <p:childTnLst>
                                    <p:animMotion origin="layout" path="M 3.33333E-6 -3.7037E-6 L 3.33333E-6 0.53449 " pathEditMode="relative" rAng="0" ptsTypes="AA">
                                      <p:cBhvr>
                                        <p:cTn id="234" dur="1000" fill="hold"/>
                                        <p:tgtEl>
                                          <p:spTgt spid="99"/>
                                        </p:tgtEl>
                                        <p:attrNameLst>
                                          <p:attrName>ppt_x</p:attrName>
                                          <p:attrName>ppt_y</p:attrName>
                                        </p:attrNameLst>
                                      </p:cBhvr>
                                      <p:rCtr x="0" y="2671300"/>
                                    </p:animMotion>
                                  </p:childTnLst>
                                </p:cTn>
                              </p:par>
                            </p:childTnLst>
                          </p:cTn>
                        </p:par>
                        <p:par>
                          <p:cTn id="235" fill="hold">
                            <p:stCondLst>
                              <p:cond delay="1500"/>
                            </p:stCondLst>
                            <p:childTnLst>
                              <p:par>
                                <p:cTn id="236" presetID="35" presetClass="path" presetSubtype="0" accel="50000" decel="50000" fill="hold" nodeType="afterEffect">
                                  <p:stCondLst>
                                    <p:cond delay="0"/>
                                  </p:stCondLst>
                                  <p:childTnLst>
                                    <p:animMotion origin="layout" path="M 3.33333E-6 0.53449 L -0.404 0.42686 " pathEditMode="relative" rAng="0" ptsTypes="AA">
                                      <p:cBhvr>
                                        <p:cTn id="237" dur="2000" fill="hold"/>
                                        <p:tgtEl>
                                          <p:spTgt spid="99"/>
                                        </p:tgtEl>
                                        <p:attrNameLst>
                                          <p:attrName>ppt_x</p:attrName>
                                          <p:attrName>ppt_y</p:attrName>
                                        </p:attrNameLst>
                                      </p:cBhvr>
                                      <p:rCtr x="-2020800" y="-539400"/>
                                    </p:animMotion>
                                  </p:childTnLst>
                                </p:cTn>
                              </p:par>
                              <p:par>
                                <p:cTn id="238" presetID="8" presetClass="emph" presetSubtype="0" fill="hold" nodeType="withEffect">
                                  <p:stCondLst>
                                    <p:cond delay="0"/>
                                  </p:stCondLst>
                                  <p:childTnLst>
                                    <p:animRot by="-21600000">
                                      <p:cBhvr>
                                        <p:cTn id="239" dur="2000" fill="hold"/>
                                        <p:tgtEl>
                                          <p:spTgt spid="99"/>
                                        </p:tgtEl>
                                        <p:attrNameLst>
                                          <p:attrName>r</p:attrName>
                                        </p:attrNameLst>
                                      </p:cBhvr>
                                    </p:animRot>
                                  </p:childTnLst>
                                </p:cTn>
                              </p:par>
                              <p:par>
                                <p:cTn id="240" presetID="10" presetClass="exit" presetSubtype="0" fill="hold" grpId="1" nodeType="withEffect">
                                  <p:stCondLst>
                                    <p:cond delay="0"/>
                                  </p:stCondLst>
                                  <p:childTnLst>
                                    <p:animEffect transition="out" filter="fade">
                                      <p:cBhvr>
                                        <p:cTn id="241" dur="500"/>
                                        <p:tgtEl>
                                          <p:spTgt spid="87"/>
                                        </p:tgtEl>
                                      </p:cBhvr>
                                    </p:animEffect>
                                    <p:set>
                                      <p:cBhvr>
                                        <p:cTn id="242"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243" restart="whenNotActive" fill="hold" evtFilter="cancelBubble" nodeType="interactiveSeq">
                <p:stCondLst>
                  <p:cond evt="onClick" delay="0">
                    <p:tgtEl>
                      <p:spTgt spid="87"/>
                    </p:tgtEl>
                  </p:cond>
                </p:stCondLst>
                <p:endSync evt="end" delay="0">
                  <p:rtn val="all"/>
                </p:endSync>
                <p:childTnLst>
                  <p:par>
                    <p:cTn id="244" fill="hold">
                      <p:stCondLst>
                        <p:cond delay="0"/>
                      </p:stCondLst>
                      <p:childTnLst>
                        <p:par>
                          <p:cTn id="245" fill="hold">
                            <p:stCondLst>
                              <p:cond delay="0"/>
                            </p:stCondLst>
                            <p:childTnLst>
                              <p:par>
                                <p:cTn id="246" presetID="10" presetClass="exit" presetSubtype="0" fill="hold" grpId="0" nodeType="clickEffect">
                                  <p:stCondLst>
                                    <p:cond delay="0"/>
                                  </p:stCondLst>
                                  <p:childTnLst>
                                    <p:animEffect transition="out" filter="fade">
                                      <p:cBhvr>
                                        <p:cTn id="247" dur="500"/>
                                        <p:tgtEl>
                                          <p:spTgt spid="87"/>
                                        </p:tgtEl>
                                      </p:cBhvr>
                                    </p:animEffect>
                                    <p:set>
                                      <p:cBhvr>
                                        <p:cTn id="248" dur="1" fill="hold">
                                          <p:stCondLst>
                                            <p:cond delay="499"/>
                                          </p:stCondLst>
                                        </p:cTn>
                                        <p:tgtEl>
                                          <p:spTgt spid="87"/>
                                        </p:tgtEl>
                                        <p:attrNameLst>
                                          <p:attrName>style.visibility</p:attrName>
                                        </p:attrNameLst>
                                      </p:cBhvr>
                                      <p:to>
                                        <p:strVal val="hidden"/>
                                      </p:to>
                                    </p:set>
                                  </p:childTnLst>
                                </p:cTn>
                              </p:par>
                            </p:childTnLst>
                          </p:cTn>
                        </p:par>
                        <p:par>
                          <p:cTn id="249" fill="hold">
                            <p:stCondLst>
                              <p:cond delay="500"/>
                            </p:stCondLst>
                            <p:childTnLst>
                              <p:par>
                                <p:cTn id="250" presetID="42" presetClass="path" presetSubtype="0" accel="50000" decel="50000" fill="hold" nodeType="afterEffect">
                                  <p:stCondLst>
                                    <p:cond delay="0"/>
                                  </p:stCondLst>
                                  <p:childTnLst>
                                    <p:animMotion origin="layout" path="M 3.33333E-6 -3.7037E-6 L 3.33333E-6 0.53449 " pathEditMode="relative" rAng="0" ptsTypes="AA">
                                      <p:cBhvr>
                                        <p:cTn id="251" dur="1000" fill="hold"/>
                                        <p:tgtEl>
                                          <p:spTgt spid="99"/>
                                        </p:tgtEl>
                                        <p:attrNameLst>
                                          <p:attrName>ppt_x</p:attrName>
                                          <p:attrName>ppt_y</p:attrName>
                                        </p:attrNameLst>
                                      </p:cBhvr>
                                      <p:rCtr x="0" y="2671300"/>
                                    </p:animMotion>
                                  </p:childTnLst>
                                </p:cTn>
                              </p:par>
                            </p:childTnLst>
                          </p:cTn>
                        </p:par>
                        <p:par>
                          <p:cTn id="252" fill="hold">
                            <p:stCondLst>
                              <p:cond delay="1500"/>
                            </p:stCondLst>
                            <p:childTnLst>
                              <p:par>
                                <p:cTn id="253" presetID="63" presetClass="path" presetSubtype="0" accel="50000" decel="50000" fill="hold" nodeType="afterEffect">
                                  <p:stCondLst>
                                    <p:cond delay="0"/>
                                  </p:stCondLst>
                                  <p:childTnLst>
                                    <p:animMotion origin="layout" path="M 3.33333E-6 0.53449 L 0.24861 0.51436 " pathEditMode="relative" rAng="0" ptsTypes="AA">
                                      <p:cBhvr>
                                        <p:cTn id="254" dur="2000" fill="hold"/>
                                        <p:tgtEl>
                                          <p:spTgt spid="99"/>
                                        </p:tgtEl>
                                        <p:attrNameLst>
                                          <p:attrName>ppt_x</p:attrName>
                                          <p:attrName>ppt_y</p:attrName>
                                        </p:attrNameLst>
                                      </p:cBhvr>
                                      <p:rCtr x="1243100" y="-101900"/>
                                    </p:animMotion>
                                  </p:childTnLst>
                                </p:cTn>
                              </p:par>
                              <p:par>
                                <p:cTn id="255" presetID="8" presetClass="emph" presetSubtype="0" fill="hold" nodeType="withEffect">
                                  <p:stCondLst>
                                    <p:cond delay="0"/>
                                  </p:stCondLst>
                                  <p:childTnLst>
                                    <p:animRot by="21600000">
                                      <p:cBhvr>
                                        <p:cTn id="256" dur="2000" fill="hold"/>
                                        <p:tgtEl>
                                          <p:spTgt spid="99"/>
                                        </p:tgtEl>
                                        <p:attrNameLst>
                                          <p:attrName>r</p:attrName>
                                        </p:attrNameLst>
                                      </p:cBhvr>
                                    </p:animRot>
                                  </p:childTnLst>
                                </p:cTn>
                              </p:par>
                              <p:par>
                                <p:cTn id="257" presetID="10" presetClass="exit" presetSubtype="0" fill="hold" grpId="1" nodeType="withEffect">
                                  <p:stCondLst>
                                    <p:cond delay="0"/>
                                  </p:stCondLst>
                                  <p:childTnLst>
                                    <p:animEffect transition="out" filter="fade">
                                      <p:cBhvr>
                                        <p:cTn id="258" dur="500"/>
                                        <p:tgtEl>
                                          <p:spTgt spid="86"/>
                                        </p:tgtEl>
                                      </p:cBhvr>
                                    </p:animEffect>
                                    <p:set>
                                      <p:cBhvr>
                                        <p:cTn id="259"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260" restart="whenNotActive" fill="hold" evtFilter="cancelBubble" nodeType="interactiveSeq">
                <p:stCondLst>
                  <p:cond evt="onClick" delay="0">
                    <p:tgtEl>
                      <p:spTgt spid="84"/>
                    </p:tgtEl>
                  </p:cond>
                </p:stCondLst>
                <p:endSync evt="end" delay="0">
                  <p:rtn val="all"/>
                </p:endSync>
                <p:childTnLst>
                  <p:par>
                    <p:cTn id="261" fill="hold">
                      <p:stCondLst>
                        <p:cond delay="0"/>
                      </p:stCondLst>
                      <p:childTnLst>
                        <p:par>
                          <p:cTn id="262" fill="hold">
                            <p:stCondLst>
                              <p:cond delay="0"/>
                            </p:stCondLst>
                            <p:childTnLst>
                              <p:par>
                                <p:cTn id="263" presetID="10" presetClass="exit" presetSubtype="0" fill="hold" grpId="0" nodeType="clickEffect">
                                  <p:stCondLst>
                                    <p:cond delay="0"/>
                                  </p:stCondLst>
                                  <p:childTnLst>
                                    <p:animEffect transition="out" filter="fade">
                                      <p:cBhvr>
                                        <p:cTn id="264" dur="500"/>
                                        <p:tgtEl>
                                          <p:spTgt spid="84"/>
                                        </p:tgtEl>
                                      </p:cBhvr>
                                    </p:animEffect>
                                    <p:set>
                                      <p:cBhvr>
                                        <p:cTn id="265" dur="1" fill="hold">
                                          <p:stCondLst>
                                            <p:cond delay="499"/>
                                          </p:stCondLst>
                                        </p:cTn>
                                        <p:tgtEl>
                                          <p:spTgt spid="84"/>
                                        </p:tgtEl>
                                        <p:attrNameLst>
                                          <p:attrName>style.visibility</p:attrName>
                                        </p:attrNameLst>
                                      </p:cBhvr>
                                      <p:to>
                                        <p:strVal val="hidden"/>
                                      </p:to>
                                    </p:set>
                                  </p:childTnLst>
                                </p:cTn>
                              </p:par>
                            </p:childTnLst>
                          </p:cTn>
                        </p:par>
                        <p:par>
                          <p:cTn id="266" fill="hold">
                            <p:stCondLst>
                              <p:cond delay="500"/>
                            </p:stCondLst>
                            <p:childTnLst>
                              <p:par>
                                <p:cTn id="267" presetID="42" presetClass="path" presetSubtype="0" accel="50000" decel="50000" fill="hold" nodeType="afterEffect">
                                  <p:stCondLst>
                                    <p:cond delay="0"/>
                                  </p:stCondLst>
                                  <p:childTnLst>
                                    <p:animMotion origin="layout" path="M -1.38889E-6 -1.11111E-6 L -1.38889E-6 0.57801 " pathEditMode="relative" rAng="0" ptsTypes="AA">
                                      <p:cBhvr>
                                        <p:cTn id="268" dur="1000" fill="hold"/>
                                        <p:tgtEl>
                                          <p:spTgt spid="101"/>
                                        </p:tgtEl>
                                        <p:attrNameLst>
                                          <p:attrName>ppt_x</p:attrName>
                                          <p:attrName>ppt_y</p:attrName>
                                        </p:attrNameLst>
                                      </p:cBhvr>
                                      <p:rCtr x="0" y="2888900"/>
                                    </p:animMotion>
                                  </p:childTnLst>
                                </p:cTn>
                              </p:par>
                            </p:childTnLst>
                          </p:cTn>
                        </p:par>
                        <p:par>
                          <p:cTn id="269" fill="hold">
                            <p:stCondLst>
                              <p:cond delay="1500"/>
                            </p:stCondLst>
                            <p:childTnLst>
                              <p:par>
                                <p:cTn id="270" presetID="35" presetClass="path" presetSubtype="0" accel="50000" decel="50000" fill="hold" nodeType="afterEffect">
                                  <p:stCondLst>
                                    <p:cond delay="0"/>
                                  </p:stCondLst>
                                  <p:childTnLst>
                                    <p:animMotion origin="layout" path="M -1.38889E-6 0.57801 L -0.36267 0.58056 " pathEditMode="relative" rAng="0" ptsTypes="AA">
                                      <p:cBhvr>
                                        <p:cTn id="271" dur="2000" fill="hold"/>
                                        <p:tgtEl>
                                          <p:spTgt spid="101"/>
                                        </p:tgtEl>
                                        <p:attrNameLst>
                                          <p:attrName>ppt_x</p:attrName>
                                          <p:attrName>ppt_y</p:attrName>
                                        </p:attrNameLst>
                                      </p:cBhvr>
                                      <p:rCtr x="-1814200" y="11600"/>
                                    </p:animMotion>
                                  </p:childTnLst>
                                </p:cTn>
                              </p:par>
                              <p:par>
                                <p:cTn id="272" presetID="8" presetClass="emph" presetSubtype="0" fill="hold" nodeType="withEffect">
                                  <p:stCondLst>
                                    <p:cond delay="0"/>
                                  </p:stCondLst>
                                  <p:childTnLst>
                                    <p:animRot by="-21600000">
                                      <p:cBhvr>
                                        <p:cTn id="273" dur="2000" fill="hold"/>
                                        <p:tgtEl>
                                          <p:spTgt spid="101"/>
                                        </p:tgtEl>
                                        <p:attrNameLst>
                                          <p:attrName>r</p:attrName>
                                        </p:attrNameLst>
                                      </p:cBhvr>
                                    </p:animRot>
                                  </p:childTnLst>
                                </p:cTn>
                              </p:par>
                              <p:par>
                                <p:cTn id="274" presetID="10" presetClass="exit" presetSubtype="0" fill="hold" grpId="1" nodeType="withEffect">
                                  <p:stCondLst>
                                    <p:cond delay="0"/>
                                  </p:stCondLst>
                                  <p:childTnLst>
                                    <p:animEffect transition="out" filter="fade">
                                      <p:cBhvr>
                                        <p:cTn id="275" dur="500"/>
                                        <p:tgtEl>
                                          <p:spTgt spid="85"/>
                                        </p:tgtEl>
                                      </p:cBhvr>
                                    </p:animEffect>
                                    <p:set>
                                      <p:cBhvr>
                                        <p:cTn id="276"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277" restart="whenNotActive" fill="hold" evtFilter="cancelBubble" nodeType="interactiveSeq">
                <p:stCondLst>
                  <p:cond evt="onClick" delay="0">
                    <p:tgtEl>
                      <p:spTgt spid="85"/>
                    </p:tgtEl>
                  </p:cond>
                </p:stCondLst>
                <p:endSync evt="end" delay="0">
                  <p:rtn val="all"/>
                </p:endSync>
                <p:childTnLst>
                  <p:par>
                    <p:cTn id="278" fill="hold">
                      <p:stCondLst>
                        <p:cond delay="0"/>
                      </p:stCondLst>
                      <p:childTnLst>
                        <p:par>
                          <p:cTn id="279" fill="hold">
                            <p:stCondLst>
                              <p:cond delay="0"/>
                            </p:stCondLst>
                            <p:childTnLst>
                              <p:par>
                                <p:cTn id="280" presetID="10" presetClass="exit" presetSubtype="0" fill="hold" grpId="0" nodeType="clickEffect">
                                  <p:stCondLst>
                                    <p:cond delay="0"/>
                                  </p:stCondLst>
                                  <p:childTnLst>
                                    <p:animEffect transition="out" filter="fade">
                                      <p:cBhvr>
                                        <p:cTn id="281" dur="500"/>
                                        <p:tgtEl>
                                          <p:spTgt spid="85"/>
                                        </p:tgtEl>
                                      </p:cBhvr>
                                    </p:animEffect>
                                    <p:set>
                                      <p:cBhvr>
                                        <p:cTn id="282" dur="1" fill="hold">
                                          <p:stCondLst>
                                            <p:cond delay="499"/>
                                          </p:stCondLst>
                                        </p:cTn>
                                        <p:tgtEl>
                                          <p:spTgt spid="85"/>
                                        </p:tgtEl>
                                        <p:attrNameLst>
                                          <p:attrName>style.visibility</p:attrName>
                                        </p:attrNameLst>
                                      </p:cBhvr>
                                      <p:to>
                                        <p:strVal val="hidden"/>
                                      </p:to>
                                    </p:set>
                                  </p:childTnLst>
                                </p:cTn>
                              </p:par>
                            </p:childTnLst>
                          </p:cTn>
                        </p:par>
                        <p:par>
                          <p:cTn id="283" fill="hold">
                            <p:stCondLst>
                              <p:cond delay="500"/>
                            </p:stCondLst>
                            <p:childTnLst>
                              <p:par>
                                <p:cTn id="284" presetID="42" presetClass="path" presetSubtype="0" accel="50000" decel="50000" fill="hold" nodeType="afterEffect">
                                  <p:stCondLst>
                                    <p:cond delay="0"/>
                                  </p:stCondLst>
                                  <p:childTnLst>
                                    <p:animMotion origin="layout" path="M -1.38889E-6 -1.11111E-6 L -1.38889E-6 0.57801 " pathEditMode="relative" rAng="0" ptsTypes="AA">
                                      <p:cBhvr>
                                        <p:cTn id="285" dur="1000" fill="hold"/>
                                        <p:tgtEl>
                                          <p:spTgt spid="101"/>
                                        </p:tgtEl>
                                        <p:attrNameLst>
                                          <p:attrName>ppt_x</p:attrName>
                                          <p:attrName>ppt_y</p:attrName>
                                        </p:attrNameLst>
                                      </p:cBhvr>
                                      <p:rCtr x="0" y="2888900"/>
                                    </p:animMotion>
                                  </p:childTnLst>
                                </p:cTn>
                              </p:par>
                            </p:childTnLst>
                          </p:cTn>
                        </p:par>
                        <p:par>
                          <p:cTn id="286" fill="hold">
                            <p:stCondLst>
                              <p:cond delay="1500"/>
                            </p:stCondLst>
                            <p:childTnLst>
                              <p:par>
                                <p:cTn id="287" presetID="63" presetClass="path" presetSubtype="0" accel="50000" decel="50000" fill="hold" nodeType="afterEffect">
                                  <p:stCondLst>
                                    <p:cond delay="0"/>
                                  </p:stCondLst>
                                  <p:childTnLst>
                                    <p:animMotion origin="layout" path="M -1.38889E-6 0.57801 L 0.21702 0.5956 " pathEditMode="relative" rAng="0" ptsTypes="AA">
                                      <p:cBhvr>
                                        <p:cTn id="288" dur="2000" fill="hold"/>
                                        <p:tgtEl>
                                          <p:spTgt spid="101"/>
                                        </p:tgtEl>
                                        <p:attrNameLst>
                                          <p:attrName>ppt_x</p:attrName>
                                          <p:attrName>ppt_y</p:attrName>
                                        </p:attrNameLst>
                                      </p:cBhvr>
                                      <p:rCtr x="1085100" y="88000"/>
                                    </p:animMotion>
                                  </p:childTnLst>
                                </p:cTn>
                              </p:par>
                              <p:par>
                                <p:cTn id="289" presetID="8" presetClass="emph" presetSubtype="0" fill="hold" nodeType="withEffect">
                                  <p:stCondLst>
                                    <p:cond delay="0"/>
                                  </p:stCondLst>
                                  <p:childTnLst>
                                    <p:animRot by="21600000">
                                      <p:cBhvr>
                                        <p:cTn id="290" dur="2000" fill="hold"/>
                                        <p:tgtEl>
                                          <p:spTgt spid="101"/>
                                        </p:tgtEl>
                                        <p:attrNameLst>
                                          <p:attrName>r</p:attrName>
                                        </p:attrNameLst>
                                      </p:cBhvr>
                                    </p:animRot>
                                  </p:childTnLst>
                                </p:cTn>
                              </p:par>
                              <p:par>
                                <p:cTn id="291" presetID="10" presetClass="exit" presetSubtype="0" fill="hold" grpId="1" nodeType="withEffect">
                                  <p:stCondLst>
                                    <p:cond delay="0"/>
                                  </p:stCondLst>
                                  <p:childTnLst>
                                    <p:animEffect transition="out" filter="fade">
                                      <p:cBhvr>
                                        <p:cTn id="292" dur="500"/>
                                        <p:tgtEl>
                                          <p:spTgt spid="84"/>
                                        </p:tgtEl>
                                      </p:cBhvr>
                                    </p:animEffect>
                                    <p:set>
                                      <p:cBhvr>
                                        <p:cTn id="293" dur="1" fill="hold">
                                          <p:stCondLst>
                                            <p:cond delay="499"/>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294" restart="whenNotActive" fill="hold" evtFilter="cancelBubble" nodeType="interactiveSeq">
                <p:stCondLst>
                  <p:cond evt="onClick" delay="0">
                    <p:tgtEl>
                      <p:spTgt spid="82"/>
                    </p:tgtEl>
                  </p:cond>
                </p:stCondLst>
                <p:endSync evt="end" delay="0">
                  <p:rtn val="all"/>
                </p:endSync>
                <p:childTnLst>
                  <p:par>
                    <p:cTn id="295" fill="hold">
                      <p:stCondLst>
                        <p:cond delay="0"/>
                      </p:stCondLst>
                      <p:childTnLst>
                        <p:par>
                          <p:cTn id="296" fill="hold">
                            <p:stCondLst>
                              <p:cond delay="0"/>
                            </p:stCondLst>
                            <p:childTnLst>
                              <p:par>
                                <p:cTn id="297" presetID="10" presetClass="exit" presetSubtype="0" fill="hold" grpId="0" nodeType="clickEffect">
                                  <p:stCondLst>
                                    <p:cond delay="0"/>
                                  </p:stCondLst>
                                  <p:childTnLst>
                                    <p:animEffect transition="out" filter="fade">
                                      <p:cBhvr>
                                        <p:cTn id="298" dur="500"/>
                                        <p:tgtEl>
                                          <p:spTgt spid="82"/>
                                        </p:tgtEl>
                                      </p:cBhvr>
                                    </p:animEffect>
                                    <p:set>
                                      <p:cBhvr>
                                        <p:cTn id="299" dur="1" fill="hold">
                                          <p:stCondLst>
                                            <p:cond delay="499"/>
                                          </p:stCondLst>
                                        </p:cTn>
                                        <p:tgtEl>
                                          <p:spTgt spid="82"/>
                                        </p:tgtEl>
                                        <p:attrNameLst>
                                          <p:attrName>style.visibility</p:attrName>
                                        </p:attrNameLst>
                                      </p:cBhvr>
                                      <p:to>
                                        <p:strVal val="hidden"/>
                                      </p:to>
                                    </p:set>
                                  </p:childTnLst>
                                </p:cTn>
                              </p:par>
                            </p:childTnLst>
                          </p:cTn>
                        </p:par>
                        <p:par>
                          <p:cTn id="300" fill="hold">
                            <p:stCondLst>
                              <p:cond delay="500"/>
                            </p:stCondLst>
                            <p:childTnLst>
                              <p:par>
                                <p:cTn id="301" presetID="42" presetClass="path" presetSubtype="0" accel="50000" decel="50000" fill="hold" nodeType="afterEffect">
                                  <p:stCondLst>
                                    <p:cond delay="0"/>
                                  </p:stCondLst>
                                  <p:childTnLst>
                                    <p:animMotion origin="layout" path="M -4.16667E-6 -2.96296E-6 L -4.16667E-6 0.49746 " pathEditMode="relative" rAng="0" ptsTypes="AA">
                                      <p:cBhvr>
                                        <p:cTn id="302" dur="1000" fill="hold"/>
                                        <p:tgtEl>
                                          <p:spTgt spid="95"/>
                                        </p:tgtEl>
                                        <p:attrNameLst>
                                          <p:attrName>ppt_x</p:attrName>
                                          <p:attrName>ppt_y</p:attrName>
                                        </p:attrNameLst>
                                      </p:cBhvr>
                                      <p:rCtr x="0" y="2486100"/>
                                    </p:animMotion>
                                  </p:childTnLst>
                                </p:cTn>
                              </p:par>
                            </p:childTnLst>
                          </p:cTn>
                        </p:par>
                        <p:par>
                          <p:cTn id="303" fill="hold">
                            <p:stCondLst>
                              <p:cond delay="1500"/>
                            </p:stCondLst>
                            <p:childTnLst>
                              <p:par>
                                <p:cTn id="304" presetID="35" presetClass="path" presetSubtype="0" accel="50000" decel="50000" fill="hold" nodeType="afterEffect">
                                  <p:stCondLst>
                                    <p:cond delay="0"/>
                                  </p:stCondLst>
                                  <p:childTnLst>
                                    <p:animMotion origin="layout" path="M -4.16667E-6 0.49746 L -0.3401 0.48449 " pathEditMode="relative" rAng="0" ptsTypes="AA">
                                      <p:cBhvr>
                                        <p:cTn id="305" dur="2000" fill="hold"/>
                                        <p:tgtEl>
                                          <p:spTgt spid="95"/>
                                        </p:tgtEl>
                                        <p:attrNameLst>
                                          <p:attrName>ppt_x</p:attrName>
                                          <p:attrName>ppt_y</p:attrName>
                                        </p:attrNameLst>
                                      </p:cBhvr>
                                      <p:rCtr x="-1701400" y="-64800"/>
                                    </p:animMotion>
                                  </p:childTnLst>
                                </p:cTn>
                              </p:par>
                              <p:par>
                                <p:cTn id="306" presetID="8" presetClass="emph" presetSubtype="0" fill="hold" nodeType="withEffect">
                                  <p:stCondLst>
                                    <p:cond delay="0"/>
                                  </p:stCondLst>
                                  <p:childTnLst>
                                    <p:animRot by="-21600000">
                                      <p:cBhvr>
                                        <p:cTn id="307" dur="2000" fill="hold"/>
                                        <p:tgtEl>
                                          <p:spTgt spid="95"/>
                                        </p:tgtEl>
                                        <p:attrNameLst>
                                          <p:attrName>r</p:attrName>
                                        </p:attrNameLst>
                                      </p:cBhvr>
                                    </p:animRot>
                                  </p:childTnLst>
                                </p:cTn>
                              </p:par>
                              <p:par>
                                <p:cTn id="308" presetID="10" presetClass="exit" presetSubtype="0" fill="hold" grpId="1" nodeType="withEffect">
                                  <p:stCondLst>
                                    <p:cond delay="0"/>
                                  </p:stCondLst>
                                  <p:childTnLst>
                                    <p:animEffect transition="out" filter="fade">
                                      <p:cBhvr>
                                        <p:cTn id="309" dur="500"/>
                                        <p:tgtEl>
                                          <p:spTgt spid="83"/>
                                        </p:tgtEl>
                                      </p:cBhvr>
                                    </p:animEffect>
                                    <p:set>
                                      <p:cBhvr>
                                        <p:cTn id="310"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311" restart="whenNotActive" fill="hold" evtFilter="cancelBubble" nodeType="interactiveSeq">
                <p:stCondLst>
                  <p:cond evt="onClick" delay="0">
                    <p:tgtEl>
                      <p:spTgt spid="83"/>
                    </p:tgtEl>
                  </p:cond>
                </p:stCondLst>
                <p:endSync evt="end" delay="0">
                  <p:rtn val="all"/>
                </p:endSync>
                <p:childTnLst>
                  <p:par>
                    <p:cTn id="312" fill="hold">
                      <p:stCondLst>
                        <p:cond delay="0"/>
                      </p:stCondLst>
                      <p:childTnLst>
                        <p:par>
                          <p:cTn id="313" fill="hold">
                            <p:stCondLst>
                              <p:cond delay="0"/>
                            </p:stCondLst>
                            <p:childTnLst>
                              <p:par>
                                <p:cTn id="314" presetID="10" presetClass="exit" presetSubtype="0" fill="hold" grpId="0" nodeType="clickEffect">
                                  <p:stCondLst>
                                    <p:cond delay="0"/>
                                  </p:stCondLst>
                                  <p:childTnLst>
                                    <p:animEffect transition="out" filter="fade">
                                      <p:cBhvr>
                                        <p:cTn id="315" dur="500"/>
                                        <p:tgtEl>
                                          <p:spTgt spid="83"/>
                                        </p:tgtEl>
                                      </p:cBhvr>
                                    </p:animEffect>
                                    <p:set>
                                      <p:cBhvr>
                                        <p:cTn id="316" dur="1" fill="hold">
                                          <p:stCondLst>
                                            <p:cond delay="499"/>
                                          </p:stCondLst>
                                        </p:cTn>
                                        <p:tgtEl>
                                          <p:spTgt spid="83"/>
                                        </p:tgtEl>
                                        <p:attrNameLst>
                                          <p:attrName>style.visibility</p:attrName>
                                        </p:attrNameLst>
                                      </p:cBhvr>
                                      <p:to>
                                        <p:strVal val="hidden"/>
                                      </p:to>
                                    </p:set>
                                  </p:childTnLst>
                                </p:cTn>
                              </p:par>
                            </p:childTnLst>
                          </p:cTn>
                        </p:par>
                        <p:par>
                          <p:cTn id="317" fill="hold">
                            <p:stCondLst>
                              <p:cond delay="500"/>
                            </p:stCondLst>
                            <p:childTnLst>
                              <p:par>
                                <p:cTn id="318" presetID="42" presetClass="path" presetSubtype="0" accel="50000" decel="50000" fill="hold" nodeType="afterEffect">
                                  <p:stCondLst>
                                    <p:cond delay="0"/>
                                  </p:stCondLst>
                                  <p:childTnLst>
                                    <p:animMotion origin="layout" path="M -4.16667E-6 -2.96296E-6 L -4.16667E-6 0.49746 " pathEditMode="relative" rAng="0" ptsTypes="AA">
                                      <p:cBhvr>
                                        <p:cTn id="319" dur="1000" fill="hold"/>
                                        <p:tgtEl>
                                          <p:spTgt spid="95"/>
                                        </p:tgtEl>
                                        <p:attrNameLst>
                                          <p:attrName>ppt_x</p:attrName>
                                          <p:attrName>ppt_y</p:attrName>
                                        </p:attrNameLst>
                                      </p:cBhvr>
                                      <p:rCtr x="0" y="2486100"/>
                                    </p:animMotion>
                                  </p:childTnLst>
                                </p:cTn>
                              </p:par>
                            </p:childTnLst>
                          </p:cTn>
                        </p:par>
                        <p:par>
                          <p:cTn id="320" fill="hold">
                            <p:stCondLst>
                              <p:cond delay="1500"/>
                            </p:stCondLst>
                            <p:childTnLst>
                              <p:par>
                                <p:cTn id="321" presetID="63" presetClass="path" presetSubtype="0" accel="50000" decel="50000" fill="hold" nodeType="afterEffect">
                                  <p:stCondLst>
                                    <p:cond delay="0"/>
                                  </p:stCondLst>
                                  <p:childTnLst>
                                    <p:animMotion origin="layout" path="M -4.16667E-6 0.49746 L 0.26893 0.50209 " pathEditMode="relative" rAng="0" ptsTypes="AA">
                                      <p:cBhvr>
                                        <p:cTn id="322" dur="2000" fill="hold"/>
                                        <p:tgtEl>
                                          <p:spTgt spid="95"/>
                                        </p:tgtEl>
                                        <p:attrNameLst>
                                          <p:attrName>ppt_x</p:attrName>
                                          <p:attrName>ppt_y</p:attrName>
                                        </p:attrNameLst>
                                      </p:cBhvr>
                                      <p:rCtr x="1343800" y="23100"/>
                                    </p:animMotion>
                                  </p:childTnLst>
                                </p:cTn>
                              </p:par>
                              <p:par>
                                <p:cTn id="323" presetID="8" presetClass="emph" presetSubtype="0" fill="hold" nodeType="withEffect">
                                  <p:stCondLst>
                                    <p:cond delay="0"/>
                                  </p:stCondLst>
                                  <p:childTnLst>
                                    <p:animRot by="21600000">
                                      <p:cBhvr>
                                        <p:cTn id="324" dur="2000" fill="hold"/>
                                        <p:tgtEl>
                                          <p:spTgt spid="95"/>
                                        </p:tgtEl>
                                        <p:attrNameLst>
                                          <p:attrName>r</p:attrName>
                                        </p:attrNameLst>
                                      </p:cBhvr>
                                    </p:animRot>
                                  </p:childTnLst>
                                </p:cTn>
                              </p:par>
                              <p:par>
                                <p:cTn id="325" presetID="10" presetClass="exit" presetSubtype="0" fill="hold" grpId="1" nodeType="withEffect">
                                  <p:stCondLst>
                                    <p:cond delay="0"/>
                                  </p:stCondLst>
                                  <p:childTnLst>
                                    <p:animEffect transition="out" filter="fade">
                                      <p:cBhvr>
                                        <p:cTn id="326" dur="500"/>
                                        <p:tgtEl>
                                          <p:spTgt spid="82"/>
                                        </p:tgtEl>
                                      </p:cBhvr>
                                    </p:animEffect>
                                    <p:set>
                                      <p:cBhvr>
                                        <p:cTn id="327" dur="1" fill="hold">
                                          <p:stCondLst>
                                            <p:cond delay="4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328" restart="whenNotActive" fill="hold" evtFilter="cancelBubble" nodeType="interactiveSeq">
                <p:stCondLst>
                  <p:cond evt="onClick" delay="0">
                    <p:tgtEl>
                      <p:spTgt spid="80"/>
                    </p:tgtEl>
                  </p:cond>
                </p:stCondLst>
                <p:endSync evt="end" delay="0">
                  <p:rtn val="all"/>
                </p:endSync>
                <p:childTnLst>
                  <p:par>
                    <p:cTn id="329" fill="hold">
                      <p:stCondLst>
                        <p:cond delay="0"/>
                      </p:stCondLst>
                      <p:childTnLst>
                        <p:par>
                          <p:cTn id="330" fill="hold">
                            <p:stCondLst>
                              <p:cond delay="0"/>
                            </p:stCondLst>
                            <p:childTnLst>
                              <p:par>
                                <p:cTn id="331" presetID="10" presetClass="exit" presetSubtype="0" fill="hold" grpId="0" nodeType="clickEffect">
                                  <p:stCondLst>
                                    <p:cond delay="0"/>
                                  </p:stCondLst>
                                  <p:childTnLst>
                                    <p:animEffect transition="out" filter="fade">
                                      <p:cBhvr>
                                        <p:cTn id="332" dur="500"/>
                                        <p:tgtEl>
                                          <p:spTgt spid="80"/>
                                        </p:tgtEl>
                                      </p:cBhvr>
                                    </p:animEffect>
                                    <p:set>
                                      <p:cBhvr>
                                        <p:cTn id="333" dur="1" fill="hold">
                                          <p:stCondLst>
                                            <p:cond delay="499"/>
                                          </p:stCondLst>
                                        </p:cTn>
                                        <p:tgtEl>
                                          <p:spTgt spid="80"/>
                                        </p:tgtEl>
                                        <p:attrNameLst>
                                          <p:attrName>style.visibility</p:attrName>
                                        </p:attrNameLst>
                                      </p:cBhvr>
                                      <p:to>
                                        <p:strVal val="hidden"/>
                                      </p:to>
                                    </p:set>
                                  </p:childTnLst>
                                </p:cTn>
                              </p:par>
                            </p:childTnLst>
                          </p:cTn>
                        </p:par>
                        <p:par>
                          <p:cTn id="334" fill="hold">
                            <p:stCondLst>
                              <p:cond delay="500"/>
                            </p:stCondLst>
                            <p:childTnLst>
                              <p:par>
                                <p:cTn id="335" presetID="42" presetClass="path" presetSubtype="0" accel="50000" decel="50000" fill="hold" nodeType="afterEffect">
                                  <p:stCondLst>
                                    <p:cond delay="0"/>
                                  </p:stCondLst>
                                  <p:childTnLst>
                                    <p:animMotion origin="layout" path="M 3.61111E-6 -4.81481E-6 L 0.00156 0.55047 " pathEditMode="relative" rAng="0" ptsTypes="AA">
                                      <p:cBhvr>
                                        <p:cTn id="336" dur="1000" fill="hold"/>
                                        <p:tgtEl>
                                          <p:spTgt spid="93"/>
                                        </p:tgtEl>
                                        <p:attrNameLst>
                                          <p:attrName>ppt_x</p:attrName>
                                          <p:attrName>ppt_y</p:attrName>
                                        </p:attrNameLst>
                                      </p:cBhvr>
                                      <p:rCtr x="6900" y="2752300"/>
                                    </p:animMotion>
                                  </p:childTnLst>
                                </p:cTn>
                              </p:par>
                            </p:childTnLst>
                          </p:cTn>
                        </p:par>
                        <p:par>
                          <p:cTn id="337" fill="hold">
                            <p:stCondLst>
                              <p:cond delay="1500"/>
                            </p:stCondLst>
                            <p:childTnLst>
                              <p:par>
                                <p:cTn id="338" presetID="35" presetClass="path" presetSubtype="0" accel="50000" decel="50000" fill="hold" nodeType="afterEffect">
                                  <p:stCondLst>
                                    <p:cond delay="0"/>
                                  </p:stCondLst>
                                  <p:childTnLst>
                                    <p:animMotion origin="layout" path="M 0.00156 0.55047 L -0.27275 0.51042 " pathEditMode="relative" rAng="0" ptsTypes="AA">
                                      <p:cBhvr>
                                        <p:cTn id="339" dur="2000" fill="hold"/>
                                        <p:tgtEl>
                                          <p:spTgt spid="93"/>
                                        </p:tgtEl>
                                        <p:attrNameLst>
                                          <p:attrName>ppt_x</p:attrName>
                                          <p:attrName>ppt_y</p:attrName>
                                        </p:attrNameLst>
                                      </p:cBhvr>
                                      <p:rCtr x="-1371500" y="-201400"/>
                                    </p:animMotion>
                                  </p:childTnLst>
                                </p:cTn>
                              </p:par>
                              <p:par>
                                <p:cTn id="340" presetID="8" presetClass="emph" presetSubtype="0" fill="hold" nodeType="withEffect">
                                  <p:stCondLst>
                                    <p:cond delay="0"/>
                                  </p:stCondLst>
                                  <p:childTnLst>
                                    <p:animRot by="-21600000">
                                      <p:cBhvr>
                                        <p:cTn id="341" dur="2000" fill="hold"/>
                                        <p:tgtEl>
                                          <p:spTgt spid="93"/>
                                        </p:tgtEl>
                                        <p:attrNameLst>
                                          <p:attrName>r</p:attrName>
                                        </p:attrNameLst>
                                      </p:cBhvr>
                                    </p:animRot>
                                  </p:childTnLst>
                                </p:cTn>
                              </p:par>
                              <p:par>
                                <p:cTn id="342" presetID="10" presetClass="exit" presetSubtype="0" fill="hold" grpId="1" nodeType="withEffect">
                                  <p:stCondLst>
                                    <p:cond delay="0"/>
                                  </p:stCondLst>
                                  <p:childTnLst>
                                    <p:animEffect transition="out" filter="fade">
                                      <p:cBhvr>
                                        <p:cTn id="343" dur="500"/>
                                        <p:tgtEl>
                                          <p:spTgt spid="81"/>
                                        </p:tgtEl>
                                      </p:cBhvr>
                                    </p:animEffect>
                                    <p:set>
                                      <p:cBhvr>
                                        <p:cTn id="344" dur="1" fill="hold">
                                          <p:stCondLst>
                                            <p:cond delay="4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345" restart="whenNotActive" fill="hold" evtFilter="cancelBubble" nodeType="interactiveSeq">
                <p:stCondLst>
                  <p:cond evt="onClick" delay="0">
                    <p:tgtEl>
                      <p:spTgt spid="81"/>
                    </p:tgtEl>
                  </p:cond>
                </p:stCondLst>
                <p:endSync evt="end" delay="0">
                  <p:rtn val="all"/>
                </p:endSync>
                <p:childTnLst>
                  <p:par>
                    <p:cTn id="346" fill="hold">
                      <p:stCondLst>
                        <p:cond delay="0"/>
                      </p:stCondLst>
                      <p:childTnLst>
                        <p:par>
                          <p:cTn id="347" fill="hold">
                            <p:stCondLst>
                              <p:cond delay="0"/>
                            </p:stCondLst>
                            <p:childTnLst>
                              <p:par>
                                <p:cTn id="348" presetID="10" presetClass="exit" presetSubtype="0" fill="hold" grpId="0" nodeType="clickEffect">
                                  <p:stCondLst>
                                    <p:cond delay="0"/>
                                  </p:stCondLst>
                                  <p:childTnLst>
                                    <p:animEffect transition="out" filter="fade">
                                      <p:cBhvr>
                                        <p:cTn id="349" dur="500"/>
                                        <p:tgtEl>
                                          <p:spTgt spid="81"/>
                                        </p:tgtEl>
                                      </p:cBhvr>
                                    </p:animEffect>
                                    <p:set>
                                      <p:cBhvr>
                                        <p:cTn id="350" dur="1" fill="hold">
                                          <p:stCondLst>
                                            <p:cond delay="499"/>
                                          </p:stCondLst>
                                        </p:cTn>
                                        <p:tgtEl>
                                          <p:spTgt spid="81"/>
                                        </p:tgtEl>
                                        <p:attrNameLst>
                                          <p:attrName>style.visibility</p:attrName>
                                        </p:attrNameLst>
                                      </p:cBhvr>
                                      <p:to>
                                        <p:strVal val="hidden"/>
                                      </p:to>
                                    </p:set>
                                  </p:childTnLst>
                                </p:cTn>
                              </p:par>
                            </p:childTnLst>
                          </p:cTn>
                        </p:par>
                        <p:par>
                          <p:cTn id="351" fill="hold">
                            <p:stCondLst>
                              <p:cond delay="500"/>
                            </p:stCondLst>
                            <p:childTnLst>
                              <p:par>
                                <p:cTn id="352" presetID="42" presetClass="path" presetSubtype="0" accel="50000" decel="50000" fill="hold" nodeType="afterEffect">
                                  <p:stCondLst>
                                    <p:cond delay="0"/>
                                  </p:stCondLst>
                                  <p:childTnLst>
                                    <p:animMotion origin="layout" path="M 3.61111E-6 -4.81481E-6 L 0.00156 0.55047 " pathEditMode="relative" rAng="0" ptsTypes="AA">
                                      <p:cBhvr>
                                        <p:cTn id="353" dur="1000" fill="hold"/>
                                        <p:tgtEl>
                                          <p:spTgt spid="93"/>
                                        </p:tgtEl>
                                        <p:attrNameLst>
                                          <p:attrName>ppt_x</p:attrName>
                                          <p:attrName>ppt_y</p:attrName>
                                        </p:attrNameLst>
                                      </p:cBhvr>
                                      <p:rCtr x="6900" y="2752300"/>
                                    </p:animMotion>
                                  </p:childTnLst>
                                </p:cTn>
                              </p:par>
                            </p:childTnLst>
                          </p:cTn>
                        </p:par>
                        <p:par>
                          <p:cTn id="354" fill="hold">
                            <p:stCondLst>
                              <p:cond delay="1500"/>
                            </p:stCondLst>
                            <p:childTnLst>
                              <p:par>
                                <p:cTn id="355" presetID="63" presetClass="path" presetSubtype="0" accel="50000" decel="50000" fill="hold" nodeType="afterEffect">
                                  <p:stCondLst>
                                    <p:cond delay="0"/>
                                  </p:stCondLst>
                                  <p:childTnLst>
                                    <p:animMotion origin="layout" path="M 0.00156 0.55047 L 0.20086 0.56737 " pathEditMode="relative" rAng="0" ptsTypes="AA">
                                      <p:cBhvr>
                                        <p:cTn id="356" dur="2000" fill="hold"/>
                                        <p:tgtEl>
                                          <p:spTgt spid="93"/>
                                        </p:tgtEl>
                                        <p:attrNameLst>
                                          <p:attrName>ppt_x</p:attrName>
                                          <p:attrName>ppt_y</p:attrName>
                                        </p:attrNameLst>
                                      </p:cBhvr>
                                      <p:rCtr x="996500" y="83300"/>
                                    </p:animMotion>
                                  </p:childTnLst>
                                </p:cTn>
                              </p:par>
                              <p:par>
                                <p:cTn id="357" presetID="8" presetClass="emph" presetSubtype="0" fill="hold" nodeType="withEffect">
                                  <p:stCondLst>
                                    <p:cond delay="0"/>
                                  </p:stCondLst>
                                  <p:childTnLst>
                                    <p:animRot by="21600000">
                                      <p:cBhvr>
                                        <p:cTn id="358" dur="2000" fill="hold"/>
                                        <p:tgtEl>
                                          <p:spTgt spid="93"/>
                                        </p:tgtEl>
                                        <p:attrNameLst>
                                          <p:attrName>r</p:attrName>
                                        </p:attrNameLst>
                                      </p:cBhvr>
                                    </p:animRot>
                                  </p:childTnLst>
                                </p:cTn>
                              </p:par>
                              <p:par>
                                <p:cTn id="359" presetID="10" presetClass="exit" presetSubtype="0" fill="hold" grpId="1" nodeType="withEffect">
                                  <p:stCondLst>
                                    <p:cond delay="0"/>
                                  </p:stCondLst>
                                  <p:childTnLst>
                                    <p:animEffect transition="out" filter="fade">
                                      <p:cBhvr>
                                        <p:cTn id="360" dur="500"/>
                                        <p:tgtEl>
                                          <p:spTgt spid="80"/>
                                        </p:tgtEl>
                                      </p:cBhvr>
                                    </p:animEffect>
                                    <p:set>
                                      <p:cBhvr>
                                        <p:cTn id="361" dur="1" fill="hold">
                                          <p:stCondLst>
                                            <p:cond delay="4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362" restart="whenNotActive" fill="hold" evtFilter="cancelBubble" nodeType="interactiveSeq">
                <p:stCondLst>
                  <p:cond evt="onClick" delay="0">
                    <p:tgtEl>
                      <p:spTgt spid="78"/>
                    </p:tgtEl>
                  </p:cond>
                </p:stCondLst>
                <p:endSync evt="end" delay="0">
                  <p:rtn val="all"/>
                </p:endSync>
                <p:childTnLst>
                  <p:par>
                    <p:cTn id="363" fill="hold">
                      <p:stCondLst>
                        <p:cond delay="0"/>
                      </p:stCondLst>
                      <p:childTnLst>
                        <p:par>
                          <p:cTn id="364" fill="hold">
                            <p:stCondLst>
                              <p:cond delay="0"/>
                            </p:stCondLst>
                            <p:childTnLst>
                              <p:par>
                                <p:cTn id="365" presetID="10" presetClass="exit" presetSubtype="0" fill="hold" grpId="0" nodeType="clickEffect">
                                  <p:stCondLst>
                                    <p:cond delay="0"/>
                                  </p:stCondLst>
                                  <p:childTnLst>
                                    <p:animEffect transition="out" filter="fade">
                                      <p:cBhvr>
                                        <p:cTn id="366" dur="500"/>
                                        <p:tgtEl>
                                          <p:spTgt spid="78"/>
                                        </p:tgtEl>
                                      </p:cBhvr>
                                    </p:animEffect>
                                    <p:set>
                                      <p:cBhvr>
                                        <p:cTn id="367" dur="1" fill="hold">
                                          <p:stCondLst>
                                            <p:cond delay="499"/>
                                          </p:stCondLst>
                                        </p:cTn>
                                        <p:tgtEl>
                                          <p:spTgt spid="78"/>
                                        </p:tgtEl>
                                        <p:attrNameLst>
                                          <p:attrName>style.visibility</p:attrName>
                                        </p:attrNameLst>
                                      </p:cBhvr>
                                      <p:to>
                                        <p:strVal val="hidden"/>
                                      </p:to>
                                    </p:set>
                                  </p:childTnLst>
                                </p:cTn>
                              </p:par>
                            </p:childTnLst>
                          </p:cTn>
                        </p:par>
                        <p:par>
                          <p:cTn id="368" fill="hold">
                            <p:stCondLst>
                              <p:cond delay="500"/>
                            </p:stCondLst>
                            <p:childTnLst>
                              <p:par>
                                <p:cTn id="369" presetID="42" presetClass="path" presetSubtype="0" accel="50000" decel="50000" fill="hold" nodeType="afterEffect">
                                  <p:stCondLst>
                                    <p:cond delay="0"/>
                                  </p:stCondLst>
                                  <p:childTnLst>
                                    <p:animMotion origin="layout" path="M 2.22222E-6 -1.48148E-6 L 0.00035 0.49699 " pathEditMode="relative" rAng="0" ptsTypes="AA">
                                      <p:cBhvr>
                                        <p:cTn id="370" dur="1000" fill="hold"/>
                                        <p:tgtEl>
                                          <p:spTgt spid="96"/>
                                        </p:tgtEl>
                                        <p:attrNameLst>
                                          <p:attrName>ppt_x</p:attrName>
                                          <p:attrName>ppt_y</p:attrName>
                                        </p:attrNameLst>
                                      </p:cBhvr>
                                      <p:rCtr x="1700" y="2483800"/>
                                    </p:animMotion>
                                  </p:childTnLst>
                                </p:cTn>
                              </p:par>
                            </p:childTnLst>
                          </p:cTn>
                        </p:par>
                        <p:par>
                          <p:cTn id="371" fill="hold">
                            <p:stCondLst>
                              <p:cond delay="1500"/>
                            </p:stCondLst>
                            <p:childTnLst>
                              <p:par>
                                <p:cTn id="372" presetID="35" presetClass="path" presetSubtype="0" accel="50000" decel="50000" fill="hold" nodeType="afterEffect">
                                  <p:stCondLst>
                                    <p:cond delay="0"/>
                                  </p:stCondLst>
                                  <p:childTnLst>
                                    <p:animMotion origin="layout" path="M 0.00035 0.49699 L -0.29132 0.52662 " pathEditMode="relative" rAng="0" ptsTypes="AA">
                                      <p:cBhvr>
                                        <p:cTn id="373" dur="2000" fill="hold"/>
                                        <p:tgtEl>
                                          <p:spTgt spid="96"/>
                                        </p:tgtEl>
                                        <p:attrNameLst>
                                          <p:attrName>ppt_x</p:attrName>
                                          <p:attrName>ppt_y</p:attrName>
                                        </p:attrNameLst>
                                      </p:cBhvr>
                                      <p:rCtr x="-1458300" y="148100"/>
                                    </p:animMotion>
                                  </p:childTnLst>
                                </p:cTn>
                              </p:par>
                              <p:par>
                                <p:cTn id="374" presetID="8" presetClass="emph" presetSubtype="0" fill="hold" nodeType="withEffect">
                                  <p:stCondLst>
                                    <p:cond delay="0"/>
                                  </p:stCondLst>
                                  <p:childTnLst>
                                    <p:animRot by="-21600000">
                                      <p:cBhvr>
                                        <p:cTn id="375" dur="2000" fill="hold"/>
                                        <p:tgtEl>
                                          <p:spTgt spid="96"/>
                                        </p:tgtEl>
                                        <p:attrNameLst>
                                          <p:attrName>r</p:attrName>
                                        </p:attrNameLst>
                                      </p:cBhvr>
                                    </p:animRot>
                                  </p:childTnLst>
                                </p:cTn>
                              </p:par>
                              <p:par>
                                <p:cTn id="376" presetID="10" presetClass="exit" presetSubtype="0" fill="hold" grpId="1" nodeType="withEffect">
                                  <p:stCondLst>
                                    <p:cond delay="0"/>
                                  </p:stCondLst>
                                  <p:childTnLst>
                                    <p:animEffect transition="out" filter="fade">
                                      <p:cBhvr>
                                        <p:cTn id="377" dur="500"/>
                                        <p:tgtEl>
                                          <p:spTgt spid="79"/>
                                        </p:tgtEl>
                                      </p:cBhvr>
                                    </p:animEffect>
                                    <p:set>
                                      <p:cBhvr>
                                        <p:cTn id="378"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8"/>
                  </p:tgtEl>
                </p:cond>
              </p:nextCondLst>
            </p:seq>
            <p:seq concurrent="1" nextAc="seek">
              <p:cTn id="379" restart="whenNotActive" fill="hold" evtFilter="cancelBubble" nodeType="interactiveSeq">
                <p:stCondLst>
                  <p:cond evt="onClick" delay="0">
                    <p:tgtEl>
                      <p:spTgt spid="79"/>
                    </p:tgtEl>
                  </p:cond>
                </p:stCondLst>
                <p:endSync evt="end" delay="0">
                  <p:rtn val="all"/>
                </p:endSync>
                <p:childTnLst>
                  <p:par>
                    <p:cTn id="380" fill="hold">
                      <p:stCondLst>
                        <p:cond delay="0"/>
                      </p:stCondLst>
                      <p:childTnLst>
                        <p:par>
                          <p:cTn id="381" fill="hold">
                            <p:stCondLst>
                              <p:cond delay="0"/>
                            </p:stCondLst>
                            <p:childTnLst>
                              <p:par>
                                <p:cTn id="382" presetID="10" presetClass="exit" presetSubtype="0" fill="hold" grpId="0" nodeType="clickEffect">
                                  <p:stCondLst>
                                    <p:cond delay="0"/>
                                  </p:stCondLst>
                                  <p:childTnLst>
                                    <p:animEffect transition="out" filter="fade">
                                      <p:cBhvr>
                                        <p:cTn id="383" dur="500"/>
                                        <p:tgtEl>
                                          <p:spTgt spid="79"/>
                                        </p:tgtEl>
                                      </p:cBhvr>
                                    </p:animEffect>
                                    <p:set>
                                      <p:cBhvr>
                                        <p:cTn id="384" dur="1" fill="hold">
                                          <p:stCondLst>
                                            <p:cond delay="499"/>
                                          </p:stCondLst>
                                        </p:cTn>
                                        <p:tgtEl>
                                          <p:spTgt spid="79"/>
                                        </p:tgtEl>
                                        <p:attrNameLst>
                                          <p:attrName>style.visibility</p:attrName>
                                        </p:attrNameLst>
                                      </p:cBhvr>
                                      <p:to>
                                        <p:strVal val="hidden"/>
                                      </p:to>
                                    </p:set>
                                  </p:childTnLst>
                                </p:cTn>
                              </p:par>
                            </p:childTnLst>
                          </p:cTn>
                        </p:par>
                        <p:par>
                          <p:cTn id="385" fill="hold">
                            <p:stCondLst>
                              <p:cond delay="500"/>
                            </p:stCondLst>
                            <p:childTnLst>
                              <p:par>
                                <p:cTn id="386" presetID="42" presetClass="path" presetSubtype="0" accel="50000" decel="50000" fill="hold" nodeType="afterEffect">
                                  <p:stCondLst>
                                    <p:cond delay="0"/>
                                  </p:stCondLst>
                                  <p:childTnLst>
                                    <p:animMotion origin="layout" path="M 2.22222E-6 -1.48148E-6 L 0.00035 0.49699 " pathEditMode="relative" rAng="0" ptsTypes="AA">
                                      <p:cBhvr>
                                        <p:cTn id="387" dur="1000" fill="hold"/>
                                        <p:tgtEl>
                                          <p:spTgt spid="96"/>
                                        </p:tgtEl>
                                        <p:attrNameLst>
                                          <p:attrName>ppt_x</p:attrName>
                                          <p:attrName>ppt_y</p:attrName>
                                        </p:attrNameLst>
                                      </p:cBhvr>
                                      <p:rCtr x="1700" y="2483800"/>
                                    </p:animMotion>
                                  </p:childTnLst>
                                </p:cTn>
                              </p:par>
                            </p:childTnLst>
                          </p:cTn>
                        </p:par>
                        <p:par>
                          <p:cTn id="388" fill="hold">
                            <p:stCondLst>
                              <p:cond delay="1500"/>
                            </p:stCondLst>
                            <p:childTnLst>
                              <p:par>
                                <p:cTn id="389" presetID="63" presetClass="path" presetSubtype="0" accel="50000" decel="50000" fill="hold" nodeType="afterEffect">
                                  <p:stCondLst>
                                    <p:cond delay="0"/>
                                  </p:stCondLst>
                                  <p:childTnLst>
                                    <p:animMotion origin="layout" path="M 0.00035 0.49699 L 0.13646 0.46759 " pathEditMode="relative" rAng="0" ptsTypes="AA">
                                      <p:cBhvr>
                                        <p:cTn id="390" dur="2000" fill="hold"/>
                                        <p:tgtEl>
                                          <p:spTgt spid="96"/>
                                        </p:tgtEl>
                                        <p:attrNameLst>
                                          <p:attrName>ppt_x</p:attrName>
                                          <p:attrName>ppt_y</p:attrName>
                                        </p:attrNameLst>
                                      </p:cBhvr>
                                      <p:rCtr x="680600" y="-148100"/>
                                    </p:animMotion>
                                  </p:childTnLst>
                                </p:cTn>
                              </p:par>
                              <p:par>
                                <p:cTn id="391" presetID="8" presetClass="emph" presetSubtype="0" fill="hold" nodeType="withEffect">
                                  <p:stCondLst>
                                    <p:cond delay="0"/>
                                  </p:stCondLst>
                                  <p:childTnLst>
                                    <p:animRot by="21600000">
                                      <p:cBhvr>
                                        <p:cTn id="392" dur="2000" fill="hold"/>
                                        <p:tgtEl>
                                          <p:spTgt spid="96"/>
                                        </p:tgtEl>
                                        <p:attrNameLst>
                                          <p:attrName>r</p:attrName>
                                        </p:attrNameLst>
                                      </p:cBhvr>
                                    </p:animRot>
                                  </p:childTnLst>
                                </p:cTn>
                              </p:par>
                              <p:par>
                                <p:cTn id="393" presetID="10" presetClass="exit" presetSubtype="0" fill="hold" grpId="1" nodeType="withEffect">
                                  <p:stCondLst>
                                    <p:cond delay="0"/>
                                  </p:stCondLst>
                                  <p:childTnLst>
                                    <p:animEffect transition="out" filter="fade">
                                      <p:cBhvr>
                                        <p:cTn id="394" dur="500"/>
                                        <p:tgtEl>
                                          <p:spTgt spid="78"/>
                                        </p:tgtEl>
                                      </p:cBhvr>
                                    </p:animEffect>
                                    <p:set>
                                      <p:cBhvr>
                                        <p:cTn id="395"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396" restart="whenNotActive" fill="hold" evtFilter="cancelBubble" nodeType="interactiveSeq">
                <p:stCondLst>
                  <p:cond evt="onClick" delay="0">
                    <p:tgtEl>
                      <p:spTgt spid="76"/>
                    </p:tgtEl>
                  </p:cond>
                </p:stCondLst>
                <p:endSync evt="end" delay="0">
                  <p:rtn val="all"/>
                </p:endSync>
                <p:childTnLst>
                  <p:par>
                    <p:cTn id="397" fill="hold">
                      <p:stCondLst>
                        <p:cond delay="0"/>
                      </p:stCondLst>
                      <p:childTnLst>
                        <p:par>
                          <p:cTn id="398" fill="hold">
                            <p:stCondLst>
                              <p:cond delay="0"/>
                            </p:stCondLst>
                            <p:childTnLst>
                              <p:par>
                                <p:cTn id="399" presetID="10" presetClass="exit" presetSubtype="0" fill="hold" grpId="0" nodeType="clickEffect">
                                  <p:stCondLst>
                                    <p:cond delay="0"/>
                                  </p:stCondLst>
                                  <p:childTnLst>
                                    <p:animEffect transition="out" filter="fade">
                                      <p:cBhvr>
                                        <p:cTn id="400" dur="500"/>
                                        <p:tgtEl>
                                          <p:spTgt spid="76"/>
                                        </p:tgtEl>
                                      </p:cBhvr>
                                    </p:animEffect>
                                    <p:set>
                                      <p:cBhvr>
                                        <p:cTn id="401" dur="1" fill="hold">
                                          <p:stCondLst>
                                            <p:cond delay="499"/>
                                          </p:stCondLst>
                                        </p:cTn>
                                        <p:tgtEl>
                                          <p:spTgt spid="76"/>
                                        </p:tgtEl>
                                        <p:attrNameLst>
                                          <p:attrName>style.visibility</p:attrName>
                                        </p:attrNameLst>
                                      </p:cBhvr>
                                      <p:to>
                                        <p:strVal val="hidden"/>
                                      </p:to>
                                    </p:set>
                                  </p:childTnLst>
                                </p:cTn>
                              </p:par>
                            </p:childTnLst>
                          </p:cTn>
                        </p:par>
                        <p:par>
                          <p:cTn id="402" fill="hold">
                            <p:stCondLst>
                              <p:cond delay="500"/>
                            </p:stCondLst>
                            <p:childTnLst>
                              <p:par>
                                <p:cTn id="403" presetID="42" presetClass="path" presetSubtype="0" accel="50000" decel="50000" fill="hold" nodeType="afterEffect">
                                  <p:stCondLst>
                                    <p:cond delay="0"/>
                                  </p:stCondLst>
                                  <p:childTnLst>
                                    <p:animMotion origin="layout" path="M -4.72222E-6 3.7037E-6 L -4.72222E-6 0.5074 " pathEditMode="relative" rAng="0" ptsTypes="AA">
                                      <p:cBhvr>
                                        <p:cTn id="404" dur="1000" fill="hold"/>
                                        <p:tgtEl>
                                          <p:spTgt spid="97"/>
                                        </p:tgtEl>
                                        <p:attrNameLst>
                                          <p:attrName>ppt_x</p:attrName>
                                          <p:attrName>ppt_y</p:attrName>
                                        </p:attrNameLst>
                                      </p:cBhvr>
                                      <p:rCtr x="0" y="2537000"/>
                                    </p:animMotion>
                                  </p:childTnLst>
                                </p:cTn>
                              </p:par>
                            </p:childTnLst>
                          </p:cTn>
                        </p:par>
                        <p:par>
                          <p:cTn id="405" fill="hold">
                            <p:stCondLst>
                              <p:cond delay="1500"/>
                            </p:stCondLst>
                            <p:childTnLst>
                              <p:par>
                                <p:cTn id="406" presetID="35" presetClass="path" presetSubtype="0" accel="50000" decel="50000" fill="hold" nodeType="afterEffect">
                                  <p:stCondLst>
                                    <p:cond delay="0"/>
                                  </p:stCondLst>
                                  <p:childTnLst>
                                    <p:animMotion origin="layout" path="M -4.72222E-6 0.5074 L -0.25173 0.5125 " pathEditMode="relative" rAng="0" ptsTypes="AA">
                                      <p:cBhvr>
                                        <p:cTn id="407" dur="2000" fill="hold"/>
                                        <p:tgtEl>
                                          <p:spTgt spid="97"/>
                                        </p:tgtEl>
                                        <p:attrNameLst>
                                          <p:attrName>ppt_x</p:attrName>
                                          <p:attrName>ppt_y</p:attrName>
                                        </p:attrNameLst>
                                      </p:cBhvr>
                                      <p:rCtr x="-1258700" y="25500"/>
                                    </p:animMotion>
                                  </p:childTnLst>
                                </p:cTn>
                              </p:par>
                              <p:par>
                                <p:cTn id="408" presetID="8" presetClass="emph" presetSubtype="0" fill="hold" nodeType="withEffect">
                                  <p:stCondLst>
                                    <p:cond delay="0"/>
                                  </p:stCondLst>
                                  <p:childTnLst>
                                    <p:animRot by="-21600000">
                                      <p:cBhvr>
                                        <p:cTn id="409" dur="2000" fill="hold"/>
                                        <p:tgtEl>
                                          <p:spTgt spid="97"/>
                                        </p:tgtEl>
                                        <p:attrNameLst>
                                          <p:attrName>r</p:attrName>
                                        </p:attrNameLst>
                                      </p:cBhvr>
                                    </p:animRot>
                                  </p:childTnLst>
                                </p:cTn>
                              </p:par>
                              <p:par>
                                <p:cTn id="410" presetID="10" presetClass="exit" presetSubtype="0" fill="hold" grpId="1" nodeType="withEffect">
                                  <p:stCondLst>
                                    <p:cond delay="0"/>
                                  </p:stCondLst>
                                  <p:childTnLst>
                                    <p:animEffect transition="out" filter="fade">
                                      <p:cBhvr>
                                        <p:cTn id="411" dur="500"/>
                                        <p:tgtEl>
                                          <p:spTgt spid="77"/>
                                        </p:tgtEl>
                                      </p:cBhvr>
                                    </p:animEffect>
                                    <p:set>
                                      <p:cBhvr>
                                        <p:cTn id="412" dur="1" fill="hold">
                                          <p:stCondLst>
                                            <p:cond delay="4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413" restart="whenNotActive" fill="hold" evtFilter="cancelBubble" nodeType="interactiveSeq">
                <p:stCondLst>
                  <p:cond evt="onClick" delay="0">
                    <p:tgtEl>
                      <p:spTgt spid="77"/>
                    </p:tgtEl>
                  </p:cond>
                </p:stCondLst>
                <p:endSync evt="end" delay="0">
                  <p:rtn val="all"/>
                </p:endSync>
                <p:childTnLst>
                  <p:par>
                    <p:cTn id="414" fill="hold">
                      <p:stCondLst>
                        <p:cond delay="0"/>
                      </p:stCondLst>
                      <p:childTnLst>
                        <p:par>
                          <p:cTn id="415" fill="hold">
                            <p:stCondLst>
                              <p:cond delay="0"/>
                            </p:stCondLst>
                            <p:childTnLst>
                              <p:par>
                                <p:cTn id="416" presetID="10" presetClass="exit" presetSubtype="0" fill="hold" grpId="0" nodeType="clickEffect">
                                  <p:stCondLst>
                                    <p:cond delay="0"/>
                                  </p:stCondLst>
                                  <p:childTnLst>
                                    <p:animEffect transition="out" filter="fade">
                                      <p:cBhvr>
                                        <p:cTn id="417" dur="500"/>
                                        <p:tgtEl>
                                          <p:spTgt spid="77"/>
                                        </p:tgtEl>
                                      </p:cBhvr>
                                    </p:animEffect>
                                    <p:set>
                                      <p:cBhvr>
                                        <p:cTn id="418" dur="1" fill="hold">
                                          <p:stCondLst>
                                            <p:cond delay="499"/>
                                          </p:stCondLst>
                                        </p:cTn>
                                        <p:tgtEl>
                                          <p:spTgt spid="77"/>
                                        </p:tgtEl>
                                        <p:attrNameLst>
                                          <p:attrName>style.visibility</p:attrName>
                                        </p:attrNameLst>
                                      </p:cBhvr>
                                      <p:to>
                                        <p:strVal val="hidden"/>
                                      </p:to>
                                    </p:set>
                                  </p:childTnLst>
                                </p:cTn>
                              </p:par>
                            </p:childTnLst>
                          </p:cTn>
                        </p:par>
                        <p:par>
                          <p:cTn id="419" fill="hold">
                            <p:stCondLst>
                              <p:cond delay="500"/>
                            </p:stCondLst>
                            <p:childTnLst>
                              <p:par>
                                <p:cTn id="420" presetID="42" presetClass="path" presetSubtype="0" accel="50000" decel="50000" fill="hold" nodeType="afterEffect">
                                  <p:stCondLst>
                                    <p:cond delay="0"/>
                                  </p:stCondLst>
                                  <p:childTnLst>
                                    <p:animMotion origin="layout" path="M -4.72222E-6 3.7037E-6 L -4.72222E-6 0.5074 " pathEditMode="relative" rAng="0" ptsTypes="AA">
                                      <p:cBhvr>
                                        <p:cTn id="421" dur="1000" fill="hold"/>
                                        <p:tgtEl>
                                          <p:spTgt spid="97"/>
                                        </p:tgtEl>
                                        <p:attrNameLst>
                                          <p:attrName>ppt_x</p:attrName>
                                          <p:attrName>ppt_y</p:attrName>
                                        </p:attrNameLst>
                                      </p:cBhvr>
                                      <p:rCtr x="0" y="2537000"/>
                                    </p:animMotion>
                                  </p:childTnLst>
                                </p:cTn>
                              </p:par>
                            </p:childTnLst>
                          </p:cTn>
                        </p:par>
                        <p:par>
                          <p:cTn id="422" fill="hold">
                            <p:stCondLst>
                              <p:cond delay="1500"/>
                            </p:stCondLst>
                            <p:childTnLst>
                              <p:par>
                                <p:cTn id="423" presetID="63" presetClass="path" presetSubtype="0" accel="50000" decel="50000" fill="hold" nodeType="afterEffect">
                                  <p:stCondLst>
                                    <p:cond delay="0"/>
                                  </p:stCondLst>
                                  <p:childTnLst>
                                    <p:animMotion origin="layout" path="M -4.72222E-6 0.5074 L 0.21389 0.51226 " pathEditMode="relative" rAng="0" ptsTypes="AA">
                                      <p:cBhvr>
                                        <p:cTn id="424" dur="2000" fill="hold"/>
                                        <p:tgtEl>
                                          <p:spTgt spid="97"/>
                                        </p:tgtEl>
                                        <p:attrNameLst>
                                          <p:attrName>ppt_x</p:attrName>
                                          <p:attrName>ppt_y</p:attrName>
                                        </p:attrNameLst>
                                      </p:cBhvr>
                                      <p:rCtr x="1069400" y="23100"/>
                                    </p:animMotion>
                                  </p:childTnLst>
                                </p:cTn>
                              </p:par>
                              <p:par>
                                <p:cTn id="425" presetID="8" presetClass="emph" presetSubtype="0" fill="hold" nodeType="withEffect">
                                  <p:stCondLst>
                                    <p:cond delay="0"/>
                                  </p:stCondLst>
                                  <p:childTnLst>
                                    <p:animRot by="21600000">
                                      <p:cBhvr>
                                        <p:cTn id="426" dur="2000" fill="hold"/>
                                        <p:tgtEl>
                                          <p:spTgt spid="97"/>
                                        </p:tgtEl>
                                        <p:attrNameLst>
                                          <p:attrName>r</p:attrName>
                                        </p:attrNameLst>
                                      </p:cBhvr>
                                    </p:animRot>
                                  </p:childTnLst>
                                </p:cTn>
                              </p:par>
                              <p:par>
                                <p:cTn id="427" presetID="10" presetClass="exit" presetSubtype="0" fill="hold" grpId="1" nodeType="withEffect">
                                  <p:stCondLst>
                                    <p:cond delay="0"/>
                                  </p:stCondLst>
                                  <p:childTnLst>
                                    <p:animEffect transition="out" filter="fade">
                                      <p:cBhvr>
                                        <p:cTn id="428" dur="500"/>
                                        <p:tgtEl>
                                          <p:spTgt spid="76"/>
                                        </p:tgtEl>
                                      </p:cBhvr>
                                    </p:animEffect>
                                    <p:set>
                                      <p:cBhvr>
                                        <p:cTn id="429"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430" restart="whenNotActive" fill="hold" evtFilter="cancelBubble" nodeType="interactiveSeq">
                <p:stCondLst>
                  <p:cond evt="onClick" delay="0">
                    <p:tgtEl>
                      <p:spTgt spid="74"/>
                    </p:tgtEl>
                  </p:cond>
                </p:stCondLst>
                <p:endSync evt="end" delay="0">
                  <p:rtn val="all"/>
                </p:endSync>
                <p:childTnLst>
                  <p:par>
                    <p:cTn id="431" fill="hold">
                      <p:stCondLst>
                        <p:cond delay="0"/>
                      </p:stCondLst>
                      <p:childTnLst>
                        <p:par>
                          <p:cTn id="432" fill="hold">
                            <p:stCondLst>
                              <p:cond delay="0"/>
                            </p:stCondLst>
                            <p:childTnLst>
                              <p:par>
                                <p:cTn id="433" presetID="10" presetClass="exit" presetSubtype="0" fill="hold" grpId="0" nodeType="clickEffect">
                                  <p:stCondLst>
                                    <p:cond delay="0"/>
                                  </p:stCondLst>
                                  <p:childTnLst>
                                    <p:animEffect transition="out" filter="fade">
                                      <p:cBhvr>
                                        <p:cTn id="434" dur="500"/>
                                        <p:tgtEl>
                                          <p:spTgt spid="74"/>
                                        </p:tgtEl>
                                      </p:cBhvr>
                                    </p:animEffect>
                                    <p:set>
                                      <p:cBhvr>
                                        <p:cTn id="435" dur="1" fill="hold">
                                          <p:stCondLst>
                                            <p:cond delay="499"/>
                                          </p:stCondLst>
                                        </p:cTn>
                                        <p:tgtEl>
                                          <p:spTgt spid="74"/>
                                        </p:tgtEl>
                                        <p:attrNameLst>
                                          <p:attrName>style.visibility</p:attrName>
                                        </p:attrNameLst>
                                      </p:cBhvr>
                                      <p:to>
                                        <p:strVal val="hidden"/>
                                      </p:to>
                                    </p:set>
                                  </p:childTnLst>
                                </p:cTn>
                              </p:par>
                            </p:childTnLst>
                          </p:cTn>
                        </p:par>
                        <p:par>
                          <p:cTn id="436" fill="hold">
                            <p:stCondLst>
                              <p:cond delay="500"/>
                            </p:stCondLst>
                            <p:childTnLst>
                              <p:par>
                                <p:cTn id="437" presetID="42" presetClass="path" presetSubtype="0" accel="50000" decel="50000" fill="hold" nodeType="afterEffect">
                                  <p:stCondLst>
                                    <p:cond delay="0"/>
                                  </p:stCondLst>
                                  <p:childTnLst>
                                    <p:animMotion origin="layout" path="M -1.94444E-6 -2.96296E-6 L -1.94444E-6 0.62084 " pathEditMode="relative" rAng="0" ptsTypes="AA">
                                      <p:cBhvr>
                                        <p:cTn id="438" dur="1000" fill="hold"/>
                                        <p:tgtEl>
                                          <p:spTgt spid="102"/>
                                        </p:tgtEl>
                                        <p:attrNameLst>
                                          <p:attrName>ppt_x</p:attrName>
                                          <p:attrName>ppt_y</p:attrName>
                                        </p:attrNameLst>
                                      </p:cBhvr>
                                      <p:rCtr x="0" y="3104200"/>
                                    </p:animMotion>
                                  </p:childTnLst>
                                </p:cTn>
                              </p:par>
                            </p:childTnLst>
                          </p:cTn>
                        </p:par>
                        <p:par>
                          <p:cTn id="439" fill="hold">
                            <p:stCondLst>
                              <p:cond delay="1500"/>
                            </p:stCondLst>
                            <p:childTnLst>
                              <p:par>
                                <p:cTn id="440" presetID="35" presetClass="path" presetSubtype="0" accel="50000" decel="50000" fill="hold" nodeType="afterEffect">
                                  <p:stCondLst>
                                    <p:cond delay="0"/>
                                  </p:stCondLst>
                                  <p:childTnLst>
                                    <p:animMotion origin="layout" path="M -1.94444E-6 0.62084 L -0.23889 0.56875 " pathEditMode="relative" rAng="0" ptsTypes="AA">
                                      <p:cBhvr>
                                        <p:cTn id="441" dur="2000" fill="hold"/>
                                        <p:tgtEl>
                                          <p:spTgt spid="102"/>
                                        </p:tgtEl>
                                        <p:attrNameLst>
                                          <p:attrName>ppt_x</p:attrName>
                                          <p:attrName>ppt_y</p:attrName>
                                        </p:attrNameLst>
                                      </p:cBhvr>
                                      <p:rCtr x="-1194400" y="-261600"/>
                                    </p:animMotion>
                                  </p:childTnLst>
                                </p:cTn>
                              </p:par>
                              <p:par>
                                <p:cTn id="442" presetID="8" presetClass="emph" presetSubtype="0" fill="hold" nodeType="withEffect">
                                  <p:stCondLst>
                                    <p:cond delay="0"/>
                                  </p:stCondLst>
                                  <p:childTnLst>
                                    <p:animRot by="-21600000">
                                      <p:cBhvr>
                                        <p:cTn id="443" dur="2000" fill="hold"/>
                                        <p:tgtEl>
                                          <p:spTgt spid="102"/>
                                        </p:tgtEl>
                                        <p:attrNameLst>
                                          <p:attrName>r</p:attrName>
                                        </p:attrNameLst>
                                      </p:cBhvr>
                                    </p:animRot>
                                  </p:childTnLst>
                                </p:cTn>
                              </p:par>
                              <p:par>
                                <p:cTn id="444" presetID="10" presetClass="exit" presetSubtype="0" fill="hold" grpId="1" nodeType="withEffect">
                                  <p:stCondLst>
                                    <p:cond delay="0"/>
                                  </p:stCondLst>
                                  <p:childTnLst>
                                    <p:animEffect transition="out" filter="fade">
                                      <p:cBhvr>
                                        <p:cTn id="445" dur="500"/>
                                        <p:tgtEl>
                                          <p:spTgt spid="75"/>
                                        </p:tgtEl>
                                      </p:cBhvr>
                                    </p:animEffect>
                                    <p:set>
                                      <p:cBhvr>
                                        <p:cTn id="446"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447" restart="whenNotActive" fill="hold" evtFilter="cancelBubble" nodeType="interactiveSeq">
                <p:stCondLst>
                  <p:cond evt="onClick" delay="0">
                    <p:tgtEl>
                      <p:spTgt spid="75"/>
                    </p:tgtEl>
                  </p:cond>
                </p:stCondLst>
                <p:endSync evt="end" delay="0">
                  <p:rtn val="all"/>
                </p:endSync>
                <p:childTnLst>
                  <p:par>
                    <p:cTn id="448" fill="hold">
                      <p:stCondLst>
                        <p:cond delay="0"/>
                      </p:stCondLst>
                      <p:childTnLst>
                        <p:par>
                          <p:cTn id="449" fill="hold">
                            <p:stCondLst>
                              <p:cond delay="0"/>
                            </p:stCondLst>
                            <p:childTnLst>
                              <p:par>
                                <p:cTn id="450" presetID="10" presetClass="exit" presetSubtype="0" fill="hold" grpId="0" nodeType="clickEffect">
                                  <p:stCondLst>
                                    <p:cond delay="0"/>
                                  </p:stCondLst>
                                  <p:childTnLst>
                                    <p:animEffect transition="out" filter="fade">
                                      <p:cBhvr>
                                        <p:cTn id="451" dur="500"/>
                                        <p:tgtEl>
                                          <p:spTgt spid="75"/>
                                        </p:tgtEl>
                                      </p:cBhvr>
                                    </p:animEffect>
                                    <p:set>
                                      <p:cBhvr>
                                        <p:cTn id="452" dur="1" fill="hold">
                                          <p:stCondLst>
                                            <p:cond delay="499"/>
                                          </p:stCondLst>
                                        </p:cTn>
                                        <p:tgtEl>
                                          <p:spTgt spid="75"/>
                                        </p:tgtEl>
                                        <p:attrNameLst>
                                          <p:attrName>style.visibility</p:attrName>
                                        </p:attrNameLst>
                                      </p:cBhvr>
                                      <p:to>
                                        <p:strVal val="hidden"/>
                                      </p:to>
                                    </p:set>
                                  </p:childTnLst>
                                </p:cTn>
                              </p:par>
                            </p:childTnLst>
                          </p:cTn>
                        </p:par>
                        <p:par>
                          <p:cTn id="453" fill="hold">
                            <p:stCondLst>
                              <p:cond delay="500"/>
                            </p:stCondLst>
                            <p:childTnLst>
                              <p:par>
                                <p:cTn id="454" presetID="42" presetClass="path" presetSubtype="0" accel="50000" decel="50000" fill="hold" nodeType="afterEffect">
                                  <p:stCondLst>
                                    <p:cond delay="0"/>
                                  </p:stCondLst>
                                  <p:childTnLst>
                                    <p:animMotion origin="layout" path="M -1.94444E-6 -2.96296E-6 L -1.94444E-6 0.62084 " pathEditMode="relative" rAng="0" ptsTypes="AA">
                                      <p:cBhvr>
                                        <p:cTn id="455" dur="1000" fill="hold"/>
                                        <p:tgtEl>
                                          <p:spTgt spid="102"/>
                                        </p:tgtEl>
                                        <p:attrNameLst>
                                          <p:attrName>ppt_x</p:attrName>
                                          <p:attrName>ppt_y</p:attrName>
                                        </p:attrNameLst>
                                      </p:cBhvr>
                                      <p:rCtr x="0" y="3104200"/>
                                    </p:animMotion>
                                  </p:childTnLst>
                                </p:cTn>
                              </p:par>
                            </p:childTnLst>
                          </p:cTn>
                        </p:par>
                        <p:par>
                          <p:cTn id="456" fill="hold">
                            <p:stCondLst>
                              <p:cond delay="1500"/>
                            </p:stCondLst>
                            <p:childTnLst>
                              <p:par>
                                <p:cTn id="457" presetID="63" presetClass="path" presetSubtype="0" accel="50000" decel="50000" fill="hold" nodeType="afterEffect">
                                  <p:stCondLst>
                                    <p:cond delay="0"/>
                                  </p:stCondLst>
                                  <p:childTnLst>
                                    <p:animMotion origin="layout" path="M -1.94444E-6 0.62084 L 0.13924 0.63519 " pathEditMode="relative" rAng="0" ptsTypes="AA">
                                      <p:cBhvr>
                                        <p:cTn id="458" dur="2000" fill="hold"/>
                                        <p:tgtEl>
                                          <p:spTgt spid="102"/>
                                        </p:tgtEl>
                                        <p:attrNameLst>
                                          <p:attrName>ppt_x</p:attrName>
                                          <p:attrName>ppt_y</p:attrName>
                                        </p:attrNameLst>
                                      </p:cBhvr>
                                      <p:rCtr x="696200" y="71800"/>
                                    </p:animMotion>
                                  </p:childTnLst>
                                </p:cTn>
                              </p:par>
                              <p:par>
                                <p:cTn id="459" presetID="8" presetClass="emph" presetSubtype="0" fill="hold" nodeType="withEffect">
                                  <p:stCondLst>
                                    <p:cond delay="0"/>
                                  </p:stCondLst>
                                  <p:childTnLst>
                                    <p:animRot by="21600000">
                                      <p:cBhvr>
                                        <p:cTn id="460" dur="2000" fill="hold"/>
                                        <p:tgtEl>
                                          <p:spTgt spid="102"/>
                                        </p:tgtEl>
                                        <p:attrNameLst>
                                          <p:attrName>r</p:attrName>
                                        </p:attrNameLst>
                                      </p:cBhvr>
                                    </p:animRot>
                                  </p:childTnLst>
                                </p:cTn>
                              </p:par>
                              <p:par>
                                <p:cTn id="461" presetID="10" presetClass="exit" presetSubtype="0" fill="hold" grpId="1" nodeType="withEffect">
                                  <p:stCondLst>
                                    <p:cond delay="0"/>
                                  </p:stCondLst>
                                  <p:childTnLst>
                                    <p:animEffect transition="out" filter="fade">
                                      <p:cBhvr>
                                        <p:cTn id="462" dur="500"/>
                                        <p:tgtEl>
                                          <p:spTgt spid="74"/>
                                        </p:tgtEl>
                                      </p:cBhvr>
                                    </p:animEffect>
                                    <p:set>
                                      <p:cBhvr>
                                        <p:cTn id="463"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464" restart="whenNotActive" fill="hold" evtFilter="cancelBubble" nodeType="interactiveSeq">
                <p:stCondLst>
                  <p:cond evt="onClick" delay="0">
                    <p:tgtEl>
                      <p:spTgt spid="72"/>
                    </p:tgtEl>
                  </p:cond>
                </p:stCondLst>
                <p:endSync evt="end" delay="0">
                  <p:rtn val="all"/>
                </p:endSync>
                <p:childTnLst>
                  <p:par>
                    <p:cTn id="465" fill="hold">
                      <p:stCondLst>
                        <p:cond delay="0"/>
                      </p:stCondLst>
                      <p:childTnLst>
                        <p:par>
                          <p:cTn id="466" fill="hold">
                            <p:stCondLst>
                              <p:cond delay="0"/>
                            </p:stCondLst>
                            <p:childTnLst>
                              <p:par>
                                <p:cTn id="467" presetID="10" presetClass="exit" presetSubtype="0" fill="hold" grpId="0" nodeType="clickEffect">
                                  <p:stCondLst>
                                    <p:cond delay="0"/>
                                  </p:stCondLst>
                                  <p:childTnLst>
                                    <p:animEffect transition="out" filter="fade">
                                      <p:cBhvr>
                                        <p:cTn id="468" dur="500"/>
                                        <p:tgtEl>
                                          <p:spTgt spid="72"/>
                                        </p:tgtEl>
                                      </p:cBhvr>
                                    </p:animEffect>
                                    <p:set>
                                      <p:cBhvr>
                                        <p:cTn id="469" dur="1" fill="hold">
                                          <p:stCondLst>
                                            <p:cond delay="499"/>
                                          </p:stCondLst>
                                        </p:cTn>
                                        <p:tgtEl>
                                          <p:spTgt spid="72"/>
                                        </p:tgtEl>
                                        <p:attrNameLst>
                                          <p:attrName>style.visibility</p:attrName>
                                        </p:attrNameLst>
                                      </p:cBhvr>
                                      <p:to>
                                        <p:strVal val="hidden"/>
                                      </p:to>
                                    </p:set>
                                  </p:childTnLst>
                                </p:cTn>
                              </p:par>
                            </p:childTnLst>
                          </p:cTn>
                        </p:par>
                        <p:par>
                          <p:cTn id="470" fill="hold">
                            <p:stCondLst>
                              <p:cond delay="500"/>
                            </p:stCondLst>
                            <p:childTnLst>
                              <p:par>
                                <p:cTn id="471" presetID="42" presetClass="path" presetSubtype="0" accel="50000" decel="50000" fill="hold" nodeType="afterEffect">
                                  <p:stCondLst>
                                    <p:cond delay="0"/>
                                  </p:stCondLst>
                                  <p:childTnLst>
                                    <p:animMotion origin="layout" path="M -2.77778E-6 -4.44444E-6 L -2.77778E-6 0.61737 " pathEditMode="relative" rAng="0" ptsTypes="AA">
                                      <p:cBhvr>
                                        <p:cTn id="472" dur="1000" fill="hold"/>
                                        <p:tgtEl>
                                          <p:spTgt spid="103"/>
                                        </p:tgtEl>
                                        <p:attrNameLst>
                                          <p:attrName>ppt_x</p:attrName>
                                          <p:attrName>ppt_y</p:attrName>
                                        </p:attrNameLst>
                                      </p:cBhvr>
                                      <p:rCtr x="0" y="3085600"/>
                                    </p:animMotion>
                                  </p:childTnLst>
                                </p:cTn>
                              </p:par>
                            </p:childTnLst>
                          </p:cTn>
                        </p:par>
                        <p:par>
                          <p:cTn id="473" fill="hold">
                            <p:stCondLst>
                              <p:cond delay="1500"/>
                            </p:stCondLst>
                            <p:childTnLst>
                              <p:par>
                                <p:cTn id="474" presetID="35" presetClass="path" presetSubtype="0" accel="50000" decel="50000" fill="hold" nodeType="afterEffect">
                                  <p:stCondLst>
                                    <p:cond delay="0"/>
                                  </p:stCondLst>
                                  <p:childTnLst>
                                    <p:animMotion origin="layout" path="M -2.77778E-6 0.61737 L -0.17239 0.6176 " pathEditMode="relative" rAng="0" ptsTypes="AA">
                                      <p:cBhvr>
                                        <p:cTn id="475" dur="2000" fill="hold"/>
                                        <p:tgtEl>
                                          <p:spTgt spid="103"/>
                                        </p:tgtEl>
                                        <p:attrNameLst>
                                          <p:attrName>ppt_x</p:attrName>
                                          <p:attrName>ppt_y</p:attrName>
                                        </p:attrNameLst>
                                      </p:cBhvr>
                                      <p:rCtr x="-862800" y="0"/>
                                    </p:animMotion>
                                  </p:childTnLst>
                                </p:cTn>
                              </p:par>
                              <p:par>
                                <p:cTn id="476" presetID="8" presetClass="emph" presetSubtype="0" fill="hold" nodeType="withEffect">
                                  <p:stCondLst>
                                    <p:cond delay="0"/>
                                  </p:stCondLst>
                                  <p:childTnLst>
                                    <p:animRot by="-21600000">
                                      <p:cBhvr>
                                        <p:cTn id="477" dur="2000" fill="hold"/>
                                        <p:tgtEl>
                                          <p:spTgt spid="103"/>
                                        </p:tgtEl>
                                        <p:attrNameLst>
                                          <p:attrName>r</p:attrName>
                                        </p:attrNameLst>
                                      </p:cBhvr>
                                    </p:animRot>
                                  </p:childTnLst>
                                </p:cTn>
                              </p:par>
                              <p:par>
                                <p:cTn id="478" presetID="10" presetClass="exit" presetSubtype="0" fill="hold" grpId="1" nodeType="withEffect">
                                  <p:stCondLst>
                                    <p:cond delay="0"/>
                                  </p:stCondLst>
                                  <p:childTnLst>
                                    <p:animEffect transition="out" filter="fade">
                                      <p:cBhvr>
                                        <p:cTn id="479" dur="500"/>
                                        <p:tgtEl>
                                          <p:spTgt spid="73"/>
                                        </p:tgtEl>
                                      </p:cBhvr>
                                    </p:animEffect>
                                    <p:set>
                                      <p:cBhvr>
                                        <p:cTn id="480" dur="1" fill="hold">
                                          <p:stCondLst>
                                            <p:cond delay="4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481" restart="whenNotActive" fill="hold" evtFilter="cancelBubble" nodeType="interactiveSeq">
                <p:stCondLst>
                  <p:cond evt="onClick" delay="0">
                    <p:tgtEl>
                      <p:spTgt spid="73"/>
                    </p:tgtEl>
                  </p:cond>
                </p:stCondLst>
                <p:endSync evt="end" delay="0">
                  <p:rtn val="all"/>
                </p:endSync>
                <p:childTnLst>
                  <p:par>
                    <p:cTn id="482" fill="hold">
                      <p:stCondLst>
                        <p:cond delay="0"/>
                      </p:stCondLst>
                      <p:childTnLst>
                        <p:par>
                          <p:cTn id="483" fill="hold">
                            <p:stCondLst>
                              <p:cond delay="0"/>
                            </p:stCondLst>
                            <p:childTnLst>
                              <p:par>
                                <p:cTn id="484" presetID="10" presetClass="exit" presetSubtype="0" fill="hold" grpId="0" nodeType="clickEffect">
                                  <p:stCondLst>
                                    <p:cond delay="0"/>
                                  </p:stCondLst>
                                  <p:childTnLst>
                                    <p:animEffect transition="out" filter="fade">
                                      <p:cBhvr>
                                        <p:cTn id="485" dur="500"/>
                                        <p:tgtEl>
                                          <p:spTgt spid="73"/>
                                        </p:tgtEl>
                                      </p:cBhvr>
                                    </p:animEffect>
                                    <p:set>
                                      <p:cBhvr>
                                        <p:cTn id="486" dur="1" fill="hold">
                                          <p:stCondLst>
                                            <p:cond delay="499"/>
                                          </p:stCondLst>
                                        </p:cTn>
                                        <p:tgtEl>
                                          <p:spTgt spid="73"/>
                                        </p:tgtEl>
                                        <p:attrNameLst>
                                          <p:attrName>style.visibility</p:attrName>
                                        </p:attrNameLst>
                                      </p:cBhvr>
                                      <p:to>
                                        <p:strVal val="hidden"/>
                                      </p:to>
                                    </p:set>
                                  </p:childTnLst>
                                </p:cTn>
                              </p:par>
                            </p:childTnLst>
                          </p:cTn>
                        </p:par>
                        <p:par>
                          <p:cTn id="487" fill="hold">
                            <p:stCondLst>
                              <p:cond delay="500"/>
                            </p:stCondLst>
                            <p:childTnLst>
                              <p:par>
                                <p:cTn id="488" presetID="42" presetClass="path" presetSubtype="0" accel="50000" decel="50000" fill="hold" nodeType="afterEffect">
                                  <p:stCondLst>
                                    <p:cond delay="0"/>
                                  </p:stCondLst>
                                  <p:childTnLst>
                                    <p:animMotion origin="layout" path="M -2.77778E-6 -4.44444E-6 L -2.77778E-6 0.61737 " pathEditMode="relative" rAng="0" ptsTypes="AA">
                                      <p:cBhvr>
                                        <p:cTn id="489" dur="1000" fill="hold"/>
                                        <p:tgtEl>
                                          <p:spTgt spid="103"/>
                                        </p:tgtEl>
                                        <p:attrNameLst>
                                          <p:attrName>ppt_x</p:attrName>
                                          <p:attrName>ppt_y</p:attrName>
                                        </p:attrNameLst>
                                      </p:cBhvr>
                                      <p:rCtr x="0" y="3085600"/>
                                    </p:animMotion>
                                  </p:childTnLst>
                                </p:cTn>
                              </p:par>
                            </p:childTnLst>
                          </p:cTn>
                        </p:par>
                        <p:par>
                          <p:cTn id="490" fill="hold">
                            <p:stCondLst>
                              <p:cond delay="1500"/>
                            </p:stCondLst>
                            <p:childTnLst>
                              <p:par>
                                <p:cTn id="491" presetID="63" presetClass="path" presetSubtype="0" accel="50000" decel="50000" fill="hold" nodeType="afterEffect">
                                  <p:stCondLst>
                                    <p:cond delay="0"/>
                                  </p:stCondLst>
                                  <p:childTnLst>
                                    <p:animMotion origin="layout" path="M -2.77778E-6 0.61737 L 0.09601 0.61991 " pathEditMode="relative" rAng="0" ptsTypes="AA">
                                      <p:cBhvr>
                                        <p:cTn id="492" dur="2000" fill="hold"/>
                                        <p:tgtEl>
                                          <p:spTgt spid="103"/>
                                        </p:tgtEl>
                                        <p:attrNameLst>
                                          <p:attrName>ppt_x</p:attrName>
                                          <p:attrName>ppt_y</p:attrName>
                                        </p:attrNameLst>
                                      </p:cBhvr>
                                      <p:rCtr x="479200" y="11600"/>
                                    </p:animMotion>
                                  </p:childTnLst>
                                </p:cTn>
                              </p:par>
                              <p:par>
                                <p:cTn id="493" presetID="8" presetClass="emph" presetSubtype="0" fill="hold" nodeType="withEffect">
                                  <p:stCondLst>
                                    <p:cond delay="0"/>
                                  </p:stCondLst>
                                  <p:childTnLst>
                                    <p:animRot by="21600000">
                                      <p:cBhvr>
                                        <p:cTn id="494" dur="2000" fill="hold"/>
                                        <p:tgtEl>
                                          <p:spTgt spid="103"/>
                                        </p:tgtEl>
                                        <p:attrNameLst>
                                          <p:attrName>r</p:attrName>
                                        </p:attrNameLst>
                                      </p:cBhvr>
                                    </p:animRot>
                                  </p:childTnLst>
                                </p:cTn>
                              </p:par>
                              <p:par>
                                <p:cTn id="495" presetID="10" presetClass="exit" presetSubtype="0" fill="hold" grpId="1" nodeType="withEffect">
                                  <p:stCondLst>
                                    <p:cond delay="0"/>
                                  </p:stCondLst>
                                  <p:childTnLst>
                                    <p:animEffect transition="out" filter="fade">
                                      <p:cBhvr>
                                        <p:cTn id="496" dur="500"/>
                                        <p:tgtEl>
                                          <p:spTgt spid="72"/>
                                        </p:tgtEl>
                                      </p:cBhvr>
                                    </p:animEffect>
                                    <p:set>
                                      <p:cBhvr>
                                        <p:cTn id="497"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498" restart="whenNotActive" fill="hold" evtFilter="cancelBubble" nodeType="interactiveSeq">
                <p:stCondLst>
                  <p:cond evt="onClick" delay="0">
                    <p:tgtEl>
                      <p:spTgt spid="116"/>
                    </p:tgtEl>
                  </p:cond>
                </p:stCondLst>
                <p:endSync evt="end" delay="0">
                  <p:rtn val="all"/>
                </p:endSync>
                <p:childTnLst>
                  <p:par>
                    <p:cTn id="499" fill="hold">
                      <p:stCondLst>
                        <p:cond delay="0"/>
                      </p:stCondLst>
                      <p:childTnLst>
                        <p:par>
                          <p:cTn id="500" fill="hold">
                            <p:stCondLst>
                              <p:cond delay="0"/>
                            </p:stCondLst>
                            <p:childTnLst>
                              <p:par>
                                <p:cTn id="501" presetID="32" presetClass="emph" presetSubtype="0" fill="hold" grpId="0" nodeType="clickEffect">
                                  <p:stCondLst>
                                    <p:cond delay="0"/>
                                  </p:stCondLst>
                                  <p:childTnLst>
                                    <p:animRot by="120000">
                                      <p:cBhvr>
                                        <p:cTn id="502" dur="100" fill="hold">
                                          <p:stCondLst>
                                            <p:cond delay="0"/>
                                          </p:stCondLst>
                                        </p:cTn>
                                        <p:tgtEl>
                                          <p:spTgt spid="116"/>
                                        </p:tgtEl>
                                        <p:attrNameLst>
                                          <p:attrName>r</p:attrName>
                                        </p:attrNameLst>
                                      </p:cBhvr>
                                    </p:animRot>
                                    <p:animRot by="-240000">
                                      <p:cBhvr>
                                        <p:cTn id="503" dur="200" fill="hold">
                                          <p:stCondLst>
                                            <p:cond delay="200"/>
                                          </p:stCondLst>
                                        </p:cTn>
                                        <p:tgtEl>
                                          <p:spTgt spid="116"/>
                                        </p:tgtEl>
                                        <p:attrNameLst>
                                          <p:attrName>r</p:attrName>
                                        </p:attrNameLst>
                                      </p:cBhvr>
                                    </p:animRot>
                                    <p:animRot by="240000">
                                      <p:cBhvr>
                                        <p:cTn id="504" dur="200" fill="hold">
                                          <p:stCondLst>
                                            <p:cond delay="400"/>
                                          </p:stCondLst>
                                        </p:cTn>
                                        <p:tgtEl>
                                          <p:spTgt spid="116"/>
                                        </p:tgtEl>
                                        <p:attrNameLst>
                                          <p:attrName>r</p:attrName>
                                        </p:attrNameLst>
                                      </p:cBhvr>
                                    </p:animRot>
                                    <p:animRot by="-240000">
                                      <p:cBhvr>
                                        <p:cTn id="505" dur="200" fill="hold">
                                          <p:stCondLst>
                                            <p:cond delay="600"/>
                                          </p:stCondLst>
                                        </p:cTn>
                                        <p:tgtEl>
                                          <p:spTgt spid="116"/>
                                        </p:tgtEl>
                                        <p:attrNameLst>
                                          <p:attrName>r</p:attrName>
                                        </p:attrNameLst>
                                      </p:cBhvr>
                                    </p:animRot>
                                    <p:animRot by="120000">
                                      <p:cBhvr>
                                        <p:cTn id="506" dur="200" fill="hold">
                                          <p:stCondLst>
                                            <p:cond delay="800"/>
                                          </p:stCondLst>
                                        </p:cTn>
                                        <p:tgtEl>
                                          <p:spTgt spid="116"/>
                                        </p:tgtEl>
                                        <p:attrNameLst>
                                          <p:attrName>r</p:attrName>
                                        </p:attrNameLst>
                                      </p:cBhvr>
                                    </p:animRot>
                                  </p:childTnLst>
                                </p:cTn>
                              </p:par>
                            </p:childTnLst>
                          </p:cTn>
                        </p:par>
                        <p:par>
                          <p:cTn id="507" fill="hold">
                            <p:stCondLst>
                              <p:cond delay="1000"/>
                            </p:stCondLst>
                            <p:childTnLst>
                              <p:par>
                                <p:cTn id="508" presetID="2" presetClass="entr" presetSubtype="4" fill="hold" nodeType="afterEffect">
                                  <p:stCondLst>
                                    <p:cond delay="0"/>
                                  </p:stCondLst>
                                  <p:childTnLst>
                                    <p:set>
                                      <p:cBhvr>
                                        <p:cTn id="509" dur="1" fill="hold">
                                          <p:stCondLst>
                                            <p:cond delay="0"/>
                                          </p:stCondLst>
                                        </p:cTn>
                                        <p:tgtEl>
                                          <p:spTgt spid="117"/>
                                        </p:tgtEl>
                                        <p:attrNameLst>
                                          <p:attrName>style.visibility</p:attrName>
                                        </p:attrNameLst>
                                      </p:cBhvr>
                                      <p:to>
                                        <p:strVal val="visible"/>
                                      </p:to>
                                    </p:set>
                                    <p:anim calcmode="lin" valueType="num">
                                      <p:cBhvr additive="base">
                                        <p:cTn id="510" dur="500" fill="hold"/>
                                        <p:tgtEl>
                                          <p:spTgt spid="117"/>
                                        </p:tgtEl>
                                        <p:attrNameLst>
                                          <p:attrName>ppt_x</p:attrName>
                                        </p:attrNameLst>
                                      </p:cBhvr>
                                      <p:tavLst>
                                        <p:tav tm="0">
                                          <p:val>
                                            <p:strVal val="#ppt_x"/>
                                          </p:val>
                                        </p:tav>
                                        <p:tav tm="100000">
                                          <p:val>
                                            <p:strVal val="#ppt_x"/>
                                          </p:val>
                                        </p:tav>
                                      </p:tavLst>
                                    </p:anim>
                                    <p:anim calcmode="lin" valueType="num">
                                      <p:cBhvr additive="base">
                                        <p:cTn id="511" dur="500" fill="hold"/>
                                        <p:tgtEl>
                                          <p:spTgt spid="1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6"/>
                  </p:tgtEl>
                </p:cond>
              </p:nextCondLst>
            </p:seq>
            <p:seq concurrent="1" nextAc="seek">
              <p:cTn id="512" restart="whenNotActive" fill="hold" evtFilter="cancelBubble" nodeType="interactiveSeq">
                <p:stCondLst>
                  <p:cond evt="onClick" delay="0">
                    <p:tgtEl>
                      <p:spTgt spid="118"/>
                    </p:tgtEl>
                  </p:cond>
                </p:stCondLst>
                <p:endSync evt="end" delay="0">
                  <p:rtn val="all"/>
                </p:endSync>
                <p:childTnLst>
                  <p:par>
                    <p:cTn id="513" fill="hold">
                      <p:stCondLst>
                        <p:cond delay="0"/>
                      </p:stCondLst>
                      <p:childTnLst>
                        <p:par>
                          <p:cTn id="514" fill="hold">
                            <p:stCondLst>
                              <p:cond delay="0"/>
                            </p:stCondLst>
                            <p:childTnLst>
                              <p:par>
                                <p:cTn id="515" presetID="32" presetClass="emph" presetSubtype="0" fill="hold" grpId="0" nodeType="clickEffect">
                                  <p:stCondLst>
                                    <p:cond delay="0"/>
                                  </p:stCondLst>
                                  <p:childTnLst>
                                    <p:animRot by="120000">
                                      <p:cBhvr>
                                        <p:cTn id="516" dur="100" fill="hold">
                                          <p:stCondLst>
                                            <p:cond delay="0"/>
                                          </p:stCondLst>
                                        </p:cTn>
                                        <p:tgtEl>
                                          <p:spTgt spid="118"/>
                                        </p:tgtEl>
                                        <p:attrNameLst>
                                          <p:attrName>r</p:attrName>
                                        </p:attrNameLst>
                                      </p:cBhvr>
                                    </p:animRot>
                                    <p:animRot by="-240000">
                                      <p:cBhvr>
                                        <p:cTn id="517" dur="200" fill="hold">
                                          <p:stCondLst>
                                            <p:cond delay="200"/>
                                          </p:stCondLst>
                                        </p:cTn>
                                        <p:tgtEl>
                                          <p:spTgt spid="118"/>
                                        </p:tgtEl>
                                        <p:attrNameLst>
                                          <p:attrName>r</p:attrName>
                                        </p:attrNameLst>
                                      </p:cBhvr>
                                    </p:animRot>
                                    <p:animRot by="240000">
                                      <p:cBhvr>
                                        <p:cTn id="518" dur="200" fill="hold">
                                          <p:stCondLst>
                                            <p:cond delay="400"/>
                                          </p:stCondLst>
                                        </p:cTn>
                                        <p:tgtEl>
                                          <p:spTgt spid="118"/>
                                        </p:tgtEl>
                                        <p:attrNameLst>
                                          <p:attrName>r</p:attrName>
                                        </p:attrNameLst>
                                      </p:cBhvr>
                                    </p:animRot>
                                    <p:animRot by="-240000">
                                      <p:cBhvr>
                                        <p:cTn id="519" dur="200" fill="hold">
                                          <p:stCondLst>
                                            <p:cond delay="600"/>
                                          </p:stCondLst>
                                        </p:cTn>
                                        <p:tgtEl>
                                          <p:spTgt spid="118"/>
                                        </p:tgtEl>
                                        <p:attrNameLst>
                                          <p:attrName>r</p:attrName>
                                        </p:attrNameLst>
                                      </p:cBhvr>
                                    </p:animRot>
                                    <p:animRot by="120000">
                                      <p:cBhvr>
                                        <p:cTn id="520" dur="200" fill="hold">
                                          <p:stCondLst>
                                            <p:cond delay="800"/>
                                          </p:stCondLst>
                                        </p:cTn>
                                        <p:tgtEl>
                                          <p:spTgt spid="118"/>
                                        </p:tgtEl>
                                        <p:attrNameLst>
                                          <p:attrName>r</p:attrName>
                                        </p:attrNameLst>
                                      </p:cBhvr>
                                    </p:animRot>
                                  </p:childTnLst>
                                </p:cTn>
                              </p:par>
                            </p:childTnLst>
                          </p:cTn>
                        </p:par>
                        <p:par>
                          <p:cTn id="521" fill="hold">
                            <p:stCondLst>
                              <p:cond delay="1000"/>
                            </p:stCondLst>
                            <p:childTnLst>
                              <p:par>
                                <p:cTn id="522" presetID="2" presetClass="entr" presetSubtype="4" fill="hold" nodeType="afterEffect">
                                  <p:stCondLst>
                                    <p:cond delay="0"/>
                                  </p:stCondLst>
                                  <p:childTnLst>
                                    <p:set>
                                      <p:cBhvr>
                                        <p:cTn id="523" dur="1" fill="hold">
                                          <p:stCondLst>
                                            <p:cond delay="0"/>
                                          </p:stCondLst>
                                        </p:cTn>
                                        <p:tgtEl>
                                          <p:spTgt spid="119"/>
                                        </p:tgtEl>
                                        <p:attrNameLst>
                                          <p:attrName>style.visibility</p:attrName>
                                        </p:attrNameLst>
                                      </p:cBhvr>
                                      <p:to>
                                        <p:strVal val="visible"/>
                                      </p:to>
                                    </p:set>
                                    <p:anim calcmode="lin" valueType="num">
                                      <p:cBhvr additive="base">
                                        <p:cTn id="524" dur="500" fill="hold"/>
                                        <p:tgtEl>
                                          <p:spTgt spid="119"/>
                                        </p:tgtEl>
                                        <p:attrNameLst>
                                          <p:attrName>ppt_x</p:attrName>
                                        </p:attrNameLst>
                                      </p:cBhvr>
                                      <p:tavLst>
                                        <p:tav tm="0">
                                          <p:val>
                                            <p:strVal val="#ppt_x"/>
                                          </p:val>
                                        </p:tav>
                                        <p:tav tm="100000">
                                          <p:val>
                                            <p:strVal val="#ppt_x"/>
                                          </p:val>
                                        </p:tav>
                                      </p:tavLst>
                                    </p:anim>
                                    <p:anim calcmode="lin" valueType="num">
                                      <p:cBhvr additive="base">
                                        <p:cTn id="525" dur="500" fill="hold"/>
                                        <p:tgtEl>
                                          <p:spTgt spid="1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18"/>
                  </p:tgtEl>
                </p:cond>
              </p:nextCondLst>
            </p:seq>
          </p:childTnLst>
        </p:cTn>
      </p:par>
    </p:tnLst>
    <p:bldLst>
      <p:bldP spid="72" grpId="0" animBg="1"/>
      <p:bldP spid="72" grpId="1" animBg="1"/>
      <p:bldP spid="73" grpId="0" animBg="1"/>
      <p:bldP spid="73" grpId="1" animBg="1"/>
      <p:bldP spid="74" grpId="0" animBg="1"/>
      <p:bldP spid="74" grpId="1" animBg="1"/>
      <p:bldP spid="74" grpId="2" animBg="1"/>
      <p:bldP spid="75" grpId="0" animBg="1"/>
      <p:bldP spid="75" grpId="1" animBg="1"/>
      <p:bldP spid="75" grpId="2" animBg="1"/>
      <p:bldP spid="76" grpId="0" animBg="1"/>
      <p:bldP spid="76" grpId="1" animBg="1"/>
      <p:bldP spid="76" grpId="2" animBg="1"/>
      <p:bldP spid="77" grpId="0" animBg="1"/>
      <p:bldP spid="77" grpId="1" animBg="1"/>
      <p:bldP spid="77" grpId="2" animBg="1"/>
      <p:bldP spid="78" grpId="0" animBg="1"/>
      <p:bldP spid="78" grpId="1" animBg="1"/>
      <p:bldP spid="78" grpId="2" animBg="1"/>
      <p:bldP spid="79" grpId="0" animBg="1"/>
      <p:bldP spid="79" grpId="1" animBg="1"/>
      <p:bldP spid="79" grpId="2" animBg="1"/>
      <p:bldP spid="80" grpId="0" animBg="1"/>
      <p:bldP spid="80" grpId="1" animBg="1"/>
      <p:bldP spid="80" grpId="2" animBg="1"/>
      <p:bldP spid="81" grpId="0" animBg="1"/>
      <p:bldP spid="81" grpId="1" animBg="1"/>
      <p:bldP spid="81" grpId="2" animBg="1"/>
      <p:bldP spid="82" grpId="0" animBg="1"/>
      <p:bldP spid="82" grpId="1" animBg="1"/>
      <p:bldP spid="82" grpId="2" animBg="1"/>
      <p:bldP spid="83" grpId="0" animBg="1"/>
      <p:bldP spid="83" grpId="1" animBg="1"/>
      <p:bldP spid="83" grpId="2" animBg="1"/>
      <p:bldP spid="84" grpId="0" animBg="1"/>
      <p:bldP spid="84" grpId="1" animBg="1"/>
      <p:bldP spid="84" grpId="2" animBg="1"/>
      <p:bldP spid="85" grpId="0" animBg="1"/>
      <p:bldP spid="85" grpId="1" animBg="1"/>
      <p:bldP spid="85" grpId="2" animBg="1"/>
      <p:bldP spid="86" grpId="0" animBg="1"/>
      <p:bldP spid="86" grpId="1" animBg="1"/>
      <p:bldP spid="86" grpId="2" animBg="1"/>
      <p:bldP spid="87" grpId="0" animBg="1"/>
      <p:bldP spid="87" grpId="1" animBg="1"/>
      <p:bldP spid="87" grpId="2" animBg="1"/>
      <p:bldP spid="88" grpId="0" animBg="1"/>
      <p:bldP spid="88" grpId="1" animBg="1"/>
      <p:bldP spid="88" grpId="2" animBg="1"/>
      <p:bldP spid="89" grpId="0" animBg="1"/>
      <p:bldP spid="89" grpId="1" animBg="1"/>
      <p:bldP spid="89" grpId="2" animBg="1"/>
      <p:bldP spid="90" grpId="0" animBg="1"/>
      <p:bldP spid="90" grpId="1" animBg="1"/>
      <p:bldP spid="90" grpId="2" animBg="1"/>
      <p:bldP spid="91" grpId="0" animBg="1"/>
      <p:bldP spid="91" grpId="1" animBg="1"/>
      <p:bldP spid="91" grpId="2" animBg="1"/>
      <p:bldP spid="105" grpId="0" animBg="1"/>
      <p:bldP spid="105" grpId="1" animBg="1"/>
      <p:bldP spid="116" grpId="0" animBg="1"/>
      <p:bldP spid="1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DELL\Downloads\Bạch Đằng.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0" y="893763"/>
            <a:ext cx="4781550"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751013" y="4759325"/>
            <a:ext cx="62309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200" b="1">
                <a:latin typeface="Times New Roman" panose="02020603050405020304" pitchFamily="18" charset="0"/>
                <a:cs typeface="Times New Roman" panose="02020603050405020304" pitchFamily="18" charset="0"/>
              </a:rPr>
              <a:t>Bạch Đằng  dậy sóng (Tranh dân gian Đông Hồ)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2"/>
            </p:custDataLst>
          </p:nvPr>
        </p:nvSpPr>
        <p:spPr>
          <a:xfrm>
            <a:off x="990600" y="228600"/>
            <a:ext cx="7116693" cy="92333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eaLnBrk="1" fontAlgn="auto" hangingPunct="1">
              <a:spcBef>
                <a:spcPts val="0"/>
              </a:spcBef>
              <a:spcAft>
                <a:spcPts val="0"/>
              </a:spcAft>
              <a:defRPr/>
            </a:pPr>
            <a:r>
              <a:rPr lang="en-US" sz="54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LIÊN HỆ THỰC TIỄN</a:t>
            </a:r>
          </a:p>
        </p:txBody>
      </p:sp>
      <p:sp>
        <p:nvSpPr>
          <p:cNvPr id="5" name="TextBox 4"/>
          <p:cNvSpPr txBox="1"/>
          <p:nvPr/>
        </p:nvSpPr>
        <p:spPr>
          <a:xfrm>
            <a:off x="969818" y="1676400"/>
            <a:ext cx="7093527" cy="1754326"/>
          </a:xfrm>
          <a:prstGeom prst="rect">
            <a:avLst/>
          </a:prstGeom>
          <a:noFill/>
        </p:spPr>
        <p:txBody>
          <a:bodyPr>
            <a:spAutoFit/>
          </a:bodyPr>
          <a:lstStyle/>
          <a:p>
            <a:pPr algn="ctr" eaLnBrk="1" fontAlgn="auto" hangingPunct="1">
              <a:spcBef>
                <a:spcPts val="0"/>
              </a:spcBef>
              <a:spcAft>
                <a:spcPts val="0"/>
              </a:spcAft>
              <a:defRPr/>
            </a:pPr>
            <a:endParaRPr lang="en-US" sz="36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lang="en-US" sz="3600" dirty="0">
                <a:latin typeface="Times New Roman" panose="02020603050405020304" pitchFamily="18" charset="0"/>
                <a:cs typeface="Times New Roman" panose="02020603050405020304" pitchFamily="18" charset="0"/>
              </a:rPr>
              <a:t>Em sẽ làm gì để giữ vững nền độc lập dân tộc ?</a:t>
            </a:r>
          </a:p>
        </p:txBody>
      </p:sp>
    </p:spTree>
    <p:custDataLst>
      <p:tags r:id="rId1"/>
    </p:custDataLst>
  </p:cSld>
  <p:clrMapOvr>
    <a:masterClrMapping/>
  </p:clrMapOvr>
  <p:transition spd="slow">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3" name="Picture 9"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175" y="4498975"/>
            <a:ext cx="45545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8" y="3681413"/>
            <a:ext cx="4002087"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38" y="2697163"/>
            <a:ext cx="4784725"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90049">
            <a:off x="4854575" y="1427143"/>
            <a:ext cx="34020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850" y="1501775"/>
            <a:ext cx="42957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054285"/>
            <a:ext cx="1822450" cy="136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ingle Corner Rectangle 2"/>
          <p:cNvSpPr/>
          <p:nvPr/>
        </p:nvSpPr>
        <p:spPr>
          <a:xfrm>
            <a:off x="374073" y="1098603"/>
            <a:ext cx="8437417" cy="2531288"/>
          </a:xfrm>
          <a:prstGeom prst="round1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Char char="-"/>
              <a:defRPr/>
            </a:pPr>
            <a:r>
              <a:rPr lang="en-US" sz="2400" dirty="0">
                <a:solidFill>
                  <a:srgbClr val="0000CC"/>
                </a:solidFill>
                <a:latin typeface="Times New Roman" panose="02020603050405020304" pitchFamily="18" charset="0"/>
                <a:cs typeface="Times New Roman" panose="02020603050405020304" pitchFamily="18" charset="0"/>
              </a:rPr>
              <a:t> Học bài, chuẩn bị phần tiếp theo</a:t>
            </a:r>
          </a:p>
          <a:p>
            <a:pPr eaLnBrk="1" fontAlgn="auto" hangingPunct="1">
              <a:spcBef>
                <a:spcPts val="0"/>
              </a:spcBef>
              <a:spcAft>
                <a:spcPts val="0"/>
              </a:spcAft>
              <a:buFontTx/>
              <a:buChar char="-"/>
              <a:defRPr/>
            </a:pPr>
            <a:r>
              <a:rPr lang="en-US" sz="2400" dirty="0">
                <a:solidFill>
                  <a:srgbClr val="0000CC"/>
                </a:solidFill>
                <a:latin typeface="Times New Roman" panose="02020603050405020304" pitchFamily="18" charset="0"/>
                <a:cs typeface="Times New Roman" panose="02020603050405020304" pitchFamily="18" charset="0"/>
              </a:rPr>
              <a:t> Tìm hiểu thông tin về: </a:t>
            </a:r>
          </a:p>
          <a:p>
            <a:pPr eaLnBrk="1" fontAlgn="auto" hangingPunct="1">
              <a:spcBef>
                <a:spcPts val="0"/>
              </a:spcBef>
              <a:spcAft>
                <a:spcPts val="0"/>
              </a:spcAft>
              <a:defRPr/>
            </a:pPr>
            <a:r>
              <a:rPr lang="en-US" sz="2400" dirty="0">
                <a:solidFill>
                  <a:srgbClr val="0000CC"/>
                </a:solidFill>
                <a:latin typeface="Times New Roman" panose="02020603050405020304" pitchFamily="18" charset="0"/>
                <a:cs typeface="Times New Roman" panose="02020603050405020304" pitchFamily="18" charset="0"/>
              </a:rPr>
              <a:t>+ Vị trí chiến lược của Sông Bạch Đằng</a:t>
            </a:r>
          </a:p>
          <a:p>
            <a:pPr eaLnBrk="1" fontAlgn="auto" hangingPunct="1">
              <a:spcBef>
                <a:spcPts val="0"/>
              </a:spcBef>
              <a:spcAft>
                <a:spcPts val="0"/>
              </a:spcAft>
              <a:defRPr/>
            </a:pPr>
            <a:r>
              <a:rPr lang="en-US" sz="2400" dirty="0">
                <a:solidFill>
                  <a:srgbClr val="0000CC"/>
                </a:solidFill>
                <a:latin typeface="Times New Roman" panose="02020603050405020304" pitchFamily="18" charset="0"/>
                <a:cs typeface="Times New Roman" panose="02020603050405020304" pitchFamily="18" charset="0"/>
              </a:rPr>
              <a:t>+ Cách bố trí trận địa trên sông Bạch Đằng của Ngô Quyền</a:t>
            </a:r>
          </a:p>
          <a:p>
            <a:pPr eaLnBrk="1" fontAlgn="auto" hangingPunct="1">
              <a:spcBef>
                <a:spcPts val="0"/>
              </a:spcBef>
              <a:spcAft>
                <a:spcPts val="0"/>
              </a:spcAft>
              <a:defRPr/>
            </a:pPr>
            <a:r>
              <a:rPr lang="en-US" sz="2400" dirty="0">
                <a:solidFill>
                  <a:srgbClr val="0000CC"/>
                </a:solidFill>
                <a:latin typeface="Times New Roman" panose="02020603050405020304" pitchFamily="18" charset="0"/>
                <a:cs typeface="Times New Roman" panose="02020603050405020304" pitchFamily="18" charset="0"/>
              </a:rPr>
              <a:t>+ Diễn biến cuộc kháng chiến trên sông Bạch Đằng năm 938</a:t>
            </a:r>
            <a:endParaRPr lang="vi-VN" sz="2400" dirty="0">
              <a:solidFill>
                <a:srgbClr val="0000CC"/>
              </a:solidFill>
              <a:latin typeface="Times New Roman" panose="02020603050405020304" pitchFamily="18" charset="0"/>
              <a:cs typeface="Times New Roman" panose="02020603050405020304" pitchFamily="18" charset="0"/>
            </a:endParaRPr>
          </a:p>
        </p:txBody>
      </p:sp>
      <p:pic>
        <p:nvPicPr>
          <p:cNvPr id="43013"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05763" y="3762375"/>
            <a:ext cx="105727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648654" y="101231"/>
            <a:ext cx="7875874" cy="830997"/>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fontAlgn="auto" hangingPunct="1">
              <a:spcBef>
                <a:spcPts val="0"/>
              </a:spcBef>
              <a:spcAft>
                <a:spcPts val="0"/>
              </a:spcAft>
              <a:defRPr/>
            </a:pPr>
            <a:r>
              <a:rPr lang="en-US" sz="4800" b="1" cap="all" dirty="0">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HƯỚNG DẪN HỌC Ở NHÀ</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nodeType="afterEffect">
                                  <p:stCondLst>
                                    <p:cond delay="0"/>
                                  </p:stCondLst>
                                  <p:childTnLst>
                                    <p:animClr clrSpc="hsl" dir="cw">
                                      <p:cBhvr override="childStyle">
                                        <p:cTn id="6" dur="500" fill="hold"/>
                                        <p:tgtEl>
                                          <p:spTgt spid="11"/>
                                        </p:tgtEl>
                                        <p:attrNameLst>
                                          <p:attrName>style.color</p:attrName>
                                        </p:attrNameLst>
                                      </p:cBhvr>
                                      <p:by>
                                        <p:hsl h="7200000" s="0" l="0"/>
                                      </p:by>
                                    </p:animClr>
                                    <p:animClr clrSpc="hsl" dir="cw">
                                      <p:cBhvr>
                                        <p:cTn id="7" dur="500" fill="hold"/>
                                        <p:tgtEl>
                                          <p:spTgt spid="11"/>
                                        </p:tgtEl>
                                        <p:attrNameLst>
                                          <p:attrName>fillcolor</p:attrName>
                                        </p:attrNameLst>
                                      </p:cBhvr>
                                      <p:by>
                                        <p:hsl h="7200000" s="0" l="0"/>
                                      </p:by>
                                    </p:animClr>
                                    <p:animClr clrSpc="hsl" dir="cw">
                                      <p:cBhvr>
                                        <p:cTn id="8" dur="500" fill="hold"/>
                                        <p:tgtEl>
                                          <p:spTgt spid="11"/>
                                        </p:tgtEl>
                                        <p:attrNameLst>
                                          <p:attrName>stroke.color</p:attrName>
                                        </p:attrNameLst>
                                      </p:cBhvr>
                                      <p:by>
                                        <p:hsl h="7200000" s="0" l="0"/>
                                      </p:by>
                                    </p:animClr>
                                    <p:set>
                                      <p:cBhvr>
                                        <p:cTn id="9"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55575" y="620713"/>
            <a:ext cx="8745538" cy="592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2549525" y="119063"/>
            <a:ext cx="4168775" cy="52387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lvl1pPr>
              <a:spcBef>
                <a:spcPct val="20000"/>
              </a:spcBef>
              <a:buFont typeface="Arial" panose="020B0604020202020204" pitchFamily="34" charset="0"/>
              <a:buChar char="•"/>
              <a:defRPr sz="3200">
                <a:solidFill>
                  <a:schemeClr val="bg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bg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bg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bg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bg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Times New Roman" panose="02020603050405020304" pitchFamily="18" charset="0"/>
                <a:cs typeface="Times New Roman" panose="02020603050405020304" pitchFamily="18" charset="0"/>
              </a:defRPr>
            </a:lvl9pPr>
          </a:lstStyle>
          <a:p>
            <a:pPr algn="ctr" eaLnBrk="1" fontAlgn="auto" hangingPunct="1">
              <a:spcBef>
                <a:spcPct val="0"/>
              </a:spcBef>
              <a:spcAft>
                <a:spcPts val="0"/>
              </a:spcAft>
              <a:buFontTx/>
              <a:buNone/>
              <a:defRPr/>
            </a:pPr>
            <a:r>
              <a:rPr lang="en-US" altLang="en-US" sz="2800" b="1" dirty="0">
                <a:solidFill>
                  <a:srgbClr val="FF0000"/>
                </a:solidFill>
              </a:rPr>
              <a:t>TÀI LIỆU THAM KHẢO</a:t>
            </a:r>
          </a:p>
        </p:txBody>
      </p:sp>
      <p:sp>
        <p:nvSpPr>
          <p:cNvPr id="45060" name="Rectangle 4"/>
          <p:cNvSpPr>
            <a:spLocks noChangeArrowheads="1"/>
          </p:cNvSpPr>
          <p:nvPr/>
        </p:nvSpPr>
        <p:spPr bwMode="auto">
          <a:xfrm>
            <a:off x="346075" y="1179513"/>
            <a:ext cx="7939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t>Tham khảo trên internet về cách bố trí trận địa cọc ngầm và diễn biến trận đánh của Ngô Quyền theo các đường link sau: </a:t>
            </a:r>
          </a:p>
          <a:p>
            <a:pPr eaLnBrk="1" hangingPunct="1">
              <a:lnSpc>
                <a:spcPct val="100000"/>
              </a:lnSpc>
              <a:spcBef>
                <a:spcPct val="0"/>
              </a:spcBef>
              <a:buFontTx/>
              <a:buNone/>
            </a:pPr>
            <a:r>
              <a:rPr lang="en-US" altLang="en-US" sz="1800">
                <a:solidFill>
                  <a:srgbClr val="0000CC"/>
                </a:solidFill>
              </a:rPr>
              <a:t>https://www.youtube.com/watch?v=0pL7hNV41lI</a:t>
            </a:r>
          </a:p>
          <a:p>
            <a:pPr eaLnBrk="1" hangingPunct="1">
              <a:lnSpc>
                <a:spcPct val="100000"/>
              </a:lnSpc>
              <a:spcBef>
                <a:spcPct val="0"/>
              </a:spcBef>
              <a:buFontTx/>
              <a:buNone/>
            </a:pPr>
            <a:endParaRPr lang="en-US" altLang="en-US" sz="1800"/>
          </a:p>
        </p:txBody>
      </p:sp>
      <p:sp>
        <p:nvSpPr>
          <p:cNvPr id="45061" name="Rectangle 6"/>
          <p:cNvSpPr>
            <a:spLocks noChangeArrowheads="1"/>
          </p:cNvSpPr>
          <p:nvPr/>
        </p:nvSpPr>
        <p:spPr bwMode="auto">
          <a:xfrm>
            <a:off x="387350" y="2052638"/>
            <a:ext cx="5764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solidFill>
                  <a:srgbClr val="0000CC"/>
                </a:solidFill>
                <a:hlinkClick r:id="rId6"/>
              </a:rPr>
              <a:t>https://www.youtube.com/watch?v=na_M-UWYJQs</a:t>
            </a:r>
            <a:endParaRPr lang="en-US" altLang="en-US" sz="1800">
              <a:solidFill>
                <a:srgbClr val="0000CC"/>
              </a:solidFill>
            </a:endParaRPr>
          </a:p>
        </p:txBody>
      </p:sp>
    </p:spTree>
    <p:custDataLst>
      <p:tags r:id="rId1"/>
    </p:custDataLst>
  </p:cSld>
  <p:clrMapOvr>
    <a:masterClrMapping/>
  </p:clrMapOvr>
  <p:transition spd="slow">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4" descr="Kết quả hình ảnh cho background đẹp cho powerpoint hinh trai ti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Box 1"/>
          <p:cNvSpPr txBox="1">
            <a:spLocks noChangeArrowheads="1"/>
          </p:cNvSpPr>
          <p:nvPr/>
        </p:nvSpPr>
        <p:spPr bwMode="auto">
          <a:xfrm>
            <a:off x="0" y="1020763"/>
            <a:ext cx="8991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000" i="1">
                <a:solidFill>
                  <a:srgbClr val="FF0000"/>
                </a:solidFill>
                <a:latin typeface="Times New Roman" panose="02020603050405020304" pitchFamily="18" charset="0"/>
                <a:cs typeface="Times New Roman" panose="02020603050405020304" pitchFamily="18" charset="0"/>
              </a:rPr>
              <a:t>TIẾT HỌC ĐẾN ĐÂY LÀ KẾT THÚC CHÚC CÁC CON CÓ GIỜ HỌC VUI VẺ</a:t>
            </a:r>
          </a:p>
        </p:txBody>
      </p:sp>
    </p:spTree>
    <p:custDataLst>
      <p:tags r:id="rId1"/>
    </p:custData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5250"/>
            <a:ext cx="8726488"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446567" y="786809"/>
            <a:ext cx="8697433" cy="1568450"/>
          </a:xfrm>
          <a:prstGeom prst="rect">
            <a:avLst/>
          </a:prstGeom>
        </p:spPr>
        <p:style>
          <a:lnRef idx="2">
            <a:schemeClr val="dk1"/>
          </a:lnRef>
          <a:fillRef idx="1">
            <a:schemeClr val="lt1"/>
          </a:fillRef>
          <a:effectRef idx="0">
            <a:schemeClr val="dk1"/>
          </a:effectRef>
          <a:fontRef idx="minor">
            <a:schemeClr val="dk1"/>
          </a:fontRef>
        </p:style>
        <p:txBody>
          <a:bodyPr>
            <a:spAutoFit/>
            <a:scene3d>
              <a:camera prst="orthographicFront"/>
              <a:lightRig rig="threePt" dir="t"/>
            </a:scene3d>
            <a:sp3d extrusionH="57150">
              <a:bevelT w="82550" h="38100" prst="coolSlant"/>
            </a:sp3d>
          </a:bodyPr>
          <a:lstStyle/>
          <a:p>
            <a:pPr algn="ctr" eaLnBrk="1" fontAlgn="auto" hangingPunct="1">
              <a:spcBef>
                <a:spcPts val="0"/>
              </a:spcBef>
              <a:spcAft>
                <a:spcPts val="0"/>
              </a:spcAft>
              <a:defRPr/>
            </a:pPr>
            <a:r>
              <a:rPr lang="en-US" sz="3200" b="1" dirty="0">
                <a:latin typeface="Times New Roman" panose="02020603050405020304" pitchFamily="18" charset="0"/>
                <a:cs typeface="Times New Roman" panose="02020603050405020304" pitchFamily="18" charset="0"/>
              </a:rPr>
              <a:t>Bài 18</a:t>
            </a:r>
          </a:p>
          <a:p>
            <a:pPr algn="ctr" eaLnBrk="1" fontAlgn="auto" hangingPunct="1">
              <a:spcBef>
                <a:spcPts val="0"/>
              </a:spcBef>
              <a:spcAft>
                <a:spcPts val="0"/>
              </a:spcAft>
              <a:defRPr/>
            </a:pPr>
            <a:r>
              <a:rPr lang="en-US" sz="3200" b="1" dirty="0">
                <a:latin typeface="Times New Roman" panose="02020603050405020304" pitchFamily="18" charset="0"/>
                <a:cs typeface="Times New Roman" panose="02020603050405020304" pitchFamily="18" charset="0"/>
              </a:rPr>
              <a:t>BƯỚC NGOẶT LỊCH SỬ ĐẦU THÊ KỈ X</a:t>
            </a:r>
          </a:p>
          <a:p>
            <a:pPr algn="ctr" eaLnBrk="1" fontAlgn="auto" hangingPunct="1">
              <a:spcBef>
                <a:spcPts val="0"/>
              </a:spcBef>
              <a:spcAft>
                <a:spcPts val="0"/>
              </a:spcAft>
              <a:defRPr/>
            </a:pPr>
            <a:endParaRPr lang="en-US" sz="3200"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500" fill="hold"/>
                                        <p:tgtEl>
                                          <p:spTgt spid="9"/>
                                        </p:tgtEl>
                                        <p:attrNameLst>
                                          <p:attrName>style.color</p:attrName>
                                        </p:attrNameLst>
                                      </p:cBhvr>
                                      <p:by>
                                        <p:hsl h="7200000" s="0" l="0"/>
                                      </p:by>
                                    </p:animClr>
                                    <p:animClr clrSpc="hsl" dir="cw">
                                      <p:cBhvr>
                                        <p:cTn id="7" dur="500" fill="hold"/>
                                        <p:tgtEl>
                                          <p:spTgt spid="9"/>
                                        </p:tgtEl>
                                        <p:attrNameLst>
                                          <p:attrName>fillcolor</p:attrName>
                                        </p:attrNameLst>
                                      </p:cBhvr>
                                      <p:by>
                                        <p:hsl h="7200000" s="0" l="0"/>
                                      </p:by>
                                    </p:animClr>
                                    <p:animClr clrSpc="hsl" dir="cw">
                                      <p:cBhvr>
                                        <p:cTn id="8" dur="500" fill="hold"/>
                                        <p:tgtEl>
                                          <p:spTgt spid="9"/>
                                        </p:tgtEl>
                                        <p:attrNameLst>
                                          <p:attrName>stroke.color</p:attrName>
                                        </p:attrNameLst>
                                      </p:cBhvr>
                                      <p:by>
                                        <p:hsl h="7200000" s="0" l="0"/>
                                      </p:by>
                                    </p:animClr>
                                    <p:set>
                                      <p:cBhvr>
                                        <p:cTn id="9"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
          <p:cNvSpPr txBox="1">
            <a:spLocks noChangeArrowheads="1"/>
          </p:cNvSpPr>
          <p:nvPr/>
        </p:nvSpPr>
        <p:spPr bwMode="auto">
          <a:xfrm>
            <a:off x="0" y="127591"/>
            <a:ext cx="8899474" cy="646331"/>
          </a:xfrm>
          <a:prstGeom prst="rect">
            <a:avLst/>
          </a:prstGeom>
          <a:noFill/>
          <a:ln>
            <a:noFill/>
          </a:ln>
        </p:spPr>
        <p:txBody>
          <a:bodyPr>
            <a:spAutoFit/>
            <a:scene3d>
              <a:camera prst="orthographicFront"/>
              <a:lightRig rig="threePt" dir="t"/>
            </a:scene3d>
            <a:sp3d extrusionH="57150">
              <a:bevelT h="25400" prst="softRound"/>
            </a:sp3d>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defRPr/>
            </a:pPr>
            <a:r>
              <a:rPr lang="vi-VN" altLang="vi-VN" sz="3600" dirty="0">
                <a:solidFill>
                  <a:srgbClr val="0000CC"/>
                </a:solidFill>
                <a:effectLst>
                  <a:glow rad="139700">
                    <a:srgbClr val="FFC000">
                      <a:satMod val="175000"/>
                      <a:alpha val="40000"/>
                    </a:srgbClr>
                  </a:glow>
                  <a:reflection blurRad="6350" stA="60000" endA="900" endPos="58000" dir="5400000" sy="-100000" algn="bl" rotWithShape="0"/>
                </a:effectLst>
                <a:cs typeface="+mn-cs"/>
              </a:rPr>
              <a:t>          MỤC TIÊU BÀI HỌC                                   </a:t>
            </a:r>
          </a:p>
        </p:txBody>
      </p:sp>
      <p:sp>
        <p:nvSpPr>
          <p:cNvPr id="557" name="Rectangle 556"/>
          <p:cNvSpPr/>
          <p:nvPr/>
        </p:nvSpPr>
        <p:spPr>
          <a:xfrm>
            <a:off x="103188" y="88900"/>
            <a:ext cx="8888412" cy="6646863"/>
          </a:xfrm>
          <a:prstGeom prst="rect">
            <a:avLst/>
          </a:prstGeom>
          <a:noFill/>
          <a:ln w="50800" cmpd="thinThick">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00CC"/>
              </a:solidFill>
            </a:endParaRPr>
          </a:p>
        </p:txBody>
      </p:sp>
      <p:sp>
        <p:nvSpPr>
          <p:cNvPr id="7" name="Pentagon 6"/>
          <p:cNvSpPr/>
          <p:nvPr/>
        </p:nvSpPr>
        <p:spPr>
          <a:xfrm>
            <a:off x="241300" y="3382963"/>
            <a:ext cx="8723313" cy="2333625"/>
          </a:xfrm>
          <a:prstGeom prst="homePlate">
            <a:avLst/>
          </a:prstGeom>
          <a:solidFill>
            <a:srgbClr val="FFFF99"/>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300"/>
              </a:spcAft>
              <a:defRPr/>
            </a:pPr>
            <a:endParaRPr lang="en-US" sz="2400" b="1" dirty="0">
              <a:solidFill>
                <a:srgbClr val="0000CC"/>
              </a:solidFill>
              <a:latin typeface="Times New Roman" panose="02020603050405020304" pitchFamily="18" charset="0"/>
              <a:cs typeface="Times New Roman" panose="02020603050405020304" pitchFamily="18" charset="0"/>
            </a:endParaRPr>
          </a:p>
          <a:p>
            <a:pPr eaLnBrk="1" fontAlgn="auto" hangingPunct="1">
              <a:spcBef>
                <a:spcPts val="300"/>
              </a:spcBef>
              <a:spcAft>
                <a:spcPts val="300"/>
              </a:spcAft>
              <a:defRPr/>
            </a:pPr>
            <a:r>
              <a:rPr lang="en-US" sz="2000" b="1" dirty="0">
                <a:solidFill>
                  <a:srgbClr val="0000CC"/>
                </a:solidFill>
                <a:latin typeface="Times New Roman" panose="02020603050405020304" pitchFamily="18" charset="0"/>
                <a:cs typeface="Times New Roman" panose="02020603050405020304" pitchFamily="18" charset="0"/>
              </a:rPr>
              <a:t>2. </a:t>
            </a:r>
            <a:r>
              <a:rPr lang="en-US" sz="2000" b="1" dirty="0" err="1">
                <a:solidFill>
                  <a:srgbClr val="0000CC"/>
                </a:solidFill>
                <a:latin typeface="Times New Roman" panose="02020603050405020304" pitchFamily="18" charset="0"/>
                <a:cs typeface="Times New Roman" panose="02020603050405020304" pitchFamily="18" charset="0"/>
              </a:rPr>
              <a:t>Năng</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lực</a:t>
            </a:r>
            <a:r>
              <a:rPr lang="en-US" sz="2000" b="1" dirty="0">
                <a:solidFill>
                  <a:srgbClr val="0000CC"/>
                </a:solidFill>
                <a:latin typeface="Times New Roman" panose="02020603050405020304" pitchFamily="18" charset="0"/>
                <a:cs typeface="Times New Roman" panose="02020603050405020304" pitchFamily="18" charset="0"/>
              </a:rPr>
              <a:t>:</a:t>
            </a:r>
          </a:p>
          <a:p>
            <a:pPr eaLnBrk="1" fontAlgn="auto" hangingPunct="1">
              <a:spcBef>
                <a:spcPts val="0"/>
              </a:spcBef>
              <a:spcAft>
                <a:spcPts val="0"/>
              </a:spcAft>
              <a:defRPr/>
            </a:pPr>
            <a:r>
              <a:rPr lang="en-US" sz="2000" dirty="0">
                <a:solidFill>
                  <a:srgbClr val="0000CC"/>
                </a:solidFill>
                <a:latin typeface="Times New Roman" panose="02020603050405020304" pitchFamily="18" charset="0"/>
                <a:cs typeface="Times New Roman" panose="02020603050405020304" pitchFamily="18" charset="0"/>
              </a:rPr>
              <a:t> Biết khai thác và sử dụng được thông tin của một sổ tư liệu lịch sử trong bài học dưới sự hướng dẫn của GV.</a:t>
            </a:r>
          </a:p>
          <a:p>
            <a:pPr eaLnBrk="1" fontAlgn="auto" hangingPunct="1">
              <a:spcBef>
                <a:spcPts val="0"/>
              </a:spcBef>
              <a:spcAft>
                <a:spcPts val="0"/>
              </a:spcAft>
              <a:defRPr/>
            </a:pPr>
            <a:r>
              <a:rPr lang="en-US" sz="2000" dirty="0">
                <a:solidFill>
                  <a:srgbClr val="0000CC"/>
                </a:solidFill>
                <a:latin typeface="Times New Roman" panose="02020603050405020304" pitchFamily="18" charset="0"/>
                <a:cs typeface="Times New Roman" panose="02020603050405020304" pitchFamily="18" charset="0"/>
              </a:rPr>
              <a:t>Biết tìm kiếm, sưu tầm được tư liệu đề phục vụ cho bài học và thực hiện các hoạt động thực hành, vận dụng.</a:t>
            </a:r>
          </a:p>
          <a:p>
            <a:pPr marL="285750" indent="-285750" eaLnBrk="1" fontAlgn="auto" hangingPunct="1">
              <a:spcBef>
                <a:spcPts val="300"/>
              </a:spcBef>
              <a:spcAft>
                <a:spcPts val="300"/>
              </a:spcAft>
              <a:buFontTx/>
              <a:buChar char="-"/>
              <a:defRPr/>
            </a:pPr>
            <a:endParaRPr lang="en-US" sz="2400" dirty="0">
              <a:solidFill>
                <a:srgbClr val="0000CC"/>
              </a:solidFill>
              <a:latin typeface="Times New Roman" panose="02020603050405020304" pitchFamily="18" charset="0"/>
              <a:cs typeface="Times New Roman" panose="02020603050405020304" pitchFamily="18" charset="0"/>
            </a:endParaRPr>
          </a:p>
          <a:p>
            <a:pPr marL="285750" indent="-285750" eaLnBrk="1" fontAlgn="auto" hangingPunct="1">
              <a:spcBef>
                <a:spcPts val="300"/>
              </a:spcBef>
              <a:spcAft>
                <a:spcPts val="300"/>
              </a:spcAft>
              <a:buFontTx/>
              <a:buChar char="-"/>
              <a:defRPr/>
            </a:pPr>
            <a:r>
              <a:rPr lang="en-US" sz="2400" dirty="0">
                <a:solidFill>
                  <a:srgbClr val="0000CC"/>
                </a:solidFill>
                <a:latin typeface="Times New Roman" panose="02020603050405020304" pitchFamily="18" charset="0"/>
                <a:cs typeface="Times New Roman" panose="02020603050405020304" pitchFamily="18" charset="0"/>
              </a:rPr>
              <a:t> </a:t>
            </a:r>
          </a:p>
        </p:txBody>
      </p:sp>
      <p:sp>
        <p:nvSpPr>
          <p:cNvPr id="9" name="Pentagon 8"/>
          <p:cNvSpPr/>
          <p:nvPr/>
        </p:nvSpPr>
        <p:spPr>
          <a:xfrm>
            <a:off x="241300" y="5532438"/>
            <a:ext cx="8694738" cy="1325562"/>
          </a:xfrm>
          <a:prstGeom prst="homePlate">
            <a:avLst/>
          </a:prstGeom>
          <a:solidFill>
            <a:srgbClr val="FFFF99"/>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300"/>
              </a:spcAft>
              <a:defRPr/>
            </a:pPr>
            <a:r>
              <a:rPr lang="en-US" sz="2000" b="1" dirty="0">
                <a:solidFill>
                  <a:srgbClr val="0000CC"/>
                </a:solidFill>
                <a:latin typeface="Times New Roman" panose="02020603050405020304" pitchFamily="18" charset="0"/>
                <a:cs typeface="Times New Roman" panose="02020603050405020304" pitchFamily="18" charset="0"/>
              </a:rPr>
              <a:t>3. </a:t>
            </a:r>
            <a:r>
              <a:rPr lang="en-US" sz="2000" b="1" dirty="0" err="1">
                <a:solidFill>
                  <a:srgbClr val="0000CC"/>
                </a:solidFill>
                <a:latin typeface="Times New Roman" panose="02020603050405020304" pitchFamily="18" charset="0"/>
                <a:cs typeface="Times New Roman" panose="02020603050405020304" pitchFamily="18" charset="0"/>
              </a:rPr>
              <a:t>Phẩm</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chất</a:t>
            </a:r>
            <a:r>
              <a:rPr lang="en-US" sz="2000" b="1" dirty="0">
                <a:solidFill>
                  <a:srgbClr val="0000CC"/>
                </a:solidFill>
                <a:latin typeface="Times New Roman" panose="02020603050405020304" pitchFamily="18" charset="0"/>
                <a:cs typeface="Times New Roman" panose="02020603050405020304" pitchFamily="18" charset="0"/>
              </a:rPr>
              <a:t>:</a:t>
            </a:r>
          </a:p>
          <a:p>
            <a:pPr eaLnBrk="1" fontAlgn="auto" hangingPunct="1">
              <a:spcBef>
                <a:spcPts val="300"/>
              </a:spcBef>
              <a:spcAft>
                <a:spcPts val="300"/>
              </a:spcAft>
              <a:defRPr/>
            </a:pP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Giáo</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dục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lòng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nhân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ái</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yêu</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nước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tinh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thần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trách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nhiệm</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với</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các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nhiệm</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vụ</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được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giao</a:t>
            </a:r>
            <a:endParaRPr lang="en-US" sz="2000" dirty="0">
              <a:solidFill>
                <a:srgbClr val="0000CC"/>
              </a:solidFill>
              <a:latin typeface="Times New Roman" panose="02020603050405020304" pitchFamily="18" charset="0"/>
              <a:cs typeface="Times New Roman" panose="02020603050405020304" pitchFamily="18" charset="0"/>
            </a:endParaRPr>
          </a:p>
        </p:txBody>
      </p:sp>
      <p:pic>
        <p:nvPicPr>
          <p:cNvPr id="819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73263" y="187325"/>
            <a:ext cx="77946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ntagon 9"/>
          <p:cNvSpPr/>
          <p:nvPr/>
        </p:nvSpPr>
        <p:spPr>
          <a:xfrm>
            <a:off x="244475" y="839788"/>
            <a:ext cx="8686800" cy="2541587"/>
          </a:xfrm>
          <a:prstGeom prst="homePlate">
            <a:avLst/>
          </a:prstGeom>
          <a:solidFill>
            <a:srgbClr val="FFFF99"/>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07000"/>
              </a:lnSpc>
              <a:spcBef>
                <a:spcPts val="600"/>
              </a:spcBef>
              <a:defRPr/>
            </a:pPr>
            <a:r>
              <a:rPr lang="en-US" altLang="en-US" sz="2400" b="1">
                <a:solidFill>
                  <a:srgbClr val="0000CC"/>
                </a:solidFill>
                <a:latin typeface="Times New Roman" panose="02020603050405020304" pitchFamily="18" charset="0"/>
                <a:cs typeface="Times New Roman" panose="02020603050405020304" pitchFamily="18" charset="0"/>
              </a:rPr>
              <a:t>1. Kiến thức</a:t>
            </a:r>
          </a:p>
          <a:p>
            <a:pPr eaLnBrk="1" hangingPunct="1">
              <a:defRPr/>
            </a:pPr>
            <a:r>
              <a:rPr lang="en-US" altLang="en-US" sz="2000">
                <a:solidFill>
                  <a:srgbClr val="0000CC"/>
                </a:solidFill>
                <a:latin typeface="Times New Roman" panose="02020603050405020304" pitchFamily="18" charset="0"/>
                <a:cs typeface="Times New Roman" panose="02020603050405020304" pitchFamily="18" charset="0"/>
              </a:rPr>
              <a:t>\- Trình bày được những nét chính (nội dung, kết quả) về các cuộc vận động giành quyền tự chủ của nhân dân Việt Nam dưới sự lãnh đạo của họ Khúc và họ Dương.</a:t>
            </a:r>
          </a:p>
          <a:p>
            <a:pPr eaLnBrk="1" hangingPunct="1">
              <a:defRPr/>
            </a:pPr>
            <a:r>
              <a:rPr lang="en-US" altLang="en-US" sz="2000">
                <a:solidFill>
                  <a:srgbClr val="0000CC"/>
                </a:solidFill>
                <a:latin typeface="Times New Roman" panose="02020603050405020304" pitchFamily="18" charset="0"/>
                <a:cs typeface="Times New Roman" panose="02020603050405020304" pitchFamily="18" charset="0"/>
              </a:rPr>
              <a:t>- Mô tả được những nét chính trận chiến Bạch Đằng lịch sử năm 938 và những điểm độc đáo trong tổ chức đánh giặc của Ngô Quyền.</a:t>
            </a:r>
          </a:p>
          <a:p>
            <a:pPr eaLnBrk="1" hangingPunct="1">
              <a:defRPr/>
            </a:pPr>
            <a:r>
              <a:rPr lang="en-US" altLang="en-US" sz="2000">
                <a:solidFill>
                  <a:srgbClr val="0000CC"/>
                </a:solidFill>
                <a:latin typeface="Times New Roman" panose="02020603050405020304" pitchFamily="18" charset="0"/>
                <a:cs typeface="Times New Roman" panose="02020603050405020304" pitchFamily="18" charset="0"/>
              </a:rPr>
              <a:t>- Nêu được ý nghĩa lịch sử của chiến thắng Bạch Đằng năm 938.</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263" y="5175250"/>
            <a:ext cx="10048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280988" y="501650"/>
            <a:ext cx="6084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1. Họ Khúc và họ Dương dựng quyền tự chủ </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458788" y="936625"/>
            <a:ext cx="828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a. Cuộc nổi dậy của </a:t>
            </a:r>
            <a:r>
              <a:rPr lang="vi-VN" altLang="en-US" sz="2400" b="1">
                <a:latin typeface="Times New Roman" panose="02020603050405020304" pitchFamily="18" charset="0"/>
                <a:cs typeface="Times New Roman" panose="02020603050405020304" pitchFamily="18" charset="0"/>
              </a:rPr>
              <a:t>Khúc Thừa Dụ</a:t>
            </a:r>
            <a:r>
              <a:rPr lang="en-US" altLang="en-US" sz="2400" b="1">
                <a:latin typeface="Times New Roman" panose="02020603050405020304" pitchFamily="18" charset="0"/>
                <a:cs typeface="Times New Roman" panose="02020603050405020304" pitchFamily="18" charset="0"/>
              </a:rPr>
              <a:t> và cải cách của Khúc Hạo</a:t>
            </a:r>
            <a:endParaRPr lang="en-US" altLang="en-US" sz="2400" b="1">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0"/>
            <a:ext cx="9144000" cy="46166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spAutoFit/>
            <a:scene3d>
              <a:camera prst="orthographicFront"/>
              <a:lightRig rig="threePt" dir="t"/>
            </a:scene3d>
            <a:sp3d extrusionH="57150">
              <a:bevelT w="82550" h="38100" prst="coolSlant"/>
            </a:sp3d>
          </a:bodyPr>
          <a:lstStyle/>
          <a:p>
            <a:pPr algn="ctr" eaLnBrk="1" fontAlgn="auto" hangingPunct="1">
              <a:spcBef>
                <a:spcPts val="0"/>
              </a:spcBef>
              <a:spcAft>
                <a:spcPts val="0"/>
              </a:spcAft>
              <a:defRPr/>
            </a:pPr>
            <a:r>
              <a:rPr lang="en-US" sz="2400" b="1" dirty="0" err="1">
                <a:solidFill>
                  <a:srgbClr val="0000CC"/>
                </a:solidFill>
                <a:latin typeface="Times New Roman" panose="02020603050405020304" pitchFamily="18" charset="0"/>
                <a:cs typeface="Times New Roman" panose="02020603050405020304" pitchFamily="18" charset="0"/>
              </a:rPr>
              <a:t>Bài</a:t>
            </a:r>
            <a:r>
              <a:rPr lang="en-US" sz="2400" b="1" dirty="0">
                <a:solidFill>
                  <a:srgbClr val="0000CC"/>
                </a:solidFill>
                <a:latin typeface="Times New Roman" panose="02020603050405020304" pitchFamily="18" charset="0"/>
                <a:cs typeface="Times New Roman" panose="02020603050405020304" pitchFamily="18" charset="0"/>
              </a:rPr>
              <a:t> 18. BƯỚC NGOẶT LỊCH SỬ ĐẦU THÊ KỈ X (</a:t>
            </a:r>
            <a:r>
              <a:rPr lang="en-US" sz="2400" b="1" dirty="0" err="1">
                <a:solidFill>
                  <a:srgbClr val="0000CC"/>
                </a:solidFill>
                <a:latin typeface="Times New Roman" panose="02020603050405020304" pitchFamily="18" charset="0"/>
                <a:cs typeface="Times New Roman" panose="02020603050405020304" pitchFamily="18" charset="0"/>
              </a:rPr>
              <a:t>Tiết</a:t>
            </a:r>
            <a:r>
              <a:rPr lang="en-US" sz="2400" b="1" dirty="0">
                <a:solidFill>
                  <a:srgbClr val="0000CC"/>
                </a:solidFill>
                <a:latin typeface="Times New Roman" panose="02020603050405020304" pitchFamily="18" charset="0"/>
                <a:cs typeface="Times New Roman" panose="02020603050405020304" pitchFamily="18" charset="0"/>
              </a:rPr>
              <a:t> 1)</a:t>
            </a:r>
            <a:endParaRPr lang="en-US" sz="2400" dirty="0">
              <a:solidFill>
                <a:srgbClr val="0000CC"/>
              </a:solidFill>
              <a:latin typeface="Times New Roman" panose="02020603050405020304" pitchFamily="18" charset="0"/>
              <a:cs typeface="Times New Roman" panose="02020603050405020304" pitchFamily="18" charset="0"/>
            </a:endParaRPr>
          </a:p>
        </p:txBody>
      </p:sp>
      <p:sp>
        <p:nvSpPr>
          <p:cNvPr id="8" name="Rectangle 5"/>
          <p:cNvSpPr>
            <a:spLocks noChangeArrowheads="1"/>
          </p:cNvSpPr>
          <p:nvPr/>
        </p:nvSpPr>
        <p:spPr bwMode="auto">
          <a:xfrm>
            <a:off x="977900" y="5959475"/>
            <a:ext cx="8166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Khúc Thừa Dụ giành quyền tự chủ</a:t>
            </a:r>
            <a:endParaRPr lang="en-US" altLang="en-US">
              <a:solidFill>
                <a:srgbClr val="FF0000"/>
              </a:solidFill>
              <a:latin typeface="Times New Roman" panose="02020603050405020304" pitchFamily="18" charset="0"/>
              <a:cs typeface="Times New Roman" panose="02020603050405020304" pitchFamily="18" charset="0"/>
            </a:endParaRPr>
          </a:p>
        </p:txBody>
      </p:sp>
      <p:pic>
        <p:nvPicPr>
          <p:cNvPr id="2" name="B18 Khúc Thừa Dụ giành lại quyền tự chủ">
            <a:hlinkClick r:id="" action="ppaction://media"/>
          </p:cNvPr>
          <p:cNvPicPr>
            <a:picLocks noChangeAspect="1"/>
          </p:cNvPicPr>
          <p:nvPr>
            <a:videoFile r:link="rId3"/>
            <p:extLst>
              <p:ext uri="{DAA4B4D4-6D71-4841-9C94-3DE7FCFB9230}">
                <p14:media xmlns:p14="http://schemas.microsoft.com/office/powerpoint/2010/main" r:link="rId2"/>
              </p:ext>
            </p:extLst>
          </p:nvPr>
        </p:nvPicPr>
        <p:blipFill>
          <a:blip r:embed="rId7"/>
          <a:stretch>
            <a:fillRect/>
          </a:stretch>
        </p:blipFill>
        <p:spPr>
          <a:xfrm>
            <a:off x="828135" y="1461099"/>
            <a:ext cx="7781026" cy="4376827"/>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600075" y="287338"/>
            <a:ext cx="8113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Khúc Thừa Dụ xây dựng nền tự chủ</a:t>
            </a:r>
            <a:endParaRPr lang="en-US" altLang="en-US">
              <a:solidFill>
                <a:srgbClr val="FF0000"/>
              </a:solidFill>
              <a:latin typeface="Times New Roman" panose="02020603050405020304" pitchFamily="18" charset="0"/>
              <a:cs typeface="Times New Roman" panose="02020603050405020304" pitchFamily="18" charset="0"/>
            </a:endParaRPr>
          </a:p>
        </p:txBody>
      </p:sp>
      <p:pic>
        <p:nvPicPr>
          <p:cNvPr id="2" name="y2mate.com - Khúc Thừa Dụ dựng xây nền tự chủ_480p.mp4">
            <a:hlinkClick r:id="" action="ppaction://media"/>
          </p:cNvPr>
          <p:cNvPicPr>
            <a:picLocks noChangeAspect="1"/>
          </p:cNvPicPr>
          <p:nvPr>
            <a:videoFile r:link="rId3"/>
            <p:extLst>
              <p:ext uri="{DAA4B4D4-6D71-4841-9C94-3DE7FCFB9230}">
                <p14:media xmlns:p14="http://schemas.microsoft.com/office/powerpoint/2010/main" r:link="rId2"/>
              </p:ext>
            </p:extLst>
          </p:nvPr>
        </p:nvPicPr>
        <p:blipFill>
          <a:blip r:embed="rId6">
            <a:extLst>
              <a:ext uri="{28A0092B-C50C-407E-A947-70E740481C1C}">
                <a14:useLocalDpi xmlns:a14="http://schemas.microsoft.com/office/drawing/2010/main" val="0"/>
              </a:ext>
            </a:extLst>
          </a:blip>
          <a:srcRect/>
          <a:stretch>
            <a:fillRect/>
          </a:stretch>
        </p:blipFill>
        <p:spPr bwMode="auto">
          <a:xfrm>
            <a:off x="304800" y="1177925"/>
            <a:ext cx="8512175"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random/>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22" y="857250"/>
            <a:ext cx="9144000" cy="51435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x-none" sz="1500" dirty="0">
              <a:latin typeface="+mj-lt"/>
            </a:endParaRPr>
          </a:p>
        </p:txBody>
      </p:sp>
      <p:sp>
        <p:nvSpPr>
          <p:cNvPr id="6" name="TextBox 5"/>
          <p:cNvSpPr txBox="1"/>
          <p:nvPr/>
        </p:nvSpPr>
        <p:spPr>
          <a:xfrm>
            <a:off x="70895" y="1519572"/>
            <a:ext cx="4919619" cy="368300"/>
          </a:xfrm>
          <a:prstGeom prst="rect">
            <a:avLst/>
          </a:prstGeom>
          <a:noFill/>
        </p:spPr>
        <p:txBody>
          <a:bodyPr wrap="square" rtlCol="0">
            <a:spAutoFit/>
          </a:bodyPr>
          <a:lstStyle/>
          <a:p>
            <a:r>
              <a:rPr lang="x-none" sz="1800" b="1" dirty="0">
                <a:solidFill>
                  <a:srgbClr val="FFFF00"/>
                </a:solidFill>
                <a:latin typeface="Times New Roman" panose="02020603050405020304" pitchFamily="18" charset="0"/>
                <a:cs typeface="Times New Roman" panose="02020603050405020304" pitchFamily="18" charset="0"/>
              </a:rPr>
              <a:t>1</a:t>
            </a:r>
            <a:r>
              <a:rPr lang="x-none" sz="1800" b="1">
                <a:solidFill>
                  <a:srgbClr val="FFFF00"/>
                </a:solidFill>
                <a:latin typeface="Times New Roman" panose="02020603050405020304" pitchFamily="18" charset="0"/>
                <a:cs typeface="Times New Roman" panose="02020603050405020304" pitchFamily="18" charset="0"/>
              </a:rPr>
              <a:t>. </a:t>
            </a:r>
            <a:r>
              <a:rPr lang="en-US" sz="1800" b="1" dirty="0" err="1" smtClean="0">
                <a:solidFill>
                  <a:srgbClr val="FFFF00"/>
                </a:solidFill>
                <a:latin typeface="Times New Roman" panose="02020603050405020304" pitchFamily="18" charset="0"/>
                <a:cs typeface="Times New Roman" panose="02020603050405020304" pitchFamily="18" charset="0"/>
              </a:rPr>
              <a:t>Họ</a:t>
            </a:r>
            <a:r>
              <a:rPr lang="en-US" sz="1800" b="1" dirty="0" smtClean="0">
                <a:solidFill>
                  <a:srgbClr val="FFFF00"/>
                </a:solidFill>
                <a:latin typeface="Times New Roman" panose="02020603050405020304" pitchFamily="18" charset="0"/>
                <a:cs typeface="Times New Roman" panose="02020603050405020304" pitchFamily="18" charset="0"/>
              </a:rPr>
              <a:t> </a:t>
            </a:r>
            <a:r>
              <a:rPr lang="en-US" sz="1800" b="1" dirty="0" err="1" smtClean="0">
                <a:solidFill>
                  <a:srgbClr val="FFFF00"/>
                </a:solidFill>
                <a:latin typeface="Times New Roman" panose="02020603050405020304" pitchFamily="18" charset="0"/>
                <a:cs typeface="Times New Roman" panose="02020603050405020304" pitchFamily="18" charset="0"/>
              </a:rPr>
              <a:t>Khúc</a:t>
            </a:r>
            <a:r>
              <a:rPr lang="en-US" sz="1800" b="1" dirty="0" smtClean="0">
                <a:solidFill>
                  <a:srgbClr val="FFFF00"/>
                </a:solidFill>
                <a:latin typeface="Times New Roman" panose="02020603050405020304" pitchFamily="18" charset="0"/>
                <a:cs typeface="Times New Roman" panose="02020603050405020304" pitchFamily="18" charset="0"/>
              </a:rPr>
              <a:t> </a:t>
            </a:r>
            <a:r>
              <a:rPr lang="en-US" sz="1800" b="1" dirty="0" err="1" smtClean="0">
                <a:solidFill>
                  <a:srgbClr val="FFFF00"/>
                </a:solidFill>
                <a:latin typeface="Times New Roman" panose="02020603050405020304" pitchFamily="18" charset="0"/>
                <a:cs typeface="Times New Roman" panose="02020603050405020304" pitchFamily="18" charset="0"/>
              </a:rPr>
              <a:t>và</a:t>
            </a:r>
            <a:r>
              <a:rPr lang="en-US" sz="1800" b="1" dirty="0" smtClean="0">
                <a:solidFill>
                  <a:srgbClr val="FFFF00"/>
                </a:solidFill>
                <a:latin typeface="Times New Roman" panose="02020603050405020304" pitchFamily="18" charset="0"/>
                <a:cs typeface="Times New Roman" panose="02020603050405020304" pitchFamily="18" charset="0"/>
              </a:rPr>
              <a:t> </a:t>
            </a:r>
            <a:r>
              <a:rPr lang="en-US" sz="1800" b="1" dirty="0" err="1" smtClean="0">
                <a:solidFill>
                  <a:srgbClr val="FFFF00"/>
                </a:solidFill>
                <a:latin typeface="Times New Roman" panose="02020603050405020304" pitchFamily="18" charset="0"/>
                <a:cs typeface="Times New Roman" panose="02020603050405020304" pitchFamily="18" charset="0"/>
              </a:rPr>
              <a:t>họ</a:t>
            </a:r>
            <a:r>
              <a:rPr lang="en-US" sz="1800" b="1" dirty="0" smtClean="0">
                <a:solidFill>
                  <a:srgbClr val="FFFF00"/>
                </a:solidFill>
                <a:latin typeface="Times New Roman" panose="02020603050405020304" pitchFamily="18" charset="0"/>
                <a:cs typeface="Times New Roman" panose="02020603050405020304" pitchFamily="18" charset="0"/>
              </a:rPr>
              <a:t> </a:t>
            </a:r>
            <a:r>
              <a:rPr lang="en-US" sz="1800" b="1" dirty="0" err="1" smtClean="0">
                <a:solidFill>
                  <a:srgbClr val="FFFF00"/>
                </a:solidFill>
                <a:latin typeface="Times New Roman" panose="02020603050405020304" pitchFamily="18" charset="0"/>
                <a:cs typeface="Times New Roman" panose="02020603050405020304" pitchFamily="18" charset="0"/>
              </a:rPr>
              <a:t>Dương</a:t>
            </a:r>
            <a:r>
              <a:rPr lang="en-US" sz="1800" b="1" dirty="0" smtClean="0">
                <a:solidFill>
                  <a:srgbClr val="FFFF00"/>
                </a:solidFill>
                <a:latin typeface="Times New Roman" panose="02020603050405020304" pitchFamily="18" charset="0"/>
                <a:cs typeface="Times New Roman" panose="02020603050405020304" pitchFamily="18" charset="0"/>
              </a:rPr>
              <a:t> </a:t>
            </a:r>
            <a:r>
              <a:rPr lang="en-US" sz="1800" b="1" dirty="0" err="1" smtClean="0">
                <a:solidFill>
                  <a:srgbClr val="FFFF00"/>
                </a:solidFill>
                <a:latin typeface="Times New Roman" panose="02020603050405020304" pitchFamily="18" charset="0"/>
                <a:cs typeface="Times New Roman" panose="02020603050405020304" pitchFamily="18" charset="0"/>
              </a:rPr>
              <a:t>giành</a:t>
            </a:r>
            <a:r>
              <a:rPr lang="en-US" sz="1800" b="1" dirty="0" smtClean="0">
                <a:solidFill>
                  <a:srgbClr val="FFFF00"/>
                </a:solidFill>
                <a:latin typeface="Times New Roman" panose="02020603050405020304" pitchFamily="18" charset="0"/>
                <a:cs typeface="Times New Roman" panose="02020603050405020304" pitchFamily="18" charset="0"/>
              </a:rPr>
              <a:t> </a:t>
            </a:r>
            <a:r>
              <a:rPr lang="en-US" sz="1800" b="1" dirty="0" err="1" smtClean="0">
                <a:solidFill>
                  <a:srgbClr val="FFFF00"/>
                </a:solidFill>
                <a:latin typeface="Times New Roman" panose="02020603050405020304" pitchFamily="18" charset="0"/>
                <a:cs typeface="Times New Roman" panose="02020603050405020304" pitchFamily="18" charset="0"/>
              </a:rPr>
              <a:t>quyền</a:t>
            </a:r>
            <a:r>
              <a:rPr lang="en-US" sz="1800" b="1" dirty="0" smtClean="0">
                <a:solidFill>
                  <a:srgbClr val="FFFF00"/>
                </a:solidFill>
                <a:latin typeface="Times New Roman" panose="02020603050405020304" pitchFamily="18" charset="0"/>
                <a:cs typeface="Times New Roman" panose="02020603050405020304" pitchFamily="18" charset="0"/>
              </a:rPr>
              <a:t> </a:t>
            </a:r>
            <a:r>
              <a:rPr lang="en-US" sz="1800" b="1" dirty="0" err="1" smtClean="0">
                <a:solidFill>
                  <a:srgbClr val="FFFF00"/>
                </a:solidFill>
                <a:latin typeface="Times New Roman" panose="02020603050405020304" pitchFamily="18" charset="0"/>
                <a:cs typeface="Times New Roman" panose="02020603050405020304" pitchFamily="18" charset="0"/>
              </a:rPr>
              <a:t>tự</a:t>
            </a:r>
            <a:r>
              <a:rPr lang="en-US" sz="1800" b="1" dirty="0" smtClean="0">
                <a:solidFill>
                  <a:srgbClr val="FFFF00"/>
                </a:solidFill>
                <a:latin typeface="Times New Roman" panose="02020603050405020304" pitchFamily="18" charset="0"/>
                <a:cs typeface="Times New Roman" panose="02020603050405020304" pitchFamily="18" charset="0"/>
              </a:rPr>
              <a:t> </a:t>
            </a:r>
            <a:r>
              <a:rPr lang="en-US" sz="1800" b="1" dirty="0" err="1" smtClean="0">
                <a:solidFill>
                  <a:srgbClr val="FFFF00"/>
                </a:solidFill>
                <a:latin typeface="Times New Roman" panose="02020603050405020304" pitchFamily="18" charset="0"/>
                <a:cs typeface="Times New Roman" panose="02020603050405020304" pitchFamily="18" charset="0"/>
              </a:rPr>
              <a:t>chủ</a:t>
            </a:r>
            <a:endParaRPr lang="x-none" sz="1800" b="1" dirty="0">
              <a:solidFill>
                <a:srgbClr val="FFFF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0895" y="1913104"/>
            <a:ext cx="3829593" cy="645160"/>
          </a:xfrm>
          <a:prstGeom prst="rect">
            <a:avLst/>
          </a:prstGeom>
          <a:noFill/>
        </p:spPr>
        <p:txBody>
          <a:bodyPr wrap="square" rtlCol="0">
            <a:spAutoFit/>
          </a:bodyPr>
          <a:lstStyle/>
          <a:p>
            <a:r>
              <a:rPr lang="en-US" sz="1800" dirty="0" smtClean="0">
                <a:solidFill>
                  <a:schemeClr val="bg1"/>
                </a:solidFill>
                <a:latin typeface="+mj-lt"/>
              </a:rPr>
              <a:t>a. </a:t>
            </a:r>
            <a:r>
              <a:rPr lang="en-US" sz="1800" dirty="0" err="1" smtClean="0">
                <a:solidFill>
                  <a:schemeClr val="bg1"/>
                </a:solidFill>
                <a:latin typeface="+mj-lt"/>
              </a:rPr>
              <a:t>Cuộc</a:t>
            </a:r>
            <a:r>
              <a:rPr lang="en-US" sz="1800" dirty="0" smtClean="0">
                <a:solidFill>
                  <a:schemeClr val="bg1"/>
                </a:solidFill>
                <a:latin typeface="+mj-lt"/>
              </a:rPr>
              <a:t> </a:t>
            </a:r>
            <a:r>
              <a:rPr lang="en-US" sz="1800" dirty="0" err="1" smtClean="0">
                <a:solidFill>
                  <a:schemeClr val="bg1"/>
                </a:solidFill>
                <a:latin typeface="+mj-lt"/>
              </a:rPr>
              <a:t>nổi</a:t>
            </a:r>
            <a:r>
              <a:rPr lang="en-US" sz="1800" dirty="0" smtClean="0">
                <a:solidFill>
                  <a:schemeClr val="bg1"/>
                </a:solidFill>
                <a:latin typeface="+mj-lt"/>
              </a:rPr>
              <a:t> </a:t>
            </a:r>
            <a:r>
              <a:rPr lang="en-US" sz="1800" dirty="0" err="1" smtClean="0">
                <a:solidFill>
                  <a:schemeClr val="bg1"/>
                </a:solidFill>
                <a:latin typeface="+mj-lt"/>
              </a:rPr>
              <a:t>dậy</a:t>
            </a:r>
            <a:r>
              <a:rPr lang="en-US" sz="1800" dirty="0" smtClean="0">
                <a:solidFill>
                  <a:schemeClr val="bg1"/>
                </a:solidFill>
                <a:latin typeface="+mj-lt"/>
              </a:rPr>
              <a:t> </a:t>
            </a:r>
            <a:r>
              <a:rPr lang="en-US" sz="1800" dirty="0" err="1" smtClean="0">
                <a:solidFill>
                  <a:schemeClr val="bg1"/>
                </a:solidFill>
                <a:latin typeface="+mj-lt"/>
              </a:rPr>
              <a:t>của</a:t>
            </a:r>
            <a:r>
              <a:rPr lang="en-US" sz="1800" dirty="0" smtClean="0">
                <a:solidFill>
                  <a:schemeClr val="bg1"/>
                </a:solidFill>
                <a:latin typeface="+mj-lt"/>
              </a:rPr>
              <a:t> </a:t>
            </a:r>
            <a:r>
              <a:rPr lang="en-US" sz="1800" dirty="0" err="1" smtClean="0">
                <a:solidFill>
                  <a:schemeClr val="bg1"/>
                </a:solidFill>
                <a:latin typeface="+mj-lt"/>
              </a:rPr>
              <a:t>Khúc</a:t>
            </a:r>
            <a:r>
              <a:rPr lang="en-US" sz="1800" dirty="0" smtClean="0">
                <a:solidFill>
                  <a:schemeClr val="bg1"/>
                </a:solidFill>
                <a:latin typeface="+mj-lt"/>
              </a:rPr>
              <a:t> </a:t>
            </a:r>
            <a:r>
              <a:rPr lang="en-US" sz="1800" dirty="0" err="1" smtClean="0">
                <a:solidFill>
                  <a:schemeClr val="bg1"/>
                </a:solidFill>
                <a:latin typeface="+mj-lt"/>
              </a:rPr>
              <a:t>Thùa</a:t>
            </a:r>
            <a:r>
              <a:rPr lang="en-US" sz="1800" dirty="0" smtClean="0">
                <a:solidFill>
                  <a:schemeClr val="bg1"/>
                </a:solidFill>
                <a:latin typeface="+mj-lt"/>
              </a:rPr>
              <a:t> </a:t>
            </a:r>
            <a:r>
              <a:rPr lang="en-US" sz="1800" dirty="0" err="1" smtClean="0">
                <a:solidFill>
                  <a:schemeClr val="bg1"/>
                </a:solidFill>
                <a:latin typeface="+mj-lt"/>
              </a:rPr>
              <a:t>Dụ</a:t>
            </a:r>
            <a:r>
              <a:rPr lang="en-US" sz="1800" dirty="0" smtClean="0">
                <a:solidFill>
                  <a:schemeClr val="bg1"/>
                </a:solidFill>
                <a:latin typeface="+mj-lt"/>
              </a:rPr>
              <a:t> </a:t>
            </a:r>
            <a:r>
              <a:rPr lang="en-US" sz="1800" dirty="0" err="1" smtClean="0">
                <a:solidFill>
                  <a:schemeClr val="bg1"/>
                </a:solidFill>
                <a:latin typeface="+mj-lt"/>
              </a:rPr>
              <a:t>và</a:t>
            </a:r>
            <a:r>
              <a:rPr lang="en-US" sz="1800" dirty="0" smtClean="0">
                <a:solidFill>
                  <a:schemeClr val="bg1"/>
                </a:solidFill>
                <a:latin typeface="+mj-lt"/>
              </a:rPr>
              <a:t> </a:t>
            </a:r>
            <a:r>
              <a:rPr lang="en-US" sz="1800" dirty="0" err="1" smtClean="0">
                <a:solidFill>
                  <a:schemeClr val="bg1"/>
                </a:solidFill>
                <a:latin typeface="+mj-lt"/>
              </a:rPr>
              <a:t>cải</a:t>
            </a:r>
            <a:r>
              <a:rPr lang="en-US" sz="1800" dirty="0" smtClean="0">
                <a:solidFill>
                  <a:schemeClr val="bg1"/>
                </a:solidFill>
                <a:latin typeface="+mj-lt"/>
              </a:rPr>
              <a:t> </a:t>
            </a:r>
            <a:r>
              <a:rPr lang="en-US" sz="1800" dirty="0" err="1" smtClean="0">
                <a:solidFill>
                  <a:schemeClr val="bg1"/>
                </a:solidFill>
                <a:latin typeface="+mj-lt"/>
              </a:rPr>
              <a:t>cách</a:t>
            </a:r>
            <a:r>
              <a:rPr lang="en-US" sz="1800" dirty="0" smtClean="0">
                <a:solidFill>
                  <a:schemeClr val="bg1"/>
                </a:solidFill>
                <a:latin typeface="+mj-lt"/>
              </a:rPr>
              <a:t> </a:t>
            </a:r>
            <a:r>
              <a:rPr lang="en-US" sz="1800" dirty="0" err="1" smtClean="0">
                <a:solidFill>
                  <a:schemeClr val="bg1"/>
                </a:solidFill>
                <a:latin typeface="+mj-lt"/>
              </a:rPr>
              <a:t>của</a:t>
            </a:r>
            <a:r>
              <a:rPr lang="en-US" sz="1800" dirty="0" smtClean="0">
                <a:solidFill>
                  <a:schemeClr val="bg1"/>
                </a:solidFill>
                <a:latin typeface="+mj-lt"/>
              </a:rPr>
              <a:t> </a:t>
            </a:r>
            <a:r>
              <a:rPr lang="en-US" sz="1800" dirty="0" err="1" smtClean="0">
                <a:solidFill>
                  <a:schemeClr val="bg1"/>
                </a:solidFill>
                <a:latin typeface="+mj-lt"/>
              </a:rPr>
              <a:t>Khúc</a:t>
            </a:r>
            <a:r>
              <a:rPr lang="en-US" sz="1800" dirty="0" smtClean="0">
                <a:solidFill>
                  <a:schemeClr val="bg1"/>
                </a:solidFill>
                <a:latin typeface="+mj-lt"/>
              </a:rPr>
              <a:t> </a:t>
            </a:r>
            <a:r>
              <a:rPr lang="en-US" sz="1800" dirty="0" err="1" smtClean="0">
                <a:solidFill>
                  <a:schemeClr val="bg1"/>
                </a:solidFill>
                <a:latin typeface="+mj-lt"/>
              </a:rPr>
              <a:t>Hạo</a:t>
            </a:r>
            <a:endParaRPr lang="x-none" sz="1800" dirty="0">
              <a:solidFill>
                <a:schemeClr val="bg1"/>
              </a:solidFill>
              <a:latin typeface="+mj-lt"/>
            </a:endParaRPr>
          </a:p>
        </p:txBody>
      </p:sp>
      <p:sp>
        <p:nvSpPr>
          <p:cNvPr id="10" name="TextBox 9"/>
          <p:cNvSpPr txBox="1"/>
          <p:nvPr/>
        </p:nvSpPr>
        <p:spPr>
          <a:xfrm>
            <a:off x="0" y="2091690"/>
            <a:ext cx="3829593" cy="783590"/>
          </a:xfrm>
          <a:prstGeom prst="rect">
            <a:avLst/>
          </a:prstGeom>
          <a:noFill/>
        </p:spPr>
        <p:txBody>
          <a:bodyPr wrap="square" rtlCol="0">
            <a:spAutoFit/>
          </a:bodyPr>
          <a:lstStyle/>
          <a:p>
            <a:r>
              <a:rPr lang="vi-VN" sz="1500" dirty="0" smtClean="0"/>
              <a:t> </a:t>
            </a:r>
            <a:endParaRPr lang="en-US" sz="1500" dirty="0" smtClean="0"/>
          </a:p>
          <a:p>
            <a:r>
              <a:rPr lang="vi-VN" sz="1500" dirty="0" smtClean="0"/>
              <a:t> </a:t>
            </a:r>
            <a:endParaRPr lang="en-US" sz="1500" dirty="0" smtClean="0"/>
          </a:p>
          <a:p>
            <a:endParaRPr lang="x-none" sz="1500" dirty="0">
              <a:solidFill>
                <a:schemeClr val="bg1"/>
              </a:solidFill>
              <a:latin typeface="+mj-lt"/>
            </a:endParaRPr>
          </a:p>
        </p:txBody>
      </p:sp>
      <p:cxnSp>
        <p:nvCxnSpPr>
          <p:cNvPr id="11" name="Straight Connector 10"/>
          <p:cNvCxnSpPr/>
          <p:nvPr/>
        </p:nvCxnSpPr>
        <p:spPr>
          <a:xfrm>
            <a:off x="3829593" y="1913105"/>
            <a:ext cx="0" cy="366527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318847" y="935379"/>
            <a:ext cx="6024489" cy="645160"/>
          </a:xfrm>
          <a:prstGeom prst="rect">
            <a:avLst/>
          </a:prstGeom>
          <a:noFill/>
        </p:spPr>
        <p:txBody>
          <a:bodyPr wrap="square" rtlCol="0">
            <a:spAutoFit/>
          </a:bodyPr>
          <a:lstStyle/>
          <a:p>
            <a:pPr algn="ctr"/>
            <a:r>
              <a:rPr lang="en-US" sz="1800" b="1" dirty="0" err="1" smtClean="0"/>
              <a:t>Bài</a:t>
            </a:r>
            <a:r>
              <a:rPr lang="en-US" sz="1800" b="1" dirty="0" smtClean="0"/>
              <a:t> 18: </a:t>
            </a:r>
            <a:endParaRPr lang="en-US" sz="1800" dirty="0" smtClean="0"/>
          </a:p>
          <a:p>
            <a:pPr algn="ctr"/>
            <a:r>
              <a:rPr lang="en-US" sz="1800" b="1" dirty="0" smtClean="0"/>
              <a:t>BƯỚC NGOẶT LỊCH SỬ ĐẦU THẾ KỈ X</a:t>
            </a:r>
            <a:endParaRPr lang="en-US" sz="1800" dirty="0"/>
          </a:p>
        </p:txBody>
      </p:sp>
      <p:pic>
        <p:nvPicPr>
          <p:cNvPr id="1026" name="Picture 2"/>
          <p:cNvPicPr>
            <a:picLocks noChangeAspect="1" noChangeArrowheads="1"/>
          </p:cNvPicPr>
          <p:nvPr/>
        </p:nvPicPr>
        <p:blipFill>
          <a:blip r:embed="rId2"/>
          <a:srcRect/>
          <a:stretch>
            <a:fillRect/>
          </a:stretch>
        </p:blipFill>
        <p:spPr bwMode="auto">
          <a:xfrm>
            <a:off x="3900488" y="1913105"/>
            <a:ext cx="2099603" cy="2156660"/>
          </a:xfrm>
          <a:prstGeom prst="rect">
            <a:avLst/>
          </a:prstGeom>
          <a:noFill/>
          <a:ln w="9525">
            <a:noFill/>
            <a:miter lim="800000"/>
            <a:headEnd/>
            <a:tailEnd/>
          </a:ln>
          <a:effectLst/>
        </p:spPr>
      </p:pic>
      <p:sp>
        <p:nvSpPr>
          <p:cNvPr id="12" name="TextBox 11"/>
          <p:cNvSpPr txBox="1"/>
          <p:nvPr/>
        </p:nvSpPr>
        <p:spPr>
          <a:xfrm>
            <a:off x="70895" y="3762088"/>
            <a:ext cx="3829593" cy="321945"/>
          </a:xfrm>
          <a:prstGeom prst="rect">
            <a:avLst/>
          </a:prstGeom>
          <a:noFill/>
        </p:spPr>
        <p:txBody>
          <a:bodyPr wrap="square" rtlCol="0">
            <a:spAutoFit/>
          </a:bodyPr>
          <a:lstStyle/>
          <a:p>
            <a:endParaRPr lang="en-US" sz="1500" dirty="0"/>
          </a:p>
        </p:txBody>
      </p:sp>
      <p:pic>
        <p:nvPicPr>
          <p:cNvPr id="13" name="Picture 12" descr="C:\Users\Admin\Pictures\tải xuống (4).jpg"/>
          <p:cNvPicPr/>
          <p:nvPr/>
        </p:nvPicPr>
        <p:blipFill>
          <a:blip r:embed="rId3"/>
          <a:srcRect/>
          <a:stretch>
            <a:fillRect/>
          </a:stretch>
        </p:blipFill>
        <p:spPr bwMode="auto">
          <a:xfrm>
            <a:off x="6383216" y="1913104"/>
            <a:ext cx="2475212" cy="21566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trips(down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strips(downLeft)">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600075" y="287338"/>
            <a:ext cx="7000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HOẠT ĐỘNG HÌNH THÀNH KIẾN THỨC</a:t>
            </a:r>
            <a:endParaRPr lang="en-US" altLang="en-US">
              <a:solidFill>
                <a:srgbClr val="FF0000"/>
              </a:solidFill>
              <a:latin typeface="Times New Roman" panose="02020603050405020304" pitchFamily="18" charset="0"/>
              <a:cs typeface="Times New Roman" panose="02020603050405020304" pitchFamily="18" charset="0"/>
            </a:endParaRPr>
          </a:p>
        </p:txBody>
      </p:sp>
      <p:sp>
        <p:nvSpPr>
          <p:cNvPr id="19459" name="Rectangle 4"/>
          <p:cNvSpPr>
            <a:spLocks noChangeArrowheads="1"/>
          </p:cNvSpPr>
          <p:nvPr/>
        </p:nvSpPr>
        <p:spPr bwMode="auto">
          <a:xfrm>
            <a:off x="220663" y="825500"/>
            <a:ext cx="6083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1. Họ Khúc và họ Dương dựng quyền tự chủ </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307975" y="1725613"/>
            <a:ext cx="83470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 Cuộc nổi dậy của </a:t>
            </a:r>
            <a:r>
              <a:rPr lang="vi-VN" altLang="en-US" sz="2400" b="1">
                <a:latin typeface="Times New Roman" panose="02020603050405020304" pitchFamily="18" charset="0"/>
                <a:cs typeface="Times New Roman" panose="02020603050405020304" pitchFamily="18" charset="0"/>
              </a:rPr>
              <a:t>Khúc Thừa Dụ</a:t>
            </a:r>
            <a:endParaRPr lang="en-US" altLang="en-US" sz="2400" b="1">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  Hoàn cảnh: </a:t>
            </a:r>
            <a:endParaRPr lang="en-US" altLang="en-US" sz="2400">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r>
              <a:rPr lang="en-US" altLang="en-US" sz="2400">
                <a:latin typeface="Times New Roman" panose="02020603050405020304" pitchFamily="18" charset="0"/>
                <a:cs typeface="Times New Roman" panose="02020603050405020304" pitchFamily="18" charset="0"/>
              </a:rPr>
              <a:t>+ Từ cuối thế kỉ IX, nhà Đường suy yếu nên khó kiểm soát được tình hình ở An Nam. </a:t>
            </a:r>
          </a:p>
          <a:p>
            <a:pPr eaLnBrk="1" hangingPunct="1">
              <a:lnSpc>
                <a:spcPct val="100000"/>
              </a:lnSpc>
              <a:spcBef>
                <a:spcPct val="0"/>
              </a:spcBef>
              <a:buFontTx/>
              <a:buNone/>
            </a:pPr>
            <a:r>
              <a:rPr lang="en-US" altLang="en-US" sz="2400">
                <a:latin typeface="Times New Roman" panose="02020603050405020304" pitchFamily="18" charset="0"/>
                <a:cs typeface="Times New Roman" panose="02020603050405020304" pitchFamily="18" charset="0"/>
              </a:rPr>
              <a:t>+ Viên tiết độ sứ được nhà Đường giao nhiệm vụ cai trị nước ta bị giáng chức.</a:t>
            </a:r>
          </a:p>
          <a:p>
            <a:pPr eaLnBrk="1" hangingPunct="1">
              <a:lnSpc>
                <a:spcPct val="100000"/>
              </a:lnSpc>
              <a:spcBef>
                <a:spcPct val="0"/>
              </a:spcBef>
              <a:buFontTx/>
              <a:buNone/>
            </a:pPr>
            <a:endParaRPr lang="en-US" altLang="en-US" sz="2400" b="1">
              <a:solidFill>
                <a:srgbClr val="FF0000"/>
              </a:solidFill>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331788" y="4137025"/>
            <a:ext cx="83407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 Diễn biến:</a:t>
            </a:r>
            <a:endParaRPr lang="en-US" altLang="en-US" sz="2400">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r>
              <a:rPr lang="en-US" altLang="en-US" sz="2400">
                <a:latin typeface="Times New Roman" panose="02020603050405020304" pitchFamily="18" charset="0"/>
                <a:cs typeface="Times New Roman" panose="02020603050405020304" pitchFamily="18" charset="0"/>
              </a:rPr>
              <a:t>+ Giữa năm 905, Khúc Thừa Dụ đã nổi dậy đánh chiếm thành Tống Bình, lật đổ chính quyền đô hộ rồi tự xưng là tiết độ sứ, xây dựng chính quyền tự chủ</a:t>
            </a:r>
            <a:endParaRPr lang="en-US" altLang="en-US" sz="2400" b="1">
              <a:latin typeface="Times New Roman" panose="02020603050405020304" pitchFamily="18" charset="0"/>
              <a:cs typeface="Times New Roman" panose="02020603050405020304" pitchFamily="18" charset="0"/>
            </a:endParaRPr>
          </a:p>
        </p:txBody>
      </p:sp>
      <p:sp>
        <p:nvSpPr>
          <p:cNvPr id="19462" name="Rectangle 9"/>
          <p:cNvSpPr>
            <a:spLocks noChangeArrowheads="1"/>
          </p:cNvSpPr>
          <p:nvPr/>
        </p:nvSpPr>
        <p:spPr bwMode="auto">
          <a:xfrm>
            <a:off x="223838" y="1273175"/>
            <a:ext cx="828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a. Cuộc nổi dậy của </a:t>
            </a:r>
            <a:r>
              <a:rPr lang="vi-VN" altLang="en-US" sz="2400" b="1">
                <a:latin typeface="Times New Roman" panose="02020603050405020304" pitchFamily="18" charset="0"/>
                <a:cs typeface="Times New Roman" panose="02020603050405020304" pitchFamily="18" charset="0"/>
              </a:rPr>
              <a:t>Khúc Thừa Dụ</a:t>
            </a:r>
            <a:r>
              <a:rPr lang="en-US" altLang="en-US" sz="2400" b="1">
                <a:latin typeface="Times New Roman" panose="02020603050405020304" pitchFamily="18" charset="0"/>
                <a:cs typeface="Times New Roman" panose="02020603050405020304" pitchFamily="18" charset="0"/>
              </a:rPr>
              <a:t> và cải cách của Khúc Hạo</a:t>
            </a:r>
            <a:endParaRPr lang="en-US" altLang="en-US" sz="2400" b="1">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600075" y="287338"/>
            <a:ext cx="7000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HOẠT ĐỘNG HÌNH THÀNH KIẾN THỨC</a:t>
            </a:r>
            <a:endParaRPr lang="en-US" altLang="en-US">
              <a:solidFill>
                <a:srgbClr val="FF0000"/>
              </a:solidFill>
              <a:latin typeface="Times New Roman" panose="02020603050405020304" pitchFamily="18" charset="0"/>
              <a:cs typeface="Times New Roman" panose="02020603050405020304" pitchFamily="18" charset="0"/>
            </a:endParaRPr>
          </a:p>
        </p:txBody>
      </p:sp>
      <p:sp>
        <p:nvSpPr>
          <p:cNvPr id="21507" name="Rectangle 4"/>
          <p:cNvSpPr>
            <a:spLocks noChangeArrowheads="1"/>
          </p:cNvSpPr>
          <p:nvPr/>
        </p:nvSpPr>
        <p:spPr bwMode="auto">
          <a:xfrm>
            <a:off x="0" y="825500"/>
            <a:ext cx="6083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1. Họ Khúc và họ Dương dựng quyền tự chủ </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21508" name="Rectangle 6"/>
          <p:cNvSpPr>
            <a:spLocks noChangeArrowheads="1"/>
          </p:cNvSpPr>
          <p:nvPr/>
        </p:nvSpPr>
        <p:spPr bwMode="auto">
          <a:xfrm>
            <a:off x="0" y="1300163"/>
            <a:ext cx="828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a. Cuộc nổi dậy của </a:t>
            </a:r>
            <a:r>
              <a:rPr lang="vi-VN" altLang="en-US" sz="2400" b="1">
                <a:latin typeface="Times New Roman" panose="02020603050405020304" pitchFamily="18" charset="0"/>
                <a:cs typeface="Times New Roman" panose="02020603050405020304" pitchFamily="18" charset="0"/>
              </a:rPr>
              <a:t>Khúc Thừa Dụ</a:t>
            </a:r>
            <a:r>
              <a:rPr lang="en-US" altLang="en-US" sz="2400" b="1">
                <a:latin typeface="Times New Roman" panose="02020603050405020304" pitchFamily="18" charset="0"/>
                <a:cs typeface="Times New Roman" panose="02020603050405020304" pitchFamily="18" charset="0"/>
              </a:rPr>
              <a:t> và cải cách của Khúc Hạo</a:t>
            </a:r>
            <a:endParaRPr lang="en-US" altLang="en-US" sz="2400" b="1">
              <a:solidFill>
                <a:srgbClr val="FF0000"/>
              </a:solidFill>
              <a:latin typeface="Times New Roman" panose="02020603050405020304" pitchFamily="18" charset="0"/>
              <a:cs typeface="Times New Roman" panose="02020603050405020304" pitchFamily="18" charset="0"/>
            </a:endParaRPr>
          </a:p>
        </p:txBody>
      </p:sp>
      <p:sp>
        <p:nvSpPr>
          <p:cNvPr id="21509" name="Rectangle 7"/>
          <p:cNvSpPr>
            <a:spLocks noChangeArrowheads="1"/>
          </p:cNvSpPr>
          <p:nvPr/>
        </p:nvSpPr>
        <p:spPr bwMode="auto">
          <a:xfrm>
            <a:off x="0" y="1684338"/>
            <a:ext cx="838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 Cuộc nổi dậy của </a:t>
            </a:r>
            <a:r>
              <a:rPr lang="vi-VN" altLang="en-US" sz="2400" b="1">
                <a:latin typeface="Times New Roman" panose="02020603050405020304" pitchFamily="18" charset="0"/>
                <a:cs typeface="Times New Roman" panose="02020603050405020304" pitchFamily="18" charset="0"/>
              </a:rPr>
              <a:t>Khúc Thừa Dụ</a:t>
            </a:r>
            <a:endParaRPr lang="en-US" altLang="en-US" sz="2400" b="1">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endParaRPr lang="en-US" altLang="en-US" sz="2400" b="1">
              <a:solidFill>
                <a:srgbClr val="FF0000"/>
              </a:solidFill>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0" y="2170113"/>
            <a:ext cx="8340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Times New Roman" panose="02020603050405020304" pitchFamily="18" charset="0"/>
                <a:cs typeface="Times New Roman" panose="02020603050405020304" pitchFamily="18" charset="0"/>
              </a:rPr>
              <a:t>* Cải cách của Khúc Hạo (năm 907) </a:t>
            </a:r>
          </a:p>
        </p:txBody>
      </p:sp>
      <p:sp>
        <p:nvSpPr>
          <p:cNvPr id="10" name="Rectangle 9"/>
          <p:cNvSpPr>
            <a:spLocks noChangeArrowheads="1"/>
          </p:cNvSpPr>
          <p:nvPr/>
        </p:nvSpPr>
        <p:spPr bwMode="auto">
          <a:xfrm>
            <a:off x="190500" y="3235960"/>
            <a:ext cx="828865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Char char="-"/>
            </a:pPr>
            <a:r>
              <a:rPr lang="en-US" altLang="en-US" sz="2400" b="1">
                <a:latin typeface="Times New Roman" panose="02020603050405020304" pitchFamily="18" charset="0"/>
                <a:cs typeface="Times New Roman" panose="02020603050405020304" pitchFamily="18" charset="0"/>
              </a:rPr>
              <a:t> Chủ trương ?</a:t>
            </a:r>
          </a:p>
          <a:p>
            <a:pPr eaLnBrk="1" hangingPunct="1">
              <a:lnSpc>
                <a:spcPct val="100000"/>
              </a:lnSpc>
              <a:spcBef>
                <a:spcPct val="0"/>
              </a:spcBef>
              <a:buFontTx/>
              <a:buChar char="-"/>
            </a:pPr>
            <a:r>
              <a:rPr lang="en-US" altLang="en-US" sz="2400" b="1">
                <a:latin typeface="Times New Roman" panose="02020603050405020304" pitchFamily="18" charset="0"/>
                <a:cs typeface="Times New Roman" panose="02020603050405020304" pitchFamily="18" charset="0"/>
              </a:rPr>
              <a:t> Nội dung cải cách ?</a:t>
            </a:r>
          </a:p>
          <a:p>
            <a:pPr eaLnBrk="1" hangingPunct="1">
              <a:lnSpc>
                <a:spcPct val="100000"/>
              </a:lnSpc>
              <a:spcBef>
                <a:spcPct val="0"/>
              </a:spcBef>
              <a:buFontTx/>
              <a:buChar char="-"/>
            </a:pPr>
            <a:r>
              <a:rPr lang="en-US" altLang="en-US" sz="2400" b="1">
                <a:latin typeface="Times New Roman" panose="02020603050405020304" pitchFamily="18" charset="0"/>
                <a:cs typeface="Times New Roman" panose="02020603050405020304" pitchFamily="18" charset="0"/>
              </a:rPr>
              <a:t> Ý nghĩa ?</a:t>
            </a:r>
          </a:p>
          <a:p>
            <a:pPr eaLnBrk="1" hangingPunct="1">
              <a:lnSpc>
                <a:spcPct val="100000"/>
              </a:lnSpc>
              <a:spcBef>
                <a:spcPct val="0"/>
              </a:spcBef>
              <a:buFontTx/>
              <a:buChar char="-"/>
            </a:pPr>
            <a:endParaRPr lang="en-US" altLang="en-US" sz="2400" b="1">
              <a:latin typeface="Times New Roman" panose="02020603050405020304" pitchFamily="18" charset="0"/>
              <a:cs typeface="Times New Roman" panose="02020603050405020304" pitchFamily="18" charset="0"/>
            </a:endParaRPr>
          </a:p>
        </p:txBody>
      </p:sp>
      <p:sp>
        <p:nvSpPr>
          <p:cNvPr id="2" name="Text Box 1"/>
          <p:cNvSpPr txBox="1"/>
          <p:nvPr/>
        </p:nvSpPr>
        <p:spPr>
          <a:xfrm>
            <a:off x="502285" y="2527935"/>
            <a:ext cx="7597775" cy="829945"/>
          </a:xfrm>
          <a:prstGeom prst="rect">
            <a:avLst/>
          </a:prstGeom>
          <a:noFill/>
        </p:spPr>
        <p:txBody>
          <a:bodyPr wrap="square" rtlCol="0">
            <a:spAutoFit/>
          </a:bodyPr>
          <a:lstStyle/>
          <a:p>
            <a:r>
              <a:rPr lang="vi-VN" sz="2400" dirty="0" smtClean="0">
                <a:latin typeface="Times New Roman" panose="02020603050405020304" pitchFamily="18" charset="0"/>
                <a:cs typeface="Times New Roman" panose="02020603050405020304" pitchFamily="18" charset="0"/>
                <a:sym typeface="+mn-ea"/>
              </a:rPr>
              <a:t>-907: Khúc Hạo lên thay cha tiến hành nhiều cải cách</a:t>
            </a:r>
            <a:endParaRPr lang="en-US" sz="2400" dirty="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KHỞI ĐỘNG ĐẶT VẤN ĐỀ"/>
  <p:tag name="ISPRING_SLIDE_INDENT_LEVEL" val="0"/>
  <p:tag name="ISPRING_PRESENTER_ID" val="{7257E5D0-9D30-4FF0-97B0-8B144157FD3C}"/>
  <p:tag name="ISPRING_SLIDE_ID_2" val="{8C3F62C5-865E-4DDF-8DFE-B7CFF19998EA}"/>
  <p:tag name="GENSWF_ADVANCE_TIME" val="36.944"/>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KHỞI ĐỘNG ĐẶT VẤN ĐỀ"/>
  <p:tag name="ISPRING_SLIDE_INDENT_LEVEL" val="0"/>
  <p:tag name="ISPRING_PRESENTER_ID" val="{7257E5D0-9D30-4FF0-97B0-8B144157FD3C}"/>
  <p:tag name="ISPRING_SLIDE_ID_2" val="{8C3F62C5-865E-4DDF-8DFE-B7CFF19998EA}"/>
  <p:tag name="GENSWF_ADVANCE_TIME" val="36.944"/>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KHỞI ĐỘNG ĐẶT VẤN ĐỀ"/>
  <p:tag name="ISPRING_SLIDE_INDENT_LEVEL" val="0"/>
  <p:tag name="ISPRING_PRESENTER_ID" val="{7257E5D0-9D30-4FF0-97B0-8B144157FD3C}"/>
  <p:tag name="ISPRING_SLIDE_ID_2" val="{8C3F62C5-865E-4DDF-8DFE-B7CFF19998EA}"/>
  <p:tag name="GENSWF_ADVANCE_TIME" val="36.944"/>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KHỞI ĐỘNG ĐẶT VẤN ĐỀ"/>
  <p:tag name="ISPRING_SLIDE_INDENT_LEVEL" val="0"/>
  <p:tag name="ISPRING_PRESENTER_ID" val="{7257E5D0-9D30-4FF0-97B0-8B144157FD3C}"/>
  <p:tag name="ISPRING_SLIDE_ID_2" val="{8C3F62C5-865E-4DDF-8DFE-B7CFF19998EA}"/>
  <p:tag name="GENSWF_ADVANCE_TIME" val="36.944"/>
</p:tagLst>
</file>

<file path=ppt/tags/tag13.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GENSWF_SLIDE_TITLE" val="HƯỚNG DẪN BÀI TẬP KHẢO SÁT"/>
  <p:tag name="ISPRING_PRESENTER_ID" val="{7257E5D0-9D30-4FF0-97B0-8B144157FD3C}"/>
  <p:tag name="ISPRING_SLIDE_ID_2" val="{919FCEB5-30CA-42E8-9CE6-69AA1E4806E8}"/>
  <p:tag name="GENSWF_ADVANCE_TIME" val="16.896"/>
</p:tagLst>
</file>

<file path=ppt/tags/tag14.xml><?xml version="1.0" encoding="utf-8"?>
<p:tagLst xmlns:a="http://schemas.openxmlformats.org/drawingml/2006/main" xmlns:r="http://schemas.openxmlformats.org/officeDocument/2006/relationships" xmlns:p="http://schemas.openxmlformats.org/presentationml/2006/main">
  <p:tag name="HTML_SHAPEINFO" val="&lt;SlideThumbPath val=&quot;Slide13.PNG&quot;/&gt;"/>
  <p:tag name="ISPRING_SLIDE_INDENT_LEVEL" val="0"/>
  <p:tag name="ISPRING_CUSTOM_TIMING_USED" val="1"/>
  <p:tag name="GENSWF_SLIDE_TITLE" val="GIỚI THIỆU LIÊN HỆ THỰC TẾ"/>
  <p:tag name="ISPRING_PRESENTER_ID" val="{7257E5D0-9D30-4FF0-97B0-8B144157FD3C}"/>
  <p:tag name="TIMING" val="|1.714"/>
  <p:tag name="ISPRING_SLIDE_ID_2" val="{8725AF43-880B-4AC5-A519-5547C9ECB130}"/>
  <p:tag name="GENSWF_ADVANCE_TIME" val="31.909"/>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PRESENTER_SHAPEINFO" val="&lt;ThreeDShapeInfo&gt;&lt;uuid val=&quot;{DB7C349A-72A7-4381-B313-FB6043C29C42}&quot;/&gt;&lt;isInvalidForFieldText val=&quot;0&quot;/&gt;&lt;Image&gt;&lt;filename val=&quot;C:\Users\thtru\AppData\Local\Temp\PR\data\asimages\{DB7C349A-72A7-4381-B313-FB6043C29C42}_13.png&quot;/&gt;&lt;left val=&quot;73&quot;/&gt;&lt;top val=&quot;15&quot;/&gt;&lt;width val=&quot;568&quot;/&gt;&lt;height val=&quot;80&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DẶN DÒ"/>
  <p:tag name="ISPRING_SLIDE_INDENT_LEVEL" val="0"/>
  <p:tag name="ISPRING_PRESENTER_ID" val="{7257E5D0-9D30-4FF0-97B0-8B144157FD3C}"/>
  <p:tag name="TIMING" val="|1.446|1.534"/>
  <p:tag name="ISPRING_SLIDE_ID_2" val="{38DB0F52-FF5B-4949-A305-2965A9D849D7}"/>
  <p:tag name="GENSWF_ADVANCE_TIME" val="28.593"/>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ÀI LIỆU THAM KHẢO"/>
  <p:tag name="ISPRING_SLIDE_INDENT_LEVEL" val="0"/>
  <p:tag name="ISPRING_PRESENTER_ID" val="{7257E5D0-9D30-4FF0-97B0-8B144157FD3C}"/>
  <p:tag name="TIMING" val="|1.836"/>
  <p:tag name="ISPRING_SLIDE_ID_2" val="{340C8493-5508-4A13-8151-BAA28CA607B1}"/>
  <p:tag name="GENSWF_ADVANCE_TIME" val="21.111"/>
</p:tagLst>
</file>

<file path=ppt/tags/tag18.xml><?xml version="1.0" encoding="utf-8"?>
<p:tagLst xmlns:a="http://schemas.openxmlformats.org/drawingml/2006/main" xmlns:r="http://schemas.openxmlformats.org/officeDocument/2006/relationships" xmlns:p="http://schemas.openxmlformats.org/presentationml/2006/main">
  <p:tag name="ISPRING_CONTENTLIB_ASSET_META" val="{&quot;ai&quot;:&quot;SzmUMZeztefkNXj9heA9Jg&quot;,&quot;gi&quot;:&quot;OPY_MK8tXjWrKhaXZ9l3pQ&quot;,&quot;ti&quot;:&quot;object_sets&quot;,&quot;vs&quot;:{&quot;f&quot;:[],&quot;i&quot;:{&quot;d&quot;:&quot;SzmUMZeztefkNXj9heA9Jg&quot;,&quot;p&quot;:true}}}"/>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LAYER_LAYOUT_TYPE" val="Full"/>
  <p:tag name="GENSWF_SLIDE_TITLE" val="Lời chào - Kết thúc"/>
  <p:tag name="ISPRING_SLIDE_ID_2" val="{D6B004BF-BE98-407D-AE50-0AD2D215D1A5}"/>
  <p:tag name="GENSWF_ADVANCE_TIME" val="17.732"/>
</p:tagLst>
</file>

<file path=ppt/tags/tag2.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 name="ISPRING_SLIDE_INDENT_LEVEL" val="0"/>
  <p:tag name="ISPRING_CUSTOM_TIMING_USED" val="1"/>
  <p:tag name="GENSWF_SLIDE_TITLE" val="TỰA BÀI"/>
  <p:tag name="ISPRING_PRESENTER_ID" val="{7257E5D0-9D30-4FF0-97B0-8B144157FD3C}"/>
  <p:tag name="ISPRING_SLIDE_ID_2" val="{86E28706-79C3-4FF9-A642-6C9FBFB2000F}"/>
  <p:tag name="GENSWF_ADVANCE_TIME" val="4.182"/>
</p:tagLst>
</file>

<file path=ppt/tags/tag3.xml><?xml version="1.0" encoding="utf-8"?>
<p:tagLst xmlns:a="http://schemas.openxmlformats.org/drawingml/2006/main" xmlns:r="http://schemas.openxmlformats.org/officeDocument/2006/relationships" xmlns:p="http://schemas.openxmlformats.org/presentationml/2006/main">
  <p:tag name="GENSWF_SLIDE_TITLE" val="MỤC TIÊU BÀI HỌC"/>
  <p:tag name="ISPRING_SLIDE_INDENT_LEVEL" val="0"/>
  <p:tag name="ISPRING_CUSTOM_TIMING_USED" val="0"/>
  <p:tag name="GENSWF_ADVANCE_TIME" val="0.00"/>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KHỞI ĐỘNG ĐẶT VẤN ĐỀ"/>
  <p:tag name="ISPRING_SLIDE_INDENT_LEVEL" val="0"/>
  <p:tag name="ISPRING_PRESENTER_ID" val="{7257E5D0-9D30-4FF0-97B0-8B144157FD3C}"/>
  <p:tag name="ISPRING_SLIDE_ID_2" val="{8C3F62C5-865E-4DDF-8DFE-B7CFF19998EA}"/>
  <p:tag name="GENSWF_ADVANCE_TIME" val="36.944"/>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KHỞI ĐỘNG ĐẶT VẤN ĐỀ"/>
  <p:tag name="ISPRING_SLIDE_INDENT_LEVEL" val="0"/>
  <p:tag name="ISPRING_PRESENTER_ID" val="{7257E5D0-9D30-4FF0-97B0-8B144157FD3C}"/>
  <p:tag name="ISPRING_SLIDE_ID_2" val="{8C3F62C5-865E-4DDF-8DFE-B7CFF19998EA}"/>
  <p:tag name="GENSWF_ADVANCE_TIME" val="36.944"/>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KHỞI ĐỘNG ĐẶT VẤN ĐỀ"/>
  <p:tag name="ISPRING_SLIDE_INDENT_LEVEL" val="0"/>
  <p:tag name="ISPRING_PRESENTER_ID" val="{7257E5D0-9D30-4FF0-97B0-8B144157FD3C}"/>
  <p:tag name="ISPRING_SLIDE_ID_2" val="{8C3F62C5-865E-4DDF-8DFE-B7CFF19998EA}"/>
  <p:tag name="GENSWF_ADVANCE_TIME" val="36.944"/>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KHỞI ĐỘNG ĐẶT VẤN ĐỀ"/>
  <p:tag name="ISPRING_SLIDE_INDENT_LEVEL" val="0"/>
  <p:tag name="ISPRING_PRESENTER_ID" val="{7257E5D0-9D30-4FF0-97B0-8B144157FD3C}"/>
  <p:tag name="ISPRING_SLIDE_ID_2" val="{8C3F62C5-865E-4DDF-8DFE-B7CFF19998EA}"/>
  <p:tag name="GENSWF_ADVANCE_TIME" val="36.944"/>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KHỞI ĐỘNG ĐẶT VẤN ĐỀ"/>
  <p:tag name="ISPRING_SLIDE_INDENT_LEVEL" val="0"/>
  <p:tag name="ISPRING_PRESENTER_ID" val="{7257E5D0-9D30-4FF0-97B0-8B144157FD3C}"/>
  <p:tag name="ISPRING_SLIDE_ID_2" val="{8C3F62C5-865E-4DDF-8DFE-B7CFF19998EA}"/>
  <p:tag name="GENSWF_ADVANCE_TIME" val="36.944"/>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KHỞI ĐỘNG ĐẶT VẤN ĐỀ"/>
  <p:tag name="ISPRING_SLIDE_INDENT_LEVEL" val="0"/>
  <p:tag name="ISPRING_PRESENTER_ID" val="{7257E5D0-9D30-4FF0-97B0-8B144157FD3C}"/>
  <p:tag name="ISPRING_SLIDE_ID_2" val="{8C3F62C5-865E-4DDF-8DFE-B7CFF19998EA}"/>
  <p:tag name="GENSWF_ADVANCE_TIME" val="36.944"/>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1426</Words>
  <Application>Microsoft Office PowerPoint</Application>
  <PresentationFormat>On-screen Show (4:3)</PresentationFormat>
  <Paragraphs>160</Paragraphs>
  <Slides>24</Slides>
  <Notes>18</Notes>
  <HiddenSlides>0</HiddenSlides>
  <MMClips>4</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宋体</vt:lpstr>
      <vt:lpstr>Arial</vt:lpstr>
      <vt:lpstr>Calibri</vt:lpstr>
      <vt:lpstr>Calibri Light</vt:lpstr>
      <vt:lpstr>Tahoma</vt:lpstr>
      <vt:lpstr>Times New Roman</vt: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tinh tinh</dc:creator>
  <cp:lastModifiedBy>admin</cp:lastModifiedBy>
  <cp:revision>69</cp:revision>
  <dcterms:created xsi:type="dcterms:W3CDTF">2021-04-15T14:01:00Z</dcterms:created>
  <dcterms:modified xsi:type="dcterms:W3CDTF">2022-08-01T00:03:22Z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56E7FFE07FBF47A8960F09BE8EE6DDAD</vt:lpwstr>
  </property>
  <property fmtid="{D5CDD505-2E9C-101B-9397-08002B2CF9AE}" pid="3" name="KSOProductBuildVer">
    <vt:lpwstr>1033-11.2.0.11029</vt:lpwstr>
  </property>
</Properties>
</file>