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3"/>
  </p:notesMasterIdLst>
  <p:sldIdLst>
    <p:sldId id="5173" r:id="rId3"/>
    <p:sldId id="5148" r:id="rId4"/>
    <p:sldId id="261" r:id="rId5"/>
    <p:sldId id="5162" r:id="rId6"/>
    <p:sldId id="5150" r:id="rId7"/>
    <p:sldId id="5153" r:id="rId8"/>
    <p:sldId id="5157" r:id="rId9"/>
    <p:sldId id="5163" r:id="rId10"/>
    <p:sldId id="5164" r:id="rId11"/>
    <p:sldId id="5158" r:id="rId12"/>
    <p:sldId id="5165" r:id="rId13"/>
    <p:sldId id="5166" r:id="rId14"/>
    <p:sldId id="5167" r:id="rId15"/>
    <p:sldId id="5168" r:id="rId16"/>
    <p:sldId id="5169" r:id="rId17"/>
    <p:sldId id="5170" r:id="rId18"/>
    <p:sldId id="284" r:id="rId19"/>
    <p:sldId id="5172" r:id="rId20"/>
    <p:sldId id="5155" r:id="rId21"/>
    <p:sldId id="28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A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AF7291-B16F-4610-B6DA-2113E297CB8A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4F63A-893D-41B8-ADA6-7D98B9D33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31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cs typeface="等线"/>
            </a:endParaRPr>
          </a:p>
        </p:txBody>
      </p:sp>
      <p:sp>
        <p:nvSpPr>
          <p:cNvPr id="51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6BDB4F3-A244-463F-96A4-F66F76EBB063}" type="slidenum">
              <a:rPr lang="zh-CN" altLang="en-US">
                <a:latin typeface="Calibri" panose="020F0502020204030204" pitchFamily="34" charset="0"/>
                <a:cs typeface="等线"/>
              </a:rPr>
              <a:pPr/>
              <a:t>1</a:t>
            </a:fld>
            <a:endParaRPr lang="zh-CN" altLang="en-US">
              <a:latin typeface="Calibri" panose="020F0502020204030204" pitchFamily="34" charset="0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722851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Cùng</a:t>
            </a:r>
            <a:r>
              <a:rPr lang="en-US" altLang="zh-CN" dirty="0"/>
              <a:t> </a:t>
            </a:r>
            <a:r>
              <a:rPr lang="en-US" altLang="zh-CN" dirty="0" err="1"/>
              <a:t>hát</a:t>
            </a:r>
            <a:r>
              <a:rPr lang="en-US" altLang="zh-CN" dirty="0"/>
              <a:t> </a:t>
            </a:r>
            <a:r>
              <a:rPr lang="en-US" altLang="zh-CN" dirty="0" err="1"/>
              <a:t>múa</a:t>
            </a:r>
            <a:r>
              <a:rPr lang="en-US" altLang="zh-CN" dirty="0"/>
              <a:t> </a:t>
            </a:r>
            <a:r>
              <a:rPr lang="en-US" altLang="zh-CN" dirty="0" err="1"/>
              <a:t>theo</a:t>
            </a:r>
            <a:r>
              <a:rPr lang="en-US" altLang="zh-CN" dirty="0"/>
              <a:t> </a:t>
            </a:r>
            <a:r>
              <a:rPr lang="en-US" altLang="zh-CN" dirty="0" err="1"/>
              <a:t>nhạc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504B6-C58F-4020-B2FE-656334DE4F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945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D080865-C422-3C9E-05E7-DC0991263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C4710AE-5481-99D3-19A4-9139D6B974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FE0B869-AFDD-9B81-CE35-89E9FF8EF4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7882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7E8FF10-6CFD-1F9A-E68C-4F1FD9F31A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5265"/>
            <a:ext cx="12192000" cy="297273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193089A-B1F6-6B58-AA8A-59342EEF09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8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8807AD-F437-6F01-F040-001E9F770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34C3DF-9C7F-D117-639F-9F2756F2C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BA13D7-FA50-D60F-48C5-C9BC2231CD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7E6D67-8D9F-80F3-48A3-81CB11F90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F5AD7E-EB94-E5CD-942A-CFC8391A0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09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348F6D9-50FA-6941-4D11-4E4634818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8615433-4A46-4FAE-00CC-55CF29BD2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0ED04E-E2C8-2276-82BB-6BFF9B6196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3E3D24-DC3C-45F9-B5B8-86CF8862E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4CEBB4-A1BB-116A-B238-3BDEB49A4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85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64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602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4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1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5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4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0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1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AFFBB62-0F43-F70E-904F-34AD14D6FA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41"/>
          <a:stretch/>
        </p:blipFill>
        <p:spPr>
          <a:xfrm>
            <a:off x="0" y="4692101"/>
            <a:ext cx="12192000" cy="21659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3B493E7-EBAE-9AE9-CA92-BCD2650A5F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C37AE6-512B-9DAC-8492-275C928E6F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788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EA8B56-997A-66F5-357C-2E471963B3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75227" y="6136904"/>
            <a:ext cx="2188654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1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1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6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3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5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13DEE94-6761-E6CF-852E-BBA777E8F8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788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D6C15E3-DE8D-910A-7F2E-50FB79973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23"/>
          <a:stretch/>
        </p:blipFill>
        <p:spPr>
          <a:xfrm flipH="1">
            <a:off x="0" y="4180235"/>
            <a:ext cx="12192000" cy="26777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9123FFF-B6A2-9460-4E42-8CD4EEB1AD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CE2C4-3261-4A45-EC78-461F6CBA1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577167-8915-47B9-A578-BE90D9B77D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328348-7222-835F-014C-F0D4465A0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B2674A-4109-C95B-1E63-A2DADF42CD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BE9FD31-019B-4903-02AA-63874171F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7E4D9B-A061-94CA-E0BC-6F95339DA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19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6A853A-4041-5C6C-D9D2-64EFC4C70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909861-6F72-BDBA-2D8A-D0C02B39B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CDC03F-8062-DF9D-BBDE-714780FBB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FB0BEF4-ED43-69C5-C47F-59E5C2D773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5EAB666-6056-6E54-D724-4385F1AE52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B26B8A9-158B-56AC-76FB-E71401B42D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D64CB94-8E4D-0953-0789-1EE0C826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CE2F0FB-2DBA-A947-01B4-5A26F6BDA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69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3A20A8-AC50-E962-8FEB-B6A2AA4E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C269F26-4536-F430-1408-14438FE8C1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347E5B1-5E48-87E5-7062-F91BFB07C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0307414-3EC0-30E2-2CF7-9540C1DBF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78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9D3757E-641D-C820-2019-C708E2F8A3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255B00-8EB5-95AD-9A88-48E04B6FB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B8C2A4C-9761-6F7C-9F57-CB03B3F80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523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11B637-F5FF-64A6-DDF4-B306D549F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802F11-3317-245A-A3CC-E78150FB7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7A750E-D012-2E87-16B5-AD7950DA5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13864D2-60F9-71AA-CFC6-B477C5F6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376C3C9-0FDC-CFA2-494C-95C2921E0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5F309A-1AC7-3146-208B-FBE90CE65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1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DD6C3D-40D9-F3E7-DCF1-A28AD3AA3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CAA24BC-70DA-4A9C-7B21-78084DAD68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15818E-A5FC-7F55-169C-53537078C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FEF8D4-B406-02A8-50EB-CD956C3094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A5A9A1E-8E1F-4DC6-C8E9-5230F77D8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446253-1840-B67D-4BD8-B8827A0B2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83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8D08985-943A-43E6-3163-79272012C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2" t="2" r="3782" b="243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4AB7A7C-6134-5505-00AD-72FD8519D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C9FC7FD-4CB9-7E77-5402-DF076181C48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9329F09-6AC1-B678-87A4-12D01460002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879" y="10188870"/>
            <a:ext cx="1209675" cy="1209675"/>
          </a:xfrm>
          <a:prstGeom prst="rect">
            <a:avLst/>
          </a:prstGeom>
        </p:spPr>
      </p:pic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305F04C-844C-8647-0A9B-24AEED3C8DE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000" y="-4356470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1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896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8" descr="Hình nền mầm non đẹp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228512" cy="700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9" y="3554421"/>
            <a:ext cx="2343151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914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文本框 6"/>
          <p:cNvSpPr txBox="1">
            <a:spLocks noChangeArrowheads="1"/>
          </p:cNvSpPr>
          <p:nvPr/>
        </p:nvSpPr>
        <p:spPr bwMode="auto">
          <a:xfrm>
            <a:off x="1823110" y="2042787"/>
            <a:ext cx="8509267" cy="173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zh-CN" sz="2700" b="1">
                <a:solidFill>
                  <a:srgbClr val="00B050"/>
                </a:solidFill>
                <a:latin typeface="Times New Roman" panose="02020603050405020304" pitchFamily="18" charset="0"/>
                <a:ea typeface="inpin heiti"/>
                <a:cs typeface="Times New Roman" panose="02020603050405020304" pitchFamily="18" charset="0"/>
              </a:rPr>
              <a:t>         </a:t>
            </a:r>
            <a:r>
              <a:rPr lang="en-US" altLang="zh-CN" sz="2700" b="1">
                <a:solidFill>
                  <a:srgbClr val="00B050"/>
                </a:solidFill>
                <a:latin typeface="Times New Roman" panose="02020603050405020304" pitchFamily="18" charset="0"/>
                <a:ea typeface="inpin heiti"/>
                <a:cs typeface="Times New Roman" panose="02020603050405020304" pitchFamily="18" charset="0"/>
              </a:rPr>
              <a:t>              </a:t>
            </a:r>
            <a:r>
              <a:rPr lang="en-US" altLang="zh-CN" sz="8000" b="1" smtClean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ĐẠO ĐỨC</a:t>
            </a:r>
            <a:endParaRPr lang="en-US" altLang="zh-CN" sz="8000" b="1">
              <a:solidFill>
                <a:srgbClr val="00B05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667" b="1">
                <a:solidFill>
                  <a:srgbClr val="7030A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LỚP </a:t>
            </a:r>
            <a:r>
              <a:rPr lang="en-US" altLang="zh-CN" sz="2667" b="1">
                <a:solidFill>
                  <a:srgbClr val="7030A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4A</a:t>
            </a:r>
            <a:endParaRPr lang="zh-CN" altLang="en-US" sz="2667" b="1" dirty="0">
              <a:solidFill>
                <a:srgbClr val="7030A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9" name="矩形: 圆角 12">
            <a:extLst>
              <a:ext uri="{FF2B5EF4-FFF2-40B4-BE49-F238E27FC236}">
                <a16:creationId xmlns:a16="http://schemas.microsoft.com/office/drawing/2014/main" id="{CEE1C666-20C7-446E-8AC2-A57590AB36B4}"/>
              </a:ext>
            </a:extLst>
          </p:cNvPr>
          <p:cNvSpPr/>
          <p:nvPr/>
        </p:nvSpPr>
        <p:spPr>
          <a:xfrm>
            <a:off x="5529935" y="4454672"/>
            <a:ext cx="4562556" cy="988444"/>
          </a:xfrm>
          <a:prstGeom prst="roundRect">
            <a:avLst>
              <a:gd name="adj" fmla="val 50000"/>
            </a:avLst>
          </a:prstGeom>
          <a:solidFill>
            <a:srgbClr val="FDE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351" dirty="0">
              <a:latin typeface="inpin heiti" charset="-122"/>
              <a:ea typeface="inpin heiti" charset="-122"/>
            </a:endParaRPr>
          </a:p>
        </p:txBody>
      </p:sp>
      <p:sp>
        <p:nvSpPr>
          <p:cNvPr id="4104" name="文本框 13"/>
          <p:cNvSpPr txBox="1">
            <a:spLocks noChangeArrowheads="1"/>
          </p:cNvSpPr>
          <p:nvPr/>
        </p:nvSpPr>
        <p:spPr bwMode="auto">
          <a:xfrm>
            <a:off x="5685380" y="4690884"/>
            <a:ext cx="4530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2800" b="1" dirty="0" err="1">
                <a:latin typeface="Times New Roman" panose="02020603050405020304" pitchFamily="18" charset="0"/>
                <a:ea typeface="inpin heiti"/>
                <a:cs typeface="Times New Roman" panose="02020603050405020304" pitchFamily="18" charset="0"/>
              </a:rPr>
              <a:t>Giáo</a:t>
            </a:r>
            <a:r>
              <a:rPr lang="en-US" altLang="zh-CN" sz="2800" b="1" dirty="0">
                <a:latin typeface="Times New Roman" panose="02020603050405020304" pitchFamily="18" charset="0"/>
                <a:ea typeface="inpin heiti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inpin heiti"/>
                <a:cs typeface="Times New Roman" panose="02020603050405020304" pitchFamily="18" charset="0"/>
              </a:rPr>
              <a:t>viên</a:t>
            </a:r>
            <a:r>
              <a:rPr lang="en-US" altLang="zh-CN" sz="2800" b="1">
                <a:latin typeface="Times New Roman" panose="02020603050405020304" pitchFamily="18" charset="0"/>
                <a:ea typeface="inpin heiti"/>
                <a:cs typeface="Times New Roman" panose="02020603050405020304" pitchFamily="18" charset="0"/>
              </a:rPr>
              <a:t>: Phạm Thị Thúy</a:t>
            </a:r>
            <a:endParaRPr lang="zh-CN" altLang="en-US" sz="2800" b="1" dirty="0">
              <a:latin typeface="Times New Roman" panose="02020603050405020304" pitchFamily="18" charset="0"/>
              <a:ea typeface="inpin heiti"/>
              <a:cs typeface="Times New Roman" panose="02020603050405020304" pitchFamily="18" charset="0"/>
            </a:endParaRPr>
          </a:p>
        </p:txBody>
      </p:sp>
      <p:sp>
        <p:nvSpPr>
          <p:cNvPr id="31" name="AutoShape 15"/>
          <p:cNvSpPr>
            <a:spLocks noChangeArrowheads="1"/>
          </p:cNvSpPr>
          <p:nvPr/>
        </p:nvSpPr>
        <p:spPr bwMode="auto">
          <a:xfrm>
            <a:off x="5768977" y="2312991"/>
            <a:ext cx="422275" cy="268287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1">
              <a:latin typeface="Arial" charset="0"/>
            </a:endParaRPr>
          </a:p>
        </p:txBody>
      </p:sp>
      <p:sp>
        <p:nvSpPr>
          <p:cNvPr id="32" name="AutoShape 42"/>
          <p:cNvSpPr>
            <a:spLocks noChangeArrowheads="1"/>
          </p:cNvSpPr>
          <p:nvPr/>
        </p:nvSpPr>
        <p:spPr bwMode="auto">
          <a:xfrm flipV="1">
            <a:off x="5768978" y="5661026"/>
            <a:ext cx="290513" cy="26193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1">
              <a:latin typeface="Arial" charset="0"/>
            </a:endParaRPr>
          </a:p>
        </p:txBody>
      </p:sp>
      <p:sp>
        <p:nvSpPr>
          <p:cNvPr id="33" name="AutoShape 43"/>
          <p:cNvSpPr>
            <a:spLocks noChangeArrowheads="1"/>
          </p:cNvSpPr>
          <p:nvPr/>
        </p:nvSpPr>
        <p:spPr bwMode="auto">
          <a:xfrm>
            <a:off x="3376615" y="4187825"/>
            <a:ext cx="261937" cy="2794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1">
              <a:latin typeface="Arial" charset="0"/>
            </a:endParaRPr>
          </a:p>
        </p:txBody>
      </p:sp>
      <p:sp>
        <p:nvSpPr>
          <p:cNvPr id="34" name="AutoShape 44"/>
          <p:cNvSpPr>
            <a:spLocks noChangeArrowheads="1"/>
          </p:cNvSpPr>
          <p:nvPr/>
        </p:nvSpPr>
        <p:spPr bwMode="auto">
          <a:xfrm>
            <a:off x="8858252" y="2241552"/>
            <a:ext cx="303213" cy="206375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1">
              <a:latin typeface="Arial" charset="0"/>
            </a:endParaRPr>
          </a:p>
        </p:txBody>
      </p:sp>
      <p:sp>
        <p:nvSpPr>
          <p:cNvPr id="35" name="AutoShape 46"/>
          <p:cNvSpPr>
            <a:spLocks noChangeArrowheads="1"/>
          </p:cNvSpPr>
          <p:nvPr/>
        </p:nvSpPr>
        <p:spPr bwMode="auto">
          <a:xfrm>
            <a:off x="2500314" y="2365376"/>
            <a:ext cx="346075" cy="209551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1">
              <a:latin typeface="Arial" charset="0"/>
            </a:endParaRPr>
          </a:p>
        </p:txBody>
      </p:sp>
      <p:sp>
        <p:nvSpPr>
          <p:cNvPr id="36" name="AutoShape 64"/>
          <p:cNvSpPr>
            <a:spLocks noChangeArrowheads="1"/>
          </p:cNvSpPr>
          <p:nvPr/>
        </p:nvSpPr>
        <p:spPr bwMode="auto">
          <a:xfrm>
            <a:off x="4225926" y="5221291"/>
            <a:ext cx="241300" cy="217487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1">
              <a:latin typeface="Arial" charset="0"/>
            </a:endParaRPr>
          </a:p>
        </p:txBody>
      </p:sp>
      <p:sp>
        <p:nvSpPr>
          <p:cNvPr id="37" name="AutoShape 64"/>
          <p:cNvSpPr>
            <a:spLocks noChangeArrowheads="1"/>
          </p:cNvSpPr>
          <p:nvPr/>
        </p:nvSpPr>
        <p:spPr bwMode="auto">
          <a:xfrm>
            <a:off x="7392990" y="5246688"/>
            <a:ext cx="260351" cy="2540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1">
              <a:latin typeface="Arial" charset="0"/>
            </a:endParaRPr>
          </a:p>
        </p:txBody>
      </p:sp>
      <p:sp>
        <p:nvSpPr>
          <p:cNvPr id="39" name="AutoShape 64"/>
          <p:cNvSpPr>
            <a:spLocks noChangeArrowheads="1"/>
          </p:cNvSpPr>
          <p:nvPr/>
        </p:nvSpPr>
        <p:spPr bwMode="auto">
          <a:xfrm>
            <a:off x="3878264" y="1552575"/>
            <a:ext cx="347663" cy="2540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1">
              <a:latin typeface="Arial" charset="0"/>
            </a:endParaRPr>
          </a:p>
        </p:txBody>
      </p:sp>
      <p:sp>
        <p:nvSpPr>
          <p:cNvPr id="40" name="AutoShape 44"/>
          <p:cNvSpPr>
            <a:spLocks noChangeArrowheads="1"/>
          </p:cNvSpPr>
          <p:nvPr/>
        </p:nvSpPr>
        <p:spPr bwMode="auto">
          <a:xfrm>
            <a:off x="7523164" y="1497014"/>
            <a:ext cx="349251" cy="292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1">
              <a:latin typeface="Arial" charset="0"/>
            </a:endParaRPr>
          </a:p>
        </p:txBody>
      </p:sp>
      <p:sp>
        <p:nvSpPr>
          <p:cNvPr id="21" name="AutoShape 44"/>
          <p:cNvSpPr>
            <a:spLocks noChangeArrowheads="1"/>
          </p:cNvSpPr>
          <p:nvPr/>
        </p:nvSpPr>
        <p:spPr bwMode="auto">
          <a:xfrm>
            <a:off x="8378826" y="4325938"/>
            <a:ext cx="287339" cy="196851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1">
              <a:latin typeface="Arial" charset="0"/>
            </a:endParaRPr>
          </a:p>
        </p:txBody>
      </p:sp>
      <p:sp>
        <p:nvSpPr>
          <p:cNvPr id="20" name="文本框 8">
            <a:extLst>
              <a:ext uri="{FF2B5EF4-FFF2-40B4-BE49-F238E27FC236}">
                <a16:creationId xmlns:a16="http://schemas.microsoft.com/office/drawing/2014/main" id="{981B65FC-ADA6-4EC9-B82F-79A6B8E3B053}"/>
              </a:ext>
            </a:extLst>
          </p:cNvPr>
          <p:cNvSpPr txBox="1"/>
          <p:nvPr/>
        </p:nvSpPr>
        <p:spPr>
          <a:xfrm>
            <a:off x="689295" y="216790"/>
            <a:ext cx="10747717" cy="2096086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CHÀO MỪNG QUÝ THẦY CÔ </a:t>
            </a:r>
          </a:p>
          <a:p>
            <a:pPr algn="ctr"/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VỀ DỰ TIẾT HỌC NGÀY HÔM NAY</a:t>
            </a:r>
            <a:endParaRPr lang="zh-CN" alt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08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6FC083-8A92-7A16-9A50-B50DCC21339A}"/>
              </a:ext>
            </a:extLst>
          </p:cNvPr>
          <p:cNvSpPr/>
          <p:nvPr/>
        </p:nvSpPr>
        <p:spPr>
          <a:xfrm>
            <a:off x="3362325" y="616450"/>
            <a:ext cx="8686800" cy="51747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b="1" i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</a:t>
            </a:r>
            <a:r>
              <a:rPr lang="en-US" sz="3600" b="1" i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ể</a:t>
            </a:r>
            <a:r>
              <a:rPr lang="vi-VN" sz="3600" b="1" i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duy trì quan hệ bạn bè, chúng ta nên</a:t>
            </a:r>
            <a:r>
              <a:rPr lang="vi-VN" sz="36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Rủ bạn cùng tham gia các trò chơi, thường xuyên trò chuyện với bạn, l</a:t>
            </a:r>
            <a:r>
              <a:rPr lang="en-US" sz="3600" b="1" i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uô</a:t>
            </a:r>
            <a:r>
              <a:rPr lang="vi-VN" sz="36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 ở bên bạn khi bạn cần động viên, an ủi;</a:t>
            </a:r>
            <a:endParaRPr lang="en-US" sz="3600" b="1" i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3600" b="1" i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</a:t>
            </a:r>
            <a:r>
              <a:rPr lang="vi-VN" sz="3600" b="1" i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hông nên</a:t>
            </a:r>
            <a:r>
              <a:rPr lang="en-US" sz="3600" b="1" i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  <a:r>
              <a:rPr lang="vi-VN" sz="3600" b="1" i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6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tỏ ra không hài lòng khi bạn kết thân với người khác, luôn bênh vực bạn trong mọi trường hợp, kể bí mật của bạn cho người khác biết.</a:t>
            </a:r>
            <a:endParaRPr kumimoji="0" lang="en-US" sz="36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47584742-DBFE-EE2E-236F-F82FFEA099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" y="3102259"/>
            <a:ext cx="3984181" cy="318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1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2211151-1080-1548-3573-2B367D26DA7C}"/>
              </a:ext>
            </a:extLst>
          </p:cNvPr>
          <p:cNvSpPr txBox="1"/>
          <p:nvPr/>
        </p:nvSpPr>
        <p:spPr>
          <a:xfrm>
            <a:off x="2772779" y="102199"/>
            <a:ext cx="87905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>
                <a:solidFill>
                  <a:prstClr val="black"/>
                </a:solidFill>
                <a:latin typeface="Cambria" panose="02040503050406030204" pitchFamily="18" charset="0"/>
              </a:rPr>
              <a:t>Nhận xét về hành vi của các bạn trong tranh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5794AE6-451C-A902-E1F8-E5A8F9EB22C1}"/>
              </a:ext>
            </a:extLst>
          </p:cNvPr>
          <p:cNvGrpSpPr/>
          <p:nvPr/>
        </p:nvGrpSpPr>
        <p:grpSpPr>
          <a:xfrm>
            <a:off x="0" y="-404637"/>
            <a:ext cx="2994854" cy="2614438"/>
            <a:chOff x="-151029" y="-404638"/>
            <a:chExt cx="3145883" cy="3145883"/>
          </a:xfrm>
        </p:grpSpPr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id="{29F23C37-0DB9-CD84-FB79-D286B0317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029" y="-404638"/>
              <a:ext cx="3145883" cy="314588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D78696-E0F9-54C6-7231-628E41D1BF67}"/>
                </a:ext>
              </a:extLst>
            </p:cNvPr>
            <p:cNvSpPr txBox="1"/>
            <p:nvPr/>
          </p:nvSpPr>
          <p:spPr>
            <a:xfrm>
              <a:off x="536693" y="846300"/>
              <a:ext cx="1968760" cy="925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 2: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8C4AB2B-5A0E-B73C-F822-ABC0720D2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33625"/>
            <a:ext cx="2914650" cy="2628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FD7EBF-5D84-7FCB-FE9D-6FD50F262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237" y="2266950"/>
            <a:ext cx="2886923" cy="26098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37BBE6-D46C-312F-0E73-80824E140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4549" y="2095499"/>
            <a:ext cx="2847975" cy="27497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584AF7-7E60-99B0-D2E7-089AC7FB1D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5874" y="2345097"/>
            <a:ext cx="3190875" cy="256504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AF5AB93-3A89-D257-6404-5B1B16627558}"/>
              </a:ext>
            </a:extLst>
          </p:cNvPr>
          <p:cNvGrpSpPr/>
          <p:nvPr/>
        </p:nvGrpSpPr>
        <p:grpSpPr>
          <a:xfrm>
            <a:off x="4086547" y="4567421"/>
            <a:ext cx="4278451" cy="2175001"/>
            <a:chOff x="892354" y="3758439"/>
            <a:chExt cx="4278451" cy="2175001"/>
          </a:xfrm>
        </p:grpSpPr>
        <p:pic>
          <p:nvPicPr>
            <p:cNvPr id="21" name="Picture 9">
              <a:extLst>
                <a:ext uri="{FF2B5EF4-FFF2-40B4-BE49-F238E27FC236}">
                  <a16:creationId xmlns:a16="http://schemas.microsoft.com/office/drawing/2014/main" id="{3AA73F50-CCFA-8364-6816-B98419089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7E64083-A3EE-4A50-1C1E-48B6609D2498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54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8DED52-088E-9D75-200D-F3AB3BF71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248" y="230841"/>
            <a:ext cx="5614903" cy="10242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E92B4A-D7D6-DAAE-E63E-9946CC799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323" y="1649693"/>
            <a:ext cx="6862812" cy="390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5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8DED52-088E-9D75-200D-F3AB3BF71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248" y="230841"/>
            <a:ext cx="5614903" cy="1024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B6543B-4B29-28CF-F46D-CA3327FD1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682" y="1531017"/>
            <a:ext cx="7998594" cy="431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6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8DED52-088E-9D75-200D-F3AB3BF71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248" y="230841"/>
            <a:ext cx="5614903" cy="10242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D76302-2BEA-26E8-2066-11080677B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824" y="1255058"/>
            <a:ext cx="6208294" cy="376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3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8DED52-088E-9D75-200D-F3AB3BF71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248" y="230841"/>
            <a:ext cx="5614903" cy="1024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819772-7061-502A-7B37-52FEAD9B2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056" y="1424437"/>
            <a:ext cx="7825338" cy="433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7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0985DAAA-12CD-486B-9DDA-B10476588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2" y="-145728"/>
            <a:ext cx="1850626" cy="1871889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9A1AA0CF-46B0-7C92-0988-57EB4847D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49" y="-575127"/>
            <a:ext cx="7031911" cy="70319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87F2EC-B67F-90C2-2D47-A76B18164A0D}"/>
              </a:ext>
            </a:extLst>
          </p:cNvPr>
          <p:cNvSpPr txBox="1"/>
          <p:nvPr/>
        </p:nvSpPr>
        <p:spPr>
          <a:xfrm>
            <a:off x="2686050" y="1714500"/>
            <a:ext cx="3048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03D2AF-062C-DBA0-D581-0E83AF65F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506" y="1400777"/>
            <a:ext cx="493818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5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724150" y="1332923"/>
            <a:ext cx="65817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prstClr val="white"/>
                </a:solidFill>
              </a:rPr>
              <a:t>Em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hãy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kể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về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một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tình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bạn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đẹp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bản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thân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hoặc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các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bạn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khác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mà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em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biết</a:t>
            </a:r>
            <a:r>
              <a:rPr lang="en-US" sz="4800" b="1" dirty="0">
                <a:solidFill>
                  <a:prstClr val="white"/>
                </a:solidFill>
              </a:rPr>
              <a:t>.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7750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724150" y="1332923"/>
            <a:ext cx="65817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5400" b="1" dirty="0">
                <a:solidFill>
                  <a:prstClr val="white"/>
                </a:solidFill>
              </a:rPr>
              <a:t>Chia </a:t>
            </a:r>
            <a:r>
              <a:rPr lang="en-US" sz="5400" b="1" dirty="0" err="1">
                <a:solidFill>
                  <a:prstClr val="white"/>
                </a:solidFill>
              </a:rPr>
              <a:t>sẻ</a:t>
            </a:r>
            <a:r>
              <a:rPr lang="en-US" sz="5400" b="1" dirty="0">
                <a:solidFill>
                  <a:prstClr val="white"/>
                </a:solidFill>
              </a:rPr>
              <a:t> </a:t>
            </a:r>
            <a:r>
              <a:rPr lang="en-US" sz="5400" b="1" dirty="0" err="1">
                <a:solidFill>
                  <a:prstClr val="white"/>
                </a:solidFill>
              </a:rPr>
              <a:t>những</a:t>
            </a:r>
            <a:r>
              <a:rPr lang="en-US" sz="5400" b="1" dirty="0">
                <a:solidFill>
                  <a:prstClr val="white"/>
                </a:solidFill>
              </a:rPr>
              <a:t> </a:t>
            </a:r>
            <a:r>
              <a:rPr lang="en-US" sz="5400" b="1" dirty="0" err="1">
                <a:solidFill>
                  <a:prstClr val="white"/>
                </a:solidFill>
              </a:rPr>
              <a:t>việc</a:t>
            </a:r>
            <a:r>
              <a:rPr lang="en-US" sz="5400" b="1" dirty="0">
                <a:solidFill>
                  <a:prstClr val="white"/>
                </a:solidFill>
              </a:rPr>
              <a:t> </a:t>
            </a:r>
            <a:r>
              <a:rPr lang="en-US" sz="5400" b="1" dirty="0" err="1">
                <a:solidFill>
                  <a:prstClr val="white"/>
                </a:solidFill>
              </a:rPr>
              <a:t>em</a:t>
            </a:r>
            <a:r>
              <a:rPr lang="en-US" sz="5400" b="1" dirty="0">
                <a:solidFill>
                  <a:prstClr val="white"/>
                </a:solidFill>
              </a:rPr>
              <a:t> </a:t>
            </a:r>
            <a:r>
              <a:rPr lang="en-US" sz="5400" b="1" dirty="0" err="1">
                <a:solidFill>
                  <a:prstClr val="white"/>
                </a:solidFill>
              </a:rPr>
              <a:t>đã</a:t>
            </a:r>
            <a:r>
              <a:rPr lang="en-US" sz="5400" b="1" dirty="0">
                <a:solidFill>
                  <a:prstClr val="white"/>
                </a:solidFill>
              </a:rPr>
              <a:t> </a:t>
            </a:r>
            <a:r>
              <a:rPr lang="en-US" sz="5400" b="1" dirty="0" err="1">
                <a:solidFill>
                  <a:prstClr val="white"/>
                </a:solidFill>
              </a:rPr>
              <a:t>và</a:t>
            </a:r>
            <a:r>
              <a:rPr lang="en-US" sz="5400" b="1" dirty="0">
                <a:solidFill>
                  <a:prstClr val="white"/>
                </a:solidFill>
              </a:rPr>
              <a:t> </a:t>
            </a:r>
            <a:r>
              <a:rPr lang="en-US" sz="5400" b="1" dirty="0" err="1">
                <a:solidFill>
                  <a:prstClr val="white"/>
                </a:solidFill>
              </a:rPr>
              <a:t>sẽ</a:t>
            </a:r>
            <a:r>
              <a:rPr lang="en-US" sz="5400" b="1" dirty="0">
                <a:solidFill>
                  <a:prstClr val="white"/>
                </a:solidFill>
              </a:rPr>
              <a:t> </a:t>
            </a:r>
            <a:r>
              <a:rPr lang="en-US" sz="5400" b="1" dirty="0" err="1">
                <a:solidFill>
                  <a:prstClr val="white"/>
                </a:solidFill>
              </a:rPr>
              <a:t>làm</a:t>
            </a:r>
            <a:r>
              <a:rPr lang="en-US" sz="5400" b="1" dirty="0">
                <a:solidFill>
                  <a:prstClr val="white"/>
                </a:solidFill>
              </a:rPr>
              <a:t> </a:t>
            </a:r>
            <a:r>
              <a:rPr lang="en-US" sz="5400" b="1" dirty="0" err="1">
                <a:solidFill>
                  <a:prstClr val="white"/>
                </a:solidFill>
              </a:rPr>
              <a:t>để</a:t>
            </a:r>
            <a:r>
              <a:rPr lang="en-US" sz="5400" b="1" dirty="0">
                <a:solidFill>
                  <a:prstClr val="white"/>
                </a:solidFill>
              </a:rPr>
              <a:t> </a:t>
            </a:r>
            <a:r>
              <a:rPr lang="en-US" sz="5400" b="1" dirty="0" err="1">
                <a:solidFill>
                  <a:prstClr val="white"/>
                </a:solidFill>
              </a:rPr>
              <a:t>duy</a:t>
            </a:r>
            <a:r>
              <a:rPr lang="en-US" sz="5400" b="1" dirty="0">
                <a:solidFill>
                  <a:prstClr val="white"/>
                </a:solidFill>
              </a:rPr>
              <a:t> </a:t>
            </a:r>
            <a:r>
              <a:rPr lang="en-US" sz="5400" b="1" dirty="0" err="1">
                <a:solidFill>
                  <a:prstClr val="white"/>
                </a:solidFill>
              </a:rPr>
              <a:t>trì</a:t>
            </a:r>
            <a:r>
              <a:rPr lang="en-US" sz="5400" b="1" dirty="0">
                <a:solidFill>
                  <a:prstClr val="white"/>
                </a:solidFill>
              </a:rPr>
              <a:t> </a:t>
            </a:r>
            <a:r>
              <a:rPr lang="en-US" sz="5400" b="1" dirty="0" err="1">
                <a:solidFill>
                  <a:prstClr val="white"/>
                </a:solidFill>
              </a:rPr>
              <a:t>tình</a:t>
            </a:r>
            <a:r>
              <a:rPr lang="en-US" sz="5400" b="1" dirty="0">
                <a:solidFill>
                  <a:prstClr val="white"/>
                </a:solidFill>
              </a:rPr>
              <a:t> </a:t>
            </a:r>
            <a:r>
              <a:rPr lang="en-US" sz="5400" b="1" dirty="0" err="1">
                <a:solidFill>
                  <a:prstClr val="white"/>
                </a:solidFill>
              </a:rPr>
              <a:t>bạn</a:t>
            </a:r>
            <a:r>
              <a:rPr lang="en-US" sz="5400" b="1" dirty="0">
                <a:solidFill>
                  <a:prstClr val="white"/>
                </a:solidFill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1021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2">
            <a:extLst>
              <a:ext uri="{FF2B5EF4-FFF2-40B4-BE49-F238E27FC236}">
                <a16:creationId xmlns:a16="http://schemas.microsoft.com/office/drawing/2014/main" id="{89305524-8208-7AAF-1AF2-9D49AB13BE3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2868">
            <a:off x="127648" y="1367851"/>
            <a:ext cx="3099907" cy="2678229"/>
          </a:xfrm>
          <a:prstGeom prst="rect">
            <a:avLst/>
          </a:prstGeom>
        </p:spPr>
      </p:pic>
      <p:pic>
        <p:nvPicPr>
          <p:cNvPr id="3" name="图片 107">
            <a:extLst>
              <a:ext uri="{FF2B5EF4-FFF2-40B4-BE49-F238E27FC236}">
                <a16:creationId xmlns:a16="http://schemas.microsoft.com/office/drawing/2014/main" id="{E204772F-07D2-D07A-4246-14E597A76F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113" y="3049001"/>
            <a:ext cx="3454397" cy="34543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EAE9C9-6486-18DD-9370-6C08111ED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1806" y="413346"/>
            <a:ext cx="5163341" cy="191690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7BB9C68-CB52-56A8-A530-518DBBC6B22C}"/>
              </a:ext>
            </a:extLst>
          </p:cNvPr>
          <p:cNvGrpSpPr/>
          <p:nvPr/>
        </p:nvGrpSpPr>
        <p:grpSpPr>
          <a:xfrm>
            <a:off x="2801531" y="1850812"/>
            <a:ext cx="7903025" cy="1722302"/>
            <a:chOff x="2801531" y="1850812"/>
            <a:chExt cx="7903025" cy="172230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BBB651E-1300-1B1E-16F3-C80EF4ECC995}"/>
                </a:ext>
              </a:extLst>
            </p:cNvPr>
            <p:cNvSpPr txBox="1"/>
            <p:nvPr/>
          </p:nvSpPr>
          <p:spPr>
            <a:xfrm>
              <a:off x="3389356" y="2249675"/>
              <a:ext cx="73152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nl-NL" sz="40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ề nhà: sưu tầm một số câu ca dao, tục ngữ... về tình bạn.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422046-042F-769C-35F3-F817F6304512}"/>
                </a:ext>
              </a:extLst>
            </p:cNvPr>
            <p:cNvSpPr txBox="1"/>
            <p:nvPr/>
          </p:nvSpPr>
          <p:spPr>
            <a:xfrm rot="21418363">
              <a:off x="2801531" y="1850812"/>
              <a:ext cx="720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-15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55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0985DAAA-12CD-486B-9DDA-B10476588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2" y="-145728"/>
            <a:ext cx="1850626" cy="1871889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9A1AA0CF-46B0-7C92-0988-57EB4847D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49" y="-575127"/>
            <a:ext cx="7031911" cy="70319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C35FBC-1B08-A8E7-5040-B38E3E14D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025" y="442103"/>
            <a:ext cx="7248772" cy="57977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44BFEB-2968-6511-9F26-4E7F35F28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704" y="790216"/>
            <a:ext cx="4389500" cy="552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5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FCC7B1-1B65-69F4-842C-18D992821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599" y="1315243"/>
            <a:ext cx="10534801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6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A3C3BF-CE50-9387-CC1F-3FEF936A10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1" t="33561" r="15753" b="1"/>
          <a:stretch/>
        </p:blipFill>
        <p:spPr>
          <a:xfrm>
            <a:off x="8716374" y="1873762"/>
            <a:ext cx="3654958" cy="46156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E39204-FD61-EF33-DD31-C029317D66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505078" y="2530840"/>
            <a:ext cx="2874774" cy="40787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EB74B8-677F-FDD2-8541-0442F95AD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79294" y="112462"/>
            <a:ext cx="9361423" cy="13106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D11A1E-0DCD-7CA0-2FE9-84086B27A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8123" y="1740261"/>
            <a:ext cx="8333954" cy="33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2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899041-E21F-E79E-117B-2085C588A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454580" y="2449887"/>
            <a:ext cx="2874774" cy="40787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47AF0A-B439-A0CA-ED56-956A96B8B2EF}"/>
              </a:ext>
            </a:extLst>
          </p:cNvPr>
          <p:cNvSpPr txBox="1"/>
          <p:nvPr/>
        </p:nvSpPr>
        <p:spPr>
          <a:xfrm>
            <a:off x="1874647" y="275906"/>
            <a:ext cx="91648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ü"/>
            </a:pP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Em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hãy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nêu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từ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khoá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để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duy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trì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quan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hệ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bạn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bè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?</a:t>
            </a:r>
            <a:endParaRPr lang="en-US" sz="5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B4204A5A-2767-103C-8226-981998A29929}"/>
              </a:ext>
            </a:extLst>
          </p:cNvPr>
          <p:cNvSpPr/>
          <p:nvPr/>
        </p:nvSpPr>
        <p:spPr>
          <a:xfrm>
            <a:off x="3228668" y="2291632"/>
            <a:ext cx="2276782" cy="2004143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Tôn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B3303494-7A56-8ABD-477D-D353EF9248B6}"/>
              </a:ext>
            </a:extLst>
          </p:cNvPr>
          <p:cNvSpPr/>
          <p:nvPr/>
        </p:nvSpPr>
        <p:spPr>
          <a:xfrm>
            <a:off x="6009968" y="2282107"/>
            <a:ext cx="2276782" cy="2004143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95DA735B-4D31-2066-A43B-A1E37CE4E104}"/>
              </a:ext>
            </a:extLst>
          </p:cNvPr>
          <p:cNvSpPr/>
          <p:nvPr/>
        </p:nvSpPr>
        <p:spPr>
          <a:xfrm>
            <a:off x="8953193" y="2148757"/>
            <a:ext cx="2276782" cy="2004143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0654C118-D802-CF88-665A-79163189D9A0}"/>
              </a:ext>
            </a:extLst>
          </p:cNvPr>
          <p:cNvSpPr/>
          <p:nvPr/>
        </p:nvSpPr>
        <p:spPr>
          <a:xfrm>
            <a:off x="4590743" y="4387132"/>
            <a:ext cx="2276782" cy="2004143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945EA9E5-3BB2-9BE7-09E9-F36E5E6D3F0D}"/>
              </a:ext>
            </a:extLst>
          </p:cNvPr>
          <p:cNvSpPr/>
          <p:nvPr/>
        </p:nvSpPr>
        <p:spPr>
          <a:xfrm>
            <a:off x="7476818" y="4329982"/>
            <a:ext cx="2581582" cy="2004143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Khích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lệ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8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0985DAAA-12CD-486B-9DDA-B10476588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2" y="-145728"/>
            <a:ext cx="1850626" cy="1871889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9A1AA0CF-46B0-7C92-0988-57EB4847D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49" y="-575127"/>
            <a:ext cx="7031911" cy="70319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01D664-9F37-3F41-3E5E-BCB3934BA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2519" y="652889"/>
            <a:ext cx="7504826" cy="5803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F5B294-7C52-3586-D802-FE84EC9153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670" y="790216"/>
            <a:ext cx="4194412" cy="50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4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2211151-1080-1548-3573-2B367D26DA7C}"/>
              </a:ext>
            </a:extLst>
          </p:cNvPr>
          <p:cNvSpPr txBox="1"/>
          <p:nvPr/>
        </p:nvSpPr>
        <p:spPr>
          <a:xfrm>
            <a:off x="2772779" y="102199"/>
            <a:ext cx="87905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Em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lựa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chọn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cách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để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duy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trì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quan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hệ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bè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?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Vì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sao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5794AE6-451C-A902-E1F8-E5A8F9EB22C1}"/>
              </a:ext>
            </a:extLst>
          </p:cNvPr>
          <p:cNvGrpSpPr/>
          <p:nvPr/>
        </p:nvGrpSpPr>
        <p:grpSpPr>
          <a:xfrm>
            <a:off x="0" y="-404637"/>
            <a:ext cx="2994854" cy="2614438"/>
            <a:chOff x="-151029" y="-404638"/>
            <a:chExt cx="3145883" cy="3145883"/>
          </a:xfrm>
        </p:grpSpPr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id="{29F23C37-0DB9-CD84-FB79-D286B0317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029" y="-404638"/>
              <a:ext cx="3145883" cy="314588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D78696-E0F9-54C6-7231-628E41D1BF67}"/>
                </a:ext>
              </a:extLst>
            </p:cNvPr>
            <p:cNvSpPr txBox="1"/>
            <p:nvPr/>
          </p:nvSpPr>
          <p:spPr>
            <a:xfrm>
              <a:off x="536693" y="846300"/>
              <a:ext cx="1968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 1: 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D726FD5-2CDC-0861-67C2-F20C171F8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225" y="2047874"/>
            <a:ext cx="8924925" cy="408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DCBD23-1FAE-6088-2187-6302AADD8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" y="2081212"/>
            <a:ext cx="5103333" cy="2062163"/>
          </a:xfrm>
          <a:prstGeom prst="rect">
            <a:avLst/>
          </a:prstGeom>
        </p:spPr>
      </p:pic>
      <p:pic>
        <p:nvPicPr>
          <p:cNvPr id="9" name="Picture 8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FFAD8101-17B0-BB60-DCE0-4B617F99DFC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387" y="1524000"/>
            <a:ext cx="1608725" cy="13620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2E4938C-C603-4294-49F2-AF918CAAD733}"/>
              </a:ext>
            </a:extLst>
          </p:cNvPr>
          <p:cNvGrpSpPr/>
          <p:nvPr/>
        </p:nvGrpSpPr>
        <p:grpSpPr>
          <a:xfrm>
            <a:off x="6535541" y="1995341"/>
            <a:ext cx="4660541" cy="2757634"/>
            <a:chOff x="2519646" y="2453148"/>
            <a:chExt cx="3551639" cy="90601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5016346-5925-469C-FEF5-4A24915790F3}"/>
                </a:ext>
              </a:extLst>
            </p:cNvPr>
            <p:cNvSpPr/>
            <p:nvPr/>
          </p:nvSpPr>
          <p:spPr>
            <a:xfrm>
              <a:off x="2519646" y="2453148"/>
              <a:ext cx="3551639" cy="906018"/>
            </a:xfrm>
            <a:prstGeom prst="roundRect">
              <a:avLst>
                <a:gd name="adj" fmla="val 26434"/>
              </a:avLst>
            </a:prstGeom>
            <a:solidFill>
              <a:srgbClr val="FCE1E8"/>
            </a:solidFill>
            <a:ln w="38100">
              <a:solidFill>
                <a:srgbClr val="CC529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7A7B731-BAE9-E3EC-BDE9-3DAA1A7CB24D}"/>
                </a:ext>
              </a:extLst>
            </p:cNvPr>
            <p:cNvSpPr txBox="1"/>
            <p:nvPr/>
          </p:nvSpPr>
          <p:spPr>
            <a:xfrm>
              <a:off x="2692794" y="2503219"/>
              <a:ext cx="3302697" cy="758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Cùng chơi với bạn sẽ giúp cho tình bạn trở nên gắn bó, thân thiết hơn.</a:t>
              </a:r>
              <a:endPara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611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2E4938C-C603-4294-49F2-AF918CAAD733}"/>
              </a:ext>
            </a:extLst>
          </p:cNvPr>
          <p:cNvGrpSpPr/>
          <p:nvPr/>
        </p:nvGrpSpPr>
        <p:grpSpPr>
          <a:xfrm>
            <a:off x="6105525" y="1995341"/>
            <a:ext cx="5090557" cy="3014722"/>
            <a:chOff x="2519646" y="2453148"/>
            <a:chExt cx="3551639" cy="99048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5016346-5925-469C-FEF5-4A24915790F3}"/>
                </a:ext>
              </a:extLst>
            </p:cNvPr>
            <p:cNvSpPr/>
            <p:nvPr/>
          </p:nvSpPr>
          <p:spPr>
            <a:xfrm>
              <a:off x="2519646" y="2453148"/>
              <a:ext cx="3551639" cy="906018"/>
            </a:xfrm>
            <a:prstGeom prst="roundRect">
              <a:avLst>
                <a:gd name="adj" fmla="val 26434"/>
              </a:avLst>
            </a:prstGeom>
            <a:solidFill>
              <a:srgbClr val="FCE1E8"/>
            </a:solidFill>
            <a:ln w="38100">
              <a:solidFill>
                <a:srgbClr val="CC529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7A7B731-BAE9-E3EC-BDE9-3DAA1A7CB24D}"/>
                </a:ext>
              </a:extLst>
            </p:cNvPr>
            <p:cNvSpPr txBox="1"/>
            <p:nvPr/>
          </p:nvSpPr>
          <p:spPr>
            <a:xfrm>
              <a:off x="2692794" y="2503219"/>
              <a:ext cx="3302697" cy="940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Trò chuyện với bạn là cách giúp những  người bạn ngày càng hiểu nhau hơn.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7110AC6-653F-A6DE-554B-E72C9B9F2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2381907"/>
            <a:ext cx="4229100" cy="2552043"/>
          </a:xfrm>
          <a:prstGeom prst="rect">
            <a:avLst/>
          </a:prstGeom>
        </p:spPr>
      </p:pic>
      <p:pic>
        <p:nvPicPr>
          <p:cNvPr id="4" name="Picture 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DF8946A-EA2E-6D28-1700-6E76304406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337" y="1924050"/>
            <a:ext cx="160872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9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D40593-632C-5DFB-40F3-BC6DA907D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87" y="1657350"/>
            <a:ext cx="3984307" cy="296703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44B30D9-02AC-0007-BD78-B495ECA8BEFC}"/>
              </a:ext>
            </a:extLst>
          </p:cNvPr>
          <p:cNvGrpSpPr/>
          <p:nvPr/>
        </p:nvGrpSpPr>
        <p:grpSpPr>
          <a:xfrm>
            <a:off x="6105525" y="2109641"/>
            <a:ext cx="5090557" cy="2090884"/>
            <a:chOff x="2519646" y="2453148"/>
            <a:chExt cx="3551639" cy="90601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23FDFD5-977D-89F9-A5DF-BBF097902B10}"/>
                </a:ext>
              </a:extLst>
            </p:cNvPr>
            <p:cNvSpPr/>
            <p:nvPr/>
          </p:nvSpPr>
          <p:spPr>
            <a:xfrm>
              <a:off x="2519646" y="2453148"/>
              <a:ext cx="3551639" cy="906018"/>
            </a:xfrm>
            <a:prstGeom prst="roundRect">
              <a:avLst>
                <a:gd name="adj" fmla="val 26434"/>
              </a:avLst>
            </a:prstGeom>
            <a:solidFill>
              <a:srgbClr val="FCE1E8"/>
            </a:solidFill>
            <a:ln w="38100">
              <a:solidFill>
                <a:srgbClr val="CC529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8B1D66-8C2C-AD25-5D95-F8D85C4E4225}"/>
                </a:ext>
              </a:extLst>
            </p:cNvPr>
            <p:cNvSpPr txBox="1"/>
            <p:nvPr/>
          </p:nvSpPr>
          <p:spPr>
            <a:xfrm>
              <a:off x="2692794" y="2503219"/>
              <a:ext cx="3302697" cy="576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Điều này sẽ giúp bạn cảm thấy ấm áp và vui vẻ hơn.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9" name="Picture 8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9517F459-2EDC-A05E-D69D-0AB02D3846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912" y="1371600"/>
            <a:ext cx="160872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0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784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3F3F3F"/>
      </a:accent1>
      <a:accent2>
        <a:srgbClr val="77AA64"/>
      </a:accent2>
      <a:accent3>
        <a:srgbClr val="EA6351"/>
      </a:accent3>
      <a:accent4>
        <a:srgbClr val="77AA64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273</Words>
  <Application>Microsoft Office PowerPoint</Application>
  <PresentationFormat>Widescreen</PresentationFormat>
  <Paragraphs>29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BrushScript</vt:lpstr>
      <vt:lpstr>Calibri</vt:lpstr>
      <vt:lpstr>Calibri Light</vt:lpstr>
      <vt:lpstr>Cambria</vt:lpstr>
      <vt:lpstr>等线</vt:lpstr>
      <vt:lpstr>等线 Light</vt:lpstr>
      <vt:lpstr>inpin heiti</vt:lpstr>
      <vt:lpstr>SVN-Poky's</vt:lpstr>
      <vt:lpstr>Times New Roman</vt:lpstr>
      <vt:lpstr>Wingdings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</cp:lastModifiedBy>
  <cp:revision>34</cp:revision>
  <dcterms:created xsi:type="dcterms:W3CDTF">2023-11-01T05:46:38Z</dcterms:created>
  <dcterms:modified xsi:type="dcterms:W3CDTF">2026-03-01T06:21:58Z</dcterms:modified>
</cp:coreProperties>
</file>