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10" r:id="rId4"/>
    <p:sldMasterId id="2147483722" r:id="rId5"/>
    <p:sldMasterId id="2147483734" r:id="rId6"/>
    <p:sldMasterId id="2147483746" r:id="rId7"/>
  </p:sldMasterIdLst>
  <p:notesMasterIdLst>
    <p:notesMasterId r:id="rId34"/>
  </p:notesMasterIdLst>
  <p:sldIdLst>
    <p:sldId id="4411" r:id="rId8"/>
    <p:sldId id="256" r:id="rId9"/>
    <p:sldId id="265" r:id="rId10"/>
    <p:sldId id="309" r:id="rId11"/>
    <p:sldId id="312" r:id="rId12"/>
    <p:sldId id="311" r:id="rId13"/>
    <p:sldId id="310" r:id="rId14"/>
    <p:sldId id="313" r:id="rId15"/>
    <p:sldId id="314" r:id="rId16"/>
    <p:sldId id="288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297" r:id="rId25"/>
    <p:sldId id="322" r:id="rId26"/>
    <p:sldId id="282" r:id="rId27"/>
    <p:sldId id="323" r:id="rId28"/>
    <p:sldId id="284" r:id="rId29"/>
    <p:sldId id="285" r:id="rId30"/>
    <p:sldId id="286" r:id="rId31"/>
    <p:sldId id="287" r:id="rId32"/>
    <p:sldId id="441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BDB4F3-A244-463F-96A4-F66F76EBB063}" type="slidenum">
              <a:rPr lang="zh-CN" altLang="en-US">
                <a:latin typeface="Calibri" panose="020F0502020204030204" pitchFamily="34" charset="0"/>
                <a:cs typeface="等线"/>
              </a:rPr>
              <a:pPr/>
              <a:t>1</a:t>
            </a:fld>
            <a:endParaRPr lang="zh-CN" altLang="en-US">
              <a:latin typeface="Calibri" panose="020F050202020403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900317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3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2.png"/><Relationship Id="rId11" Type="http://schemas.openxmlformats.org/officeDocument/2006/relationships/slide" Target="slide24.xml"/><Relationship Id="rId5" Type="http://schemas.openxmlformats.org/officeDocument/2006/relationships/image" Target="../media/image47.png"/><Relationship Id="rId15" Type="http://schemas.openxmlformats.org/officeDocument/2006/relationships/slide" Target="slide23.xml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png"/><Relationship Id="rId11" Type="http://schemas.openxmlformats.org/officeDocument/2006/relationships/slide" Target="slide21.xm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openxmlformats.org/officeDocument/2006/relationships/image" Target="../media/image57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png"/><Relationship Id="rId11" Type="http://schemas.openxmlformats.org/officeDocument/2006/relationships/slide" Target="slide21.xm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openxmlformats.org/officeDocument/2006/relationships/image" Target="../media/image57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png"/><Relationship Id="rId11" Type="http://schemas.openxmlformats.org/officeDocument/2006/relationships/slide" Target="slide21.xm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openxmlformats.org/officeDocument/2006/relationships/image" Target="../media/image57.pn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png"/><Relationship Id="rId11" Type="http://schemas.openxmlformats.org/officeDocument/2006/relationships/slide" Target="slide21.xm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openxmlformats.org/officeDocument/2006/relationships/image" Target="../media/image57.png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ình nền mầm no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228512" cy="70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554421"/>
            <a:ext cx="234315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914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文本框 6"/>
          <p:cNvSpPr txBox="1">
            <a:spLocks noChangeArrowheads="1"/>
          </p:cNvSpPr>
          <p:nvPr/>
        </p:nvSpPr>
        <p:spPr bwMode="auto">
          <a:xfrm>
            <a:off x="2928938" y="2111800"/>
            <a:ext cx="72874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700" b="1">
                <a:solidFill>
                  <a:srgbClr val="00B05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        </a:t>
            </a:r>
            <a:r>
              <a:rPr lang="en-US" altLang="zh-CN" sz="60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LỊCH SỬ - ĐỊA LÍ</a:t>
            </a:r>
            <a:endParaRPr lang="en-US" altLang="zh-CN" sz="6000" b="1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r>
              <a:rPr lang="en-US" altLang="zh-CN" sz="48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48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LỚP </a:t>
            </a:r>
            <a:r>
              <a:rPr lang="en-US" altLang="zh-CN" sz="48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4A</a:t>
            </a:r>
            <a:endParaRPr lang="zh-CN" altLang="en-US" sz="48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529935" y="4454672"/>
            <a:ext cx="4562556" cy="988444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1" dirty="0">
              <a:latin typeface="inpin heiti" charset="-122"/>
              <a:ea typeface="inpin heiti" charset="-122"/>
            </a:endParaRPr>
          </a:p>
        </p:txBody>
      </p:sp>
      <p:sp>
        <p:nvSpPr>
          <p:cNvPr id="4104" name="文本框 13"/>
          <p:cNvSpPr txBox="1">
            <a:spLocks noChangeArrowheads="1"/>
          </p:cNvSpPr>
          <p:nvPr/>
        </p:nvSpPr>
        <p:spPr bwMode="auto">
          <a:xfrm>
            <a:off x="5685379" y="4690883"/>
            <a:ext cx="4530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b="1" dirty="0" err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viên</a:t>
            </a:r>
            <a:r>
              <a:rPr lang="en-US" altLang="zh-CN" sz="2800" b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: </a:t>
            </a:r>
            <a:r>
              <a:rPr lang="en-US" altLang="zh-CN" sz="2800" b="1" smtClean="0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Phạm Thị Thúy</a:t>
            </a:r>
            <a:endParaRPr lang="zh-CN" altLang="en-US" sz="2800" b="1" dirty="0">
              <a:latin typeface="Times New Roman" panose="02020603050405020304" pitchFamily="18" charset="0"/>
              <a:ea typeface="inpin heiti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8976" y="2312990"/>
            <a:ext cx="422275" cy="2682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8977" y="5661025"/>
            <a:ext cx="290513" cy="26193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6614" y="4187825"/>
            <a:ext cx="261937" cy="2794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8251" y="2241551"/>
            <a:ext cx="303213" cy="206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500313" y="2365375"/>
            <a:ext cx="346075" cy="209551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926" y="5221290"/>
            <a:ext cx="241300" cy="2174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989" y="5246688"/>
            <a:ext cx="260351" cy="2540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8263" y="1552575"/>
            <a:ext cx="347663" cy="2540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3" y="1497014"/>
            <a:ext cx="349251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825" y="4325937"/>
            <a:ext cx="287339" cy="196851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20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4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653</Words>
  <Application>Microsoft Office PowerPoint</Application>
  <PresentationFormat>Widescreen</PresentationFormat>
  <Paragraphs>81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微软雅黑</vt:lpstr>
      <vt:lpstr>Arial</vt:lpstr>
      <vt:lpstr>Calibri</vt:lpstr>
      <vt:lpstr>Calibri Light</vt:lpstr>
      <vt:lpstr>Cambria</vt:lpstr>
      <vt:lpstr>等线</vt:lpstr>
      <vt:lpstr>iCiel Altus</vt:lpstr>
      <vt:lpstr>inpin heiti</vt:lpstr>
      <vt:lpstr>Roboto</vt:lpstr>
      <vt:lpstr>Times New Roman</vt:lpstr>
      <vt:lpstr>印品黑体</vt:lpstr>
      <vt:lpstr>字魂37号-波纹乖乖体</vt:lpstr>
      <vt:lpstr>思源黑体 CN Medium</vt:lpstr>
      <vt:lpstr>Office Theme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37</cp:revision>
  <dcterms:created xsi:type="dcterms:W3CDTF">2023-11-15T02:36:17Z</dcterms:created>
  <dcterms:modified xsi:type="dcterms:W3CDTF">2026-03-01T06:17:40Z</dcterms:modified>
</cp:coreProperties>
</file>