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69" r:id="rId3"/>
    <p:sldId id="260" r:id="rId4"/>
    <p:sldId id="256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01/03/2026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01/03/2026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01/03/2026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01/03/2026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01/03/2026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291412" y="6105544"/>
            <a:ext cx="5913997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Hồng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Liên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5217" r="9721" b="79566"/>
          <a:stretch>
            <a:fillRect/>
          </a:stretch>
        </p:blipFill>
        <p:spPr>
          <a:xfrm>
            <a:off x="1639957" y="1709530"/>
            <a:ext cx="8645718" cy="231581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>
            <a:fillRect/>
          </a:stretch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0290" b="7971"/>
          <a:stretch>
            <a:fillRect/>
          </a:stretch>
        </p:blipFill>
        <p:spPr>
          <a:xfrm>
            <a:off x="2594112" y="188842"/>
            <a:ext cx="6718853" cy="658619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14348" r="18540" b="48261"/>
          <a:stretch>
            <a:fillRect/>
          </a:stretch>
        </p:blipFill>
        <p:spPr>
          <a:xfrm>
            <a:off x="2802835" y="705677"/>
            <a:ext cx="8102705" cy="566530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53241" r="9407" b="8165"/>
          <a:stretch>
            <a:fillRect/>
          </a:stretch>
        </p:blipFill>
        <p:spPr>
          <a:xfrm>
            <a:off x="2423729" y="521803"/>
            <a:ext cx="8931965" cy="58475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NHATMINH</cp:lastModifiedBy>
  <cp:revision>10</cp:revision>
  <dcterms:created xsi:type="dcterms:W3CDTF">2020-08-07T08:50:00Z</dcterms:created>
  <dcterms:modified xsi:type="dcterms:W3CDTF">2026-03-01T07:41:44Z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