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70" r:id="rId3"/>
    <p:sldId id="257" r:id="rId4"/>
    <p:sldId id="260" r:id="rId5"/>
    <p:sldId id="261" r:id="rId6"/>
    <p:sldId id="262" r:id="rId7"/>
    <p:sldId id="263" r:id="rId8"/>
    <p:sldId id="258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01/03/2026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01/03/2026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3/1/2026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01/03/2026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01/03/2026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01/03/2026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3/1/2026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01/03/2026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01/03/2026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3AFB-BBA4-4E77-9971-A2D7E52867A9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A9D-46CE-4CE3-95FD-B0A4974CE5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01/03/2026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512646" y="5436408"/>
            <a:ext cx="4347332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viên:Phạm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Hồng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Liên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836712"/>
            <a:ext cx="7667625" cy="532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268457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752845" cy="771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7" y="411931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3524"/>
            <a:ext cx="7704856" cy="31277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5688631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8" cy="547260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704856" cy="6048671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2808" cy="54726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Segoe UI</vt:lpstr>
      <vt:lpstr>黑体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NHATMINH</cp:lastModifiedBy>
  <cp:revision>5</cp:revision>
  <dcterms:created xsi:type="dcterms:W3CDTF">2020-08-22T03:53:00Z</dcterms:created>
  <dcterms:modified xsi:type="dcterms:W3CDTF">2026-03-01T07:43:13Z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