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332" r:id="rId2"/>
    <p:sldId id="260" r:id="rId3"/>
    <p:sldId id="258" r:id="rId4"/>
    <p:sldId id="297" r:id="rId5"/>
    <p:sldId id="329" r:id="rId6"/>
    <p:sldId id="330" r:id="rId7"/>
    <p:sldId id="280" r:id="rId8"/>
    <p:sldId id="290" r:id="rId9"/>
    <p:sldId id="324" r:id="rId10"/>
    <p:sldId id="325" r:id="rId11"/>
    <p:sldId id="326" r:id="rId12"/>
    <p:sldId id="327" r:id="rId13"/>
    <p:sldId id="328" r:id="rId14"/>
    <p:sldId id="331" r:id="rId15"/>
    <p:sldId id="30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1" d="100"/>
          <a:sy n="61" d="100"/>
        </p:scale>
        <p:origin x="812" y="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BE4352-BEEB-4097-BDC2-953C2C081227}" type="datetimeFigureOut">
              <a:rPr lang="en-US" smtClean="0"/>
              <a:t>3/30/2026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402E26-C7B4-4561-AFC1-FC16B3FEE5A0}" type="slidenum">
              <a:rPr lang="en-US" smtClean="0"/>
              <a:t>‹#›</a:t>
            </a:fld>
            <a:endParaRPr lang="en-US"/>
          </a:p>
        </p:txBody>
      </p:sp>
    </p:spTree>
    <p:extLst>
      <p:ext uri="{BB962C8B-B14F-4D97-AF65-F5344CB8AC3E}">
        <p14:creationId xmlns:p14="http://schemas.microsoft.com/office/powerpoint/2010/main" val="3593333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ABEF33-434B-40DE-935B-300954A35B39}" type="slidenum">
              <a:rPr lang="zh-CN" altLang="en-US" smtClean="0"/>
              <a:t>1</a:t>
            </a:fld>
            <a:endParaRPr lang="zh-CN" altLang="en-US"/>
          </a:p>
        </p:txBody>
      </p:sp>
    </p:spTree>
    <p:extLst>
      <p:ext uri="{BB962C8B-B14F-4D97-AF65-F5344CB8AC3E}">
        <p14:creationId xmlns:p14="http://schemas.microsoft.com/office/powerpoint/2010/main" val="1748897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Kích</a:t>
            </a:r>
            <a:r>
              <a:rPr lang="en-GB" baseline="0" dirty="0"/>
              <a:t> </a:t>
            </a:r>
            <a:r>
              <a:rPr lang="en-GB" baseline="0" dirty="0" err="1"/>
              <a:t>vào</a:t>
            </a:r>
            <a:r>
              <a:rPr lang="en-GB" baseline="0" dirty="0"/>
              <a:t> </a:t>
            </a:r>
            <a:r>
              <a:rPr lang="en-GB" baseline="0" dirty="0" err="1"/>
              <a:t>đồng</a:t>
            </a:r>
            <a:r>
              <a:rPr lang="en-GB" baseline="0" dirty="0"/>
              <a:t> </a:t>
            </a:r>
            <a:r>
              <a:rPr lang="en-GB" baseline="0" dirty="0" err="1"/>
              <a:t>hồ</a:t>
            </a:r>
            <a:r>
              <a:rPr lang="en-GB" baseline="0" dirty="0"/>
              <a:t> </a:t>
            </a:r>
            <a:r>
              <a:rPr lang="en-GB" baseline="0" dirty="0" err="1"/>
              <a:t>để</a:t>
            </a:r>
            <a:r>
              <a:rPr lang="en-GB" baseline="0" dirty="0"/>
              <a:t> quay </a:t>
            </a:r>
            <a:r>
              <a:rPr lang="en-GB" baseline="0" dirty="0" err="1"/>
              <a:t>lại</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F1D47-4B35-4E2A-A10B-209887A6A7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9729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C9443-4E9E-A1A6-D92D-3248FC509A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A32185-5161-0945-B59A-B82D472E72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A134B1-F3F8-D3D5-EF56-B7491F8D9A0C}"/>
              </a:ext>
            </a:extLst>
          </p:cNvPr>
          <p:cNvSpPr>
            <a:spLocks noGrp="1"/>
          </p:cNvSpPr>
          <p:nvPr>
            <p:ph type="body" idx="1"/>
          </p:nvPr>
        </p:nvSpPr>
        <p:spPr/>
        <p:txBody>
          <a:bodyPr/>
          <a:lstStyle/>
          <a:p>
            <a:r>
              <a:rPr lang="en-GB" dirty="0" err="1"/>
              <a:t>Kích</a:t>
            </a:r>
            <a:r>
              <a:rPr lang="en-GB" baseline="0" dirty="0"/>
              <a:t> </a:t>
            </a:r>
            <a:r>
              <a:rPr lang="en-GB" baseline="0" dirty="0" err="1"/>
              <a:t>vào</a:t>
            </a:r>
            <a:r>
              <a:rPr lang="en-GB" baseline="0" dirty="0"/>
              <a:t> </a:t>
            </a:r>
            <a:r>
              <a:rPr lang="en-GB" baseline="0" dirty="0" err="1"/>
              <a:t>đồng</a:t>
            </a:r>
            <a:r>
              <a:rPr lang="en-GB" baseline="0" dirty="0"/>
              <a:t> </a:t>
            </a:r>
            <a:r>
              <a:rPr lang="en-GB" baseline="0" dirty="0" err="1"/>
              <a:t>hồ</a:t>
            </a:r>
            <a:r>
              <a:rPr lang="en-GB" baseline="0" dirty="0"/>
              <a:t> </a:t>
            </a:r>
            <a:r>
              <a:rPr lang="en-GB" baseline="0" dirty="0" err="1"/>
              <a:t>để</a:t>
            </a:r>
            <a:r>
              <a:rPr lang="en-GB" baseline="0" dirty="0"/>
              <a:t> quay </a:t>
            </a:r>
            <a:r>
              <a:rPr lang="en-GB" baseline="0" dirty="0" err="1"/>
              <a:t>lại</a:t>
            </a:r>
            <a:endParaRPr lang="en-GB" dirty="0"/>
          </a:p>
        </p:txBody>
      </p:sp>
      <p:sp>
        <p:nvSpPr>
          <p:cNvPr id="4" name="Slide Number Placeholder 3">
            <a:extLst>
              <a:ext uri="{FF2B5EF4-FFF2-40B4-BE49-F238E27FC236}">
                <a16:creationId xmlns:a16="http://schemas.microsoft.com/office/drawing/2014/main" id="{5E907A38-0DF4-DBEF-D1AA-87DE482FAEB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F1D47-4B35-4E2A-A10B-209887A6A7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2468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Bài</a:t>
            </a:r>
            <a:r>
              <a:rPr lang="en-US" dirty="0"/>
              <a:t> 2trang 61, VTH </a:t>
            </a:r>
            <a:r>
              <a:rPr lang="en-US" dirty="0" err="1"/>
              <a:t>trang</a:t>
            </a:r>
            <a:r>
              <a:rPr lang="en-US" dirty="0"/>
              <a:t> 52</a:t>
            </a:r>
          </a:p>
        </p:txBody>
      </p:sp>
      <p:sp>
        <p:nvSpPr>
          <p:cNvPr id="4" name="Slide Number Placeholder 3"/>
          <p:cNvSpPr>
            <a:spLocks noGrp="1"/>
          </p:cNvSpPr>
          <p:nvPr>
            <p:ph type="sldNum" sz="quarter" idx="5"/>
          </p:nvPr>
        </p:nvSpPr>
        <p:spPr/>
        <p:txBody>
          <a:bodyPr/>
          <a:lstStyle/>
          <a:p>
            <a:fld id="{41402E26-C7B4-4561-AFC1-FC16B3FEE5A0}" type="slidenum">
              <a:rPr lang="en-US" smtClean="0"/>
              <a:t>14</a:t>
            </a:fld>
            <a:endParaRPr lang="en-US"/>
          </a:p>
        </p:txBody>
      </p:sp>
    </p:spTree>
    <p:extLst>
      <p:ext uri="{BB962C8B-B14F-4D97-AF65-F5344CB8AC3E}">
        <p14:creationId xmlns:p14="http://schemas.microsoft.com/office/powerpoint/2010/main" val="4056227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3/30/2026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26898963"/>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3/30/2026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99469391"/>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3/30/2026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845453"/>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64206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eelOff"/>
      </p:transition>
    </mc:Choice>
    <mc:Fallback xmlns="">
      <p:transition spd="slow" advClick="0" advTm="4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3/30/2026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87461532"/>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3/30/2026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34895148"/>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3/30/2026</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89530699"/>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3/30/2026</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28630244"/>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3/30/2026</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4574963"/>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3/30/2026</a:t>
            </a:fld>
            <a:endParaRPr lang="en-US"/>
          </a:p>
        </p:txBody>
      </p:sp>
      <p:sp>
        <p:nvSpPr>
          <p:cNvPr id="3" name="Footer Placeholder 2"/>
          <p:cNvSpPr>
            <a:spLocks noGrp="1"/>
          </p:cNvSpPr>
          <p:nvPr>
            <p:ph type="ftr" sz="quarter" idx="11"/>
          </p:nvPr>
        </p:nvSpPr>
        <p:spPr>
          <a:xfrm>
            <a:off x="2082800" y="4237567"/>
            <a:ext cx="1930400" cy="243417"/>
          </a:xfrm>
          <a:prstGeom prst="rect">
            <a:avLst/>
          </a:prstGeom>
        </p:spPr>
        <p:txBody>
          <a:bodyPr/>
          <a:lstStyle/>
          <a:p>
            <a:endParaRPr lang="en-US"/>
          </a:p>
        </p:txBody>
      </p:sp>
      <p:sp>
        <p:nvSpPr>
          <p:cNvPr id="4" name="Slide Number Placeholder 3"/>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52471024"/>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3/30/2026</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9359177"/>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a:prstGeom prst="rect">
            <a:avLst/>
          </a:prstGeo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3/30/2026</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729429"/>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8B6FF"/>
        </a:solidFill>
        <a:effectLst/>
      </p:bgPr>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0DCB2893-58A1-96C5-358B-98B5742CC5C6}"/>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719470" y="83953"/>
            <a:ext cx="1618952" cy="1618952"/>
          </a:xfrm>
          <a:prstGeom prst="rect">
            <a:avLst/>
          </a:prstGeom>
        </p:spPr>
      </p:pic>
    </p:spTree>
    <p:extLst>
      <p:ext uri="{BB962C8B-B14F-4D97-AF65-F5344CB8AC3E}">
        <p14:creationId xmlns:p14="http://schemas.microsoft.com/office/powerpoint/2010/main" val="15485196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med">
    <p:pull/>
  </p:transition>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30.png"/><Relationship Id="rId4" Type="http://schemas.openxmlformats.org/officeDocument/2006/relationships/image" Target="../media/image34.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4.svg"/><Relationship Id="rId9" Type="http://schemas.openxmlformats.org/officeDocument/2006/relationships/image" Target="../media/image9.gif"/></Relationships>
</file>

<file path=ppt/slides/_rels/slide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6.png"/><Relationship Id="rId7" Type="http://schemas.openxmlformats.org/officeDocument/2006/relationships/image" Target="../media/image7.png"/><Relationship Id="rId12"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9.gif"/><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4.sv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0.png"/><Relationship Id="rId7" Type="http://schemas.openxmlformats.org/officeDocument/2006/relationships/image" Target="../media/image21.png"/><Relationship Id="rId12"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0.gif"/><Relationship Id="rId11" Type="http://schemas.openxmlformats.org/officeDocument/2006/relationships/image" Target="../media/image23.png"/><Relationship Id="rId5" Type="http://schemas.openxmlformats.org/officeDocument/2006/relationships/image" Target="../media/image21.svg"/><Relationship Id="rId10" Type="http://schemas.openxmlformats.org/officeDocument/2006/relationships/image" Target="../media/image26.svg"/><Relationship Id="rId4" Type="http://schemas.openxmlformats.org/officeDocument/2006/relationships/image" Target="../media/image19.pn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25.pn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4.svg"/><Relationship Id="rId9" Type="http://schemas.openxmlformats.org/officeDocument/2006/relationships/image" Target="../media/image9.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DFAD6D53-3DE8-4273-9180-4C2692309D4F}"/>
              </a:ext>
            </a:extLst>
          </p:cNvPr>
          <p:cNvGrpSpPr/>
          <p:nvPr/>
        </p:nvGrpSpPr>
        <p:grpSpPr>
          <a:xfrm>
            <a:off x="0" y="0"/>
            <a:ext cx="12191999" cy="6857999"/>
            <a:chOff x="0" y="0"/>
            <a:chExt cx="12192000" cy="6858000"/>
          </a:xfrm>
        </p:grpSpPr>
        <p:pic>
          <p:nvPicPr>
            <p:cNvPr id="3" name="图片 2">
              <a:extLst>
                <a:ext uri="{FF2B5EF4-FFF2-40B4-BE49-F238E27FC236}">
                  <a16:creationId xmlns:a16="http://schemas.microsoft.com/office/drawing/2014/main" id="{A5E91FBD-37BC-457E-ABD5-D9C2829FD3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4857" y="0"/>
              <a:ext cx="9797143" cy="6858000"/>
            </a:xfrm>
            <a:prstGeom prst="rect">
              <a:avLst/>
            </a:prstGeom>
          </p:spPr>
        </p:pic>
        <p:sp>
          <p:nvSpPr>
            <p:cNvPr id="4" name="矩形 3">
              <a:extLst>
                <a:ext uri="{FF2B5EF4-FFF2-40B4-BE49-F238E27FC236}">
                  <a16:creationId xmlns:a16="http://schemas.microsoft.com/office/drawing/2014/main" id="{A2E216C4-7DC3-4BDA-A6E4-709881A4CC07}"/>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latin typeface="inpin heiti" charset="-122"/>
                <a:ea typeface="inpin heiti" charset="-122"/>
              </a:endParaRPr>
            </a:p>
          </p:txBody>
        </p:sp>
      </p:grpSp>
      <p:pic>
        <p:nvPicPr>
          <p:cNvPr id="8" name="图片 7">
            <a:extLst>
              <a:ext uri="{FF2B5EF4-FFF2-40B4-BE49-F238E27FC236}">
                <a16:creationId xmlns:a16="http://schemas.microsoft.com/office/drawing/2014/main" id="{C134D97E-F1D2-445D-8119-3552073EF5F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32872" y="3410536"/>
            <a:ext cx="2343953" cy="2590214"/>
          </a:xfrm>
          <a:prstGeom prst="rect">
            <a:avLst/>
          </a:prstGeom>
        </p:spPr>
      </p:pic>
      <p:pic>
        <p:nvPicPr>
          <p:cNvPr id="2" name="轻松欢乐节奏感动进取电子音乐.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828800" y="-914400"/>
            <a:ext cx="609600" cy="609600"/>
          </a:xfrm>
          <a:prstGeom prst="rect">
            <a:avLst/>
          </a:prstGeom>
        </p:spPr>
      </p:pic>
      <p:sp>
        <p:nvSpPr>
          <p:cNvPr id="15" name="文本框 8">
            <a:extLst>
              <a:ext uri="{FF2B5EF4-FFF2-40B4-BE49-F238E27FC236}">
                <a16:creationId xmlns:a16="http://schemas.microsoft.com/office/drawing/2014/main" id="{981B65FC-ADA6-4EC9-B82F-79A6B8E3B053}"/>
              </a:ext>
            </a:extLst>
          </p:cNvPr>
          <p:cNvSpPr txBox="1"/>
          <p:nvPr/>
        </p:nvSpPr>
        <p:spPr>
          <a:xfrm>
            <a:off x="2040972" y="1497644"/>
            <a:ext cx="8060788" cy="2169108"/>
          </a:xfrm>
          <a:prstGeom prst="rect">
            <a:avLst/>
          </a:prstGeom>
          <a:noFill/>
        </p:spPr>
        <p:txBody>
          <a:bodyPr wrap="square" rtlCol="0">
            <a:prstTxWarp prst="textChevron">
              <a:avLst/>
            </a:prstTxWarp>
            <a:spAutoFit/>
          </a:bodyPr>
          <a:lstStyle/>
          <a:p>
            <a:pPr algn="ctr"/>
            <a:r>
              <a:rPr lang="en-US" altLang="zh-CN" sz="2100" b="1" dirty="0">
                <a:solidFill>
                  <a:srgbClr val="C00000"/>
                </a:solidFill>
                <a:latin typeface="Times New Roman" panose="02020603050405020304" pitchFamily="18" charset="0"/>
                <a:ea typeface="inpin heiti" charset="-122"/>
                <a:cs typeface="Times New Roman" panose="02020603050405020304" pitchFamily="18" charset="0"/>
              </a:rPr>
              <a:t>CHÀO MỪNG CÁC EM ĐẾN VỚI TIẾT </a:t>
            </a:r>
            <a:r>
              <a:rPr lang="en-US" altLang="zh-CN" sz="2100" b="1" dirty="0" smtClean="0">
                <a:solidFill>
                  <a:srgbClr val="C00000"/>
                </a:solidFill>
                <a:latin typeface="Times New Roman" panose="02020603050405020304" pitchFamily="18" charset="0"/>
                <a:ea typeface="inpin heiti" charset="-122"/>
                <a:cs typeface="Times New Roman" panose="02020603050405020304" pitchFamily="18" charset="0"/>
              </a:rPr>
              <a:t>TOÁN</a:t>
            </a:r>
            <a:r>
              <a:rPr lang="en-US" altLang="zh-CN" sz="2100" b="1" dirty="0" smtClean="0">
                <a:solidFill>
                  <a:srgbClr val="C00000"/>
                </a:solidFill>
                <a:latin typeface="Times New Roman" panose="02020603050405020304" pitchFamily="18" charset="0"/>
                <a:ea typeface="inpin heiti" charset="-122"/>
                <a:cs typeface="Times New Roman" panose="02020603050405020304" pitchFamily="18" charset="0"/>
              </a:rPr>
              <a:t> </a:t>
            </a:r>
            <a:endParaRPr lang="en-US" altLang="zh-CN" sz="2100" b="1" dirty="0">
              <a:solidFill>
                <a:srgbClr val="C00000"/>
              </a:solidFill>
              <a:latin typeface="Times New Roman" panose="02020603050405020304" pitchFamily="18" charset="0"/>
              <a:ea typeface="inpin heiti" charset="-122"/>
              <a:cs typeface="Times New Roman" panose="02020603050405020304" pitchFamily="18" charset="0"/>
            </a:endParaRPr>
          </a:p>
          <a:p>
            <a:pPr algn="ctr"/>
            <a:r>
              <a:rPr lang="en-US" altLang="zh-CN" sz="2100" b="1" dirty="0">
                <a:solidFill>
                  <a:srgbClr val="C00000"/>
                </a:solidFill>
                <a:latin typeface="Times New Roman" panose="02020603050405020304" pitchFamily="18" charset="0"/>
                <a:ea typeface="inpin heiti" charset="-122"/>
                <a:cs typeface="Times New Roman" panose="02020603050405020304" pitchFamily="18" charset="0"/>
              </a:rPr>
              <a:t>NGÀY HÔM NAY</a:t>
            </a:r>
            <a:endParaRPr lang="zh-CN" altLang="en-US" sz="2100" b="1" dirty="0">
              <a:solidFill>
                <a:srgbClr val="C00000"/>
              </a:solidFill>
              <a:latin typeface="Times New Roman" panose="02020603050405020304" pitchFamily="18" charset="0"/>
              <a:ea typeface="inpin heiti" charset="-122"/>
              <a:cs typeface="Times New Roman" panose="02020603050405020304" pitchFamily="18" charset="0"/>
            </a:endParaRPr>
          </a:p>
        </p:txBody>
      </p:sp>
      <p:sp>
        <p:nvSpPr>
          <p:cNvPr id="19" name="矩形: 圆角 12">
            <a:extLst>
              <a:ext uri="{FF2B5EF4-FFF2-40B4-BE49-F238E27FC236}">
                <a16:creationId xmlns:a16="http://schemas.microsoft.com/office/drawing/2014/main" id="{CEE1C666-20C7-446E-8AC2-A57590AB36B4}"/>
              </a:ext>
            </a:extLst>
          </p:cNvPr>
          <p:cNvSpPr/>
          <p:nvPr/>
        </p:nvSpPr>
        <p:spPr>
          <a:xfrm>
            <a:off x="6191050" y="4075137"/>
            <a:ext cx="3563647" cy="392416"/>
          </a:xfrm>
          <a:prstGeom prst="roundRect">
            <a:avLst>
              <a:gd name="adj" fmla="val 50000"/>
            </a:avLst>
          </a:prstGeom>
          <a:solidFill>
            <a:srgbClr val="FDEB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latin typeface="inpin heiti" charset="-122"/>
              <a:ea typeface="inpin heiti" charset="-122"/>
            </a:endParaRPr>
          </a:p>
        </p:txBody>
      </p:sp>
      <p:sp>
        <p:nvSpPr>
          <p:cNvPr id="20" name="文本框 13">
            <a:extLst>
              <a:ext uri="{FF2B5EF4-FFF2-40B4-BE49-F238E27FC236}">
                <a16:creationId xmlns:a16="http://schemas.microsoft.com/office/drawing/2014/main" id="{88166D9F-42B0-45EB-9DDB-08E307463AD7}"/>
              </a:ext>
            </a:extLst>
          </p:cNvPr>
          <p:cNvSpPr txBox="1"/>
          <p:nvPr/>
        </p:nvSpPr>
        <p:spPr>
          <a:xfrm>
            <a:off x="5435135" y="4083121"/>
            <a:ext cx="4400094" cy="415498"/>
          </a:xfrm>
          <a:prstGeom prst="rect">
            <a:avLst/>
          </a:prstGeom>
          <a:noFill/>
        </p:spPr>
        <p:txBody>
          <a:bodyPr wrap="square" rtlCol="0">
            <a:spAutoFit/>
          </a:bodyPr>
          <a:lstStyle/>
          <a:p>
            <a:r>
              <a:rPr lang="en-US" altLang="zh-CN" sz="2100" b="1" dirty="0" err="1">
                <a:latin typeface="Times New Roman" panose="02020603050405020304" pitchFamily="18" charset="0"/>
                <a:ea typeface="inpin heiti" charset="-122"/>
                <a:cs typeface="Times New Roman" panose="02020603050405020304" pitchFamily="18" charset="0"/>
              </a:rPr>
              <a:t>Giáo</a:t>
            </a:r>
            <a:r>
              <a:rPr lang="en-US" altLang="zh-CN" sz="2100" b="1" dirty="0">
                <a:latin typeface="Times New Roman" panose="02020603050405020304" pitchFamily="18" charset="0"/>
                <a:ea typeface="inpin heiti" charset="-122"/>
                <a:cs typeface="Times New Roman" panose="02020603050405020304" pitchFamily="18" charset="0"/>
              </a:rPr>
              <a:t> </a:t>
            </a:r>
            <a:r>
              <a:rPr lang="en-US" altLang="zh-CN" sz="2100" b="1" dirty="0" err="1">
                <a:latin typeface="Times New Roman" panose="02020603050405020304" pitchFamily="18" charset="0"/>
                <a:ea typeface="inpin heiti" charset="-122"/>
                <a:cs typeface="Times New Roman" panose="02020603050405020304" pitchFamily="18" charset="0"/>
              </a:rPr>
              <a:t>viên</a:t>
            </a:r>
            <a:r>
              <a:rPr lang="en-US" altLang="zh-CN" sz="2100" b="1" dirty="0">
                <a:latin typeface="Times New Roman" panose="02020603050405020304" pitchFamily="18" charset="0"/>
                <a:ea typeface="inpin heiti" charset="-122"/>
                <a:cs typeface="Times New Roman" panose="02020603050405020304" pitchFamily="18" charset="0"/>
              </a:rPr>
              <a:t>: </a:t>
            </a:r>
            <a:r>
              <a:rPr lang="en-US" altLang="zh-CN" sz="2100" b="1" dirty="0" err="1">
                <a:latin typeface="Times New Roman" panose="02020603050405020304" pitchFamily="18" charset="0"/>
                <a:ea typeface="inpin heiti" charset="-122"/>
                <a:cs typeface="Times New Roman" panose="02020603050405020304" pitchFamily="18" charset="0"/>
              </a:rPr>
              <a:t>Nguyễn</a:t>
            </a:r>
            <a:r>
              <a:rPr lang="en-US" altLang="zh-CN" sz="2100" b="1" dirty="0">
                <a:latin typeface="Times New Roman" panose="02020603050405020304" pitchFamily="18" charset="0"/>
                <a:ea typeface="inpin heiti" charset="-122"/>
                <a:cs typeface="Times New Roman" panose="02020603050405020304" pitchFamily="18" charset="0"/>
              </a:rPr>
              <a:t> </a:t>
            </a:r>
            <a:r>
              <a:rPr lang="en-US" altLang="zh-CN" sz="2100" b="1" dirty="0" err="1">
                <a:latin typeface="Times New Roman" panose="02020603050405020304" pitchFamily="18" charset="0"/>
                <a:ea typeface="inpin heiti" charset="-122"/>
                <a:cs typeface="Times New Roman" panose="02020603050405020304" pitchFamily="18" charset="0"/>
              </a:rPr>
              <a:t>Thị</a:t>
            </a:r>
            <a:r>
              <a:rPr lang="en-US" altLang="zh-CN" sz="2100" b="1" dirty="0">
                <a:latin typeface="Times New Roman" panose="02020603050405020304" pitchFamily="18" charset="0"/>
                <a:ea typeface="inpin heiti" charset="-122"/>
                <a:cs typeface="Times New Roman" panose="02020603050405020304" pitchFamily="18" charset="0"/>
              </a:rPr>
              <a:t> </a:t>
            </a:r>
            <a:r>
              <a:rPr lang="en-US" altLang="zh-CN" sz="2100" b="1" dirty="0" err="1">
                <a:latin typeface="Times New Roman" panose="02020603050405020304" pitchFamily="18" charset="0"/>
                <a:ea typeface="inpin heiti" charset="-122"/>
                <a:cs typeface="Times New Roman" panose="02020603050405020304" pitchFamily="18" charset="0"/>
              </a:rPr>
              <a:t>Thuận</a:t>
            </a:r>
            <a:endParaRPr lang="zh-CN" altLang="en-US" sz="2100" b="1" dirty="0">
              <a:latin typeface="Times New Roman" panose="02020603050405020304" pitchFamily="18" charset="0"/>
              <a:ea typeface="inpin heiti" charset="-122"/>
              <a:cs typeface="Times New Roman" panose="02020603050405020304" pitchFamily="18" charset="0"/>
            </a:endParaRPr>
          </a:p>
        </p:txBody>
      </p:sp>
      <p:sp>
        <p:nvSpPr>
          <p:cNvPr id="31" name="AutoShape 15"/>
          <p:cNvSpPr>
            <a:spLocks noChangeArrowheads="1"/>
          </p:cNvSpPr>
          <p:nvPr/>
        </p:nvSpPr>
        <p:spPr bwMode="auto">
          <a:xfrm>
            <a:off x="5769019" y="2313762"/>
            <a:ext cx="422030" cy="267118"/>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eaLnBrk="1" hangingPunct="1">
              <a:defRPr/>
            </a:pPr>
            <a:endParaRPr lang="en-US" sz="1050">
              <a:latin typeface="Arial" charset="0"/>
            </a:endParaRPr>
          </a:p>
        </p:txBody>
      </p:sp>
      <p:sp>
        <p:nvSpPr>
          <p:cNvPr id="32" name="AutoShape 42"/>
          <p:cNvSpPr>
            <a:spLocks noChangeArrowheads="1"/>
          </p:cNvSpPr>
          <p:nvPr/>
        </p:nvSpPr>
        <p:spPr bwMode="auto">
          <a:xfrm flipV="1">
            <a:off x="5769020" y="5660891"/>
            <a:ext cx="290935" cy="262827"/>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eaLnBrk="1" hangingPunct="1">
              <a:defRPr/>
            </a:pPr>
            <a:endParaRPr lang="en-US" sz="1050">
              <a:latin typeface="Arial" charset="0"/>
            </a:endParaRPr>
          </a:p>
        </p:txBody>
      </p:sp>
      <p:sp>
        <p:nvSpPr>
          <p:cNvPr id="33" name="AutoShape 43"/>
          <p:cNvSpPr>
            <a:spLocks noChangeArrowheads="1"/>
          </p:cNvSpPr>
          <p:nvPr/>
        </p:nvSpPr>
        <p:spPr bwMode="auto">
          <a:xfrm>
            <a:off x="3377355" y="4187457"/>
            <a:ext cx="261638" cy="280097"/>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eaLnBrk="1" hangingPunct="1">
              <a:defRPr/>
            </a:pPr>
            <a:endParaRPr lang="en-US" sz="1050">
              <a:latin typeface="Arial" charset="0"/>
            </a:endParaRPr>
          </a:p>
        </p:txBody>
      </p:sp>
      <p:sp>
        <p:nvSpPr>
          <p:cNvPr id="34" name="AutoShape 44"/>
          <p:cNvSpPr>
            <a:spLocks noChangeArrowheads="1"/>
          </p:cNvSpPr>
          <p:nvPr/>
        </p:nvSpPr>
        <p:spPr bwMode="auto">
          <a:xfrm>
            <a:off x="8857756" y="2241891"/>
            <a:ext cx="303242" cy="20543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eaLnBrk="1" hangingPunct="1">
              <a:defRPr/>
            </a:pPr>
            <a:endParaRPr lang="en-US" sz="1050">
              <a:latin typeface="Arial" charset="0"/>
            </a:endParaRPr>
          </a:p>
        </p:txBody>
      </p:sp>
      <p:sp>
        <p:nvSpPr>
          <p:cNvPr id="35" name="AutoShape 46"/>
          <p:cNvSpPr>
            <a:spLocks noChangeArrowheads="1"/>
          </p:cNvSpPr>
          <p:nvPr/>
        </p:nvSpPr>
        <p:spPr bwMode="auto">
          <a:xfrm>
            <a:off x="2499943" y="2365195"/>
            <a:ext cx="346472" cy="210374"/>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eaLnBrk="1" hangingPunct="1">
              <a:defRPr/>
            </a:pPr>
            <a:endParaRPr lang="en-US" sz="1050">
              <a:latin typeface="Arial" charset="0"/>
            </a:endParaRPr>
          </a:p>
        </p:txBody>
      </p:sp>
      <p:sp>
        <p:nvSpPr>
          <p:cNvPr id="36" name="AutoShape 64"/>
          <p:cNvSpPr>
            <a:spLocks noChangeArrowheads="1"/>
          </p:cNvSpPr>
          <p:nvPr/>
        </p:nvSpPr>
        <p:spPr bwMode="auto">
          <a:xfrm>
            <a:off x="4225734" y="5220958"/>
            <a:ext cx="242183" cy="217292"/>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eaLnBrk="1" hangingPunct="1">
              <a:defRPr/>
            </a:pPr>
            <a:endParaRPr lang="en-US" sz="1050">
              <a:latin typeface="Arial" charset="0"/>
            </a:endParaRPr>
          </a:p>
        </p:txBody>
      </p:sp>
      <p:sp>
        <p:nvSpPr>
          <p:cNvPr id="37" name="AutoShape 64"/>
          <p:cNvSpPr>
            <a:spLocks noChangeArrowheads="1"/>
          </p:cNvSpPr>
          <p:nvPr/>
        </p:nvSpPr>
        <p:spPr bwMode="auto">
          <a:xfrm>
            <a:off x="7392307" y="5246371"/>
            <a:ext cx="261692" cy="253676"/>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eaLnBrk="1" hangingPunct="1">
              <a:defRPr/>
            </a:pPr>
            <a:endParaRPr lang="en-US" sz="1050">
              <a:latin typeface="Arial" charset="0"/>
            </a:endParaRPr>
          </a:p>
        </p:txBody>
      </p:sp>
      <p:sp>
        <p:nvSpPr>
          <p:cNvPr id="39" name="AutoShape 64"/>
          <p:cNvSpPr>
            <a:spLocks noChangeArrowheads="1"/>
          </p:cNvSpPr>
          <p:nvPr/>
        </p:nvSpPr>
        <p:spPr bwMode="auto">
          <a:xfrm>
            <a:off x="3877688" y="1553094"/>
            <a:ext cx="348046" cy="25278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eaLnBrk="1" hangingPunct="1">
              <a:defRPr/>
            </a:pPr>
            <a:endParaRPr lang="en-US" sz="1050">
              <a:latin typeface="Arial" charset="0"/>
            </a:endParaRPr>
          </a:p>
        </p:txBody>
      </p:sp>
      <p:sp>
        <p:nvSpPr>
          <p:cNvPr id="40" name="AutoShape 44"/>
          <p:cNvSpPr>
            <a:spLocks noChangeArrowheads="1"/>
          </p:cNvSpPr>
          <p:nvPr/>
        </p:nvSpPr>
        <p:spPr bwMode="auto">
          <a:xfrm>
            <a:off x="7523152" y="1497644"/>
            <a:ext cx="350012" cy="291276"/>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eaLnBrk="1" hangingPunct="1">
              <a:defRPr/>
            </a:pPr>
            <a:endParaRPr lang="en-US" sz="1050">
              <a:latin typeface="Arial" charset="0"/>
            </a:endParaRPr>
          </a:p>
        </p:txBody>
      </p:sp>
      <p:sp>
        <p:nvSpPr>
          <p:cNvPr id="21" name="AutoShape 44"/>
          <p:cNvSpPr>
            <a:spLocks noChangeArrowheads="1"/>
          </p:cNvSpPr>
          <p:nvPr/>
        </p:nvSpPr>
        <p:spPr bwMode="auto">
          <a:xfrm>
            <a:off x="8378586" y="4326199"/>
            <a:ext cx="287366" cy="196427"/>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eaLnBrk="1" hangingPunct="1">
              <a:defRPr/>
            </a:pPr>
            <a:endParaRPr lang="en-US" sz="1050">
              <a:latin typeface="Arial" charset="0"/>
            </a:endParaRPr>
          </a:p>
        </p:txBody>
      </p:sp>
    </p:spTree>
    <p:extLst>
      <p:ext uri="{BB962C8B-B14F-4D97-AF65-F5344CB8AC3E}">
        <p14:creationId xmlns:p14="http://schemas.microsoft.com/office/powerpoint/2010/main" val="39808001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eelOff"/>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repeatCount="indefinite" fill="hold" nodeType="withEffect">
                                  <p:stCondLst>
                                    <p:cond delay="150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 calcmode="lin" valueType="num">
                                      <p:cBhvr>
                                        <p:cTn id="9" dur="1000" fill="hold"/>
                                        <p:tgtEl>
                                          <p:spTgt spid="31"/>
                                        </p:tgtEl>
                                        <p:attrNameLst>
                                          <p:attrName>ppt_x</p:attrName>
                                        </p:attrNameLst>
                                      </p:cBhvr>
                                      <p:tavLst>
                                        <p:tav tm="0">
                                          <p:val>
                                            <p:fltVal val="0.5"/>
                                          </p:val>
                                        </p:tav>
                                        <p:tav tm="100000">
                                          <p:val>
                                            <p:strVal val="#ppt_x"/>
                                          </p:val>
                                        </p:tav>
                                      </p:tavLst>
                                    </p:anim>
                                    <p:anim calcmode="lin" valueType="num">
                                      <p:cBhvr>
                                        <p:cTn id="10" dur="1000" fill="hold"/>
                                        <p:tgtEl>
                                          <p:spTgt spid="31"/>
                                        </p:tgtEl>
                                        <p:attrNameLst>
                                          <p:attrName>ppt_y</p:attrName>
                                        </p:attrNameLst>
                                      </p:cBhvr>
                                      <p:tavLst>
                                        <p:tav tm="0">
                                          <p:val>
                                            <p:fltVal val="0.5"/>
                                          </p:val>
                                        </p:tav>
                                        <p:tav tm="100000">
                                          <p:val>
                                            <p:strVal val="#ppt_y"/>
                                          </p:val>
                                        </p:tav>
                                      </p:tavLst>
                                    </p:anim>
                                  </p:childTnLst>
                                </p:cTn>
                              </p:par>
                              <p:par>
                                <p:cTn id="11" presetID="23" presetClass="entr" presetSubtype="528" repeatCount="indefinite" fill="hold" nodeType="withEffect">
                                  <p:stCondLst>
                                    <p:cond delay="1500"/>
                                  </p:stCondLst>
                                  <p:childTnLst>
                                    <p:set>
                                      <p:cBhvr>
                                        <p:cTn id="12" dur="1" fill="hold">
                                          <p:stCondLst>
                                            <p:cond delay="0"/>
                                          </p:stCondLst>
                                        </p:cTn>
                                        <p:tgtEl>
                                          <p:spTgt spid="32"/>
                                        </p:tgtEl>
                                        <p:attrNameLst>
                                          <p:attrName>style.visibility</p:attrName>
                                        </p:attrNameLst>
                                      </p:cBhvr>
                                      <p:to>
                                        <p:strVal val="visible"/>
                                      </p:to>
                                    </p:set>
                                    <p:anim calcmode="lin" valueType="num">
                                      <p:cBhvr>
                                        <p:cTn id="13" dur="1000" fill="hold"/>
                                        <p:tgtEl>
                                          <p:spTgt spid="32"/>
                                        </p:tgtEl>
                                        <p:attrNameLst>
                                          <p:attrName>ppt_w</p:attrName>
                                        </p:attrNameLst>
                                      </p:cBhvr>
                                      <p:tavLst>
                                        <p:tav tm="0">
                                          <p:val>
                                            <p:fltVal val="0"/>
                                          </p:val>
                                        </p:tav>
                                        <p:tav tm="100000">
                                          <p:val>
                                            <p:strVal val="#ppt_w"/>
                                          </p:val>
                                        </p:tav>
                                      </p:tavLst>
                                    </p:anim>
                                    <p:anim calcmode="lin" valueType="num">
                                      <p:cBhvr>
                                        <p:cTn id="14" dur="1000" fill="hold"/>
                                        <p:tgtEl>
                                          <p:spTgt spid="32"/>
                                        </p:tgtEl>
                                        <p:attrNameLst>
                                          <p:attrName>ppt_h</p:attrName>
                                        </p:attrNameLst>
                                      </p:cBhvr>
                                      <p:tavLst>
                                        <p:tav tm="0">
                                          <p:val>
                                            <p:fltVal val="0"/>
                                          </p:val>
                                        </p:tav>
                                        <p:tav tm="100000">
                                          <p:val>
                                            <p:strVal val="#ppt_h"/>
                                          </p:val>
                                        </p:tav>
                                      </p:tavLst>
                                    </p:anim>
                                    <p:anim calcmode="lin" valueType="num">
                                      <p:cBhvr>
                                        <p:cTn id="15" dur="1000" fill="hold"/>
                                        <p:tgtEl>
                                          <p:spTgt spid="32"/>
                                        </p:tgtEl>
                                        <p:attrNameLst>
                                          <p:attrName>ppt_x</p:attrName>
                                        </p:attrNameLst>
                                      </p:cBhvr>
                                      <p:tavLst>
                                        <p:tav tm="0">
                                          <p:val>
                                            <p:fltVal val="0.5"/>
                                          </p:val>
                                        </p:tav>
                                        <p:tav tm="100000">
                                          <p:val>
                                            <p:strVal val="#ppt_x"/>
                                          </p:val>
                                        </p:tav>
                                      </p:tavLst>
                                    </p:anim>
                                    <p:anim calcmode="lin" valueType="num">
                                      <p:cBhvr>
                                        <p:cTn id="16" dur="1000" fill="hold"/>
                                        <p:tgtEl>
                                          <p:spTgt spid="32"/>
                                        </p:tgtEl>
                                        <p:attrNameLst>
                                          <p:attrName>ppt_y</p:attrName>
                                        </p:attrNameLst>
                                      </p:cBhvr>
                                      <p:tavLst>
                                        <p:tav tm="0">
                                          <p:val>
                                            <p:fltVal val="0.5"/>
                                          </p:val>
                                        </p:tav>
                                        <p:tav tm="100000">
                                          <p:val>
                                            <p:strVal val="#ppt_y"/>
                                          </p:val>
                                        </p:tav>
                                      </p:tavLst>
                                    </p:anim>
                                  </p:childTnLst>
                                </p:cTn>
                              </p:par>
                              <p:par>
                                <p:cTn id="17" presetID="23" presetClass="entr" presetSubtype="528" repeatCount="indefinite" fill="hold" nodeType="withEffect">
                                  <p:stCondLst>
                                    <p:cond delay="1500"/>
                                  </p:stCondLst>
                                  <p:childTnLst>
                                    <p:set>
                                      <p:cBhvr>
                                        <p:cTn id="18" dur="1" fill="hold">
                                          <p:stCondLst>
                                            <p:cond delay="0"/>
                                          </p:stCondLst>
                                        </p:cTn>
                                        <p:tgtEl>
                                          <p:spTgt spid="33"/>
                                        </p:tgtEl>
                                        <p:attrNameLst>
                                          <p:attrName>style.visibility</p:attrName>
                                        </p:attrNameLst>
                                      </p:cBhvr>
                                      <p:to>
                                        <p:strVal val="visible"/>
                                      </p:to>
                                    </p:set>
                                    <p:anim calcmode="lin" valueType="num">
                                      <p:cBhvr>
                                        <p:cTn id="19" dur="1000" fill="hold"/>
                                        <p:tgtEl>
                                          <p:spTgt spid="33"/>
                                        </p:tgtEl>
                                        <p:attrNameLst>
                                          <p:attrName>ppt_w</p:attrName>
                                        </p:attrNameLst>
                                      </p:cBhvr>
                                      <p:tavLst>
                                        <p:tav tm="0">
                                          <p:val>
                                            <p:fltVal val="0"/>
                                          </p:val>
                                        </p:tav>
                                        <p:tav tm="100000">
                                          <p:val>
                                            <p:strVal val="#ppt_w"/>
                                          </p:val>
                                        </p:tav>
                                      </p:tavLst>
                                    </p:anim>
                                    <p:anim calcmode="lin" valueType="num">
                                      <p:cBhvr>
                                        <p:cTn id="20" dur="1000" fill="hold"/>
                                        <p:tgtEl>
                                          <p:spTgt spid="33"/>
                                        </p:tgtEl>
                                        <p:attrNameLst>
                                          <p:attrName>ppt_h</p:attrName>
                                        </p:attrNameLst>
                                      </p:cBhvr>
                                      <p:tavLst>
                                        <p:tav tm="0">
                                          <p:val>
                                            <p:fltVal val="0"/>
                                          </p:val>
                                        </p:tav>
                                        <p:tav tm="100000">
                                          <p:val>
                                            <p:strVal val="#ppt_h"/>
                                          </p:val>
                                        </p:tav>
                                      </p:tavLst>
                                    </p:anim>
                                    <p:anim calcmode="lin" valueType="num">
                                      <p:cBhvr>
                                        <p:cTn id="21" dur="1000" fill="hold"/>
                                        <p:tgtEl>
                                          <p:spTgt spid="33"/>
                                        </p:tgtEl>
                                        <p:attrNameLst>
                                          <p:attrName>ppt_x</p:attrName>
                                        </p:attrNameLst>
                                      </p:cBhvr>
                                      <p:tavLst>
                                        <p:tav tm="0">
                                          <p:val>
                                            <p:fltVal val="0.5"/>
                                          </p:val>
                                        </p:tav>
                                        <p:tav tm="100000">
                                          <p:val>
                                            <p:strVal val="#ppt_x"/>
                                          </p:val>
                                        </p:tav>
                                      </p:tavLst>
                                    </p:anim>
                                    <p:anim calcmode="lin" valueType="num">
                                      <p:cBhvr>
                                        <p:cTn id="22" dur="1000" fill="hold"/>
                                        <p:tgtEl>
                                          <p:spTgt spid="33"/>
                                        </p:tgtEl>
                                        <p:attrNameLst>
                                          <p:attrName>ppt_y</p:attrName>
                                        </p:attrNameLst>
                                      </p:cBhvr>
                                      <p:tavLst>
                                        <p:tav tm="0">
                                          <p:val>
                                            <p:fltVal val="0.5"/>
                                          </p:val>
                                        </p:tav>
                                        <p:tav tm="100000">
                                          <p:val>
                                            <p:strVal val="#ppt_y"/>
                                          </p:val>
                                        </p:tav>
                                      </p:tavLst>
                                    </p:anim>
                                  </p:childTnLst>
                                </p:cTn>
                              </p:par>
                              <p:par>
                                <p:cTn id="23" presetID="23" presetClass="entr" presetSubtype="528" repeatCount="indefinite" fill="hold" nodeType="withEffect">
                                  <p:stCondLst>
                                    <p:cond delay="1500"/>
                                  </p:stCondLst>
                                  <p:childTnLst>
                                    <p:set>
                                      <p:cBhvr>
                                        <p:cTn id="24" dur="1" fill="hold">
                                          <p:stCondLst>
                                            <p:cond delay="0"/>
                                          </p:stCondLst>
                                        </p:cTn>
                                        <p:tgtEl>
                                          <p:spTgt spid="34"/>
                                        </p:tgtEl>
                                        <p:attrNameLst>
                                          <p:attrName>style.visibility</p:attrName>
                                        </p:attrNameLst>
                                      </p:cBhvr>
                                      <p:to>
                                        <p:strVal val="visible"/>
                                      </p:to>
                                    </p:set>
                                    <p:anim calcmode="lin" valueType="num">
                                      <p:cBhvr>
                                        <p:cTn id="25" dur="1000" fill="hold"/>
                                        <p:tgtEl>
                                          <p:spTgt spid="34"/>
                                        </p:tgtEl>
                                        <p:attrNameLst>
                                          <p:attrName>ppt_w</p:attrName>
                                        </p:attrNameLst>
                                      </p:cBhvr>
                                      <p:tavLst>
                                        <p:tav tm="0">
                                          <p:val>
                                            <p:fltVal val="0"/>
                                          </p:val>
                                        </p:tav>
                                        <p:tav tm="100000">
                                          <p:val>
                                            <p:strVal val="#ppt_w"/>
                                          </p:val>
                                        </p:tav>
                                      </p:tavLst>
                                    </p:anim>
                                    <p:anim calcmode="lin" valueType="num">
                                      <p:cBhvr>
                                        <p:cTn id="26" dur="1000" fill="hold"/>
                                        <p:tgtEl>
                                          <p:spTgt spid="34"/>
                                        </p:tgtEl>
                                        <p:attrNameLst>
                                          <p:attrName>ppt_h</p:attrName>
                                        </p:attrNameLst>
                                      </p:cBhvr>
                                      <p:tavLst>
                                        <p:tav tm="0">
                                          <p:val>
                                            <p:fltVal val="0"/>
                                          </p:val>
                                        </p:tav>
                                        <p:tav tm="100000">
                                          <p:val>
                                            <p:strVal val="#ppt_h"/>
                                          </p:val>
                                        </p:tav>
                                      </p:tavLst>
                                    </p:anim>
                                    <p:anim calcmode="lin" valueType="num">
                                      <p:cBhvr>
                                        <p:cTn id="27" dur="1000" fill="hold"/>
                                        <p:tgtEl>
                                          <p:spTgt spid="34"/>
                                        </p:tgtEl>
                                        <p:attrNameLst>
                                          <p:attrName>ppt_x</p:attrName>
                                        </p:attrNameLst>
                                      </p:cBhvr>
                                      <p:tavLst>
                                        <p:tav tm="0">
                                          <p:val>
                                            <p:fltVal val="0.5"/>
                                          </p:val>
                                        </p:tav>
                                        <p:tav tm="100000">
                                          <p:val>
                                            <p:strVal val="#ppt_x"/>
                                          </p:val>
                                        </p:tav>
                                      </p:tavLst>
                                    </p:anim>
                                    <p:anim calcmode="lin" valueType="num">
                                      <p:cBhvr>
                                        <p:cTn id="28" dur="1000" fill="hold"/>
                                        <p:tgtEl>
                                          <p:spTgt spid="34"/>
                                        </p:tgtEl>
                                        <p:attrNameLst>
                                          <p:attrName>ppt_y</p:attrName>
                                        </p:attrNameLst>
                                      </p:cBhvr>
                                      <p:tavLst>
                                        <p:tav tm="0">
                                          <p:val>
                                            <p:fltVal val="0.5"/>
                                          </p:val>
                                        </p:tav>
                                        <p:tav tm="100000">
                                          <p:val>
                                            <p:strVal val="#ppt_y"/>
                                          </p:val>
                                        </p:tav>
                                      </p:tavLst>
                                    </p:anim>
                                  </p:childTnLst>
                                </p:cTn>
                              </p:par>
                              <p:par>
                                <p:cTn id="29" presetID="23" presetClass="entr" presetSubtype="528" repeatCount="indefinite" fill="hold" nodeType="withEffect">
                                  <p:stCondLst>
                                    <p:cond delay="1500"/>
                                  </p:stCondLst>
                                  <p:childTnLst>
                                    <p:set>
                                      <p:cBhvr>
                                        <p:cTn id="30" dur="1" fill="hold">
                                          <p:stCondLst>
                                            <p:cond delay="0"/>
                                          </p:stCondLst>
                                        </p:cTn>
                                        <p:tgtEl>
                                          <p:spTgt spid="35"/>
                                        </p:tgtEl>
                                        <p:attrNameLst>
                                          <p:attrName>style.visibility</p:attrName>
                                        </p:attrNameLst>
                                      </p:cBhvr>
                                      <p:to>
                                        <p:strVal val="visible"/>
                                      </p:to>
                                    </p:set>
                                    <p:anim calcmode="lin" valueType="num">
                                      <p:cBhvr>
                                        <p:cTn id="31" dur="1000" fill="hold"/>
                                        <p:tgtEl>
                                          <p:spTgt spid="35"/>
                                        </p:tgtEl>
                                        <p:attrNameLst>
                                          <p:attrName>ppt_w</p:attrName>
                                        </p:attrNameLst>
                                      </p:cBhvr>
                                      <p:tavLst>
                                        <p:tav tm="0">
                                          <p:val>
                                            <p:fltVal val="0"/>
                                          </p:val>
                                        </p:tav>
                                        <p:tav tm="100000">
                                          <p:val>
                                            <p:strVal val="#ppt_w"/>
                                          </p:val>
                                        </p:tav>
                                      </p:tavLst>
                                    </p:anim>
                                    <p:anim calcmode="lin" valueType="num">
                                      <p:cBhvr>
                                        <p:cTn id="32" dur="1000" fill="hold"/>
                                        <p:tgtEl>
                                          <p:spTgt spid="35"/>
                                        </p:tgtEl>
                                        <p:attrNameLst>
                                          <p:attrName>ppt_h</p:attrName>
                                        </p:attrNameLst>
                                      </p:cBhvr>
                                      <p:tavLst>
                                        <p:tav tm="0">
                                          <p:val>
                                            <p:fltVal val="0"/>
                                          </p:val>
                                        </p:tav>
                                        <p:tav tm="100000">
                                          <p:val>
                                            <p:strVal val="#ppt_h"/>
                                          </p:val>
                                        </p:tav>
                                      </p:tavLst>
                                    </p:anim>
                                    <p:anim calcmode="lin" valueType="num">
                                      <p:cBhvr>
                                        <p:cTn id="33" dur="1000" fill="hold"/>
                                        <p:tgtEl>
                                          <p:spTgt spid="35"/>
                                        </p:tgtEl>
                                        <p:attrNameLst>
                                          <p:attrName>ppt_x</p:attrName>
                                        </p:attrNameLst>
                                      </p:cBhvr>
                                      <p:tavLst>
                                        <p:tav tm="0">
                                          <p:val>
                                            <p:fltVal val="0.5"/>
                                          </p:val>
                                        </p:tav>
                                        <p:tav tm="100000">
                                          <p:val>
                                            <p:strVal val="#ppt_x"/>
                                          </p:val>
                                        </p:tav>
                                      </p:tavLst>
                                    </p:anim>
                                    <p:anim calcmode="lin" valueType="num">
                                      <p:cBhvr>
                                        <p:cTn id="34" dur="1000" fill="hold"/>
                                        <p:tgtEl>
                                          <p:spTgt spid="35"/>
                                        </p:tgtEl>
                                        <p:attrNameLst>
                                          <p:attrName>ppt_y</p:attrName>
                                        </p:attrNameLst>
                                      </p:cBhvr>
                                      <p:tavLst>
                                        <p:tav tm="0">
                                          <p:val>
                                            <p:fltVal val="0.5"/>
                                          </p:val>
                                        </p:tav>
                                        <p:tav tm="100000">
                                          <p:val>
                                            <p:strVal val="#ppt_y"/>
                                          </p:val>
                                        </p:tav>
                                      </p:tavLst>
                                    </p:anim>
                                  </p:childTnLst>
                                </p:cTn>
                              </p:par>
                              <p:par>
                                <p:cTn id="35" presetID="23" presetClass="entr" presetSubtype="528" repeatCount="indefinite" fill="hold" nodeType="withEffect">
                                  <p:stCondLst>
                                    <p:cond delay="1500"/>
                                  </p:stCondLst>
                                  <p:childTnLst>
                                    <p:set>
                                      <p:cBhvr>
                                        <p:cTn id="36" dur="1" fill="hold">
                                          <p:stCondLst>
                                            <p:cond delay="0"/>
                                          </p:stCondLst>
                                        </p:cTn>
                                        <p:tgtEl>
                                          <p:spTgt spid="36"/>
                                        </p:tgtEl>
                                        <p:attrNameLst>
                                          <p:attrName>style.visibility</p:attrName>
                                        </p:attrNameLst>
                                      </p:cBhvr>
                                      <p:to>
                                        <p:strVal val="visible"/>
                                      </p:to>
                                    </p:set>
                                    <p:anim calcmode="lin" valueType="num">
                                      <p:cBhvr>
                                        <p:cTn id="37" dur="1000" fill="hold"/>
                                        <p:tgtEl>
                                          <p:spTgt spid="36"/>
                                        </p:tgtEl>
                                        <p:attrNameLst>
                                          <p:attrName>ppt_w</p:attrName>
                                        </p:attrNameLst>
                                      </p:cBhvr>
                                      <p:tavLst>
                                        <p:tav tm="0">
                                          <p:val>
                                            <p:fltVal val="0"/>
                                          </p:val>
                                        </p:tav>
                                        <p:tav tm="100000">
                                          <p:val>
                                            <p:strVal val="#ppt_w"/>
                                          </p:val>
                                        </p:tav>
                                      </p:tavLst>
                                    </p:anim>
                                    <p:anim calcmode="lin" valueType="num">
                                      <p:cBhvr>
                                        <p:cTn id="38" dur="1000" fill="hold"/>
                                        <p:tgtEl>
                                          <p:spTgt spid="36"/>
                                        </p:tgtEl>
                                        <p:attrNameLst>
                                          <p:attrName>ppt_h</p:attrName>
                                        </p:attrNameLst>
                                      </p:cBhvr>
                                      <p:tavLst>
                                        <p:tav tm="0">
                                          <p:val>
                                            <p:fltVal val="0"/>
                                          </p:val>
                                        </p:tav>
                                        <p:tav tm="100000">
                                          <p:val>
                                            <p:strVal val="#ppt_h"/>
                                          </p:val>
                                        </p:tav>
                                      </p:tavLst>
                                    </p:anim>
                                    <p:anim calcmode="lin" valueType="num">
                                      <p:cBhvr>
                                        <p:cTn id="39" dur="1000" fill="hold"/>
                                        <p:tgtEl>
                                          <p:spTgt spid="36"/>
                                        </p:tgtEl>
                                        <p:attrNameLst>
                                          <p:attrName>ppt_x</p:attrName>
                                        </p:attrNameLst>
                                      </p:cBhvr>
                                      <p:tavLst>
                                        <p:tav tm="0">
                                          <p:val>
                                            <p:fltVal val="0.5"/>
                                          </p:val>
                                        </p:tav>
                                        <p:tav tm="100000">
                                          <p:val>
                                            <p:strVal val="#ppt_x"/>
                                          </p:val>
                                        </p:tav>
                                      </p:tavLst>
                                    </p:anim>
                                    <p:anim calcmode="lin" valueType="num">
                                      <p:cBhvr>
                                        <p:cTn id="40" dur="1000" fill="hold"/>
                                        <p:tgtEl>
                                          <p:spTgt spid="36"/>
                                        </p:tgtEl>
                                        <p:attrNameLst>
                                          <p:attrName>ppt_y</p:attrName>
                                        </p:attrNameLst>
                                      </p:cBhvr>
                                      <p:tavLst>
                                        <p:tav tm="0">
                                          <p:val>
                                            <p:fltVal val="0.5"/>
                                          </p:val>
                                        </p:tav>
                                        <p:tav tm="100000">
                                          <p:val>
                                            <p:strVal val="#ppt_y"/>
                                          </p:val>
                                        </p:tav>
                                      </p:tavLst>
                                    </p:anim>
                                  </p:childTnLst>
                                </p:cTn>
                              </p:par>
                              <p:par>
                                <p:cTn id="41" presetID="23" presetClass="entr" presetSubtype="528" repeatCount="indefinite" fill="hold" nodeType="withEffect">
                                  <p:stCondLst>
                                    <p:cond delay="1500"/>
                                  </p:stCondLst>
                                  <p:childTnLst>
                                    <p:set>
                                      <p:cBhvr>
                                        <p:cTn id="42" dur="1" fill="hold">
                                          <p:stCondLst>
                                            <p:cond delay="0"/>
                                          </p:stCondLst>
                                        </p:cTn>
                                        <p:tgtEl>
                                          <p:spTgt spid="37"/>
                                        </p:tgtEl>
                                        <p:attrNameLst>
                                          <p:attrName>style.visibility</p:attrName>
                                        </p:attrNameLst>
                                      </p:cBhvr>
                                      <p:to>
                                        <p:strVal val="visible"/>
                                      </p:to>
                                    </p:set>
                                    <p:anim calcmode="lin" valueType="num">
                                      <p:cBhvr>
                                        <p:cTn id="43" dur="1000" fill="hold"/>
                                        <p:tgtEl>
                                          <p:spTgt spid="37"/>
                                        </p:tgtEl>
                                        <p:attrNameLst>
                                          <p:attrName>ppt_w</p:attrName>
                                        </p:attrNameLst>
                                      </p:cBhvr>
                                      <p:tavLst>
                                        <p:tav tm="0">
                                          <p:val>
                                            <p:fltVal val="0"/>
                                          </p:val>
                                        </p:tav>
                                        <p:tav tm="100000">
                                          <p:val>
                                            <p:strVal val="#ppt_w"/>
                                          </p:val>
                                        </p:tav>
                                      </p:tavLst>
                                    </p:anim>
                                    <p:anim calcmode="lin" valueType="num">
                                      <p:cBhvr>
                                        <p:cTn id="44" dur="1000" fill="hold"/>
                                        <p:tgtEl>
                                          <p:spTgt spid="37"/>
                                        </p:tgtEl>
                                        <p:attrNameLst>
                                          <p:attrName>ppt_h</p:attrName>
                                        </p:attrNameLst>
                                      </p:cBhvr>
                                      <p:tavLst>
                                        <p:tav tm="0">
                                          <p:val>
                                            <p:fltVal val="0"/>
                                          </p:val>
                                        </p:tav>
                                        <p:tav tm="100000">
                                          <p:val>
                                            <p:strVal val="#ppt_h"/>
                                          </p:val>
                                        </p:tav>
                                      </p:tavLst>
                                    </p:anim>
                                    <p:anim calcmode="lin" valueType="num">
                                      <p:cBhvr>
                                        <p:cTn id="45" dur="1000" fill="hold"/>
                                        <p:tgtEl>
                                          <p:spTgt spid="37"/>
                                        </p:tgtEl>
                                        <p:attrNameLst>
                                          <p:attrName>ppt_x</p:attrName>
                                        </p:attrNameLst>
                                      </p:cBhvr>
                                      <p:tavLst>
                                        <p:tav tm="0">
                                          <p:val>
                                            <p:fltVal val="0.5"/>
                                          </p:val>
                                        </p:tav>
                                        <p:tav tm="100000">
                                          <p:val>
                                            <p:strVal val="#ppt_x"/>
                                          </p:val>
                                        </p:tav>
                                      </p:tavLst>
                                    </p:anim>
                                    <p:anim calcmode="lin" valueType="num">
                                      <p:cBhvr>
                                        <p:cTn id="46" dur="1000" fill="hold"/>
                                        <p:tgtEl>
                                          <p:spTgt spid="37"/>
                                        </p:tgtEl>
                                        <p:attrNameLst>
                                          <p:attrName>ppt_y</p:attrName>
                                        </p:attrNameLst>
                                      </p:cBhvr>
                                      <p:tavLst>
                                        <p:tav tm="0">
                                          <p:val>
                                            <p:fltVal val="0.5"/>
                                          </p:val>
                                        </p:tav>
                                        <p:tav tm="100000">
                                          <p:val>
                                            <p:strVal val="#ppt_y"/>
                                          </p:val>
                                        </p:tav>
                                      </p:tavLst>
                                    </p:anim>
                                  </p:childTnLst>
                                </p:cTn>
                              </p:par>
                              <p:par>
                                <p:cTn id="47" presetID="23" presetClass="entr" presetSubtype="528" repeatCount="indefinite" fill="hold" nodeType="withEffect">
                                  <p:stCondLst>
                                    <p:cond delay="1500"/>
                                  </p:stCondLst>
                                  <p:childTnLst>
                                    <p:set>
                                      <p:cBhvr>
                                        <p:cTn id="48" dur="1" fill="hold">
                                          <p:stCondLst>
                                            <p:cond delay="0"/>
                                          </p:stCondLst>
                                        </p:cTn>
                                        <p:tgtEl>
                                          <p:spTgt spid="39"/>
                                        </p:tgtEl>
                                        <p:attrNameLst>
                                          <p:attrName>style.visibility</p:attrName>
                                        </p:attrNameLst>
                                      </p:cBhvr>
                                      <p:to>
                                        <p:strVal val="visible"/>
                                      </p:to>
                                    </p:set>
                                    <p:anim calcmode="lin" valueType="num">
                                      <p:cBhvr>
                                        <p:cTn id="49" dur="1000" fill="hold"/>
                                        <p:tgtEl>
                                          <p:spTgt spid="39"/>
                                        </p:tgtEl>
                                        <p:attrNameLst>
                                          <p:attrName>ppt_w</p:attrName>
                                        </p:attrNameLst>
                                      </p:cBhvr>
                                      <p:tavLst>
                                        <p:tav tm="0">
                                          <p:val>
                                            <p:fltVal val="0"/>
                                          </p:val>
                                        </p:tav>
                                        <p:tav tm="100000">
                                          <p:val>
                                            <p:strVal val="#ppt_w"/>
                                          </p:val>
                                        </p:tav>
                                      </p:tavLst>
                                    </p:anim>
                                    <p:anim calcmode="lin" valueType="num">
                                      <p:cBhvr>
                                        <p:cTn id="50" dur="1000" fill="hold"/>
                                        <p:tgtEl>
                                          <p:spTgt spid="39"/>
                                        </p:tgtEl>
                                        <p:attrNameLst>
                                          <p:attrName>ppt_h</p:attrName>
                                        </p:attrNameLst>
                                      </p:cBhvr>
                                      <p:tavLst>
                                        <p:tav tm="0">
                                          <p:val>
                                            <p:fltVal val="0"/>
                                          </p:val>
                                        </p:tav>
                                        <p:tav tm="100000">
                                          <p:val>
                                            <p:strVal val="#ppt_h"/>
                                          </p:val>
                                        </p:tav>
                                      </p:tavLst>
                                    </p:anim>
                                    <p:anim calcmode="lin" valueType="num">
                                      <p:cBhvr>
                                        <p:cTn id="51" dur="1000" fill="hold"/>
                                        <p:tgtEl>
                                          <p:spTgt spid="39"/>
                                        </p:tgtEl>
                                        <p:attrNameLst>
                                          <p:attrName>ppt_x</p:attrName>
                                        </p:attrNameLst>
                                      </p:cBhvr>
                                      <p:tavLst>
                                        <p:tav tm="0">
                                          <p:val>
                                            <p:fltVal val="0.5"/>
                                          </p:val>
                                        </p:tav>
                                        <p:tav tm="100000">
                                          <p:val>
                                            <p:strVal val="#ppt_x"/>
                                          </p:val>
                                        </p:tav>
                                      </p:tavLst>
                                    </p:anim>
                                    <p:anim calcmode="lin" valueType="num">
                                      <p:cBhvr>
                                        <p:cTn id="52" dur="1000" fill="hold"/>
                                        <p:tgtEl>
                                          <p:spTgt spid="39"/>
                                        </p:tgtEl>
                                        <p:attrNameLst>
                                          <p:attrName>ppt_y</p:attrName>
                                        </p:attrNameLst>
                                      </p:cBhvr>
                                      <p:tavLst>
                                        <p:tav tm="0">
                                          <p:val>
                                            <p:fltVal val="0.5"/>
                                          </p:val>
                                        </p:tav>
                                        <p:tav tm="100000">
                                          <p:val>
                                            <p:strVal val="#ppt_y"/>
                                          </p:val>
                                        </p:tav>
                                      </p:tavLst>
                                    </p:anim>
                                  </p:childTnLst>
                                </p:cTn>
                              </p:par>
                              <p:par>
                                <p:cTn id="53" presetID="23" presetClass="entr" presetSubtype="528" repeatCount="indefinite" fill="hold" nodeType="withEffect">
                                  <p:stCondLst>
                                    <p:cond delay="59000"/>
                                  </p:stCondLst>
                                  <p:childTnLst>
                                    <p:set>
                                      <p:cBhvr>
                                        <p:cTn id="54" dur="1" fill="hold">
                                          <p:stCondLst>
                                            <p:cond delay="0"/>
                                          </p:stCondLst>
                                        </p:cTn>
                                        <p:tgtEl>
                                          <p:spTgt spid="40"/>
                                        </p:tgtEl>
                                        <p:attrNameLst>
                                          <p:attrName>style.visibility</p:attrName>
                                        </p:attrNameLst>
                                      </p:cBhvr>
                                      <p:to>
                                        <p:strVal val="visible"/>
                                      </p:to>
                                    </p:set>
                                    <p:anim calcmode="lin" valueType="num">
                                      <p:cBhvr>
                                        <p:cTn id="55" dur="1000" fill="hold"/>
                                        <p:tgtEl>
                                          <p:spTgt spid="40"/>
                                        </p:tgtEl>
                                        <p:attrNameLst>
                                          <p:attrName>ppt_w</p:attrName>
                                        </p:attrNameLst>
                                      </p:cBhvr>
                                      <p:tavLst>
                                        <p:tav tm="0">
                                          <p:val>
                                            <p:fltVal val="0"/>
                                          </p:val>
                                        </p:tav>
                                        <p:tav tm="100000">
                                          <p:val>
                                            <p:strVal val="#ppt_w"/>
                                          </p:val>
                                        </p:tav>
                                      </p:tavLst>
                                    </p:anim>
                                    <p:anim calcmode="lin" valueType="num">
                                      <p:cBhvr>
                                        <p:cTn id="56" dur="1000" fill="hold"/>
                                        <p:tgtEl>
                                          <p:spTgt spid="40"/>
                                        </p:tgtEl>
                                        <p:attrNameLst>
                                          <p:attrName>ppt_h</p:attrName>
                                        </p:attrNameLst>
                                      </p:cBhvr>
                                      <p:tavLst>
                                        <p:tav tm="0">
                                          <p:val>
                                            <p:fltVal val="0"/>
                                          </p:val>
                                        </p:tav>
                                        <p:tav tm="100000">
                                          <p:val>
                                            <p:strVal val="#ppt_h"/>
                                          </p:val>
                                        </p:tav>
                                      </p:tavLst>
                                    </p:anim>
                                    <p:anim calcmode="lin" valueType="num">
                                      <p:cBhvr>
                                        <p:cTn id="57" dur="1000" fill="hold"/>
                                        <p:tgtEl>
                                          <p:spTgt spid="40"/>
                                        </p:tgtEl>
                                        <p:attrNameLst>
                                          <p:attrName>ppt_x</p:attrName>
                                        </p:attrNameLst>
                                      </p:cBhvr>
                                      <p:tavLst>
                                        <p:tav tm="0">
                                          <p:val>
                                            <p:fltVal val="0.5"/>
                                          </p:val>
                                        </p:tav>
                                        <p:tav tm="100000">
                                          <p:val>
                                            <p:strVal val="#ppt_x"/>
                                          </p:val>
                                        </p:tav>
                                      </p:tavLst>
                                    </p:anim>
                                    <p:anim calcmode="lin" valueType="num">
                                      <p:cBhvr>
                                        <p:cTn id="58" dur="1000" fill="hold"/>
                                        <p:tgtEl>
                                          <p:spTgt spid="40"/>
                                        </p:tgtEl>
                                        <p:attrNameLst>
                                          <p:attrName>ppt_y</p:attrName>
                                        </p:attrNameLst>
                                      </p:cBhvr>
                                      <p:tavLst>
                                        <p:tav tm="0">
                                          <p:val>
                                            <p:fltVal val="0.5"/>
                                          </p:val>
                                        </p:tav>
                                        <p:tav tm="100000">
                                          <p:val>
                                            <p:strVal val="#ppt_y"/>
                                          </p:val>
                                        </p:tav>
                                      </p:tavLst>
                                    </p:anim>
                                  </p:childTnLst>
                                </p:cTn>
                              </p:par>
                              <p:par>
                                <p:cTn id="59" presetID="23" presetClass="entr" presetSubtype="528" repeatCount="indefinite" fill="hold" nodeType="withEffect">
                                  <p:stCondLst>
                                    <p:cond delay="1500"/>
                                  </p:stCondLst>
                                  <p:childTnLst>
                                    <p:set>
                                      <p:cBhvr>
                                        <p:cTn id="60" dur="1" fill="hold">
                                          <p:stCondLst>
                                            <p:cond delay="0"/>
                                          </p:stCondLst>
                                        </p:cTn>
                                        <p:tgtEl>
                                          <p:spTgt spid="21"/>
                                        </p:tgtEl>
                                        <p:attrNameLst>
                                          <p:attrName>style.visibility</p:attrName>
                                        </p:attrNameLst>
                                      </p:cBhvr>
                                      <p:to>
                                        <p:strVal val="visible"/>
                                      </p:to>
                                    </p:set>
                                    <p:anim calcmode="lin" valueType="num">
                                      <p:cBhvr>
                                        <p:cTn id="61" dur="1000" fill="hold"/>
                                        <p:tgtEl>
                                          <p:spTgt spid="21"/>
                                        </p:tgtEl>
                                        <p:attrNameLst>
                                          <p:attrName>ppt_w</p:attrName>
                                        </p:attrNameLst>
                                      </p:cBhvr>
                                      <p:tavLst>
                                        <p:tav tm="0">
                                          <p:val>
                                            <p:fltVal val="0"/>
                                          </p:val>
                                        </p:tav>
                                        <p:tav tm="100000">
                                          <p:val>
                                            <p:strVal val="#ppt_w"/>
                                          </p:val>
                                        </p:tav>
                                      </p:tavLst>
                                    </p:anim>
                                    <p:anim calcmode="lin" valueType="num">
                                      <p:cBhvr>
                                        <p:cTn id="62" dur="1000" fill="hold"/>
                                        <p:tgtEl>
                                          <p:spTgt spid="21"/>
                                        </p:tgtEl>
                                        <p:attrNameLst>
                                          <p:attrName>ppt_h</p:attrName>
                                        </p:attrNameLst>
                                      </p:cBhvr>
                                      <p:tavLst>
                                        <p:tav tm="0">
                                          <p:val>
                                            <p:fltVal val="0"/>
                                          </p:val>
                                        </p:tav>
                                        <p:tav tm="100000">
                                          <p:val>
                                            <p:strVal val="#ppt_h"/>
                                          </p:val>
                                        </p:tav>
                                      </p:tavLst>
                                    </p:anim>
                                    <p:anim calcmode="lin" valueType="num">
                                      <p:cBhvr>
                                        <p:cTn id="63" dur="1000" fill="hold"/>
                                        <p:tgtEl>
                                          <p:spTgt spid="21"/>
                                        </p:tgtEl>
                                        <p:attrNameLst>
                                          <p:attrName>ppt_x</p:attrName>
                                        </p:attrNameLst>
                                      </p:cBhvr>
                                      <p:tavLst>
                                        <p:tav tm="0">
                                          <p:val>
                                            <p:fltVal val="0.5"/>
                                          </p:val>
                                        </p:tav>
                                        <p:tav tm="100000">
                                          <p:val>
                                            <p:strVal val="#ppt_x"/>
                                          </p:val>
                                        </p:tav>
                                      </p:tavLst>
                                    </p:anim>
                                    <p:anim calcmode="lin" valueType="num">
                                      <p:cBhvr>
                                        <p:cTn id="64" dur="1000" fill="hold"/>
                                        <p:tgtEl>
                                          <p:spTgt spid="2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65"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p:cNvSpPr/>
          <p:nvPr/>
        </p:nvSpPr>
        <p:spPr>
          <a:xfrm>
            <a:off x="236991" y="381000"/>
            <a:ext cx="11585117" cy="6147527"/>
          </a:xfrm>
          <a:prstGeom prst="round2SameRect">
            <a:avLst>
              <a:gd name="adj1" fmla="val 5570"/>
              <a:gd name="adj2" fmla="val 0"/>
            </a:avLst>
          </a:pr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4" name="Group 13">
            <a:extLst>
              <a:ext uri="{FF2B5EF4-FFF2-40B4-BE49-F238E27FC236}">
                <a16:creationId xmlns:a16="http://schemas.microsoft.com/office/drawing/2014/main" id="{49EB508F-528C-3237-B6B8-385F2B84AFA6}"/>
              </a:ext>
            </a:extLst>
          </p:cNvPr>
          <p:cNvGrpSpPr/>
          <p:nvPr/>
        </p:nvGrpSpPr>
        <p:grpSpPr>
          <a:xfrm>
            <a:off x="672167" y="521964"/>
            <a:ext cx="10547018" cy="1323439"/>
            <a:chOff x="1051262" y="1474464"/>
            <a:chExt cx="10547018" cy="1323439"/>
          </a:xfrm>
        </p:grpSpPr>
        <p:sp>
          <p:nvSpPr>
            <p:cNvPr id="15" name="TextBox 14">
              <a:extLst>
                <a:ext uri="{FF2B5EF4-FFF2-40B4-BE49-F238E27FC236}">
                  <a16:creationId xmlns:a16="http://schemas.microsoft.com/office/drawing/2014/main" id="{2529B288-0874-4DC9-7464-C39B448964E9}"/>
                </a:ext>
              </a:extLst>
            </p:cNvPr>
            <p:cNvSpPr txBox="1"/>
            <p:nvPr/>
          </p:nvSpPr>
          <p:spPr>
            <a:xfrm>
              <a:off x="2000163" y="1474464"/>
              <a:ext cx="9598117"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Nam làm một chiếc hộp từ hình khai triển dưới đây.</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6" name="Oval 15">
              <a:extLst>
                <a:ext uri="{FF2B5EF4-FFF2-40B4-BE49-F238E27FC236}">
                  <a16:creationId xmlns:a16="http://schemas.microsoft.com/office/drawing/2014/main" id="{2392F78C-CCF8-BE98-6509-20305F080134}"/>
                </a:ext>
              </a:extLst>
            </p:cNvPr>
            <p:cNvSpPr/>
            <p:nvPr/>
          </p:nvSpPr>
          <p:spPr>
            <a:xfrm>
              <a:off x="1051262" y="1562607"/>
              <a:ext cx="712694" cy="712694"/>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grpSp>
      <p:pic>
        <p:nvPicPr>
          <p:cNvPr id="3" name="Picture 2">
            <a:extLst>
              <a:ext uri="{FF2B5EF4-FFF2-40B4-BE49-F238E27FC236}">
                <a16:creationId xmlns:a16="http://schemas.microsoft.com/office/drawing/2014/main" id="{54591EBA-799B-7A1B-91A2-EBBA5E941449}"/>
              </a:ext>
            </a:extLst>
          </p:cNvPr>
          <p:cNvPicPr>
            <a:picLocks noChangeAspect="1"/>
          </p:cNvPicPr>
          <p:nvPr/>
        </p:nvPicPr>
        <p:blipFill>
          <a:blip r:embed="rId2"/>
          <a:stretch>
            <a:fillRect/>
          </a:stretch>
        </p:blipFill>
        <p:spPr>
          <a:xfrm>
            <a:off x="1217294" y="1914525"/>
            <a:ext cx="9582785" cy="3318010"/>
          </a:xfrm>
          <a:prstGeom prst="rect">
            <a:avLst/>
          </a:prstGeom>
        </p:spPr>
      </p:pic>
      <p:sp>
        <p:nvSpPr>
          <p:cNvPr id="4" name="TextBox 3">
            <a:extLst>
              <a:ext uri="{FF2B5EF4-FFF2-40B4-BE49-F238E27FC236}">
                <a16:creationId xmlns:a16="http://schemas.microsoft.com/office/drawing/2014/main" id="{569B9322-8E41-A48D-6E52-3BB4BCE355F8}"/>
              </a:ext>
            </a:extLst>
          </p:cNvPr>
          <p:cNvSpPr txBox="1"/>
          <p:nvPr/>
        </p:nvSpPr>
        <p:spPr>
          <a:xfrm>
            <a:off x="1554480" y="5567680"/>
            <a:ext cx="7792720" cy="646331"/>
          </a:xfrm>
          <a:prstGeom prst="rect">
            <a:avLst/>
          </a:prstGeom>
          <a:noFill/>
        </p:spPr>
        <p:txBody>
          <a:bodyPr wrap="square" rtlCol="0">
            <a:spAutoFit/>
          </a:bodyPr>
          <a:lstStyle/>
          <a:p>
            <a:r>
              <a:rPr lang="en-US" sz="3600" b="1" dirty="0" err="1">
                <a:solidFill>
                  <a:srgbClr val="FF0000"/>
                </a:solidFill>
                <a:latin typeface="Cambria" panose="02040503050406030204" pitchFamily="18" charset="0"/>
                <a:ea typeface="Cambria" panose="02040503050406030204" pitchFamily="18" charset="0"/>
              </a:rPr>
              <a:t>Tính</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thể</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tích</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của</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chiếc</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hộp</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đó</a:t>
            </a:r>
            <a:r>
              <a:rPr lang="en-US" sz="3600" b="1"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08829594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p:cNvSpPr/>
          <p:nvPr/>
        </p:nvSpPr>
        <p:spPr>
          <a:xfrm>
            <a:off x="236991" y="381000"/>
            <a:ext cx="11585117" cy="6147527"/>
          </a:xfrm>
          <a:prstGeom prst="round2SameRect">
            <a:avLst>
              <a:gd name="adj1" fmla="val 5570"/>
              <a:gd name="adj2" fmla="val 0"/>
            </a:avLst>
          </a:pr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425BD6CE-E650-8C02-028D-EEC46F9AFB94}"/>
              </a:ext>
            </a:extLst>
          </p:cNvPr>
          <p:cNvSpPr txBox="1"/>
          <p:nvPr/>
        </p:nvSpPr>
        <p:spPr>
          <a:xfrm>
            <a:off x="236991" y="1148080"/>
            <a:ext cx="11585117" cy="3785652"/>
          </a:xfrm>
          <a:prstGeom prst="rect">
            <a:avLst/>
          </a:prstGeom>
          <a:noFill/>
        </p:spPr>
        <p:txBody>
          <a:bodyPr wrap="square" rtlCol="0">
            <a:spAutoFit/>
          </a:bodyPr>
          <a:lstStyle/>
          <a:p>
            <a:pPr algn="just"/>
            <a:r>
              <a:rPr lang="en-US" sz="4800" b="1" i="0" dirty="0">
                <a:solidFill>
                  <a:srgbClr val="0000FF"/>
                </a:solidFill>
                <a:effectLst/>
                <a:latin typeface="Cambria" panose="02040503050406030204" pitchFamily="18" charset="0"/>
                <a:ea typeface="Cambria" panose="02040503050406030204" pitchFamily="18" charset="0"/>
              </a:rPr>
              <a:t>Theo </a:t>
            </a:r>
            <a:r>
              <a:rPr lang="en-US" sz="4800" b="1" i="0" dirty="0" err="1">
                <a:solidFill>
                  <a:srgbClr val="0000FF"/>
                </a:solidFill>
                <a:effectLst/>
                <a:latin typeface="Cambria" panose="02040503050406030204" pitchFamily="18" charset="0"/>
                <a:ea typeface="Cambria" panose="02040503050406030204" pitchFamily="18" charset="0"/>
              </a:rPr>
              <a:t>hình</a:t>
            </a:r>
            <a:r>
              <a:rPr lang="en-US" sz="4800" b="1" i="0" dirty="0">
                <a:solidFill>
                  <a:srgbClr val="0000FF"/>
                </a:solidFill>
                <a:effectLst/>
                <a:latin typeface="Cambria" panose="02040503050406030204" pitchFamily="18" charset="0"/>
                <a:ea typeface="Cambria" panose="02040503050406030204" pitchFamily="18" charset="0"/>
              </a:rPr>
              <a:t> </a:t>
            </a:r>
            <a:r>
              <a:rPr lang="en-US" sz="4800" b="1" i="0" dirty="0" err="1">
                <a:solidFill>
                  <a:srgbClr val="0000FF"/>
                </a:solidFill>
                <a:effectLst/>
                <a:latin typeface="Cambria" panose="02040503050406030204" pitchFamily="18" charset="0"/>
                <a:ea typeface="Cambria" panose="02040503050406030204" pitchFamily="18" charset="0"/>
              </a:rPr>
              <a:t>khai</a:t>
            </a:r>
            <a:r>
              <a:rPr lang="en-US" sz="4800" b="1" i="0" dirty="0">
                <a:solidFill>
                  <a:srgbClr val="0000FF"/>
                </a:solidFill>
                <a:effectLst/>
                <a:latin typeface="Cambria" panose="02040503050406030204" pitchFamily="18" charset="0"/>
                <a:ea typeface="Cambria" panose="02040503050406030204" pitchFamily="18" charset="0"/>
              </a:rPr>
              <a:t> </a:t>
            </a:r>
            <a:r>
              <a:rPr lang="en-US" sz="4800" b="1" i="0" dirty="0" err="1">
                <a:solidFill>
                  <a:srgbClr val="0000FF"/>
                </a:solidFill>
                <a:effectLst/>
                <a:latin typeface="Cambria" panose="02040503050406030204" pitchFamily="18" charset="0"/>
                <a:ea typeface="Cambria" panose="02040503050406030204" pitchFamily="18" charset="0"/>
              </a:rPr>
              <a:t>triển</a:t>
            </a:r>
            <a:r>
              <a:rPr lang="en-US" sz="4800" b="1" i="0" dirty="0">
                <a:solidFill>
                  <a:srgbClr val="0000FF"/>
                </a:solidFill>
                <a:effectLst/>
                <a:latin typeface="Cambria" panose="02040503050406030204" pitchFamily="18" charset="0"/>
                <a:ea typeface="Cambria" panose="02040503050406030204" pitchFamily="18" charset="0"/>
              </a:rPr>
              <a:t>, </a:t>
            </a:r>
            <a:r>
              <a:rPr lang="en-US" sz="4800" b="1" i="0" dirty="0" err="1">
                <a:solidFill>
                  <a:srgbClr val="0000FF"/>
                </a:solidFill>
                <a:effectLst/>
                <a:latin typeface="Cambria" panose="02040503050406030204" pitchFamily="18" charset="0"/>
                <a:ea typeface="Cambria" panose="02040503050406030204" pitchFamily="18" charset="0"/>
              </a:rPr>
              <a:t>chiều</a:t>
            </a:r>
            <a:r>
              <a:rPr lang="en-US" sz="4800" b="1" i="0" dirty="0">
                <a:solidFill>
                  <a:srgbClr val="0000FF"/>
                </a:solidFill>
                <a:effectLst/>
                <a:latin typeface="Cambria" panose="02040503050406030204" pitchFamily="18" charset="0"/>
                <a:ea typeface="Cambria" panose="02040503050406030204" pitchFamily="18" charset="0"/>
              </a:rPr>
              <a:t> </a:t>
            </a:r>
            <a:r>
              <a:rPr lang="en-US" sz="4800" b="1" i="0" dirty="0" err="1">
                <a:solidFill>
                  <a:srgbClr val="0000FF"/>
                </a:solidFill>
                <a:effectLst/>
                <a:latin typeface="Cambria" panose="02040503050406030204" pitchFamily="18" charset="0"/>
                <a:ea typeface="Cambria" panose="02040503050406030204" pitchFamily="18" charset="0"/>
              </a:rPr>
              <a:t>dài</a:t>
            </a:r>
            <a:r>
              <a:rPr lang="en-US" sz="4800" b="1" i="0" dirty="0">
                <a:solidFill>
                  <a:srgbClr val="0000FF"/>
                </a:solidFill>
                <a:effectLst/>
                <a:latin typeface="Cambria" panose="02040503050406030204" pitchFamily="18" charset="0"/>
                <a:ea typeface="Cambria" panose="02040503050406030204" pitchFamily="18" charset="0"/>
              </a:rPr>
              <a:t> 6 cm, </a:t>
            </a:r>
            <a:r>
              <a:rPr lang="en-US" sz="4800" b="1" i="0" dirty="0" err="1">
                <a:solidFill>
                  <a:srgbClr val="0000FF"/>
                </a:solidFill>
                <a:effectLst/>
                <a:latin typeface="Cambria" panose="02040503050406030204" pitchFamily="18" charset="0"/>
                <a:ea typeface="Cambria" panose="02040503050406030204" pitchFamily="18" charset="0"/>
              </a:rPr>
              <a:t>chiều</a:t>
            </a:r>
            <a:r>
              <a:rPr lang="en-US" sz="4800" b="1" i="0" dirty="0">
                <a:solidFill>
                  <a:srgbClr val="0000FF"/>
                </a:solidFill>
                <a:effectLst/>
                <a:latin typeface="Cambria" panose="02040503050406030204" pitchFamily="18" charset="0"/>
                <a:ea typeface="Cambria" panose="02040503050406030204" pitchFamily="18" charset="0"/>
              </a:rPr>
              <a:t> </a:t>
            </a:r>
            <a:r>
              <a:rPr lang="en-US" sz="4800" b="1" i="0" dirty="0" err="1">
                <a:solidFill>
                  <a:srgbClr val="0000FF"/>
                </a:solidFill>
                <a:effectLst/>
                <a:latin typeface="Cambria" panose="02040503050406030204" pitchFamily="18" charset="0"/>
                <a:ea typeface="Cambria" panose="02040503050406030204" pitchFamily="18" charset="0"/>
              </a:rPr>
              <a:t>rộng</a:t>
            </a:r>
            <a:r>
              <a:rPr lang="en-US" sz="4800" b="1" i="0" dirty="0">
                <a:solidFill>
                  <a:srgbClr val="0000FF"/>
                </a:solidFill>
                <a:effectLst/>
                <a:latin typeface="Cambria" panose="02040503050406030204" pitchFamily="18" charset="0"/>
                <a:ea typeface="Cambria" panose="02040503050406030204" pitchFamily="18" charset="0"/>
              </a:rPr>
              <a:t> 3 cm </a:t>
            </a:r>
            <a:r>
              <a:rPr lang="en-US" sz="4800" b="1" i="0" dirty="0" err="1">
                <a:solidFill>
                  <a:srgbClr val="0000FF"/>
                </a:solidFill>
                <a:effectLst/>
                <a:latin typeface="Cambria" panose="02040503050406030204" pitchFamily="18" charset="0"/>
                <a:ea typeface="Cambria" panose="02040503050406030204" pitchFamily="18" charset="0"/>
              </a:rPr>
              <a:t>và</a:t>
            </a:r>
            <a:r>
              <a:rPr lang="en-US" sz="4800" b="1" i="0" dirty="0">
                <a:solidFill>
                  <a:srgbClr val="0000FF"/>
                </a:solidFill>
                <a:effectLst/>
                <a:latin typeface="Cambria" panose="02040503050406030204" pitchFamily="18" charset="0"/>
                <a:ea typeface="Cambria" panose="02040503050406030204" pitchFamily="18" charset="0"/>
              </a:rPr>
              <a:t> </a:t>
            </a:r>
            <a:r>
              <a:rPr lang="en-US" sz="4800" b="1" i="0" dirty="0" err="1">
                <a:solidFill>
                  <a:srgbClr val="0000FF"/>
                </a:solidFill>
                <a:effectLst/>
                <a:latin typeface="Cambria" panose="02040503050406030204" pitchFamily="18" charset="0"/>
                <a:ea typeface="Cambria" panose="02040503050406030204" pitchFamily="18" charset="0"/>
              </a:rPr>
              <a:t>chiều</a:t>
            </a:r>
            <a:r>
              <a:rPr lang="en-US" sz="4800" b="1" i="0" dirty="0">
                <a:solidFill>
                  <a:srgbClr val="0000FF"/>
                </a:solidFill>
                <a:effectLst/>
                <a:latin typeface="Cambria" panose="02040503050406030204" pitchFamily="18" charset="0"/>
                <a:ea typeface="Cambria" panose="02040503050406030204" pitchFamily="18" charset="0"/>
              </a:rPr>
              <a:t> </a:t>
            </a:r>
            <a:r>
              <a:rPr lang="en-US" sz="4800" b="1" i="0" dirty="0" err="1">
                <a:solidFill>
                  <a:srgbClr val="0000FF"/>
                </a:solidFill>
                <a:effectLst/>
                <a:latin typeface="Cambria" panose="02040503050406030204" pitchFamily="18" charset="0"/>
                <a:ea typeface="Cambria" panose="02040503050406030204" pitchFamily="18" charset="0"/>
              </a:rPr>
              <a:t>cao</a:t>
            </a:r>
            <a:r>
              <a:rPr lang="en-US" sz="4800" b="1" i="0" dirty="0">
                <a:solidFill>
                  <a:srgbClr val="0000FF"/>
                </a:solidFill>
                <a:effectLst/>
                <a:latin typeface="Cambria" panose="02040503050406030204" pitchFamily="18" charset="0"/>
                <a:ea typeface="Cambria" panose="02040503050406030204" pitchFamily="18" charset="0"/>
              </a:rPr>
              <a:t> 3 cm.</a:t>
            </a:r>
          </a:p>
          <a:p>
            <a:pPr algn="ctr"/>
            <a:r>
              <a:rPr lang="en-US" sz="4800" b="1" i="0" dirty="0" err="1">
                <a:solidFill>
                  <a:srgbClr val="0000FF"/>
                </a:solidFill>
                <a:effectLst/>
                <a:latin typeface="Cambria" panose="02040503050406030204" pitchFamily="18" charset="0"/>
                <a:ea typeface="Cambria" panose="02040503050406030204" pitchFamily="18" charset="0"/>
              </a:rPr>
              <a:t>Thể</a:t>
            </a:r>
            <a:r>
              <a:rPr lang="en-US" sz="4800" b="1" i="0" dirty="0">
                <a:solidFill>
                  <a:srgbClr val="0000FF"/>
                </a:solidFill>
                <a:effectLst/>
                <a:latin typeface="Cambria" panose="02040503050406030204" pitchFamily="18" charset="0"/>
                <a:ea typeface="Cambria" panose="02040503050406030204" pitchFamily="18" charset="0"/>
              </a:rPr>
              <a:t> </a:t>
            </a:r>
            <a:r>
              <a:rPr lang="en-US" sz="4800" b="1" i="0" dirty="0" err="1">
                <a:solidFill>
                  <a:srgbClr val="0000FF"/>
                </a:solidFill>
                <a:effectLst/>
                <a:latin typeface="Cambria" panose="02040503050406030204" pitchFamily="18" charset="0"/>
                <a:ea typeface="Cambria" panose="02040503050406030204" pitchFamily="18" charset="0"/>
              </a:rPr>
              <a:t>tích</a:t>
            </a:r>
            <a:r>
              <a:rPr lang="en-US" sz="4800" b="1" i="0" dirty="0">
                <a:solidFill>
                  <a:srgbClr val="0000FF"/>
                </a:solidFill>
                <a:effectLst/>
                <a:latin typeface="Cambria" panose="02040503050406030204" pitchFamily="18" charset="0"/>
                <a:ea typeface="Cambria" panose="02040503050406030204" pitchFamily="18" charset="0"/>
              </a:rPr>
              <a:t> </a:t>
            </a:r>
            <a:r>
              <a:rPr lang="en-US" sz="4800" b="1" i="0" dirty="0" err="1">
                <a:solidFill>
                  <a:srgbClr val="0000FF"/>
                </a:solidFill>
                <a:effectLst/>
                <a:latin typeface="Cambria" panose="02040503050406030204" pitchFamily="18" charset="0"/>
                <a:ea typeface="Cambria" panose="02040503050406030204" pitchFamily="18" charset="0"/>
              </a:rPr>
              <a:t>của</a:t>
            </a:r>
            <a:r>
              <a:rPr lang="en-US" sz="4800" b="1" i="0" dirty="0">
                <a:solidFill>
                  <a:srgbClr val="0000FF"/>
                </a:solidFill>
                <a:effectLst/>
                <a:latin typeface="Cambria" panose="02040503050406030204" pitchFamily="18" charset="0"/>
                <a:ea typeface="Cambria" panose="02040503050406030204" pitchFamily="18" charset="0"/>
              </a:rPr>
              <a:t> </a:t>
            </a:r>
            <a:r>
              <a:rPr lang="en-US" sz="4800" b="1" i="0" dirty="0" err="1">
                <a:solidFill>
                  <a:srgbClr val="0000FF"/>
                </a:solidFill>
                <a:effectLst/>
                <a:latin typeface="Cambria" panose="02040503050406030204" pitchFamily="18" charset="0"/>
                <a:ea typeface="Cambria" panose="02040503050406030204" pitchFamily="18" charset="0"/>
              </a:rPr>
              <a:t>chiếc</a:t>
            </a:r>
            <a:r>
              <a:rPr lang="en-US" sz="4800" b="1" i="0" dirty="0">
                <a:solidFill>
                  <a:srgbClr val="0000FF"/>
                </a:solidFill>
                <a:effectLst/>
                <a:latin typeface="Cambria" panose="02040503050406030204" pitchFamily="18" charset="0"/>
                <a:ea typeface="Cambria" panose="02040503050406030204" pitchFamily="18" charset="0"/>
              </a:rPr>
              <a:t> </a:t>
            </a:r>
            <a:r>
              <a:rPr lang="en-US" sz="4800" b="1" i="0" dirty="0" err="1">
                <a:solidFill>
                  <a:srgbClr val="0000FF"/>
                </a:solidFill>
                <a:effectLst/>
                <a:latin typeface="Cambria" panose="02040503050406030204" pitchFamily="18" charset="0"/>
                <a:ea typeface="Cambria" panose="02040503050406030204" pitchFamily="18" charset="0"/>
              </a:rPr>
              <a:t>hộp</a:t>
            </a:r>
            <a:r>
              <a:rPr lang="en-US" sz="4800" b="1" i="0" dirty="0">
                <a:solidFill>
                  <a:srgbClr val="0000FF"/>
                </a:solidFill>
                <a:effectLst/>
                <a:latin typeface="Cambria" panose="02040503050406030204" pitchFamily="18" charset="0"/>
                <a:ea typeface="Cambria" panose="02040503050406030204" pitchFamily="18" charset="0"/>
              </a:rPr>
              <a:t> </a:t>
            </a:r>
            <a:r>
              <a:rPr lang="en-US" sz="4800" b="1" i="0" dirty="0" err="1">
                <a:solidFill>
                  <a:srgbClr val="0000FF"/>
                </a:solidFill>
                <a:effectLst/>
                <a:latin typeface="Cambria" panose="02040503050406030204" pitchFamily="18" charset="0"/>
                <a:ea typeface="Cambria" panose="02040503050406030204" pitchFamily="18" charset="0"/>
              </a:rPr>
              <a:t>đó</a:t>
            </a:r>
            <a:r>
              <a:rPr lang="en-US" sz="4800" b="1" i="0" dirty="0">
                <a:solidFill>
                  <a:srgbClr val="0000FF"/>
                </a:solidFill>
                <a:effectLst/>
                <a:latin typeface="Cambria" panose="02040503050406030204" pitchFamily="18" charset="0"/>
                <a:ea typeface="Cambria" panose="02040503050406030204" pitchFamily="18" charset="0"/>
              </a:rPr>
              <a:t> </a:t>
            </a:r>
            <a:r>
              <a:rPr lang="en-US" sz="4800" b="1" i="0" dirty="0" err="1">
                <a:solidFill>
                  <a:srgbClr val="0000FF"/>
                </a:solidFill>
                <a:effectLst/>
                <a:latin typeface="Cambria" panose="02040503050406030204" pitchFamily="18" charset="0"/>
                <a:ea typeface="Cambria" panose="02040503050406030204" pitchFamily="18" charset="0"/>
              </a:rPr>
              <a:t>là</a:t>
            </a:r>
            <a:r>
              <a:rPr lang="en-US" sz="4800" b="1" i="0" dirty="0">
                <a:solidFill>
                  <a:srgbClr val="0000FF"/>
                </a:solidFill>
                <a:effectLst/>
                <a:latin typeface="Cambria" panose="02040503050406030204" pitchFamily="18" charset="0"/>
                <a:ea typeface="Cambria" panose="02040503050406030204" pitchFamily="18" charset="0"/>
              </a:rPr>
              <a:t>: </a:t>
            </a:r>
          </a:p>
          <a:p>
            <a:pPr algn="ctr"/>
            <a:r>
              <a:rPr lang="en-US" sz="4800" b="1" i="0" dirty="0">
                <a:solidFill>
                  <a:srgbClr val="0000FF"/>
                </a:solidFill>
                <a:effectLst/>
                <a:latin typeface="Cambria" panose="02040503050406030204" pitchFamily="18" charset="0"/>
                <a:ea typeface="Cambria" panose="02040503050406030204" pitchFamily="18" charset="0"/>
              </a:rPr>
              <a:t>6 × 3 × 3 = 54 (cm</a:t>
            </a:r>
            <a:r>
              <a:rPr lang="en-US" sz="4800" b="1" i="0" baseline="30000" dirty="0">
                <a:solidFill>
                  <a:srgbClr val="0000FF"/>
                </a:solidFill>
                <a:effectLst/>
                <a:latin typeface="Cambria" panose="02040503050406030204" pitchFamily="18" charset="0"/>
                <a:ea typeface="Cambria" panose="02040503050406030204" pitchFamily="18" charset="0"/>
              </a:rPr>
              <a:t>3</a:t>
            </a:r>
            <a:r>
              <a:rPr lang="en-US" sz="4800" b="1" i="0" dirty="0">
                <a:solidFill>
                  <a:srgbClr val="0000FF"/>
                </a:solidFill>
                <a:effectLst/>
                <a:latin typeface="Cambria" panose="02040503050406030204" pitchFamily="18" charset="0"/>
                <a:ea typeface="Cambria" panose="02040503050406030204" pitchFamily="18" charset="0"/>
              </a:rPr>
              <a:t>)</a:t>
            </a:r>
          </a:p>
          <a:p>
            <a:pPr algn="ctr"/>
            <a:r>
              <a:rPr lang="en-US" sz="4800" b="1" i="0" dirty="0">
                <a:solidFill>
                  <a:srgbClr val="0000FF"/>
                </a:solidFill>
                <a:effectLst/>
                <a:latin typeface="Cambria" panose="02040503050406030204" pitchFamily="18" charset="0"/>
                <a:ea typeface="Cambria" panose="02040503050406030204" pitchFamily="18" charset="0"/>
              </a:rPr>
              <a:t>                                  </a:t>
            </a:r>
            <a:r>
              <a:rPr lang="en-US" sz="4800" b="1" i="0" dirty="0" err="1">
                <a:solidFill>
                  <a:srgbClr val="0000FF"/>
                </a:solidFill>
                <a:effectLst/>
                <a:latin typeface="Cambria" panose="02040503050406030204" pitchFamily="18" charset="0"/>
                <a:ea typeface="Cambria" panose="02040503050406030204" pitchFamily="18" charset="0"/>
              </a:rPr>
              <a:t>Đáp</a:t>
            </a:r>
            <a:r>
              <a:rPr lang="en-US" sz="4800" b="1" i="0" dirty="0">
                <a:solidFill>
                  <a:srgbClr val="0000FF"/>
                </a:solidFill>
                <a:effectLst/>
                <a:latin typeface="Cambria" panose="02040503050406030204" pitchFamily="18" charset="0"/>
                <a:ea typeface="Cambria" panose="02040503050406030204" pitchFamily="18" charset="0"/>
              </a:rPr>
              <a:t> </a:t>
            </a:r>
            <a:r>
              <a:rPr lang="en-US" sz="4800" b="1" i="0" dirty="0" err="1">
                <a:solidFill>
                  <a:srgbClr val="0000FF"/>
                </a:solidFill>
                <a:effectLst/>
                <a:latin typeface="Cambria" panose="02040503050406030204" pitchFamily="18" charset="0"/>
                <a:ea typeface="Cambria" panose="02040503050406030204" pitchFamily="18" charset="0"/>
              </a:rPr>
              <a:t>số</a:t>
            </a:r>
            <a:r>
              <a:rPr lang="en-US" sz="4800" b="1" i="0" dirty="0">
                <a:solidFill>
                  <a:srgbClr val="0000FF"/>
                </a:solidFill>
                <a:effectLst/>
                <a:latin typeface="Cambria" panose="02040503050406030204" pitchFamily="18" charset="0"/>
                <a:ea typeface="Cambria" panose="02040503050406030204" pitchFamily="18" charset="0"/>
              </a:rPr>
              <a:t>: 54 cm</a:t>
            </a:r>
            <a:r>
              <a:rPr lang="en-US" sz="4800" b="1" i="0" baseline="30000" dirty="0">
                <a:solidFill>
                  <a:srgbClr val="0000FF"/>
                </a:solidFill>
                <a:effectLst/>
                <a:latin typeface="Cambria" panose="02040503050406030204" pitchFamily="18" charset="0"/>
                <a:ea typeface="Cambria" panose="02040503050406030204" pitchFamily="18" charset="0"/>
              </a:rPr>
              <a:t>3</a:t>
            </a:r>
            <a:r>
              <a:rPr lang="en-US" sz="4800" b="1" i="0" dirty="0">
                <a:solidFill>
                  <a:srgbClr val="0000FF"/>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86197035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p:cNvSpPr/>
          <p:nvPr/>
        </p:nvSpPr>
        <p:spPr>
          <a:xfrm>
            <a:off x="236991" y="381000"/>
            <a:ext cx="11585117" cy="6147527"/>
          </a:xfrm>
          <a:prstGeom prst="round2SameRect">
            <a:avLst>
              <a:gd name="adj1" fmla="val 5570"/>
              <a:gd name="adj2" fmla="val 0"/>
            </a:avLst>
          </a:pr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4" name="Group 13">
            <a:extLst>
              <a:ext uri="{FF2B5EF4-FFF2-40B4-BE49-F238E27FC236}">
                <a16:creationId xmlns:a16="http://schemas.microsoft.com/office/drawing/2014/main" id="{49EB508F-528C-3237-B6B8-385F2B84AFA6}"/>
              </a:ext>
            </a:extLst>
          </p:cNvPr>
          <p:cNvGrpSpPr/>
          <p:nvPr/>
        </p:nvGrpSpPr>
        <p:grpSpPr>
          <a:xfrm>
            <a:off x="672167" y="521964"/>
            <a:ext cx="10547018" cy="2246769"/>
            <a:chOff x="1051262" y="1474464"/>
            <a:chExt cx="10547018" cy="2246769"/>
          </a:xfrm>
        </p:grpSpPr>
        <p:sp>
          <p:nvSpPr>
            <p:cNvPr id="15" name="TextBox 14">
              <a:extLst>
                <a:ext uri="{FF2B5EF4-FFF2-40B4-BE49-F238E27FC236}">
                  <a16:creationId xmlns:a16="http://schemas.microsoft.com/office/drawing/2014/main" id="{2529B288-0874-4DC9-7464-C39B448964E9}"/>
                </a:ext>
              </a:extLst>
            </p:cNvPr>
            <p:cNvSpPr txBox="1"/>
            <p:nvPr/>
          </p:nvSpPr>
          <p:spPr>
            <a:xfrm>
              <a:off x="1831975" y="1474464"/>
              <a:ext cx="9766305" cy="224676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Việt có một chiếc hộp gỗ (có nắp) dạng hình hộp chữ nhật có chiều dài 25 cm, chiều rộng 20 cm và chiều cao 10 cm. Việt đã sơn màu nâu lên các mặt xung quanh và màu vàng lên 2 mặt đáy của chiếc hộp đó. Tính diện tích phần được sơn màu nâu.</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6" name="Oval 15">
              <a:extLst>
                <a:ext uri="{FF2B5EF4-FFF2-40B4-BE49-F238E27FC236}">
                  <a16:creationId xmlns:a16="http://schemas.microsoft.com/office/drawing/2014/main" id="{2392F78C-CCF8-BE98-6509-20305F080134}"/>
                </a:ext>
              </a:extLst>
            </p:cNvPr>
            <p:cNvSpPr/>
            <p:nvPr/>
          </p:nvSpPr>
          <p:spPr>
            <a:xfrm>
              <a:off x="1051262" y="1562607"/>
              <a:ext cx="712694" cy="712694"/>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grpSp>
      <p:pic>
        <p:nvPicPr>
          <p:cNvPr id="5" name="Picture 4">
            <a:extLst>
              <a:ext uri="{FF2B5EF4-FFF2-40B4-BE49-F238E27FC236}">
                <a16:creationId xmlns:a16="http://schemas.microsoft.com/office/drawing/2014/main" id="{34626CB1-FBBA-0306-CDE0-2163E434C7B7}"/>
              </a:ext>
            </a:extLst>
          </p:cNvPr>
          <p:cNvPicPr>
            <a:picLocks noChangeAspect="1"/>
          </p:cNvPicPr>
          <p:nvPr/>
        </p:nvPicPr>
        <p:blipFill>
          <a:blip r:embed="rId2"/>
          <a:stretch>
            <a:fillRect/>
          </a:stretch>
        </p:blipFill>
        <p:spPr>
          <a:xfrm>
            <a:off x="7407910" y="2909697"/>
            <a:ext cx="4286250" cy="3295650"/>
          </a:xfrm>
          <a:prstGeom prst="rect">
            <a:avLst/>
          </a:prstGeom>
        </p:spPr>
      </p:pic>
      <p:sp>
        <p:nvSpPr>
          <p:cNvPr id="6" name="TextBox 5">
            <a:extLst>
              <a:ext uri="{FF2B5EF4-FFF2-40B4-BE49-F238E27FC236}">
                <a16:creationId xmlns:a16="http://schemas.microsoft.com/office/drawing/2014/main" id="{6B116AAD-E315-6DF7-946A-00B43C5360FC}"/>
              </a:ext>
            </a:extLst>
          </p:cNvPr>
          <p:cNvSpPr txBox="1"/>
          <p:nvPr/>
        </p:nvSpPr>
        <p:spPr>
          <a:xfrm>
            <a:off x="371162" y="2997840"/>
            <a:ext cx="6908800" cy="3170099"/>
          </a:xfrm>
          <a:prstGeom prst="rect">
            <a:avLst/>
          </a:prstGeom>
          <a:noFill/>
        </p:spPr>
        <p:txBody>
          <a:bodyPr wrap="square" rtlCol="0">
            <a:spAutoFit/>
          </a:bodyPr>
          <a:lstStyle/>
          <a:p>
            <a:pPr algn="ctr"/>
            <a:r>
              <a:rPr lang="en-US" sz="4000" b="1" i="0" dirty="0" err="1">
                <a:solidFill>
                  <a:srgbClr val="FF0000"/>
                </a:solidFill>
                <a:effectLst/>
                <a:latin typeface="Cambria" panose="02040503050406030204" pitchFamily="18" charset="0"/>
                <a:ea typeface="Cambria" panose="02040503050406030204" pitchFamily="18" charset="0"/>
              </a:rPr>
              <a:t>Bài</a:t>
            </a:r>
            <a:r>
              <a:rPr lang="vi-VN" sz="4000" b="1" i="0" dirty="0">
                <a:solidFill>
                  <a:srgbClr val="FF0000"/>
                </a:solidFill>
                <a:effectLst/>
                <a:latin typeface="Cambria" panose="02040503050406030204" pitchFamily="18" charset="0"/>
                <a:ea typeface="Cambria" panose="02040503050406030204" pitchFamily="18" charset="0"/>
              </a:rPr>
              <a:t> giải:</a:t>
            </a:r>
            <a:endParaRPr lang="vi-VN" sz="4000" b="0" i="0" dirty="0">
              <a:solidFill>
                <a:srgbClr val="FF0000"/>
              </a:solidFill>
              <a:effectLst/>
              <a:latin typeface="Cambria" panose="02040503050406030204" pitchFamily="18" charset="0"/>
              <a:ea typeface="Cambria" panose="02040503050406030204" pitchFamily="18" charset="0"/>
            </a:endParaRPr>
          </a:p>
          <a:p>
            <a:pPr algn="ctr"/>
            <a:r>
              <a:rPr lang="vi-VN" sz="4000" b="0" i="0" dirty="0">
                <a:solidFill>
                  <a:srgbClr val="FF0000"/>
                </a:solidFill>
                <a:effectLst/>
                <a:latin typeface="Cambria" panose="02040503050406030204" pitchFamily="18" charset="0"/>
                <a:ea typeface="Cambria" panose="02040503050406030204" pitchFamily="18" charset="0"/>
              </a:rPr>
              <a:t>Diện tích phần được sơn màu nâu là:</a:t>
            </a:r>
          </a:p>
          <a:p>
            <a:pPr algn="ctr"/>
            <a:r>
              <a:rPr lang="vi-VN" sz="4000" b="0" i="0" dirty="0">
                <a:solidFill>
                  <a:srgbClr val="FF0000"/>
                </a:solidFill>
                <a:effectLst/>
                <a:latin typeface="Cambria" panose="02040503050406030204" pitchFamily="18" charset="0"/>
                <a:ea typeface="Cambria" panose="02040503050406030204" pitchFamily="18" charset="0"/>
              </a:rPr>
              <a:t>(25 + 20) × 2 × 10 = 900 (cm</a:t>
            </a:r>
            <a:r>
              <a:rPr lang="vi-VN" sz="4000" b="0" i="0" baseline="30000" dirty="0">
                <a:solidFill>
                  <a:srgbClr val="FF0000"/>
                </a:solidFill>
                <a:effectLst/>
                <a:latin typeface="Cambria" panose="02040503050406030204" pitchFamily="18" charset="0"/>
                <a:ea typeface="Cambria" panose="02040503050406030204" pitchFamily="18" charset="0"/>
              </a:rPr>
              <a:t>2</a:t>
            </a:r>
            <a:r>
              <a:rPr lang="vi-VN" sz="4000" b="0" i="0" dirty="0">
                <a:solidFill>
                  <a:srgbClr val="FF0000"/>
                </a:solidFill>
                <a:effectLst/>
                <a:latin typeface="Cambria" panose="02040503050406030204" pitchFamily="18" charset="0"/>
                <a:ea typeface="Cambria" panose="02040503050406030204" pitchFamily="18" charset="0"/>
              </a:rPr>
              <a:t>)</a:t>
            </a:r>
          </a:p>
          <a:p>
            <a:pPr algn="r"/>
            <a:r>
              <a:rPr lang="vi-VN" sz="4000" b="0" i="0" dirty="0">
                <a:solidFill>
                  <a:srgbClr val="FF0000"/>
                </a:solidFill>
                <a:effectLst/>
                <a:latin typeface="Cambria" panose="02040503050406030204" pitchFamily="18" charset="0"/>
                <a:ea typeface="Cambria" panose="02040503050406030204" pitchFamily="18" charset="0"/>
              </a:rPr>
              <a:t>Đáp số: 900 cm</a:t>
            </a:r>
            <a:r>
              <a:rPr lang="vi-VN" sz="4000" b="0" i="0" baseline="30000" dirty="0">
                <a:solidFill>
                  <a:srgbClr val="FF0000"/>
                </a:solidFill>
                <a:effectLst/>
                <a:latin typeface="Cambria" panose="02040503050406030204" pitchFamily="18" charset="0"/>
                <a:ea typeface="Cambria" panose="02040503050406030204" pitchFamily="18" charset="0"/>
              </a:rPr>
              <a:t>2</a:t>
            </a:r>
            <a:r>
              <a:rPr lang="vi-VN" sz="4000" b="0" i="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7306843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4874D-6C66-B8C9-CDAB-9D2793C3F2E3}"/>
            </a:ext>
          </a:extLst>
        </p:cNvPr>
        <p:cNvGrpSpPr/>
        <p:nvPr/>
      </p:nvGrpSpPr>
      <p:grpSpPr>
        <a:xfrm>
          <a:off x="0" y="0"/>
          <a:ext cx="0" cy="0"/>
          <a:chOff x="0" y="0"/>
          <a:chExt cx="0" cy="0"/>
        </a:xfrm>
      </p:grpSpPr>
      <p:sp>
        <p:nvSpPr>
          <p:cNvPr id="13" name="Round Same Side Corner Rectangle 12">
            <a:extLst>
              <a:ext uri="{FF2B5EF4-FFF2-40B4-BE49-F238E27FC236}">
                <a16:creationId xmlns:a16="http://schemas.microsoft.com/office/drawing/2014/main" id="{3AA317C2-61CC-EAD6-13C1-CDB46ECD91A2}"/>
              </a:ext>
            </a:extLst>
          </p:cNvPr>
          <p:cNvSpPr/>
          <p:nvPr/>
        </p:nvSpPr>
        <p:spPr>
          <a:xfrm>
            <a:off x="236991" y="381000"/>
            <a:ext cx="11585117" cy="6147527"/>
          </a:xfrm>
          <a:prstGeom prst="round2SameRect">
            <a:avLst>
              <a:gd name="adj1" fmla="val 5570"/>
              <a:gd name="adj2" fmla="val 0"/>
            </a:avLst>
          </a:pr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6" name="Oval 15">
            <a:extLst>
              <a:ext uri="{FF2B5EF4-FFF2-40B4-BE49-F238E27FC236}">
                <a16:creationId xmlns:a16="http://schemas.microsoft.com/office/drawing/2014/main" id="{25179EC3-3776-5922-7CB9-A4DACB3E9D0A}"/>
              </a:ext>
            </a:extLst>
          </p:cNvPr>
          <p:cNvSpPr/>
          <p:nvPr/>
        </p:nvSpPr>
        <p:spPr>
          <a:xfrm>
            <a:off x="672167" y="610107"/>
            <a:ext cx="712694" cy="712694"/>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sp>
        <p:nvSpPr>
          <p:cNvPr id="6" name="TextBox 5">
            <a:extLst>
              <a:ext uri="{FF2B5EF4-FFF2-40B4-BE49-F238E27FC236}">
                <a16:creationId xmlns:a16="http://schemas.microsoft.com/office/drawing/2014/main" id="{64298550-2F03-C1FD-A758-44309D8AB5AB}"/>
              </a:ext>
            </a:extLst>
          </p:cNvPr>
          <p:cNvSpPr txBox="1"/>
          <p:nvPr/>
        </p:nvSpPr>
        <p:spPr>
          <a:xfrm>
            <a:off x="90535" y="477419"/>
            <a:ext cx="11585117" cy="5509200"/>
          </a:xfrm>
          <a:prstGeom prst="rect">
            <a:avLst/>
          </a:prstGeom>
          <a:noFill/>
        </p:spPr>
        <p:txBody>
          <a:bodyPr wrap="square" rtlCol="0">
            <a:spAutoFit/>
          </a:bodyPr>
          <a:lstStyle/>
          <a:p>
            <a:pPr algn="ctr"/>
            <a:r>
              <a:rPr lang="en-US" sz="4400" b="1" i="0" dirty="0" err="1">
                <a:solidFill>
                  <a:srgbClr val="0000FF"/>
                </a:solidFill>
                <a:effectLst/>
                <a:latin typeface="Cambria" panose="02040503050406030204" pitchFamily="18" charset="0"/>
                <a:ea typeface="Cambria" panose="02040503050406030204" pitchFamily="18" charset="0"/>
              </a:rPr>
              <a:t>Bài</a:t>
            </a:r>
            <a:r>
              <a:rPr lang="vi-VN" sz="4400" b="1" i="0" dirty="0">
                <a:solidFill>
                  <a:srgbClr val="0000FF"/>
                </a:solidFill>
                <a:effectLst/>
                <a:latin typeface="Cambria" panose="02040503050406030204" pitchFamily="18" charset="0"/>
                <a:ea typeface="Cambria" panose="02040503050406030204" pitchFamily="18" charset="0"/>
              </a:rPr>
              <a:t> giải:</a:t>
            </a:r>
          </a:p>
          <a:p>
            <a:pPr algn="ctr"/>
            <a:r>
              <a:rPr lang="vi-VN" sz="4400" b="1" i="0" dirty="0">
                <a:solidFill>
                  <a:srgbClr val="0000FF"/>
                </a:solidFill>
                <a:effectLst/>
                <a:latin typeface="Cambria" panose="02040503050406030204" pitchFamily="18" charset="0"/>
                <a:ea typeface="Cambria" panose="02040503050406030204" pitchFamily="18" charset="0"/>
              </a:rPr>
              <a:t>Diện tích phần được sơn màu nâu là:</a:t>
            </a:r>
          </a:p>
          <a:p>
            <a:pPr algn="ctr"/>
            <a:r>
              <a:rPr lang="vi-VN" sz="4400" b="1" i="0" dirty="0">
                <a:solidFill>
                  <a:srgbClr val="0000FF"/>
                </a:solidFill>
                <a:effectLst/>
                <a:latin typeface="Cambria" panose="02040503050406030204" pitchFamily="18" charset="0"/>
                <a:ea typeface="Cambria" panose="02040503050406030204" pitchFamily="18" charset="0"/>
              </a:rPr>
              <a:t>(25 + 20) × 2 × 10 = 900 (cm</a:t>
            </a:r>
            <a:r>
              <a:rPr lang="vi-VN" sz="4400" b="1" i="0" baseline="30000" dirty="0">
                <a:solidFill>
                  <a:srgbClr val="0000FF"/>
                </a:solidFill>
                <a:effectLst/>
                <a:latin typeface="Cambria" panose="02040503050406030204" pitchFamily="18" charset="0"/>
                <a:ea typeface="Cambria" panose="02040503050406030204" pitchFamily="18" charset="0"/>
              </a:rPr>
              <a:t>2</a:t>
            </a:r>
            <a:r>
              <a:rPr lang="vi-VN" sz="4400" b="1" i="0" dirty="0">
                <a:solidFill>
                  <a:srgbClr val="0000FF"/>
                </a:solidFill>
                <a:effectLst/>
                <a:latin typeface="Cambria" panose="02040503050406030204" pitchFamily="18" charset="0"/>
                <a:ea typeface="Cambria" panose="02040503050406030204" pitchFamily="18" charset="0"/>
              </a:rPr>
              <a:t>)</a:t>
            </a:r>
            <a:endParaRPr lang="en-US" sz="4400" b="1" i="0" dirty="0">
              <a:solidFill>
                <a:srgbClr val="0000FF"/>
              </a:solidFill>
              <a:effectLst/>
              <a:latin typeface="Cambria" panose="02040503050406030204" pitchFamily="18" charset="0"/>
              <a:ea typeface="Cambria" panose="02040503050406030204" pitchFamily="18" charset="0"/>
            </a:endParaRPr>
          </a:p>
          <a:p>
            <a:pPr algn="ctr"/>
            <a:r>
              <a:rPr lang="vi-VN" sz="4400" b="1" dirty="0">
                <a:solidFill>
                  <a:srgbClr val="0000FF"/>
                </a:solidFill>
                <a:latin typeface="Cambria" panose="02040503050406030204" pitchFamily="18" charset="0"/>
                <a:ea typeface="Cambria" panose="02040503050406030204" pitchFamily="18" charset="0"/>
              </a:rPr>
              <a:t>Diện tích phần được sơn màu </a:t>
            </a:r>
            <a:r>
              <a:rPr lang="en-US" sz="4400" b="1" dirty="0" err="1">
                <a:solidFill>
                  <a:srgbClr val="0000FF"/>
                </a:solidFill>
                <a:latin typeface="Cambria" panose="02040503050406030204" pitchFamily="18" charset="0"/>
                <a:ea typeface="Cambria" panose="02040503050406030204" pitchFamily="18" charset="0"/>
              </a:rPr>
              <a:t>vàng</a:t>
            </a:r>
            <a:r>
              <a:rPr lang="vi-VN" sz="4400" b="1" dirty="0">
                <a:solidFill>
                  <a:srgbClr val="0000FF"/>
                </a:solidFill>
                <a:latin typeface="Cambria" panose="02040503050406030204" pitchFamily="18" charset="0"/>
                <a:ea typeface="Cambria" panose="02040503050406030204" pitchFamily="18" charset="0"/>
              </a:rPr>
              <a:t> là:</a:t>
            </a:r>
          </a:p>
          <a:p>
            <a:pPr algn="ctr"/>
            <a:r>
              <a:rPr lang="vi-VN" sz="4400" b="1" dirty="0">
                <a:solidFill>
                  <a:srgbClr val="0000FF"/>
                </a:solidFill>
                <a:latin typeface="Cambria" panose="02040503050406030204" pitchFamily="18" charset="0"/>
                <a:ea typeface="Cambria" panose="02040503050406030204" pitchFamily="18" charset="0"/>
              </a:rPr>
              <a:t>25 </a:t>
            </a:r>
            <a:r>
              <a:rPr lang="en-US" sz="4400" b="1" dirty="0">
                <a:solidFill>
                  <a:srgbClr val="0000FF"/>
                </a:solidFill>
                <a:latin typeface="Cambria" panose="02040503050406030204" pitchFamily="18" charset="0"/>
                <a:ea typeface="Cambria" panose="02040503050406030204" pitchFamily="18" charset="0"/>
              </a:rPr>
              <a:t>x</a:t>
            </a:r>
            <a:r>
              <a:rPr lang="vi-VN" sz="4400" b="1" dirty="0">
                <a:solidFill>
                  <a:srgbClr val="0000FF"/>
                </a:solidFill>
                <a:latin typeface="Cambria" panose="02040503050406030204" pitchFamily="18" charset="0"/>
                <a:ea typeface="Cambria" panose="02040503050406030204" pitchFamily="18" charset="0"/>
              </a:rPr>
              <a:t> 20= </a:t>
            </a:r>
            <a:r>
              <a:rPr lang="en-US" sz="4400" b="1" dirty="0">
                <a:solidFill>
                  <a:srgbClr val="0000FF"/>
                </a:solidFill>
                <a:latin typeface="Cambria" panose="02040503050406030204" pitchFamily="18" charset="0"/>
                <a:ea typeface="Cambria" panose="02040503050406030204" pitchFamily="18" charset="0"/>
              </a:rPr>
              <a:t>500</a:t>
            </a:r>
            <a:r>
              <a:rPr lang="vi-VN" sz="4400" b="1" dirty="0">
                <a:solidFill>
                  <a:srgbClr val="0000FF"/>
                </a:solidFill>
                <a:latin typeface="Cambria" panose="02040503050406030204" pitchFamily="18" charset="0"/>
                <a:ea typeface="Cambria" panose="02040503050406030204" pitchFamily="18" charset="0"/>
              </a:rPr>
              <a:t> (cm</a:t>
            </a:r>
            <a:r>
              <a:rPr lang="vi-VN" sz="4400" b="1" baseline="30000" dirty="0">
                <a:solidFill>
                  <a:srgbClr val="0000FF"/>
                </a:solidFill>
                <a:latin typeface="Cambria" panose="02040503050406030204" pitchFamily="18" charset="0"/>
                <a:ea typeface="Cambria" panose="02040503050406030204" pitchFamily="18" charset="0"/>
              </a:rPr>
              <a:t>2</a:t>
            </a:r>
            <a:r>
              <a:rPr lang="vi-VN" sz="4400" b="1" dirty="0">
                <a:solidFill>
                  <a:srgbClr val="0000FF"/>
                </a:solidFill>
                <a:latin typeface="Cambria" panose="02040503050406030204" pitchFamily="18" charset="0"/>
                <a:ea typeface="Cambria" panose="02040503050406030204" pitchFamily="18" charset="0"/>
              </a:rPr>
              <a:t>)</a:t>
            </a:r>
            <a:endParaRPr lang="vi-VN" sz="4400" b="1" i="0" dirty="0">
              <a:solidFill>
                <a:srgbClr val="0000FF"/>
              </a:solidFill>
              <a:effectLst/>
              <a:latin typeface="Cambria" panose="02040503050406030204" pitchFamily="18" charset="0"/>
              <a:ea typeface="Cambria" panose="02040503050406030204" pitchFamily="18" charset="0"/>
            </a:endParaRPr>
          </a:p>
          <a:p>
            <a:pPr algn="r"/>
            <a:r>
              <a:rPr lang="vi-VN" sz="4400" b="1" i="0" dirty="0">
                <a:solidFill>
                  <a:srgbClr val="0000FF"/>
                </a:solidFill>
                <a:effectLst/>
                <a:latin typeface="Cambria" panose="02040503050406030204" pitchFamily="18" charset="0"/>
                <a:ea typeface="Cambria" panose="02040503050406030204" pitchFamily="18" charset="0"/>
              </a:rPr>
              <a:t>Đáp số: 900 cm</a:t>
            </a:r>
            <a:r>
              <a:rPr lang="vi-VN" sz="4400" b="1" i="0" baseline="30000" dirty="0">
                <a:solidFill>
                  <a:srgbClr val="0000FF"/>
                </a:solidFill>
                <a:effectLst/>
                <a:latin typeface="Cambria" panose="02040503050406030204" pitchFamily="18" charset="0"/>
                <a:ea typeface="Cambria" panose="02040503050406030204" pitchFamily="18" charset="0"/>
              </a:rPr>
              <a:t>2</a:t>
            </a:r>
            <a:r>
              <a:rPr lang="vi-VN" sz="4400" b="1" i="0" dirty="0">
                <a:solidFill>
                  <a:srgbClr val="0000FF"/>
                </a:solidFill>
                <a:effectLst/>
                <a:latin typeface="Cambria" panose="02040503050406030204" pitchFamily="18" charset="0"/>
                <a:ea typeface="Cambria" panose="02040503050406030204" pitchFamily="18" charset="0"/>
              </a:rPr>
              <a:t>.</a:t>
            </a:r>
            <a:endParaRPr lang="en-US" sz="4400" b="1" i="0" dirty="0">
              <a:solidFill>
                <a:srgbClr val="0000FF"/>
              </a:solidFill>
              <a:effectLst/>
              <a:latin typeface="Cambria" panose="02040503050406030204" pitchFamily="18" charset="0"/>
              <a:ea typeface="Cambria" panose="02040503050406030204" pitchFamily="18" charset="0"/>
            </a:endParaRPr>
          </a:p>
          <a:p>
            <a:pPr algn="r"/>
            <a:r>
              <a:rPr lang="en-US" sz="4400" b="1" dirty="0">
                <a:solidFill>
                  <a:srgbClr val="0000FF"/>
                </a:solidFill>
                <a:latin typeface="Cambria" panose="02040503050406030204" pitchFamily="18" charset="0"/>
                <a:ea typeface="Cambria" panose="02040503050406030204" pitchFamily="18" charset="0"/>
              </a:rPr>
              <a:t>500</a:t>
            </a:r>
            <a:r>
              <a:rPr lang="vi-VN" sz="4400" b="1" dirty="0">
                <a:solidFill>
                  <a:srgbClr val="0000FF"/>
                </a:solidFill>
                <a:latin typeface="Cambria" panose="02040503050406030204" pitchFamily="18" charset="0"/>
                <a:ea typeface="Cambria" panose="02040503050406030204" pitchFamily="18" charset="0"/>
              </a:rPr>
              <a:t> cm</a:t>
            </a:r>
            <a:r>
              <a:rPr lang="vi-VN" sz="4400" b="1" baseline="30000" dirty="0">
                <a:solidFill>
                  <a:srgbClr val="0000FF"/>
                </a:solidFill>
                <a:latin typeface="Cambria" panose="02040503050406030204" pitchFamily="18" charset="0"/>
                <a:ea typeface="Cambria" panose="02040503050406030204" pitchFamily="18" charset="0"/>
              </a:rPr>
              <a:t>2</a:t>
            </a:r>
            <a:endParaRPr lang="vi-VN" sz="4400" b="1" dirty="0">
              <a:solidFill>
                <a:srgbClr val="0000FF"/>
              </a:solidFill>
              <a:latin typeface="Cambria" panose="02040503050406030204" pitchFamily="18" charset="0"/>
              <a:ea typeface="Cambria" panose="02040503050406030204" pitchFamily="18" charset="0"/>
            </a:endParaRPr>
          </a:p>
          <a:p>
            <a:pPr algn="r"/>
            <a:endParaRPr lang="vi-VN" sz="4400" b="1" i="0" dirty="0">
              <a:solidFill>
                <a:srgbClr val="0000FF"/>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4473389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p:cNvSpPr/>
          <p:nvPr/>
        </p:nvSpPr>
        <p:spPr>
          <a:xfrm>
            <a:off x="236991" y="381000"/>
            <a:ext cx="11585117" cy="6147527"/>
          </a:xfrm>
          <a:prstGeom prst="round2SameRect">
            <a:avLst>
              <a:gd name="adj1" fmla="val 5570"/>
              <a:gd name="adj2" fmla="val 0"/>
            </a:avLst>
          </a:pr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14" name="Group 13">
            <a:extLst>
              <a:ext uri="{FF2B5EF4-FFF2-40B4-BE49-F238E27FC236}">
                <a16:creationId xmlns:a16="http://schemas.microsoft.com/office/drawing/2014/main" id="{49EB508F-528C-3237-B6B8-385F2B84AFA6}"/>
              </a:ext>
            </a:extLst>
          </p:cNvPr>
          <p:cNvGrpSpPr/>
          <p:nvPr/>
        </p:nvGrpSpPr>
        <p:grpSpPr>
          <a:xfrm>
            <a:off x="804247" y="417067"/>
            <a:ext cx="10414938" cy="864178"/>
            <a:chOff x="1183342" y="1369567"/>
            <a:chExt cx="10414938" cy="864178"/>
          </a:xfrm>
        </p:grpSpPr>
        <p:sp>
          <p:nvSpPr>
            <p:cNvPr id="15" name="TextBox 14">
              <a:extLst>
                <a:ext uri="{FF2B5EF4-FFF2-40B4-BE49-F238E27FC236}">
                  <a16:creationId xmlns:a16="http://schemas.microsoft.com/office/drawing/2014/main" id="{2529B288-0874-4DC9-7464-C39B448964E9}"/>
                </a:ext>
              </a:extLst>
            </p:cNvPr>
            <p:cNvSpPr txBox="1"/>
            <p:nvPr/>
          </p:nvSpPr>
          <p:spPr>
            <a:xfrm>
              <a:off x="2000163" y="1464304"/>
              <a:ext cx="9598117" cy="769441"/>
            </a:xfrm>
            <a:prstGeom prst="rect">
              <a:avLst/>
            </a:prstGeom>
            <a:noFill/>
          </p:spPr>
          <p:txBody>
            <a:bodyPr wrap="square" rtlCol="0">
              <a:spAutoFit/>
            </a:bodyPr>
            <a:lstStyle/>
            <a:p>
              <a:r>
                <a:rPr lang="vi-VN" sz="4400" b="1" i="0" dirty="0">
                  <a:solidFill>
                    <a:srgbClr val="000000"/>
                  </a:solidFill>
                  <a:effectLst/>
                  <a:latin typeface="Cambria" panose="02040503050406030204" pitchFamily="18" charset="0"/>
                  <a:ea typeface="Cambria" panose="02040503050406030204" pitchFamily="18" charset="0"/>
                </a:rPr>
                <a:t>Tính thể tích của mỗi hình dưới đây.</a:t>
              </a:r>
              <a:endParaRPr lang="en-US" sz="4400" b="1" dirty="0">
                <a:latin typeface="Cambria" panose="02040503050406030204" pitchFamily="18" charset="0"/>
                <a:ea typeface="Cambria" panose="02040503050406030204" pitchFamily="18" charset="0"/>
              </a:endParaRPr>
            </a:p>
          </p:txBody>
        </p:sp>
        <p:sp>
          <p:nvSpPr>
            <p:cNvPr id="16" name="Oval 15">
              <a:extLst>
                <a:ext uri="{FF2B5EF4-FFF2-40B4-BE49-F238E27FC236}">
                  <a16:creationId xmlns:a16="http://schemas.microsoft.com/office/drawing/2014/main" id="{2392F78C-CCF8-BE98-6509-20305F080134}"/>
                </a:ext>
              </a:extLst>
            </p:cNvPr>
            <p:cNvSpPr/>
            <p:nvPr/>
          </p:nvSpPr>
          <p:spPr>
            <a:xfrm>
              <a:off x="1183342" y="1369567"/>
              <a:ext cx="712694" cy="712694"/>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Cambria" panose="02040503050406030204" pitchFamily="18" charset="0"/>
                  <a:ea typeface="Cambria" panose="02040503050406030204" pitchFamily="18" charset="0"/>
                </a:rPr>
                <a:t>2</a:t>
              </a:r>
            </a:p>
          </p:txBody>
        </p:sp>
      </p:grpSp>
      <p:pic>
        <p:nvPicPr>
          <p:cNvPr id="3" name="Picture 2">
            <a:extLst>
              <a:ext uri="{FF2B5EF4-FFF2-40B4-BE49-F238E27FC236}">
                <a16:creationId xmlns:a16="http://schemas.microsoft.com/office/drawing/2014/main" id="{548526DC-590A-AC6A-BBA6-01DA17BD3B8D}"/>
              </a:ext>
            </a:extLst>
          </p:cNvPr>
          <p:cNvPicPr>
            <a:picLocks noChangeAspect="1"/>
          </p:cNvPicPr>
          <p:nvPr/>
        </p:nvPicPr>
        <p:blipFill>
          <a:blip r:embed="rId3"/>
          <a:stretch>
            <a:fillRect/>
          </a:stretch>
        </p:blipFill>
        <p:spPr>
          <a:xfrm>
            <a:off x="923290" y="1310004"/>
            <a:ext cx="9845772" cy="3891915"/>
          </a:xfrm>
          <a:prstGeom prst="rect">
            <a:avLst/>
          </a:prstGeom>
        </p:spPr>
      </p:pic>
      <p:sp>
        <p:nvSpPr>
          <p:cNvPr id="4" name="TextBox 3">
            <a:extLst>
              <a:ext uri="{FF2B5EF4-FFF2-40B4-BE49-F238E27FC236}">
                <a16:creationId xmlns:a16="http://schemas.microsoft.com/office/drawing/2014/main" id="{2A578279-F7D1-EDE2-1EA6-4A99D8DB2EA0}"/>
              </a:ext>
            </a:extLst>
          </p:cNvPr>
          <p:cNvSpPr txBox="1"/>
          <p:nvPr/>
        </p:nvSpPr>
        <p:spPr>
          <a:xfrm>
            <a:off x="369891" y="5382162"/>
            <a:ext cx="11372453" cy="1077218"/>
          </a:xfrm>
          <a:prstGeom prst="rect">
            <a:avLst/>
          </a:prstGeom>
          <a:noFill/>
        </p:spPr>
        <p:txBody>
          <a:bodyPr wrap="square" rtlCol="0">
            <a:spAutoFit/>
          </a:bodyPr>
          <a:lstStyle/>
          <a:p>
            <a:pPr algn="just"/>
            <a:r>
              <a:rPr lang="vi-VN" sz="3200" b="1" i="0" dirty="0">
                <a:solidFill>
                  <a:srgbClr val="0000FF"/>
                </a:solidFill>
                <a:effectLst/>
                <a:latin typeface="Cambria" panose="02040503050406030204" pitchFamily="18" charset="0"/>
                <a:ea typeface="Cambria" panose="02040503050406030204" pitchFamily="18" charset="0"/>
              </a:rPr>
              <a:t>a) Thể tích hình hộp chữ nhật là: 2 × 1 × 1,5 = 3 (dm</a:t>
            </a:r>
            <a:r>
              <a:rPr lang="vi-VN" sz="3200" b="1" i="0" baseline="30000" dirty="0">
                <a:solidFill>
                  <a:srgbClr val="0000FF"/>
                </a:solidFill>
                <a:effectLst/>
                <a:latin typeface="Cambria" panose="02040503050406030204" pitchFamily="18" charset="0"/>
                <a:ea typeface="Cambria" panose="02040503050406030204" pitchFamily="18" charset="0"/>
              </a:rPr>
              <a:t>3</a:t>
            </a:r>
            <a:r>
              <a:rPr lang="vi-VN" sz="3200" b="1" i="0" dirty="0">
                <a:solidFill>
                  <a:srgbClr val="0000FF"/>
                </a:solidFill>
                <a:effectLst/>
                <a:latin typeface="Cambria" panose="02040503050406030204" pitchFamily="18" charset="0"/>
                <a:ea typeface="Cambria" panose="02040503050406030204" pitchFamily="18" charset="0"/>
              </a:rPr>
              <a:t>)</a:t>
            </a:r>
          </a:p>
          <a:p>
            <a:pPr algn="just"/>
            <a:r>
              <a:rPr lang="vi-VN" sz="3200" b="1" i="0" dirty="0">
                <a:solidFill>
                  <a:srgbClr val="0000FF"/>
                </a:solidFill>
                <a:effectLst/>
                <a:latin typeface="Cambria" panose="02040503050406030204" pitchFamily="18" charset="0"/>
                <a:ea typeface="Cambria" panose="02040503050406030204" pitchFamily="18" charset="0"/>
              </a:rPr>
              <a:t>b) Thể tích hình lập phương là: 15 × 15 × 15 = 3 375 (cm</a:t>
            </a:r>
            <a:r>
              <a:rPr lang="vi-VN" sz="3200" b="1" i="0" baseline="30000" dirty="0">
                <a:solidFill>
                  <a:srgbClr val="0000FF"/>
                </a:solidFill>
                <a:effectLst/>
                <a:latin typeface="Cambria" panose="02040503050406030204" pitchFamily="18" charset="0"/>
                <a:ea typeface="Cambria" panose="02040503050406030204" pitchFamily="18" charset="0"/>
              </a:rPr>
              <a:t>3</a:t>
            </a:r>
            <a:r>
              <a:rPr lang="vi-VN" sz="3200" b="1" i="0" dirty="0">
                <a:solidFill>
                  <a:srgbClr val="0000FF"/>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54986666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down)">
                                      <p:cBhvr>
                                        <p:cTn id="15" dur="500"/>
                                        <p:tgtEl>
                                          <p:spTgt spid="4">
                                            <p:txEl>
                                              <p:pRg st="0" end="0"/>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wipe(down)">
                                      <p:cBhvr>
                                        <p:cTn id="18"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
          <p:cNvSpPr/>
          <p:nvPr/>
        </p:nvSpPr>
        <p:spPr>
          <a:xfrm>
            <a:off x="61676" y="-31811"/>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10" name="Freeform 3"/>
          <p:cNvSpPr/>
          <p:nvPr/>
        </p:nvSpPr>
        <p:spPr>
          <a:xfrm>
            <a:off x="6817190" y="-39599"/>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grpSp>
        <p:nvGrpSpPr>
          <p:cNvPr id="15" name="Group 14"/>
          <p:cNvGrpSpPr/>
          <p:nvPr/>
        </p:nvGrpSpPr>
        <p:grpSpPr>
          <a:xfrm>
            <a:off x="5892800" y="3961212"/>
            <a:ext cx="5923032" cy="1109817"/>
            <a:chOff x="6099905" y="723900"/>
            <a:chExt cx="10334924" cy="2743200"/>
          </a:xfrm>
        </p:grpSpPr>
        <p:sp>
          <p:nvSpPr>
            <p:cNvPr id="12" name="Round Diagonal Corner Rectangle 11"/>
            <p:cNvSpPr/>
            <p:nvPr/>
          </p:nvSpPr>
          <p:spPr>
            <a:xfrm>
              <a:off x="6099905" y="723900"/>
              <a:ext cx="10334924" cy="2743200"/>
            </a:xfrm>
            <a:custGeom>
              <a:avLst/>
              <a:gdLst>
                <a:gd name="connsiteX0" fmla="*/ 1119468 w 10003287"/>
                <a:gd name="connsiteY0" fmla="*/ 0 h 6716675"/>
                <a:gd name="connsiteX1" fmla="*/ 10003287 w 10003287"/>
                <a:gd name="connsiteY1" fmla="*/ 0 h 6716675"/>
                <a:gd name="connsiteX2" fmla="*/ 10003287 w 10003287"/>
                <a:gd name="connsiteY2" fmla="*/ 0 h 6716675"/>
                <a:gd name="connsiteX3" fmla="*/ 10003287 w 10003287"/>
                <a:gd name="connsiteY3" fmla="*/ 5597207 h 6716675"/>
                <a:gd name="connsiteX4" fmla="*/ 8883819 w 10003287"/>
                <a:gd name="connsiteY4" fmla="*/ 6716675 h 6716675"/>
                <a:gd name="connsiteX5" fmla="*/ 0 w 10003287"/>
                <a:gd name="connsiteY5" fmla="*/ 6716675 h 6716675"/>
                <a:gd name="connsiteX6" fmla="*/ 0 w 10003287"/>
                <a:gd name="connsiteY6" fmla="*/ 6716675 h 6716675"/>
                <a:gd name="connsiteX7" fmla="*/ 0 w 10003287"/>
                <a:gd name="connsiteY7" fmla="*/ 1119468 h 6716675"/>
                <a:gd name="connsiteX8" fmla="*/ 1119468 w 10003287"/>
                <a:gd name="connsiteY8" fmla="*/ 0 h 6716675"/>
                <a:gd name="connsiteX0" fmla="*/ 1119468 w 10003287"/>
                <a:gd name="connsiteY0" fmla="*/ 203200 h 6919875"/>
                <a:gd name="connsiteX1" fmla="*/ 10003287 w 10003287"/>
                <a:gd name="connsiteY1" fmla="*/ 203200 h 6919875"/>
                <a:gd name="connsiteX2" fmla="*/ 10003287 w 10003287"/>
                <a:gd name="connsiteY2" fmla="*/ 203200 h 6919875"/>
                <a:gd name="connsiteX3" fmla="*/ 10003287 w 10003287"/>
                <a:gd name="connsiteY3" fmla="*/ 5800407 h 6919875"/>
                <a:gd name="connsiteX4" fmla="*/ 8883819 w 10003287"/>
                <a:gd name="connsiteY4" fmla="*/ 6919875 h 6919875"/>
                <a:gd name="connsiteX5" fmla="*/ 0 w 10003287"/>
                <a:gd name="connsiteY5" fmla="*/ 6919875 h 6919875"/>
                <a:gd name="connsiteX6" fmla="*/ 0 w 10003287"/>
                <a:gd name="connsiteY6" fmla="*/ 6919875 h 6919875"/>
                <a:gd name="connsiteX7" fmla="*/ 0 w 10003287"/>
                <a:gd name="connsiteY7" fmla="*/ 1322668 h 6919875"/>
                <a:gd name="connsiteX8" fmla="*/ 1119468 w 10003287"/>
                <a:gd name="connsiteY8" fmla="*/ 203200 h 6919875"/>
                <a:gd name="connsiteX0" fmla="*/ 1119468 w 10329858"/>
                <a:gd name="connsiteY0" fmla="*/ 203200 h 6919875"/>
                <a:gd name="connsiteX1" fmla="*/ 10003287 w 10329858"/>
                <a:gd name="connsiteY1" fmla="*/ 203200 h 6919875"/>
                <a:gd name="connsiteX2" fmla="*/ 10329858 w 10329858"/>
                <a:gd name="connsiteY2" fmla="*/ 301171 h 6919875"/>
                <a:gd name="connsiteX3" fmla="*/ 10003287 w 10329858"/>
                <a:gd name="connsiteY3" fmla="*/ 5800407 h 6919875"/>
                <a:gd name="connsiteX4" fmla="*/ 8883819 w 10329858"/>
                <a:gd name="connsiteY4" fmla="*/ 6919875 h 6919875"/>
                <a:gd name="connsiteX5" fmla="*/ 0 w 10329858"/>
                <a:gd name="connsiteY5" fmla="*/ 6919875 h 6919875"/>
                <a:gd name="connsiteX6" fmla="*/ 0 w 10329858"/>
                <a:gd name="connsiteY6" fmla="*/ 6919875 h 6919875"/>
                <a:gd name="connsiteX7" fmla="*/ 0 w 10329858"/>
                <a:gd name="connsiteY7" fmla="*/ 1322668 h 6919875"/>
                <a:gd name="connsiteX8" fmla="*/ 1119468 w 10329858"/>
                <a:gd name="connsiteY8" fmla="*/ 203200 h 6919875"/>
                <a:gd name="connsiteX0" fmla="*/ 1119468 w 10585610"/>
                <a:gd name="connsiteY0" fmla="*/ 203200 h 6919875"/>
                <a:gd name="connsiteX1" fmla="*/ 10003287 w 10585610"/>
                <a:gd name="connsiteY1" fmla="*/ 203200 h 6919875"/>
                <a:gd name="connsiteX2" fmla="*/ 10329858 w 10585610"/>
                <a:gd name="connsiteY2" fmla="*/ 301171 h 6919875"/>
                <a:gd name="connsiteX3" fmla="*/ 10003287 w 10585610"/>
                <a:gd name="connsiteY3" fmla="*/ 5800407 h 6919875"/>
                <a:gd name="connsiteX4" fmla="*/ 8883819 w 10585610"/>
                <a:gd name="connsiteY4" fmla="*/ 6919875 h 6919875"/>
                <a:gd name="connsiteX5" fmla="*/ 0 w 10585610"/>
                <a:gd name="connsiteY5" fmla="*/ 6919875 h 6919875"/>
                <a:gd name="connsiteX6" fmla="*/ 0 w 10585610"/>
                <a:gd name="connsiteY6" fmla="*/ 6919875 h 6919875"/>
                <a:gd name="connsiteX7" fmla="*/ 0 w 10585610"/>
                <a:gd name="connsiteY7" fmla="*/ 1322668 h 6919875"/>
                <a:gd name="connsiteX8" fmla="*/ 1119468 w 10585610"/>
                <a:gd name="connsiteY8" fmla="*/ 203200 h 6919875"/>
                <a:gd name="connsiteX0" fmla="*/ 1772611 w 11238753"/>
                <a:gd name="connsiteY0" fmla="*/ 203200 h 6919875"/>
                <a:gd name="connsiteX1" fmla="*/ 10656430 w 11238753"/>
                <a:gd name="connsiteY1" fmla="*/ 203200 h 6919875"/>
                <a:gd name="connsiteX2" fmla="*/ 10983001 w 11238753"/>
                <a:gd name="connsiteY2" fmla="*/ 301171 h 6919875"/>
                <a:gd name="connsiteX3" fmla="*/ 10656430 w 11238753"/>
                <a:gd name="connsiteY3" fmla="*/ 5800407 h 6919875"/>
                <a:gd name="connsiteX4" fmla="*/ 9536962 w 11238753"/>
                <a:gd name="connsiteY4" fmla="*/ 6919875 h 6919875"/>
                <a:gd name="connsiteX5" fmla="*/ 653143 w 11238753"/>
                <a:gd name="connsiteY5" fmla="*/ 6919875 h 6919875"/>
                <a:gd name="connsiteX6" fmla="*/ 0 w 11238753"/>
                <a:gd name="connsiteY6" fmla="*/ 6854561 h 6919875"/>
                <a:gd name="connsiteX7" fmla="*/ 653143 w 11238753"/>
                <a:gd name="connsiteY7" fmla="*/ 1322668 h 6919875"/>
                <a:gd name="connsiteX8" fmla="*/ 1772611 w 11238753"/>
                <a:gd name="connsiteY8" fmla="*/ 203200 h 6919875"/>
                <a:gd name="connsiteX0" fmla="*/ 1772611 w 11238753"/>
                <a:gd name="connsiteY0" fmla="*/ 203200 h 7427875"/>
                <a:gd name="connsiteX1" fmla="*/ 10656430 w 11238753"/>
                <a:gd name="connsiteY1" fmla="*/ 203200 h 7427875"/>
                <a:gd name="connsiteX2" fmla="*/ 10983001 w 11238753"/>
                <a:gd name="connsiteY2" fmla="*/ 301171 h 7427875"/>
                <a:gd name="connsiteX3" fmla="*/ 10656430 w 11238753"/>
                <a:gd name="connsiteY3" fmla="*/ 5800407 h 7427875"/>
                <a:gd name="connsiteX4" fmla="*/ 9536962 w 11238753"/>
                <a:gd name="connsiteY4" fmla="*/ 6919875 h 7427875"/>
                <a:gd name="connsiteX5" fmla="*/ 653143 w 11238753"/>
                <a:gd name="connsiteY5" fmla="*/ 6919875 h 7427875"/>
                <a:gd name="connsiteX6" fmla="*/ 0 w 11238753"/>
                <a:gd name="connsiteY6" fmla="*/ 6854561 h 7427875"/>
                <a:gd name="connsiteX7" fmla="*/ 653143 w 11238753"/>
                <a:gd name="connsiteY7" fmla="*/ 1322668 h 7427875"/>
                <a:gd name="connsiteX8" fmla="*/ 1772611 w 11238753"/>
                <a:gd name="connsiteY8" fmla="*/ 203200 h 7427875"/>
                <a:gd name="connsiteX0" fmla="*/ 1840454 w 11306596"/>
                <a:gd name="connsiteY0" fmla="*/ 203200 h 7427875"/>
                <a:gd name="connsiteX1" fmla="*/ 10724273 w 11306596"/>
                <a:gd name="connsiteY1" fmla="*/ 203200 h 7427875"/>
                <a:gd name="connsiteX2" fmla="*/ 11050844 w 11306596"/>
                <a:gd name="connsiteY2" fmla="*/ 301171 h 7427875"/>
                <a:gd name="connsiteX3" fmla="*/ 10724273 w 11306596"/>
                <a:gd name="connsiteY3" fmla="*/ 5800407 h 7427875"/>
                <a:gd name="connsiteX4" fmla="*/ 9604805 w 11306596"/>
                <a:gd name="connsiteY4" fmla="*/ 6919875 h 7427875"/>
                <a:gd name="connsiteX5" fmla="*/ 720986 w 11306596"/>
                <a:gd name="connsiteY5" fmla="*/ 6919875 h 7427875"/>
                <a:gd name="connsiteX6" fmla="*/ 67843 w 11306596"/>
                <a:gd name="connsiteY6" fmla="*/ 6854561 h 7427875"/>
                <a:gd name="connsiteX7" fmla="*/ 720986 w 11306596"/>
                <a:gd name="connsiteY7" fmla="*/ 1322668 h 7427875"/>
                <a:gd name="connsiteX8" fmla="*/ 1840454 w 11306596"/>
                <a:gd name="connsiteY8" fmla="*/ 203200 h 742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596" h="7427875">
                  <a:moveTo>
                    <a:pt x="1840454" y="203200"/>
                  </a:moveTo>
                  <a:cubicBezTo>
                    <a:pt x="6369270" y="-254000"/>
                    <a:pt x="7763000" y="203200"/>
                    <a:pt x="10724273" y="203200"/>
                  </a:cubicBezTo>
                  <a:lnTo>
                    <a:pt x="11050844" y="301171"/>
                  </a:lnTo>
                  <a:cubicBezTo>
                    <a:pt x="10941987" y="2134250"/>
                    <a:pt x="11878159" y="4457185"/>
                    <a:pt x="10724273" y="5800407"/>
                  </a:cubicBezTo>
                  <a:cubicBezTo>
                    <a:pt x="10724273" y="6418672"/>
                    <a:pt x="10223070" y="6919875"/>
                    <a:pt x="9604805" y="6919875"/>
                  </a:cubicBezTo>
                  <a:cubicBezTo>
                    <a:pt x="6643532" y="6919875"/>
                    <a:pt x="4531344" y="8062875"/>
                    <a:pt x="720986" y="6919875"/>
                  </a:cubicBezTo>
                  <a:lnTo>
                    <a:pt x="67843" y="6854561"/>
                  </a:lnTo>
                  <a:cubicBezTo>
                    <a:pt x="285557" y="5010597"/>
                    <a:pt x="-541757" y="2905375"/>
                    <a:pt x="720986" y="1322668"/>
                  </a:cubicBezTo>
                  <a:cubicBezTo>
                    <a:pt x="720986" y="704403"/>
                    <a:pt x="1222189" y="203200"/>
                    <a:pt x="1840454" y="203200"/>
                  </a:cubicBezTo>
                  <a:close/>
                </a:path>
              </a:pathLst>
            </a:cu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14" name="Rectangle 13"/>
            <p:cNvSpPr/>
            <p:nvPr/>
          </p:nvSpPr>
          <p:spPr>
            <a:xfrm>
              <a:off x="7425200" y="1259083"/>
              <a:ext cx="7684331" cy="1749723"/>
            </a:xfrm>
            <a:prstGeom prst="rect">
              <a:avLst/>
            </a:prstGeom>
          </p:spPr>
          <p:txBody>
            <a:bodyPr wrap="square">
              <a:spAutoFit/>
            </a:bodyPr>
            <a:lstStyle/>
            <a:p>
              <a:pPr algn="ctr" defTabSz="609630"/>
              <a:r>
                <a:rPr lang="en-US" sz="4000" dirty="0" err="1">
                  <a:solidFill>
                    <a:srgbClr val="2B1A55"/>
                  </a:solidFill>
                  <a:latin typeface="Cambria" panose="02040503050406030204" pitchFamily="18" charset="0"/>
                  <a:ea typeface="Cambria" panose="02040503050406030204" pitchFamily="18" charset="0"/>
                </a:rPr>
                <a:t>Hoàn</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thành</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bài</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tập</a:t>
              </a:r>
              <a:endParaRPr lang="en-GB" sz="1867" dirty="0">
                <a:solidFill>
                  <a:srgbClr val="2B1A55"/>
                </a:solidFill>
                <a:latin typeface="Cambria" panose="02040503050406030204" pitchFamily="18" charset="0"/>
                <a:ea typeface="Cambria" panose="02040503050406030204" pitchFamily="18" charset="0"/>
              </a:endParaRPr>
            </a:p>
          </p:txBody>
        </p:sp>
      </p:grpSp>
      <p:grpSp>
        <p:nvGrpSpPr>
          <p:cNvPr id="16" name="Group 15"/>
          <p:cNvGrpSpPr/>
          <p:nvPr/>
        </p:nvGrpSpPr>
        <p:grpSpPr>
          <a:xfrm>
            <a:off x="5892800" y="1767007"/>
            <a:ext cx="5943600" cy="1828800"/>
            <a:chOff x="7141207" y="723900"/>
            <a:chExt cx="8382000" cy="2743200"/>
          </a:xfrm>
        </p:grpSpPr>
        <p:sp>
          <p:nvSpPr>
            <p:cNvPr id="17" name="Round Diagonal Corner Rectangle 11"/>
            <p:cNvSpPr/>
            <p:nvPr/>
          </p:nvSpPr>
          <p:spPr>
            <a:xfrm>
              <a:off x="7141207" y="723900"/>
              <a:ext cx="8382000" cy="2743200"/>
            </a:xfrm>
            <a:custGeom>
              <a:avLst/>
              <a:gdLst>
                <a:gd name="connsiteX0" fmla="*/ 1119468 w 10003287"/>
                <a:gd name="connsiteY0" fmla="*/ 0 h 6716675"/>
                <a:gd name="connsiteX1" fmla="*/ 10003287 w 10003287"/>
                <a:gd name="connsiteY1" fmla="*/ 0 h 6716675"/>
                <a:gd name="connsiteX2" fmla="*/ 10003287 w 10003287"/>
                <a:gd name="connsiteY2" fmla="*/ 0 h 6716675"/>
                <a:gd name="connsiteX3" fmla="*/ 10003287 w 10003287"/>
                <a:gd name="connsiteY3" fmla="*/ 5597207 h 6716675"/>
                <a:gd name="connsiteX4" fmla="*/ 8883819 w 10003287"/>
                <a:gd name="connsiteY4" fmla="*/ 6716675 h 6716675"/>
                <a:gd name="connsiteX5" fmla="*/ 0 w 10003287"/>
                <a:gd name="connsiteY5" fmla="*/ 6716675 h 6716675"/>
                <a:gd name="connsiteX6" fmla="*/ 0 w 10003287"/>
                <a:gd name="connsiteY6" fmla="*/ 6716675 h 6716675"/>
                <a:gd name="connsiteX7" fmla="*/ 0 w 10003287"/>
                <a:gd name="connsiteY7" fmla="*/ 1119468 h 6716675"/>
                <a:gd name="connsiteX8" fmla="*/ 1119468 w 10003287"/>
                <a:gd name="connsiteY8" fmla="*/ 0 h 6716675"/>
                <a:gd name="connsiteX0" fmla="*/ 1119468 w 10003287"/>
                <a:gd name="connsiteY0" fmla="*/ 203200 h 6919875"/>
                <a:gd name="connsiteX1" fmla="*/ 10003287 w 10003287"/>
                <a:gd name="connsiteY1" fmla="*/ 203200 h 6919875"/>
                <a:gd name="connsiteX2" fmla="*/ 10003287 w 10003287"/>
                <a:gd name="connsiteY2" fmla="*/ 203200 h 6919875"/>
                <a:gd name="connsiteX3" fmla="*/ 10003287 w 10003287"/>
                <a:gd name="connsiteY3" fmla="*/ 5800407 h 6919875"/>
                <a:gd name="connsiteX4" fmla="*/ 8883819 w 10003287"/>
                <a:gd name="connsiteY4" fmla="*/ 6919875 h 6919875"/>
                <a:gd name="connsiteX5" fmla="*/ 0 w 10003287"/>
                <a:gd name="connsiteY5" fmla="*/ 6919875 h 6919875"/>
                <a:gd name="connsiteX6" fmla="*/ 0 w 10003287"/>
                <a:gd name="connsiteY6" fmla="*/ 6919875 h 6919875"/>
                <a:gd name="connsiteX7" fmla="*/ 0 w 10003287"/>
                <a:gd name="connsiteY7" fmla="*/ 1322668 h 6919875"/>
                <a:gd name="connsiteX8" fmla="*/ 1119468 w 10003287"/>
                <a:gd name="connsiteY8" fmla="*/ 203200 h 6919875"/>
                <a:gd name="connsiteX0" fmla="*/ 1119468 w 10329858"/>
                <a:gd name="connsiteY0" fmla="*/ 203200 h 6919875"/>
                <a:gd name="connsiteX1" fmla="*/ 10003287 w 10329858"/>
                <a:gd name="connsiteY1" fmla="*/ 203200 h 6919875"/>
                <a:gd name="connsiteX2" fmla="*/ 10329858 w 10329858"/>
                <a:gd name="connsiteY2" fmla="*/ 301171 h 6919875"/>
                <a:gd name="connsiteX3" fmla="*/ 10003287 w 10329858"/>
                <a:gd name="connsiteY3" fmla="*/ 5800407 h 6919875"/>
                <a:gd name="connsiteX4" fmla="*/ 8883819 w 10329858"/>
                <a:gd name="connsiteY4" fmla="*/ 6919875 h 6919875"/>
                <a:gd name="connsiteX5" fmla="*/ 0 w 10329858"/>
                <a:gd name="connsiteY5" fmla="*/ 6919875 h 6919875"/>
                <a:gd name="connsiteX6" fmla="*/ 0 w 10329858"/>
                <a:gd name="connsiteY6" fmla="*/ 6919875 h 6919875"/>
                <a:gd name="connsiteX7" fmla="*/ 0 w 10329858"/>
                <a:gd name="connsiteY7" fmla="*/ 1322668 h 6919875"/>
                <a:gd name="connsiteX8" fmla="*/ 1119468 w 10329858"/>
                <a:gd name="connsiteY8" fmla="*/ 203200 h 6919875"/>
                <a:gd name="connsiteX0" fmla="*/ 1119468 w 10585610"/>
                <a:gd name="connsiteY0" fmla="*/ 203200 h 6919875"/>
                <a:gd name="connsiteX1" fmla="*/ 10003287 w 10585610"/>
                <a:gd name="connsiteY1" fmla="*/ 203200 h 6919875"/>
                <a:gd name="connsiteX2" fmla="*/ 10329858 w 10585610"/>
                <a:gd name="connsiteY2" fmla="*/ 301171 h 6919875"/>
                <a:gd name="connsiteX3" fmla="*/ 10003287 w 10585610"/>
                <a:gd name="connsiteY3" fmla="*/ 5800407 h 6919875"/>
                <a:gd name="connsiteX4" fmla="*/ 8883819 w 10585610"/>
                <a:gd name="connsiteY4" fmla="*/ 6919875 h 6919875"/>
                <a:gd name="connsiteX5" fmla="*/ 0 w 10585610"/>
                <a:gd name="connsiteY5" fmla="*/ 6919875 h 6919875"/>
                <a:gd name="connsiteX6" fmla="*/ 0 w 10585610"/>
                <a:gd name="connsiteY6" fmla="*/ 6919875 h 6919875"/>
                <a:gd name="connsiteX7" fmla="*/ 0 w 10585610"/>
                <a:gd name="connsiteY7" fmla="*/ 1322668 h 6919875"/>
                <a:gd name="connsiteX8" fmla="*/ 1119468 w 10585610"/>
                <a:gd name="connsiteY8" fmla="*/ 203200 h 6919875"/>
                <a:gd name="connsiteX0" fmla="*/ 1772611 w 11238753"/>
                <a:gd name="connsiteY0" fmla="*/ 203200 h 6919875"/>
                <a:gd name="connsiteX1" fmla="*/ 10656430 w 11238753"/>
                <a:gd name="connsiteY1" fmla="*/ 203200 h 6919875"/>
                <a:gd name="connsiteX2" fmla="*/ 10983001 w 11238753"/>
                <a:gd name="connsiteY2" fmla="*/ 301171 h 6919875"/>
                <a:gd name="connsiteX3" fmla="*/ 10656430 w 11238753"/>
                <a:gd name="connsiteY3" fmla="*/ 5800407 h 6919875"/>
                <a:gd name="connsiteX4" fmla="*/ 9536962 w 11238753"/>
                <a:gd name="connsiteY4" fmla="*/ 6919875 h 6919875"/>
                <a:gd name="connsiteX5" fmla="*/ 653143 w 11238753"/>
                <a:gd name="connsiteY5" fmla="*/ 6919875 h 6919875"/>
                <a:gd name="connsiteX6" fmla="*/ 0 w 11238753"/>
                <a:gd name="connsiteY6" fmla="*/ 6854561 h 6919875"/>
                <a:gd name="connsiteX7" fmla="*/ 653143 w 11238753"/>
                <a:gd name="connsiteY7" fmla="*/ 1322668 h 6919875"/>
                <a:gd name="connsiteX8" fmla="*/ 1772611 w 11238753"/>
                <a:gd name="connsiteY8" fmla="*/ 203200 h 6919875"/>
                <a:gd name="connsiteX0" fmla="*/ 1772611 w 11238753"/>
                <a:gd name="connsiteY0" fmla="*/ 203200 h 7427875"/>
                <a:gd name="connsiteX1" fmla="*/ 10656430 w 11238753"/>
                <a:gd name="connsiteY1" fmla="*/ 203200 h 7427875"/>
                <a:gd name="connsiteX2" fmla="*/ 10983001 w 11238753"/>
                <a:gd name="connsiteY2" fmla="*/ 301171 h 7427875"/>
                <a:gd name="connsiteX3" fmla="*/ 10656430 w 11238753"/>
                <a:gd name="connsiteY3" fmla="*/ 5800407 h 7427875"/>
                <a:gd name="connsiteX4" fmla="*/ 9536962 w 11238753"/>
                <a:gd name="connsiteY4" fmla="*/ 6919875 h 7427875"/>
                <a:gd name="connsiteX5" fmla="*/ 653143 w 11238753"/>
                <a:gd name="connsiteY5" fmla="*/ 6919875 h 7427875"/>
                <a:gd name="connsiteX6" fmla="*/ 0 w 11238753"/>
                <a:gd name="connsiteY6" fmla="*/ 6854561 h 7427875"/>
                <a:gd name="connsiteX7" fmla="*/ 653143 w 11238753"/>
                <a:gd name="connsiteY7" fmla="*/ 1322668 h 7427875"/>
                <a:gd name="connsiteX8" fmla="*/ 1772611 w 11238753"/>
                <a:gd name="connsiteY8" fmla="*/ 203200 h 7427875"/>
                <a:gd name="connsiteX0" fmla="*/ 1840454 w 11306596"/>
                <a:gd name="connsiteY0" fmla="*/ 203200 h 7427875"/>
                <a:gd name="connsiteX1" fmla="*/ 10724273 w 11306596"/>
                <a:gd name="connsiteY1" fmla="*/ 203200 h 7427875"/>
                <a:gd name="connsiteX2" fmla="*/ 11050844 w 11306596"/>
                <a:gd name="connsiteY2" fmla="*/ 301171 h 7427875"/>
                <a:gd name="connsiteX3" fmla="*/ 10724273 w 11306596"/>
                <a:gd name="connsiteY3" fmla="*/ 5800407 h 7427875"/>
                <a:gd name="connsiteX4" fmla="*/ 9604805 w 11306596"/>
                <a:gd name="connsiteY4" fmla="*/ 6919875 h 7427875"/>
                <a:gd name="connsiteX5" fmla="*/ 720986 w 11306596"/>
                <a:gd name="connsiteY5" fmla="*/ 6919875 h 7427875"/>
                <a:gd name="connsiteX6" fmla="*/ 67843 w 11306596"/>
                <a:gd name="connsiteY6" fmla="*/ 6854561 h 7427875"/>
                <a:gd name="connsiteX7" fmla="*/ 720986 w 11306596"/>
                <a:gd name="connsiteY7" fmla="*/ 1322668 h 7427875"/>
                <a:gd name="connsiteX8" fmla="*/ 1840454 w 11306596"/>
                <a:gd name="connsiteY8" fmla="*/ 203200 h 742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596" h="7427875">
                  <a:moveTo>
                    <a:pt x="1840454" y="203200"/>
                  </a:moveTo>
                  <a:cubicBezTo>
                    <a:pt x="6369270" y="-254000"/>
                    <a:pt x="7763000" y="203200"/>
                    <a:pt x="10724273" y="203200"/>
                  </a:cubicBezTo>
                  <a:lnTo>
                    <a:pt x="11050844" y="301171"/>
                  </a:lnTo>
                  <a:cubicBezTo>
                    <a:pt x="10941987" y="2134250"/>
                    <a:pt x="11878159" y="4457185"/>
                    <a:pt x="10724273" y="5800407"/>
                  </a:cubicBezTo>
                  <a:cubicBezTo>
                    <a:pt x="10724273" y="6418672"/>
                    <a:pt x="10223070" y="6919875"/>
                    <a:pt x="9604805" y="6919875"/>
                  </a:cubicBezTo>
                  <a:cubicBezTo>
                    <a:pt x="6643532" y="6919875"/>
                    <a:pt x="4531344" y="8062875"/>
                    <a:pt x="720986" y="6919875"/>
                  </a:cubicBezTo>
                  <a:lnTo>
                    <a:pt x="67843" y="6854561"/>
                  </a:lnTo>
                  <a:cubicBezTo>
                    <a:pt x="285557" y="5010597"/>
                    <a:pt x="-541757" y="2905375"/>
                    <a:pt x="720986" y="1322668"/>
                  </a:cubicBezTo>
                  <a:cubicBezTo>
                    <a:pt x="720986" y="704403"/>
                    <a:pt x="1222189" y="203200"/>
                    <a:pt x="1840454" y="203200"/>
                  </a:cubicBezTo>
                  <a:close/>
                </a:path>
              </a:pathLst>
            </a:cu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18" name="Rectangle 17"/>
            <p:cNvSpPr/>
            <p:nvPr/>
          </p:nvSpPr>
          <p:spPr>
            <a:xfrm>
              <a:off x="7490041" y="1126004"/>
              <a:ext cx="7684332" cy="1985159"/>
            </a:xfrm>
            <a:prstGeom prst="rect">
              <a:avLst/>
            </a:prstGeom>
          </p:spPr>
          <p:txBody>
            <a:bodyPr wrap="square">
              <a:spAutoFit/>
            </a:bodyPr>
            <a:lstStyle/>
            <a:p>
              <a:pPr algn="ctr" defTabSz="609630"/>
              <a:r>
                <a:rPr lang="en-US" sz="4000" dirty="0" err="1">
                  <a:solidFill>
                    <a:srgbClr val="2B1A55"/>
                  </a:solidFill>
                  <a:latin typeface="Cambria" panose="02040503050406030204" pitchFamily="18" charset="0"/>
                  <a:ea typeface="Cambria" panose="02040503050406030204" pitchFamily="18" charset="0"/>
                </a:rPr>
                <a:t>Ghi</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nhớ</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kiến</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thức</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của</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bài</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học</a:t>
              </a:r>
              <a:endParaRPr lang="en-GB" sz="1867" dirty="0">
                <a:solidFill>
                  <a:srgbClr val="2B1A55"/>
                </a:solidFill>
                <a:latin typeface="Cambria" panose="02040503050406030204" pitchFamily="18" charset="0"/>
                <a:ea typeface="Cambria" panose="02040503050406030204" pitchFamily="18" charset="0"/>
              </a:endParaRPr>
            </a:p>
          </p:txBody>
        </p:sp>
      </p:grpSp>
      <p:grpSp>
        <p:nvGrpSpPr>
          <p:cNvPr id="19" name="Group 18"/>
          <p:cNvGrpSpPr/>
          <p:nvPr/>
        </p:nvGrpSpPr>
        <p:grpSpPr>
          <a:xfrm>
            <a:off x="5869853" y="5466547"/>
            <a:ext cx="5908851" cy="1049437"/>
            <a:chOff x="6099905" y="723900"/>
            <a:chExt cx="10334924" cy="2743200"/>
          </a:xfrm>
        </p:grpSpPr>
        <p:sp>
          <p:nvSpPr>
            <p:cNvPr id="20" name="Round Diagonal Corner Rectangle 11"/>
            <p:cNvSpPr/>
            <p:nvPr/>
          </p:nvSpPr>
          <p:spPr>
            <a:xfrm>
              <a:off x="6099905" y="723900"/>
              <a:ext cx="10334924" cy="2743200"/>
            </a:xfrm>
            <a:custGeom>
              <a:avLst/>
              <a:gdLst>
                <a:gd name="connsiteX0" fmla="*/ 1119468 w 10003287"/>
                <a:gd name="connsiteY0" fmla="*/ 0 h 6716675"/>
                <a:gd name="connsiteX1" fmla="*/ 10003287 w 10003287"/>
                <a:gd name="connsiteY1" fmla="*/ 0 h 6716675"/>
                <a:gd name="connsiteX2" fmla="*/ 10003287 w 10003287"/>
                <a:gd name="connsiteY2" fmla="*/ 0 h 6716675"/>
                <a:gd name="connsiteX3" fmla="*/ 10003287 w 10003287"/>
                <a:gd name="connsiteY3" fmla="*/ 5597207 h 6716675"/>
                <a:gd name="connsiteX4" fmla="*/ 8883819 w 10003287"/>
                <a:gd name="connsiteY4" fmla="*/ 6716675 h 6716675"/>
                <a:gd name="connsiteX5" fmla="*/ 0 w 10003287"/>
                <a:gd name="connsiteY5" fmla="*/ 6716675 h 6716675"/>
                <a:gd name="connsiteX6" fmla="*/ 0 w 10003287"/>
                <a:gd name="connsiteY6" fmla="*/ 6716675 h 6716675"/>
                <a:gd name="connsiteX7" fmla="*/ 0 w 10003287"/>
                <a:gd name="connsiteY7" fmla="*/ 1119468 h 6716675"/>
                <a:gd name="connsiteX8" fmla="*/ 1119468 w 10003287"/>
                <a:gd name="connsiteY8" fmla="*/ 0 h 6716675"/>
                <a:gd name="connsiteX0" fmla="*/ 1119468 w 10003287"/>
                <a:gd name="connsiteY0" fmla="*/ 203200 h 6919875"/>
                <a:gd name="connsiteX1" fmla="*/ 10003287 w 10003287"/>
                <a:gd name="connsiteY1" fmla="*/ 203200 h 6919875"/>
                <a:gd name="connsiteX2" fmla="*/ 10003287 w 10003287"/>
                <a:gd name="connsiteY2" fmla="*/ 203200 h 6919875"/>
                <a:gd name="connsiteX3" fmla="*/ 10003287 w 10003287"/>
                <a:gd name="connsiteY3" fmla="*/ 5800407 h 6919875"/>
                <a:gd name="connsiteX4" fmla="*/ 8883819 w 10003287"/>
                <a:gd name="connsiteY4" fmla="*/ 6919875 h 6919875"/>
                <a:gd name="connsiteX5" fmla="*/ 0 w 10003287"/>
                <a:gd name="connsiteY5" fmla="*/ 6919875 h 6919875"/>
                <a:gd name="connsiteX6" fmla="*/ 0 w 10003287"/>
                <a:gd name="connsiteY6" fmla="*/ 6919875 h 6919875"/>
                <a:gd name="connsiteX7" fmla="*/ 0 w 10003287"/>
                <a:gd name="connsiteY7" fmla="*/ 1322668 h 6919875"/>
                <a:gd name="connsiteX8" fmla="*/ 1119468 w 10003287"/>
                <a:gd name="connsiteY8" fmla="*/ 203200 h 6919875"/>
                <a:gd name="connsiteX0" fmla="*/ 1119468 w 10329858"/>
                <a:gd name="connsiteY0" fmla="*/ 203200 h 6919875"/>
                <a:gd name="connsiteX1" fmla="*/ 10003287 w 10329858"/>
                <a:gd name="connsiteY1" fmla="*/ 203200 h 6919875"/>
                <a:gd name="connsiteX2" fmla="*/ 10329858 w 10329858"/>
                <a:gd name="connsiteY2" fmla="*/ 301171 h 6919875"/>
                <a:gd name="connsiteX3" fmla="*/ 10003287 w 10329858"/>
                <a:gd name="connsiteY3" fmla="*/ 5800407 h 6919875"/>
                <a:gd name="connsiteX4" fmla="*/ 8883819 w 10329858"/>
                <a:gd name="connsiteY4" fmla="*/ 6919875 h 6919875"/>
                <a:gd name="connsiteX5" fmla="*/ 0 w 10329858"/>
                <a:gd name="connsiteY5" fmla="*/ 6919875 h 6919875"/>
                <a:gd name="connsiteX6" fmla="*/ 0 w 10329858"/>
                <a:gd name="connsiteY6" fmla="*/ 6919875 h 6919875"/>
                <a:gd name="connsiteX7" fmla="*/ 0 w 10329858"/>
                <a:gd name="connsiteY7" fmla="*/ 1322668 h 6919875"/>
                <a:gd name="connsiteX8" fmla="*/ 1119468 w 10329858"/>
                <a:gd name="connsiteY8" fmla="*/ 203200 h 6919875"/>
                <a:gd name="connsiteX0" fmla="*/ 1119468 w 10585610"/>
                <a:gd name="connsiteY0" fmla="*/ 203200 h 6919875"/>
                <a:gd name="connsiteX1" fmla="*/ 10003287 w 10585610"/>
                <a:gd name="connsiteY1" fmla="*/ 203200 h 6919875"/>
                <a:gd name="connsiteX2" fmla="*/ 10329858 w 10585610"/>
                <a:gd name="connsiteY2" fmla="*/ 301171 h 6919875"/>
                <a:gd name="connsiteX3" fmla="*/ 10003287 w 10585610"/>
                <a:gd name="connsiteY3" fmla="*/ 5800407 h 6919875"/>
                <a:gd name="connsiteX4" fmla="*/ 8883819 w 10585610"/>
                <a:gd name="connsiteY4" fmla="*/ 6919875 h 6919875"/>
                <a:gd name="connsiteX5" fmla="*/ 0 w 10585610"/>
                <a:gd name="connsiteY5" fmla="*/ 6919875 h 6919875"/>
                <a:gd name="connsiteX6" fmla="*/ 0 w 10585610"/>
                <a:gd name="connsiteY6" fmla="*/ 6919875 h 6919875"/>
                <a:gd name="connsiteX7" fmla="*/ 0 w 10585610"/>
                <a:gd name="connsiteY7" fmla="*/ 1322668 h 6919875"/>
                <a:gd name="connsiteX8" fmla="*/ 1119468 w 10585610"/>
                <a:gd name="connsiteY8" fmla="*/ 203200 h 6919875"/>
                <a:gd name="connsiteX0" fmla="*/ 1772611 w 11238753"/>
                <a:gd name="connsiteY0" fmla="*/ 203200 h 6919875"/>
                <a:gd name="connsiteX1" fmla="*/ 10656430 w 11238753"/>
                <a:gd name="connsiteY1" fmla="*/ 203200 h 6919875"/>
                <a:gd name="connsiteX2" fmla="*/ 10983001 w 11238753"/>
                <a:gd name="connsiteY2" fmla="*/ 301171 h 6919875"/>
                <a:gd name="connsiteX3" fmla="*/ 10656430 w 11238753"/>
                <a:gd name="connsiteY3" fmla="*/ 5800407 h 6919875"/>
                <a:gd name="connsiteX4" fmla="*/ 9536962 w 11238753"/>
                <a:gd name="connsiteY4" fmla="*/ 6919875 h 6919875"/>
                <a:gd name="connsiteX5" fmla="*/ 653143 w 11238753"/>
                <a:gd name="connsiteY5" fmla="*/ 6919875 h 6919875"/>
                <a:gd name="connsiteX6" fmla="*/ 0 w 11238753"/>
                <a:gd name="connsiteY6" fmla="*/ 6854561 h 6919875"/>
                <a:gd name="connsiteX7" fmla="*/ 653143 w 11238753"/>
                <a:gd name="connsiteY7" fmla="*/ 1322668 h 6919875"/>
                <a:gd name="connsiteX8" fmla="*/ 1772611 w 11238753"/>
                <a:gd name="connsiteY8" fmla="*/ 203200 h 6919875"/>
                <a:gd name="connsiteX0" fmla="*/ 1772611 w 11238753"/>
                <a:gd name="connsiteY0" fmla="*/ 203200 h 7427875"/>
                <a:gd name="connsiteX1" fmla="*/ 10656430 w 11238753"/>
                <a:gd name="connsiteY1" fmla="*/ 203200 h 7427875"/>
                <a:gd name="connsiteX2" fmla="*/ 10983001 w 11238753"/>
                <a:gd name="connsiteY2" fmla="*/ 301171 h 7427875"/>
                <a:gd name="connsiteX3" fmla="*/ 10656430 w 11238753"/>
                <a:gd name="connsiteY3" fmla="*/ 5800407 h 7427875"/>
                <a:gd name="connsiteX4" fmla="*/ 9536962 w 11238753"/>
                <a:gd name="connsiteY4" fmla="*/ 6919875 h 7427875"/>
                <a:gd name="connsiteX5" fmla="*/ 653143 w 11238753"/>
                <a:gd name="connsiteY5" fmla="*/ 6919875 h 7427875"/>
                <a:gd name="connsiteX6" fmla="*/ 0 w 11238753"/>
                <a:gd name="connsiteY6" fmla="*/ 6854561 h 7427875"/>
                <a:gd name="connsiteX7" fmla="*/ 653143 w 11238753"/>
                <a:gd name="connsiteY7" fmla="*/ 1322668 h 7427875"/>
                <a:gd name="connsiteX8" fmla="*/ 1772611 w 11238753"/>
                <a:gd name="connsiteY8" fmla="*/ 203200 h 7427875"/>
                <a:gd name="connsiteX0" fmla="*/ 1840454 w 11306596"/>
                <a:gd name="connsiteY0" fmla="*/ 203200 h 7427875"/>
                <a:gd name="connsiteX1" fmla="*/ 10724273 w 11306596"/>
                <a:gd name="connsiteY1" fmla="*/ 203200 h 7427875"/>
                <a:gd name="connsiteX2" fmla="*/ 11050844 w 11306596"/>
                <a:gd name="connsiteY2" fmla="*/ 301171 h 7427875"/>
                <a:gd name="connsiteX3" fmla="*/ 10724273 w 11306596"/>
                <a:gd name="connsiteY3" fmla="*/ 5800407 h 7427875"/>
                <a:gd name="connsiteX4" fmla="*/ 9604805 w 11306596"/>
                <a:gd name="connsiteY4" fmla="*/ 6919875 h 7427875"/>
                <a:gd name="connsiteX5" fmla="*/ 720986 w 11306596"/>
                <a:gd name="connsiteY5" fmla="*/ 6919875 h 7427875"/>
                <a:gd name="connsiteX6" fmla="*/ 67843 w 11306596"/>
                <a:gd name="connsiteY6" fmla="*/ 6854561 h 7427875"/>
                <a:gd name="connsiteX7" fmla="*/ 720986 w 11306596"/>
                <a:gd name="connsiteY7" fmla="*/ 1322668 h 7427875"/>
                <a:gd name="connsiteX8" fmla="*/ 1840454 w 11306596"/>
                <a:gd name="connsiteY8" fmla="*/ 203200 h 742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596" h="7427875">
                  <a:moveTo>
                    <a:pt x="1840454" y="203200"/>
                  </a:moveTo>
                  <a:cubicBezTo>
                    <a:pt x="6369270" y="-254000"/>
                    <a:pt x="7763000" y="203200"/>
                    <a:pt x="10724273" y="203200"/>
                  </a:cubicBezTo>
                  <a:lnTo>
                    <a:pt x="11050844" y="301171"/>
                  </a:lnTo>
                  <a:cubicBezTo>
                    <a:pt x="10941987" y="2134250"/>
                    <a:pt x="11878159" y="4457185"/>
                    <a:pt x="10724273" y="5800407"/>
                  </a:cubicBezTo>
                  <a:cubicBezTo>
                    <a:pt x="10724273" y="6418672"/>
                    <a:pt x="10223070" y="6919875"/>
                    <a:pt x="9604805" y="6919875"/>
                  </a:cubicBezTo>
                  <a:cubicBezTo>
                    <a:pt x="6643532" y="6919875"/>
                    <a:pt x="4531344" y="8062875"/>
                    <a:pt x="720986" y="6919875"/>
                  </a:cubicBezTo>
                  <a:lnTo>
                    <a:pt x="67843" y="6854561"/>
                  </a:lnTo>
                  <a:cubicBezTo>
                    <a:pt x="285557" y="5010597"/>
                    <a:pt x="-541757" y="2905375"/>
                    <a:pt x="720986" y="1322668"/>
                  </a:cubicBezTo>
                  <a:cubicBezTo>
                    <a:pt x="720986" y="704403"/>
                    <a:pt x="1222189" y="203200"/>
                    <a:pt x="1840454" y="203200"/>
                  </a:cubicBezTo>
                  <a:close/>
                </a:path>
              </a:pathLst>
            </a:cu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21" name="Rectangle 20"/>
            <p:cNvSpPr/>
            <p:nvPr/>
          </p:nvSpPr>
          <p:spPr>
            <a:xfrm>
              <a:off x="7411762" y="1088839"/>
              <a:ext cx="7684331" cy="1850395"/>
            </a:xfrm>
            <a:prstGeom prst="rect">
              <a:avLst/>
            </a:prstGeom>
          </p:spPr>
          <p:txBody>
            <a:bodyPr wrap="square">
              <a:spAutoFit/>
            </a:bodyPr>
            <a:lstStyle/>
            <a:p>
              <a:pPr algn="ctr" defTabSz="609630"/>
              <a:r>
                <a:rPr lang="en-US" sz="4000" dirty="0" err="1">
                  <a:solidFill>
                    <a:srgbClr val="2B1A55"/>
                  </a:solidFill>
                  <a:latin typeface="Cambria" panose="02040503050406030204" pitchFamily="18" charset="0"/>
                  <a:ea typeface="Cambria" panose="02040503050406030204" pitchFamily="18" charset="0"/>
                </a:rPr>
                <a:t>Chuẩn</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bị</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bài</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sau</a:t>
              </a:r>
              <a:endParaRPr lang="en-GB" sz="1867" dirty="0">
                <a:solidFill>
                  <a:srgbClr val="2B1A55"/>
                </a:solidFill>
                <a:latin typeface="Cambria" panose="02040503050406030204" pitchFamily="18" charset="0"/>
                <a:ea typeface="Cambria" panose="02040503050406030204" pitchFamily="18" charset="0"/>
              </a:endParaRPr>
            </a:p>
          </p:txBody>
        </p:sp>
      </p:grpSp>
      <p:grpSp>
        <p:nvGrpSpPr>
          <p:cNvPr id="13" name="Group 12"/>
          <p:cNvGrpSpPr/>
          <p:nvPr/>
        </p:nvGrpSpPr>
        <p:grpSpPr>
          <a:xfrm>
            <a:off x="-87346" y="620887"/>
            <a:ext cx="5144022" cy="6354666"/>
            <a:chOff x="-808064" y="1088841"/>
            <a:chExt cx="7716033" cy="9531999"/>
          </a:xfrm>
        </p:grpSpPr>
        <p:sp>
          <p:nvSpPr>
            <p:cNvPr id="2" name="Freeform 8"/>
            <p:cNvSpPr/>
            <p:nvPr/>
          </p:nvSpPr>
          <p:spPr>
            <a:xfrm>
              <a:off x="-581334" y="1088841"/>
              <a:ext cx="7236424" cy="6420681"/>
            </a:xfrm>
            <a:custGeom>
              <a:avLst/>
              <a:gdLst/>
              <a:ahLst/>
              <a:cxnLst/>
              <a:rect l="l" t="t" r="r" b="b"/>
              <a:pathLst>
                <a:path w="7236424" h="6420681">
                  <a:moveTo>
                    <a:pt x="0" y="0"/>
                  </a:moveTo>
                  <a:lnTo>
                    <a:pt x="7236424" y="0"/>
                  </a:lnTo>
                  <a:lnTo>
                    <a:pt x="7236424" y="6420681"/>
                  </a:lnTo>
                  <a:lnTo>
                    <a:pt x="0" y="6420681"/>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grpSp>
          <p:nvGrpSpPr>
            <p:cNvPr id="3" name="Group 9"/>
            <p:cNvGrpSpPr/>
            <p:nvPr/>
          </p:nvGrpSpPr>
          <p:grpSpPr>
            <a:xfrm>
              <a:off x="-753915" y="6575147"/>
              <a:ext cx="7661884" cy="3194596"/>
              <a:chOff x="-198562" y="-28575"/>
              <a:chExt cx="2017945" cy="841375"/>
            </a:xfrm>
          </p:grpSpPr>
          <p:sp>
            <p:nvSpPr>
              <p:cNvPr id="4" name="Freeform 10"/>
              <p:cNvSpPr/>
              <p:nvPr/>
            </p:nvSpPr>
            <p:spPr>
              <a:xfrm>
                <a:off x="-198562" y="0"/>
                <a:ext cx="2017945" cy="295473"/>
              </a:xfrm>
              <a:custGeom>
                <a:avLst/>
                <a:gdLst/>
                <a:ahLst/>
                <a:cxnLst/>
                <a:rect l="l" t="t" r="r" b="b"/>
                <a:pathLst>
                  <a:path w="1819383" h="295473">
                    <a:moveTo>
                      <a:pt x="0" y="0"/>
                    </a:moveTo>
                    <a:lnTo>
                      <a:pt x="1819383" y="0"/>
                    </a:lnTo>
                    <a:lnTo>
                      <a:pt x="1819383" y="295473"/>
                    </a:lnTo>
                    <a:lnTo>
                      <a:pt x="0" y="295473"/>
                    </a:lnTo>
                    <a:close/>
                  </a:path>
                </a:pathLst>
              </a:custGeom>
              <a:solidFill>
                <a:srgbClr val="CE7D5F"/>
              </a:solidFill>
            </p:spPr>
            <p:txBody>
              <a:bodyPr/>
              <a:lstStyle/>
              <a:p>
                <a:pPr defTabSz="609630"/>
                <a:endParaRPr lang="en-US" sz="1200">
                  <a:solidFill>
                    <a:prstClr val="black"/>
                  </a:solidFill>
                  <a:latin typeface="Calibri"/>
                </a:endParaRPr>
              </a:p>
            </p:txBody>
          </p:sp>
          <p:sp>
            <p:nvSpPr>
              <p:cNvPr id="5" name="TextBox 11"/>
              <p:cNvSpPr txBox="1"/>
              <p:nvPr/>
            </p:nvSpPr>
            <p:spPr>
              <a:xfrm>
                <a:off x="0" y="-28575"/>
                <a:ext cx="812800" cy="841375"/>
              </a:xfrm>
              <a:prstGeom prst="rect">
                <a:avLst/>
              </a:prstGeom>
            </p:spPr>
            <p:txBody>
              <a:bodyPr lIns="33867" tIns="33867" rIns="33867" bIns="33867" rtlCol="0" anchor="ctr"/>
              <a:lstStyle/>
              <a:p>
                <a:pPr algn="ctr" defTabSz="609630">
                  <a:lnSpc>
                    <a:spcPts val="1307"/>
                  </a:lnSpc>
                </a:pPr>
                <a:endParaRPr sz="1200">
                  <a:solidFill>
                    <a:prstClr val="black"/>
                  </a:solidFill>
                  <a:latin typeface="Calibri"/>
                </a:endParaRPr>
              </a:p>
            </p:txBody>
          </p:sp>
        </p:grpSp>
        <p:grpSp>
          <p:nvGrpSpPr>
            <p:cNvPr id="6" name="Group 16"/>
            <p:cNvGrpSpPr/>
            <p:nvPr/>
          </p:nvGrpSpPr>
          <p:grpSpPr>
            <a:xfrm>
              <a:off x="-808064" y="7805516"/>
              <a:ext cx="6907969" cy="2815324"/>
              <a:chOff x="0" y="0"/>
              <a:chExt cx="1819383" cy="741485"/>
            </a:xfrm>
          </p:grpSpPr>
          <p:sp>
            <p:nvSpPr>
              <p:cNvPr id="7" name="Freeform 17"/>
              <p:cNvSpPr/>
              <p:nvPr/>
            </p:nvSpPr>
            <p:spPr>
              <a:xfrm>
                <a:off x="0" y="0"/>
                <a:ext cx="1819383" cy="741485"/>
              </a:xfrm>
              <a:custGeom>
                <a:avLst/>
                <a:gdLst/>
                <a:ahLst/>
                <a:cxnLst/>
                <a:rect l="l" t="t" r="r" b="b"/>
                <a:pathLst>
                  <a:path w="1819383" h="741485">
                    <a:moveTo>
                      <a:pt x="0" y="0"/>
                    </a:moveTo>
                    <a:lnTo>
                      <a:pt x="1819383" y="0"/>
                    </a:lnTo>
                    <a:lnTo>
                      <a:pt x="1819383" y="741485"/>
                    </a:lnTo>
                    <a:lnTo>
                      <a:pt x="0" y="741485"/>
                    </a:lnTo>
                    <a:close/>
                  </a:path>
                </a:pathLst>
              </a:custGeom>
              <a:solidFill>
                <a:srgbClr val="EFB199"/>
              </a:solidFill>
            </p:spPr>
            <p:txBody>
              <a:bodyPr/>
              <a:lstStyle/>
              <a:p>
                <a:pPr defTabSz="609630"/>
                <a:endParaRPr lang="en-US" sz="1200">
                  <a:solidFill>
                    <a:prstClr val="black"/>
                  </a:solidFill>
                  <a:latin typeface="Calibri"/>
                </a:endParaRPr>
              </a:p>
            </p:txBody>
          </p:sp>
          <p:sp>
            <p:nvSpPr>
              <p:cNvPr id="8" name="TextBox 18"/>
              <p:cNvSpPr txBox="1"/>
              <p:nvPr/>
            </p:nvSpPr>
            <p:spPr>
              <a:xfrm>
                <a:off x="0" y="-28575"/>
                <a:ext cx="812800" cy="841375"/>
              </a:xfrm>
              <a:prstGeom prst="rect">
                <a:avLst/>
              </a:prstGeom>
            </p:spPr>
            <p:txBody>
              <a:bodyPr lIns="33867" tIns="33867" rIns="33867" bIns="33867" rtlCol="0" anchor="ctr"/>
              <a:lstStyle/>
              <a:p>
                <a:pPr algn="ctr" defTabSz="609630">
                  <a:lnSpc>
                    <a:spcPts val="1307"/>
                  </a:lnSpc>
                </a:pPr>
                <a:endParaRPr sz="1200">
                  <a:solidFill>
                    <a:prstClr val="black"/>
                  </a:solidFill>
                  <a:latin typeface="Calibri"/>
                </a:endParaRPr>
              </a:p>
            </p:txBody>
          </p:sp>
        </p:grpSp>
      </p:grpSp>
      <p:sp>
        <p:nvSpPr>
          <p:cNvPr id="22" name="Freeform 5"/>
          <p:cNvSpPr/>
          <p:nvPr/>
        </p:nvSpPr>
        <p:spPr>
          <a:xfrm>
            <a:off x="4606926" y="262651"/>
            <a:ext cx="1466927" cy="1475448"/>
          </a:xfrm>
          <a:custGeom>
            <a:avLst/>
            <a:gdLst/>
            <a:ahLst/>
            <a:cxnLst/>
            <a:rect l="l" t="t" r="r" b="b"/>
            <a:pathLst>
              <a:path w="4246041" h="4114800">
                <a:moveTo>
                  <a:pt x="0" y="0"/>
                </a:moveTo>
                <a:lnTo>
                  <a:pt x="4246042" y="0"/>
                </a:lnTo>
                <a:lnTo>
                  <a:pt x="4246042" y="4114800"/>
                </a:lnTo>
                <a:lnTo>
                  <a:pt x="0" y="411480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pPr defTabSz="609630"/>
            <a:endParaRPr lang="en-US" sz="1200">
              <a:solidFill>
                <a:prstClr val="black"/>
              </a:solidFill>
              <a:latin typeface="Calibri"/>
            </a:endParaRPr>
          </a:p>
        </p:txBody>
      </p:sp>
      <p:pic>
        <p:nvPicPr>
          <p:cNvPr id="28" name="Picture 27"/>
          <p:cNvPicPr>
            <a:picLocks noChangeAspect="1"/>
          </p:cNvPicPr>
          <p:nvPr/>
        </p:nvPicPr>
        <p:blipFill>
          <a:blip r:embed="rId7"/>
          <a:stretch>
            <a:fillRect/>
          </a:stretch>
        </p:blipFill>
        <p:spPr>
          <a:xfrm>
            <a:off x="5219445" y="-10816"/>
            <a:ext cx="7112617" cy="2097206"/>
          </a:xfrm>
          <a:prstGeom prst="rect">
            <a:avLst/>
          </a:prstGeom>
        </p:spPr>
      </p:pic>
    </p:spTree>
    <p:extLst>
      <p:ext uri="{BB962C8B-B14F-4D97-AF65-F5344CB8AC3E}">
        <p14:creationId xmlns:p14="http://schemas.microsoft.com/office/powerpoint/2010/main" val="279878210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1676" y="-31811"/>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6712690" y="-31811"/>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a:off x="-1840780" y="5722680"/>
            <a:ext cx="14580831" cy="3446379"/>
          </a:xfrm>
          <a:custGeom>
            <a:avLst/>
            <a:gdLst/>
            <a:ahLst/>
            <a:cxnLst/>
            <a:rect l="l" t="t" r="r" b="b"/>
            <a:pathLst>
              <a:path w="21871247" h="5169568">
                <a:moveTo>
                  <a:pt x="0" y="0"/>
                </a:moveTo>
                <a:lnTo>
                  <a:pt x="21871247" y="0"/>
                </a:lnTo>
                <a:lnTo>
                  <a:pt x="21871247" y="5169568"/>
                </a:lnTo>
                <a:lnTo>
                  <a:pt x="0" y="5169568"/>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a:off x="980548" y="139363"/>
            <a:ext cx="7179361" cy="6350000"/>
          </a:xfrm>
          <a:custGeom>
            <a:avLst/>
            <a:gdLst/>
            <a:ahLst/>
            <a:cxnLst/>
            <a:rect l="l" t="t" r="r" b="b"/>
            <a:pathLst>
              <a:path w="5927565" h="6639838">
                <a:moveTo>
                  <a:pt x="0" y="0"/>
                </a:moveTo>
                <a:lnTo>
                  <a:pt x="5927565" y="0"/>
                </a:lnTo>
                <a:lnTo>
                  <a:pt x="5927565" y="6639838"/>
                </a:lnTo>
                <a:lnTo>
                  <a:pt x="0" y="6639838"/>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pPr defTabSz="609630"/>
            <a:endParaRPr lang="en-US" sz="1200">
              <a:solidFill>
                <a:prstClr val="black"/>
              </a:solidFill>
              <a:latin typeface="Calibri"/>
            </a:endParaRPr>
          </a:p>
        </p:txBody>
      </p:sp>
      <p:sp>
        <p:nvSpPr>
          <p:cNvPr id="11" name="Freeform 11"/>
          <p:cNvSpPr/>
          <p:nvPr/>
        </p:nvSpPr>
        <p:spPr>
          <a:xfrm>
            <a:off x="9136663" y="4501063"/>
            <a:ext cx="1568191" cy="1991929"/>
          </a:xfrm>
          <a:custGeom>
            <a:avLst/>
            <a:gdLst/>
            <a:ahLst/>
            <a:cxnLst/>
            <a:rect l="l" t="t" r="r" b="b"/>
            <a:pathLst>
              <a:path w="2352287" h="2987893">
                <a:moveTo>
                  <a:pt x="0" y="0"/>
                </a:moveTo>
                <a:lnTo>
                  <a:pt x="2352287" y="0"/>
                </a:lnTo>
                <a:lnTo>
                  <a:pt x="2352287" y="2987893"/>
                </a:lnTo>
                <a:lnTo>
                  <a:pt x="0" y="2987893"/>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pPr defTabSz="609630"/>
            <a:endParaRPr lang="en-US" sz="1200">
              <a:solidFill>
                <a:prstClr val="black"/>
              </a:solidFill>
              <a:latin typeface="Calibri"/>
            </a:endParaRPr>
          </a:p>
        </p:txBody>
      </p:sp>
      <p:pic>
        <p:nvPicPr>
          <p:cNvPr id="24" name="Picture 24"/>
          <p:cNvPicPr>
            <a:picLocks noChangeAspect="1"/>
          </p:cNvPicPr>
          <p:nvPr/>
        </p:nvPicPr>
        <p:blipFill>
          <a:blip r:embed="rId9"/>
          <a:srcRect/>
          <a:stretch>
            <a:fillRect/>
          </a:stretch>
        </p:blipFill>
        <p:spPr>
          <a:xfrm rot="-2700000">
            <a:off x="5241621" y="3530890"/>
            <a:ext cx="814153" cy="799395"/>
          </a:xfrm>
          <a:prstGeom prst="rect">
            <a:avLst/>
          </a:prstGeom>
        </p:spPr>
      </p:pic>
      <p:pic>
        <p:nvPicPr>
          <p:cNvPr id="25" name="Picture 25"/>
          <p:cNvPicPr>
            <a:picLocks noChangeAspect="1"/>
          </p:cNvPicPr>
          <p:nvPr/>
        </p:nvPicPr>
        <p:blipFill>
          <a:blip r:embed="rId9"/>
          <a:srcRect/>
          <a:stretch>
            <a:fillRect/>
          </a:stretch>
        </p:blipFill>
        <p:spPr>
          <a:xfrm rot="3915700">
            <a:off x="5449958" y="2830619"/>
            <a:ext cx="814153" cy="799395"/>
          </a:xfrm>
          <a:prstGeom prst="rect">
            <a:avLst/>
          </a:prstGeom>
        </p:spPr>
      </p:pic>
      <p:pic>
        <p:nvPicPr>
          <p:cNvPr id="26" name="Picture 25"/>
          <p:cNvPicPr>
            <a:picLocks noChangeAspect="1"/>
          </p:cNvPicPr>
          <p:nvPr/>
        </p:nvPicPr>
        <p:blipFill>
          <a:blip r:embed="rId10"/>
          <a:stretch>
            <a:fillRect/>
          </a:stretch>
        </p:blipFill>
        <p:spPr>
          <a:xfrm>
            <a:off x="8380271" y="298141"/>
            <a:ext cx="3347007" cy="3391183"/>
          </a:xfrm>
          <a:prstGeom prst="rect">
            <a:avLst/>
          </a:prstGeom>
        </p:spPr>
      </p:pic>
      <p:pic>
        <p:nvPicPr>
          <p:cNvPr id="31" name="Picture 30"/>
          <p:cNvPicPr>
            <a:picLocks noChangeAspect="1"/>
          </p:cNvPicPr>
          <p:nvPr/>
        </p:nvPicPr>
        <p:blipFill>
          <a:blip r:embed="rId11"/>
          <a:stretch>
            <a:fillRect/>
          </a:stretch>
        </p:blipFill>
        <p:spPr>
          <a:xfrm>
            <a:off x="980547" y="1289837"/>
            <a:ext cx="6722439" cy="5568163"/>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5748" y="7845"/>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6712690" y="-31811"/>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7" name="Freeform 7"/>
          <p:cNvSpPr/>
          <p:nvPr/>
        </p:nvSpPr>
        <p:spPr>
          <a:xfrm>
            <a:off x="-1840780" y="5722680"/>
            <a:ext cx="14580831" cy="3446379"/>
          </a:xfrm>
          <a:custGeom>
            <a:avLst/>
            <a:gdLst/>
            <a:ahLst/>
            <a:cxnLst/>
            <a:rect l="l" t="t" r="r" b="b"/>
            <a:pathLst>
              <a:path w="21871247" h="5169568">
                <a:moveTo>
                  <a:pt x="0" y="0"/>
                </a:moveTo>
                <a:lnTo>
                  <a:pt x="21871247" y="0"/>
                </a:lnTo>
                <a:lnTo>
                  <a:pt x="21871247" y="5169568"/>
                </a:lnTo>
                <a:lnTo>
                  <a:pt x="0" y="5169568"/>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sp>
        <p:nvSpPr>
          <p:cNvPr id="8" name="Freeform 8"/>
          <p:cNvSpPr/>
          <p:nvPr/>
        </p:nvSpPr>
        <p:spPr>
          <a:xfrm>
            <a:off x="7565389" y="5205335"/>
            <a:ext cx="1568191" cy="1991929"/>
          </a:xfrm>
          <a:custGeom>
            <a:avLst/>
            <a:gdLst/>
            <a:ahLst/>
            <a:cxnLst/>
            <a:rect l="l" t="t" r="r" b="b"/>
            <a:pathLst>
              <a:path w="2352287" h="2987893">
                <a:moveTo>
                  <a:pt x="0" y="0"/>
                </a:moveTo>
                <a:lnTo>
                  <a:pt x="2352287" y="0"/>
                </a:lnTo>
                <a:lnTo>
                  <a:pt x="2352287" y="2987893"/>
                </a:lnTo>
                <a:lnTo>
                  <a:pt x="0" y="2987893"/>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pPr defTabSz="609630"/>
            <a:endParaRPr lang="en-US" sz="1200">
              <a:solidFill>
                <a:prstClr val="black"/>
              </a:solidFill>
              <a:latin typeface="Calibri"/>
            </a:endParaRPr>
          </a:p>
        </p:txBody>
      </p:sp>
      <p:sp>
        <p:nvSpPr>
          <p:cNvPr id="9" name="Freeform 9"/>
          <p:cNvSpPr/>
          <p:nvPr/>
        </p:nvSpPr>
        <p:spPr>
          <a:xfrm>
            <a:off x="264991" y="333674"/>
            <a:ext cx="6987604" cy="5415228"/>
          </a:xfrm>
          <a:custGeom>
            <a:avLst/>
            <a:gdLst/>
            <a:ahLst/>
            <a:cxnLst/>
            <a:rect l="l" t="t" r="r" b="b"/>
            <a:pathLst>
              <a:path w="5927565" h="6639838">
                <a:moveTo>
                  <a:pt x="0" y="0"/>
                </a:moveTo>
                <a:lnTo>
                  <a:pt x="5927565" y="0"/>
                </a:lnTo>
                <a:lnTo>
                  <a:pt x="5927565" y="6639838"/>
                </a:lnTo>
                <a:lnTo>
                  <a:pt x="0" y="6639838"/>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pPr defTabSz="609630"/>
            <a:endParaRPr lang="en-US" sz="1200">
              <a:solidFill>
                <a:prstClr val="black"/>
              </a:solidFill>
              <a:latin typeface="Calibri"/>
            </a:endParaRPr>
          </a:p>
        </p:txBody>
      </p:sp>
      <p:grpSp>
        <p:nvGrpSpPr>
          <p:cNvPr id="26" name="Group 25"/>
          <p:cNvGrpSpPr/>
          <p:nvPr/>
        </p:nvGrpSpPr>
        <p:grpSpPr>
          <a:xfrm>
            <a:off x="7723899" y="921331"/>
            <a:ext cx="4312643" cy="4078713"/>
            <a:chOff x="9641265" y="669841"/>
            <a:chExt cx="7790832" cy="7716520"/>
          </a:xfrm>
        </p:grpSpPr>
        <p:sp>
          <p:nvSpPr>
            <p:cNvPr id="4" name="Freeform 4"/>
            <p:cNvSpPr/>
            <p:nvPr/>
          </p:nvSpPr>
          <p:spPr>
            <a:xfrm>
              <a:off x="9641265" y="669841"/>
              <a:ext cx="7618035" cy="7618035"/>
            </a:xfrm>
            <a:custGeom>
              <a:avLst/>
              <a:gdLst/>
              <a:ahLst/>
              <a:cxnLst/>
              <a:rect l="l" t="t" r="r" b="b"/>
              <a:pathLst>
                <a:path w="7618035" h="7618035">
                  <a:moveTo>
                    <a:pt x="0" y="0"/>
                  </a:moveTo>
                  <a:lnTo>
                    <a:pt x="7618035" y="0"/>
                  </a:lnTo>
                  <a:lnTo>
                    <a:pt x="7618035" y="7618035"/>
                  </a:lnTo>
                  <a:lnTo>
                    <a:pt x="0" y="7618035"/>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pPr defTabSz="609630"/>
              <a:endParaRPr lang="en-US" sz="1200">
                <a:solidFill>
                  <a:prstClr val="black"/>
                </a:solidFill>
                <a:latin typeface="Calibri"/>
              </a:endParaRPr>
            </a:p>
          </p:txBody>
        </p:sp>
        <p:sp>
          <p:nvSpPr>
            <p:cNvPr id="5" name="AutoShape 5"/>
            <p:cNvSpPr/>
            <p:nvPr/>
          </p:nvSpPr>
          <p:spPr>
            <a:xfrm rot="5478342">
              <a:off x="12165378" y="3035529"/>
              <a:ext cx="2646009" cy="0"/>
            </a:xfrm>
            <a:prstGeom prst="line">
              <a:avLst/>
            </a:prstGeom>
            <a:ln w="238125" cap="flat">
              <a:solidFill>
                <a:srgbClr val="000000"/>
              </a:solidFill>
              <a:prstDash val="solid"/>
              <a:headEnd type="triangle" w="lg" len="med"/>
              <a:tailEnd type="none" w="sm" len="sm"/>
            </a:ln>
          </p:spPr>
          <p:txBody>
            <a:bodyPr/>
            <a:lstStyle/>
            <a:p>
              <a:pPr defTabSz="609630"/>
              <a:endParaRPr lang="en-US" sz="1200">
                <a:solidFill>
                  <a:prstClr val="black"/>
                </a:solidFill>
                <a:latin typeface="Calibri"/>
              </a:endParaRPr>
            </a:p>
          </p:txBody>
        </p:sp>
        <p:sp>
          <p:nvSpPr>
            <p:cNvPr id="6" name="AutoShape 6"/>
            <p:cNvSpPr/>
            <p:nvPr/>
          </p:nvSpPr>
          <p:spPr>
            <a:xfrm rot="-9050653">
              <a:off x="13241127" y="4647317"/>
              <a:ext cx="1548157" cy="0"/>
            </a:xfrm>
            <a:prstGeom prst="line">
              <a:avLst/>
            </a:prstGeom>
            <a:ln w="238125" cap="flat">
              <a:solidFill>
                <a:srgbClr val="000000"/>
              </a:solidFill>
              <a:prstDash val="solid"/>
              <a:headEnd type="triangle" w="lg" len="med"/>
              <a:tailEnd type="none" w="sm" len="sm"/>
            </a:ln>
          </p:spPr>
          <p:txBody>
            <a:bodyPr/>
            <a:lstStyle/>
            <a:p>
              <a:pPr defTabSz="609630"/>
              <a:endParaRPr lang="en-US" sz="1200">
                <a:solidFill>
                  <a:prstClr val="black"/>
                </a:solidFill>
                <a:latin typeface="Calibri"/>
              </a:endParaRPr>
            </a:p>
          </p:txBody>
        </p:sp>
        <p:sp>
          <p:nvSpPr>
            <p:cNvPr id="11" name="TextBox 11"/>
            <p:cNvSpPr txBox="1"/>
            <p:nvPr/>
          </p:nvSpPr>
          <p:spPr>
            <a:xfrm>
              <a:off x="13221925" y="950832"/>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12</a:t>
              </a:r>
            </a:p>
          </p:txBody>
        </p:sp>
        <p:sp>
          <p:nvSpPr>
            <p:cNvPr id="12" name="TextBox 12"/>
            <p:cNvSpPr txBox="1"/>
            <p:nvPr/>
          </p:nvSpPr>
          <p:spPr>
            <a:xfrm>
              <a:off x="13184767" y="7639826"/>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6</a:t>
              </a:r>
            </a:p>
          </p:txBody>
        </p:sp>
        <p:sp>
          <p:nvSpPr>
            <p:cNvPr id="13" name="TextBox 13"/>
            <p:cNvSpPr txBox="1"/>
            <p:nvPr/>
          </p:nvSpPr>
          <p:spPr>
            <a:xfrm>
              <a:off x="16600822" y="4201047"/>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3</a:t>
              </a:r>
            </a:p>
          </p:txBody>
        </p:sp>
        <p:sp>
          <p:nvSpPr>
            <p:cNvPr id="14" name="TextBox 14"/>
            <p:cNvSpPr txBox="1"/>
            <p:nvPr/>
          </p:nvSpPr>
          <p:spPr>
            <a:xfrm>
              <a:off x="9940118" y="4248674"/>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9</a:t>
              </a:r>
            </a:p>
          </p:txBody>
        </p:sp>
        <p:sp>
          <p:nvSpPr>
            <p:cNvPr id="15" name="TextBox 15"/>
            <p:cNvSpPr txBox="1"/>
            <p:nvPr/>
          </p:nvSpPr>
          <p:spPr>
            <a:xfrm>
              <a:off x="15062446" y="1390568"/>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1</a:t>
              </a:r>
            </a:p>
          </p:txBody>
        </p:sp>
        <p:sp>
          <p:nvSpPr>
            <p:cNvPr id="16" name="TextBox 16"/>
            <p:cNvSpPr txBox="1"/>
            <p:nvPr/>
          </p:nvSpPr>
          <p:spPr>
            <a:xfrm>
              <a:off x="16166135" y="2522770"/>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2</a:t>
              </a:r>
            </a:p>
          </p:txBody>
        </p:sp>
        <p:sp>
          <p:nvSpPr>
            <p:cNvPr id="17" name="TextBox 17"/>
            <p:cNvSpPr txBox="1"/>
            <p:nvPr/>
          </p:nvSpPr>
          <p:spPr>
            <a:xfrm>
              <a:off x="16131087" y="5970196"/>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4</a:t>
              </a:r>
            </a:p>
          </p:txBody>
        </p:sp>
        <p:sp>
          <p:nvSpPr>
            <p:cNvPr id="18" name="TextBox 18"/>
            <p:cNvSpPr txBox="1"/>
            <p:nvPr/>
          </p:nvSpPr>
          <p:spPr>
            <a:xfrm>
              <a:off x="14947814" y="7147539"/>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5</a:t>
              </a:r>
            </a:p>
          </p:txBody>
        </p:sp>
        <p:sp>
          <p:nvSpPr>
            <p:cNvPr id="19" name="TextBox 19"/>
            <p:cNvSpPr txBox="1"/>
            <p:nvPr/>
          </p:nvSpPr>
          <p:spPr>
            <a:xfrm>
              <a:off x="11607935" y="7166588"/>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7</a:t>
              </a:r>
            </a:p>
          </p:txBody>
        </p:sp>
        <p:sp>
          <p:nvSpPr>
            <p:cNvPr id="20" name="TextBox 20"/>
            <p:cNvSpPr txBox="1"/>
            <p:nvPr/>
          </p:nvSpPr>
          <p:spPr>
            <a:xfrm>
              <a:off x="10438561" y="6094021"/>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8</a:t>
              </a:r>
            </a:p>
          </p:txBody>
        </p:sp>
        <p:sp>
          <p:nvSpPr>
            <p:cNvPr id="21" name="TextBox 21"/>
            <p:cNvSpPr txBox="1"/>
            <p:nvPr/>
          </p:nvSpPr>
          <p:spPr>
            <a:xfrm>
              <a:off x="10355756" y="2560871"/>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10</a:t>
              </a:r>
            </a:p>
          </p:txBody>
        </p:sp>
        <p:sp>
          <p:nvSpPr>
            <p:cNvPr id="22" name="TextBox 22"/>
            <p:cNvSpPr txBox="1"/>
            <p:nvPr/>
          </p:nvSpPr>
          <p:spPr>
            <a:xfrm>
              <a:off x="11626984" y="1352467"/>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11</a:t>
              </a:r>
            </a:p>
          </p:txBody>
        </p:sp>
      </p:grpSp>
      <p:pic>
        <p:nvPicPr>
          <p:cNvPr id="25" name="Picture 25"/>
          <p:cNvPicPr>
            <a:picLocks noChangeAspect="1"/>
          </p:cNvPicPr>
          <p:nvPr/>
        </p:nvPicPr>
        <p:blipFill>
          <a:blip r:embed="rId11"/>
          <a:srcRect/>
          <a:stretch>
            <a:fillRect/>
          </a:stretch>
        </p:blipFill>
        <p:spPr>
          <a:xfrm rot="3915700">
            <a:off x="11000444" y="225420"/>
            <a:ext cx="814153" cy="799395"/>
          </a:xfrm>
          <a:prstGeom prst="rect">
            <a:avLst/>
          </a:prstGeom>
        </p:spPr>
      </p:pic>
      <p:pic>
        <p:nvPicPr>
          <p:cNvPr id="10" name="Picture 10"/>
          <p:cNvPicPr>
            <a:picLocks noChangeAspect="1"/>
          </p:cNvPicPr>
          <p:nvPr/>
        </p:nvPicPr>
        <p:blipFill>
          <a:blip r:embed="rId11"/>
          <a:srcRect/>
          <a:stretch>
            <a:fillRect/>
          </a:stretch>
        </p:blipFill>
        <p:spPr>
          <a:xfrm rot="-2700000">
            <a:off x="7630483" y="471931"/>
            <a:ext cx="814153" cy="799395"/>
          </a:xfrm>
          <a:prstGeom prst="rect">
            <a:avLst/>
          </a:prstGeom>
        </p:spPr>
      </p:pic>
      <p:pic>
        <p:nvPicPr>
          <p:cNvPr id="31" name="Picture 30"/>
          <p:cNvPicPr>
            <a:picLocks noChangeAspect="1"/>
          </p:cNvPicPr>
          <p:nvPr/>
        </p:nvPicPr>
        <p:blipFill>
          <a:blip r:embed="rId12"/>
          <a:stretch>
            <a:fillRect/>
          </a:stretch>
        </p:blipFill>
        <p:spPr>
          <a:xfrm>
            <a:off x="61477" y="1569247"/>
            <a:ext cx="7393057" cy="4438273"/>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0D8C0DB-A9A4-7292-C57C-252C70DEDF12}"/>
              </a:ext>
            </a:extLst>
          </p:cNvPr>
          <p:cNvSpPr txBox="1"/>
          <p:nvPr/>
        </p:nvSpPr>
        <p:spPr>
          <a:xfrm>
            <a:off x="0" y="293760"/>
            <a:ext cx="12192000" cy="1292662"/>
          </a:xfrm>
          <a:prstGeom prst="rect">
            <a:avLst/>
          </a:prstGeom>
          <a:noFill/>
        </p:spPr>
        <p:txBody>
          <a:bodyPr wrap="square" rtlCol="0">
            <a:spAutoFit/>
          </a:bodyPr>
          <a:lstStyle/>
          <a:p>
            <a:r>
              <a:rPr lang="en-US" sz="3900" dirty="0">
                <a:latin typeface="Times New Roman" panose="02020603050405020304" pitchFamily="18" charset="0"/>
                <a:cs typeface="Times New Roman" panose="02020603050405020304" pitchFamily="18" charset="0"/>
              </a:rPr>
              <a:t>(</a:t>
            </a:r>
            <a:r>
              <a:rPr lang="en-US" sz="3900" dirty="0" err="1">
                <a:latin typeface="Times New Roman" panose="02020603050405020304" pitchFamily="18" charset="0"/>
                <a:cs typeface="Times New Roman" panose="02020603050405020304" pitchFamily="18" charset="0"/>
              </a:rPr>
              <a:t>Bài</a:t>
            </a:r>
            <a:r>
              <a:rPr lang="en-US" sz="3900" dirty="0">
                <a:latin typeface="Times New Roman" panose="02020603050405020304" pitchFamily="18" charset="0"/>
                <a:cs typeface="Times New Roman" panose="02020603050405020304" pitchFamily="18" charset="0"/>
              </a:rPr>
              <a:t> 1 tr 60) An </a:t>
            </a:r>
            <a:r>
              <a:rPr lang="en-US" sz="3900" dirty="0" err="1">
                <a:latin typeface="Times New Roman" panose="02020603050405020304" pitchFamily="18" charset="0"/>
                <a:cs typeface="Times New Roman" panose="02020603050405020304" pitchFamily="18" charset="0"/>
              </a:rPr>
              <a:t>có</a:t>
            </a:r>
            <a:r>
              <a:rPr lang="en-US" sz="3900" dirty="0">
                <a:latin typeface="Times New Roman" panose="02020603050405020304" pitchFamily="18" charset="0"/>
                <a:cs typeface="Times New Roman" panose="02020603050405020304" pitchFamily="18" charset="0"/>
              </a:rPr>
              <a:t> </a:t>
            </a:r>
            <a:r>
              <a:rPr lang="en-US" sz="3900" dirty="0" err="1">
                <a:latin typeface="Times New Roman" panose="02020603050405020304" pitchFamily="18" charset="0"/>
                <a:cs typeface="Times New Roman" panose="02020603050405020304" pitchFamily="18" charset="0"/>
              </a:rPr>
              <a:t>thể</a:t>
            </a:r>
            <a:r>
              <a:rPr lang="en-US" sz="3900" dirty="0">
                <a:latin typeface="Times New Roman" panose="02020603050405020304" pitchFamily="18" charset="0"/>
                <a:cs typeface="Times New Roman" panose="02020603050405020304" pitchFamily="18" charset="0"/>
              </a:rPr>
              <a:t> </a:t>
            </a:r>
            <a:r>
              <a:rPr lang="en-US" sz="3900" dirty="0" err="1">
                <a:latin typeface="Times New Roman" panose="02020603050405020304" pitchFamily="18" charset="0"/>
                <a:cs typeface="Times New Roman" panose="02020603050405020304" pitchFamily="18" charset="0"/>
              </a:rPr>
              <a:t>gấp</a:t>
            </a:r>
            <a:r>
              <a:rPr lang="en-US" sz="3900" dirty="0">
                <a:latin typeface="Times New Roman" panose="02020603050405020304" pitchFamily="18" charset="0"/>
                <a:cs typeface="Times New Roman" panose="02020603050405020304" pitchFamily="18" charset="0"/>
              </a:rPr>
              <a:t> </a:t>
            </a:r>
            <a:r>
              <a:rPr lang="en-US" sz="3900" dirty="0" err="1">
                <a:latin typeface="Times New Roman" panose="02020603050405020304" pitchFamily="18" charset="0"/>
                <a:cs typeface="Times New Roman" panose="02020603050405020304" pitchFamily="18" charset="0"/>
              </a:rPr>
              <a:t>hình</a:t>
            </a:r>
            <a:r>
              <a:rPr lang="en-US" sz="3900" dirty="0">
                <a:latin typeface="Times New Roman" panose="02020603050405020304" pitchFamily="18" charset="0"/>
                <a:cs typeface="Times New Roman" panose="02020603050405020304" pitchFamily="18" charset="0"/>
              </a:rPr>
              <a:t> </a:t>
            </a:r>
            <a:r>
              <a:rPr lang="en-US" sz="3900" dirty="0" err="1">
                <a:latin typeface="Times New Roman" panose="02020603050405020304" pitchFamily="18" charset="0"/>
                <a:cs typeface="Times New Roman" panose="02020603050405020304" pitchFamily="18" charset="0"/>
              </a:rPr>
              <a:t>khai</a:t>
            </a:r>
            <a:r>
              <a:rPr lang="en-US" sz="3900" dirty="0">
                <a:latin typeface="Times New Roman" panose="02020603050405020304" pitchFamily="18" charset="0"/>
                <a:cs typeface="Times New Roman" panose="02020603050405020304" pitchFamily="18" charset="0"/>
              </a:rPr>
              <a:t> </a:t>
            </a:r>
            <a:r>
              <a:rPr lang="en-US" sz="3900" dirty="0" err="1">
                <a:latin typeface="Times New Roman" panose="02020603050405020304" pitchFamily="18" charset="0"/>
                <a:cs typeface="Times New Roman" panose="02020603050405020304" pitchFamily="18" charset="0"/>
              </a:rPr>
              <a:t>triển</a:t>
            </a:r>
            <a:r>
              <a:rPr lang="en-US" sz="3900" dirty="0">
                <a:latin typeface="Times New Roman" panose="02020603050405020304" pitchFamily="18" charset="0"/>
                <a:cs typeface="Times New Roman" panose="02020603050405020304" pitchFamily="18" charset="0"/>
              </a:rPr>
              <a:t> ở </a:t>
            </a:r>
            <a:r>
              <a:rPr lang="en-US" sz="3900" dirty="0" err="1">
                <a:latin typeface="Times New Roman" panose="02020603050405020304" pitchFamily="18" charset="0"/>
                <a:cs typeface="Times New Roman" panose="02020603050405020304" pitchFamily="18" charset="0"/>
              </a:rPr>
              <a:t>trên</a:t>
            </a:r>
            <a:r>
              <a:rPr lang="en-US" sz="3900" dirty="0">
                <a:latin typeface="Times New Roman" panose="02020603050405020304" pitchFamily="18" charset="0"/>
                <a:cs typeface="Times New Roman" panose="02020603050405020304" pitchFamily="18" charset="0"/>
              </a:rPr>
              <a:t> </a:t>
            </a:r>
            <a:r>
              <a:rPr lang="en-US" sz="3900" dirty="0" err="1">
                <a:latin typeface="Times New Roman" panose="02020603050405020304" pitchFamily="18" charset="0"/>
                <a:cs typeface="Times New Roman" panose="02020603050405020304" pitchFamily="18" charset="0"/>
              </a:rPr>
              <a:t>thành</a:t>
            </a:r>
            <a:r>
              <a:rPr lang="en-US" sz="3900" dirty="0">
                <a:latin typeface="Times New Roman" panose="02020603050405020304" pitchFamily="18" charset="0"/>
                <a:cs typeface="Times New Roman" panose="02020603050405020304" pitchFamily="18" charset="0"/>
              </a:rPr>
              <a:t> </a:t>
            </a:r>
            <a:r>
              <a:rPr lang="en-US" sz="3900" dirty="0" err="1">
                <a:latin typeface="Times New Roman" panose="02020603050405020304" pitchFamily="18" charset="0"/>
                <a:cs typeface="Times New Roman" panose="02020603050405020304" pitchFamily="18" charset="0"/>
              </a:rPr>
              <a:t>chiếc</a:t>
            </a:r>
            <a:r>
              <a:rPr lang="en-US" sz="3900" dirty="0">
                <a:latin typeface="Times New Roman" panose="02020603050405020304" pitchFamily="18" charset="0"/>
                <a:cs typeface="Times New Roman" panose="02020603050405020304" pitchFamily="18" charset="0"/>
              </a:rPr>
              <a:t> </a:t>
            </a:r>
            <a:r>
              <a:rPr lang="en-US" sz="3900" dirty="0" err="1">
                <a:latin typeface="Times New Roman" panose="02020603050405020304" pitchFamily="18" charset="0"/>
                <a:cs typeface="Times New Roman" panose="02020603050405020304" pitchFamily="18" charset="0"/>
              </a:rPr>
              <a:t>hộp</a:t>
            </a:r>
            <a:r>
              <a:rPr lang="en-US" sz="3900" dirty="0">
                <a:latin typeface="Times New Roman" panose="02020603050405020304" pitchFamily="18" charset="0"/>
                <a:cs typeface="Times New Roman" panose="02020603050405020304" pitchFamily="18" charset="0"/>
              </a:rPr>
              <a:t> </a:t>
            </a:r>
            <a:r>
              <a:rPr lang="en-US" sz="3900" dirty="0" err="1">
                <a:latin typeface="Times New Roman" panose="02020603050405020304" pitchFamily="18" charset="0"/>
                <a:cs typeface="Times New Roman" panose="02020603050405020304" pitchFamily="18" charset="0"/>
              </a:rPr>
              <a:t>nào</a:t>
            </a:r>
            <a:r>
              <a:rPr lang="en-US" sz="3900" dirty="0">
                <a:latin typeface="Times New Roman" panose="02020603050405020304" pitchFamily="18" charset="0"/>
                <a:cs typeface="Times New Roman" panose="02020603050405020304" pitchFamily="18" charset="0"/>
              </a:rPr>
              <a:t>?</a:t>
            </a:r>
          </a:p>
        </p:txBody>
      </p:sp>
      <p:pic>
        <p:nvPicPr>
          <p:cNvPr id="8" name="Picture 7">
            <a:extLst>
              <a:ext uri="{FF2B5EF4-FFF2-40B4-BE49-F238E27FC236}">
                <a16:creationId xmlns:a16="http://schemas.microsoft.com/office/drawing/2014/main" id="{5671CC46-02B8-CAF4-34B9-DCF68449B7F0}"/>
              </a:ext>
            </a:extLst>
          </p:cNvPr>
          <p:cNvPicPr>
            <a:picLocks noChangeAspect="1"/>
          </p:cNvPicPr>
          <p:nvPr/>
        </p:nvPicPr>
        <p:blipFill>
          <a:blip r:embed="rId3"/>
          <a:stretch>
            <a:fillRect/>
          </a:stretch>
        </p:blipFill>
        <p:spPr>
          <a:xfrm>
            <a:off x="4644501" y="904127"/>
            <a:ext cx="2902997" cy="2800882"/>
          </a:xfrm>
          <a:prstGeom prst="rect">
            <a:avLst/>
          </a:prstGeom>
        </p:spPr>
      </p:pic>
      <p:pic>
        <p:nvPicPr>
          <p:cNvPr id="12" name="Picture 11">
            <a:extLst>
              <a:ext uri="{FF2B5EF4-FFF2-40B4-BE49-F238E27FC236}">
                <a16:creationId xmlns:a16="http://schemas.microsoft.com/office/drawing/2014/main" id="{FBC9B725-5FFC-55A3-4A67-73010703E5DA}"/>
              </a:ext>
            </a:extLst>
          </p:cNvPr>
          <p:cNvPicPr>
            <a:picLocks noChangeAspect="1"/>
          </p:cNvPicPr>
          <p:nvPr/>
        </p:nvPicPr>
        <p:blipFill>
          <a:blip r:embed="rId4"/>
          <a:stretch>
            <a:fillRect/>
          </a:stretch>
        </p:blipFill>
        <p:spPr>
          <a:xfrm>
            <a:off x="159799" y="3779315"/>
            <a:ext cx="11688339" cy="2719140"/>
          </a:xfrm>
          <a:prstGeom prst="rect">
            <a:avLst/>
          </a:prstGeom>
        </p:spPr>
      </p:pic>
      <p:sp>
        <p:nvSpPr>
          <p:cNvPr id="13" name="Oval 12">
            <a:extLst>
              <a:ext uri="{FF2B5EF4-FFF2-40B4-BE49-F238E27FC236}">
                <a16:creationId xmlns:a16="http://schemas.microsoft.com/office/drawing/2014/main" id="{5A518558-38AC-CD01-BCCB-7AFE15E347F0}"/>
              </a:ext>
            </a:extLst>
          </p:cNvPr>
          <p:cNvSpPr/>
          <p:nvPr/>
        </p:nvSpPr>
        <p:spPr>
          <a:xfrm>
            <a:off x="3835153" y="5575178"/>
            <a:ext cx="559294" cy="514904"/>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295765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2CCE1-7E69-56A5-536A-9586E6F3065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67494A8-906D-EF6A-7328-0E487D027C35}"/>
              </a:ext>
            </a:extLst>
          </p:cNvPr>
          <p:cNvSpPr txBox="1"/>
          <p:nvPr/>
        </p:nvSpPr>
        <p:spPr>
          <a:xfrm>
            <a:off x="0" y="293760"/>
            <a:ext cx="12192000" cy="1292662"/>
          </a:xfrm>
          <a:prstGeom prst="rect">
            <a:avLst/>
          </a:prstGeom>
          <a:noFill/>
        </p:spPr>
        <p:txBody>
          <a:bodyPr wrap="square" rtlCol="0">
            <a:spAutoFit/>
          </a:bodyPr>
          <a:lstStyle/>
          <a:p>
            <a:r>
              <a:rPr lang="en-US" sz="3900" dirty="0">
                <a:latin typeface="Times New Roman" panose="02020603050405020304" pitchFamily="18" charset="0"/>
                <a:cs typeface="Times New Roman" panose="02020603050405020304" pitchFamily="18" charset="0"/>
              </a:rPr>
              <a:t>(</a:t>
            </a:r>
            <a:r>
              <a:rPr lang="en-US" sz="3900" dirty="0" err="1">
                <a:latin typeface="Times New Roman" panose="02020603050405020304" pitchFamily="18" charset="0"/>
                <a:cs typeface="Times New Roman" panose="02020603050405020304" pitchFamily="18" charset="0"/>
              </a:rPr>
              <a:t>Bài</a:t>
            </a:r>
            <a:r>
              <a:rPr lang="en-US" sz="3900" dirty="0">
                <a:latin typeface="Times New Roman" panose="02020603050405020304" pitchFamily="18" charset="0"/>
                <a:cs typeface="Times New Roman" panose="02020603050405020304" pitchFamily="18" charset="0"/>
              </a:rPr>
              <a:t> 1 tr 61) </a:t>
            </a:r>
            <a:r>
              <a:rPr lang="en-US" sz="3900" dirty="0" err="1">
                <a:latin typeface="Times New Roman" panose="02020603050405020304" pitchFamily="18" charset="0"/>
                <a:cs typeface="Times New Roman" panose="02020603050405020304" pitchFamily="18" charset="0"/>
              </a:rPr>
              <a:t>Hình</a:t>
            </a:r>
            <a:r>
              <a:rPr lang="en-US" sz="3900" dirty="0">
                <a:latin typeface="Times New Roman" panose="02020603050405020304" pitchFamily="18" charset="0"/>
                <a:cs typeface="Times New Roman" panose="02020603050405020304" pitchFamily="18" charset="0"/>
              </a:rPr>
              <a:t> </a:t>
            </a:r>
            <a:r>
              <a:rPr lang="en-US" sz="3900" dirty="0" err="1">
                <a:latin typeface="Times New Roman" panose="02020603050405020304" pitchFamily="18" charset="0"/>
                <a:cs typeface="Times New Roman" panose="02020603050405020304" pitchFamily="18" charset="0"/>
              </a:rPr>
              <a:t>nào</a:t>
            </a:r>
            <a:r>
              <a:rPr lang="en-US" sz="3900" dirty="0">
                <a:latin typeface="Times New Roman" panose="02020603050405020304" pitchFamily="18" charset="0"/>
                <a:cs typeface="Times New Roman" panose="02020603050405020304" pitchFamily="18" charset="0"/>
              </a:rPr>
              <a:t> </a:t>
            </a:r>
            <a:r>
              <a:rPr lang="en-US" sz="3900" dirty="0" err="1">
                <a:latin typeface="Times New Roman" panose="02020603050405020304" pitchFamily="18" charset="0"/>
                <a:cs typeface="Times New Roman" panose="02020603050405020304" pitchFamily="18" charset="0"/>
              </a:rPr>
              <a:t>dưới</a:t>
            </a:r>
            <a:r>
              <a:rPr lang="en-US" sz="3900" dirty="0">
                <a:latin typeface="Times New Roman" panose="02020603050405020304" pitchFamily="18" charset="0"/>
                <a:cs typeface="Times New Roman" panose="02020603050405020304" pitchFamily="18" charset="0"/>
              </a:rPr>
              <a:t> </a:t>
            </a:r>
            <a:r>
              <a:rPr lang="en-US" sz="3900" dirty="0" err="1">
                <a:latin typeface="Times New Roman" panose="02020603050405020304" pitchFamily="18" charset="0"/>
                <a:cs typeface="Times New Roman" panose="02020603050405020304" pitchFamily="18" charset="0"/>
              </a:rPr>
              <a:t>đây</a:t>
            </a:r>
            <a:r>
              <a:rPr lang="en-US" sz="3900" dirty="0">
                <a:latin typeface="Times New Roman" panose="02020603050405020304" pitchFamily="18" charset="0"/>
                <a:cs typeface="Times New Roman" panose="02020603050405020304" pitchFamily="18" charset="0"/>
              </a:rPr>
              <a:t> </a:t>
            </a:r>
            <a:r>
              <a:rPr lang="en-US" sz="3900" dirty="0" err="1">
                <a:latin typeface="Times New Roman" panose="02020603050405020304" pitchFamily="18" charset="0"/>
                <a:cs typeface="Times New Roman" panose="02020603050405020304" pitchFamily="18" charset="0"/>
              </a:rPr>
              <a:t>là</a:t>
            </a:r>
            <a:r>
              <a:rPr lang="en-US" sz="3900" dirty="0">
                <a:latin typeface="Times New Roman" panose="02020603050405020304" pitchFamily="18" charset="0"/>
                <a:cs typeface="Times New Roman" panose="02020603050405020304" pitchFamily="18" charset="0"/>
              </a:rPr>
              <a:t> </a:t>
            </a:r>
            <a:r>
              <a:rPr lang="en-US" sz="3900" dirty="0" err="1">
                <a:latin typeface="Times New Roman" panose="02020603050405020304" pitchFamily="18" charset="0"/>
                <a:cs typeface="Times New Roman" panose="02020603050405020304" pitchFamily="18" charset="0"/>
              </a:rPr>
              <a:t>hình</a:t>
            </a:r>
            <a:r>
              <a:rPr lang="en-US" sz="3900" dirty="0">
                <a:latin typeface="Times New Roman" panose="02020603050405020304" pitchFamily="18" charset="0"/>
                <a:cs typeface="Times New Roman" panose="02020603050405020304" pitchFamily="18" charset="0"/>
              </a:rPr>
              <a:t> </a:t>
            </a:r>
            <a:r>
              <a:rPr lang="en-US" sz="3900" dirty="0" err="1">
                <a:latin typeface="Times New Roman" panose="02020603050405020304" pitchFamily="18" charset="0"/>
                <a:cs typeface="Times New Roman" panose="02020603050405020304" pitchFamily="18" charset="0"/>
              </a:rPr>
              <a:t>khai</a:t>
            </a:r>
            <a:r>
              <a:rPr lang="en-US" sz="3900" dirty="0">
                <a:latin typeface="Times New Roman" panose="02020603050405020304" pitchFamily="18" charset="0"/>
                <a:cs typeface="Times New Roman" panose="02020603050405020304" pitchFamily="18" charset="0"/>
              </a:rPr>
              <a:t> </a:t>
            </a:r>
            <a:r>
              <a:rPr lang="en-US" sz="3900" dirty="0" err="1">
                <a:latin typeface="Times New Roman" panose="02020603050405020304" pitchFamily="18" charset="0"/>
                <a:cs typeface="Times New Roman" panose="02020603050405020304" pitchFamily="18" charset="0"/>
              </a:rPr>
              <a:t>triển</a:t>
            </a:r>
            <a:r>
              <a:rPr lang="en-US" sz="3900" dirty="0">
                <a:latin typeface="Times New Roman" panose="02020603050405020304" pitchFamily="18" charset="0"/>
                <a:cs typeface="Times New Roman" panose="02020603050405020304" pitchFamily="18" charset="0"/>
              </a:rPr>
              <a:t> </a:t>
            </a:r>
            <a:r>
              <a:rPr lang="en-US" sz="3900" dirty="0" err="1">
                <a:latin typeface="Times New Roman" panose="02020603050405020304" pitchFamily="18" charset="0"/>
                <a:cs typeface="Times New Roman" panose="02020603050405020304" pitchFamily="18" charset="0"/>
              </a:rPr>
              <a:t>của</a:t>
            </a:r>
            <a:r>
              <a:rPr lang="en-US" sz="3900" dirty="0">
                <a:latin typeface="Times New Roman" panose="02020603050405020304" pitchFamily="18" charset="0"/>
                <a:cs typeface="Times New Roman" panose="02020603050405020304" pitchFamily="18" charset="0"/>
              </a:rPr>
              <a:t> </a:t>
            </a:r>
            <a:r>
              <a:rPr lang="en-US" sz="3900" dirty="0" err="1">
                <a:latin typeface="Times New Roman" panose="02020603050405020304" pitchFamily="18" charset="0"/>
                <a:cs typeface="Times New Roman" panose="02020603050405020304" pitchFamily="18" charset="0"/>
              </a:rPr>
              <a:t>một</a:t>
            </a:r>
            <a:r>
              <a:rPr lang="en-US" sz="3900" dirty="0">
                <a:latin typeface="Times New Roman" panose="02020603050405020304" pitchFamily="18" charset="0"/>
                <a:cs typeface="Times New Roman" panose="02020603050405020304" pitchFamily="18" charset="0"/>
              </a:rPr>
              <a:t> </a:t>
            </a:r>
            <a:r>
              <a:rPr lang="en-US" sz="3900" dirty="0" err="1">
                <a:latin typeface="Times New Roman" panose="02020603050405020304" pitchFamily="18" charset="0"/>
                <a:cs typeface="Times New Roman" panose="02020603050405020304" pitchFamily="18" charset="0"/>
              </a:rPr>
              <a:t>hình</a:t>
            </a:r>
            <a:r>
              <a:rPr lang="en-US" sz="3900" dirty="0">
                <a:latin typeface="Times New Roman" panose="02020603050405020304" pitchFamily="18" charset="0"/>
                <a:cs typeface="Times New Roman" panose="02020603050405020304" pitchFamily="18" charset="0"/>
              </a:rPr>
              <a:t> </a:t>
            </a:r>
            <a:r>
              <a:rPr lang="en-US" sz="3900" dirty="0" err="1">
                <a:latin typeface="Times New Roman" panose="02020603050405020304" pitchFamily="18" charset="0"/>
                <a:cs typeface="Times New Roman" panose="02020603050405020304" pitchFamily="18" charset="0"/>
              </a:rPr>
              <a:t>hộp</a:t>
            </a:r>
            <a:r>
              <a:rPr lang="en-US" sz="3900" dirty="0">
                <a:latin typeface="Times New Roman" panose="02020603050405020304" pitchFamily="18" charset="0"/>
                <a:cs typeface="Times New Roman" panose="02020603050405020304" pitchFamily="18" charset="0"/>
              </a:rPr>
              <a:t> </a:t>
            </a:r>
            <a:r>
              <a:rPr lang="en-US" sz="3900" dirty="0" err="1">
                <a:latin typeface="Times New Roman" panose="02020603050405020304" pitchFamily="18" charset="0"/>
                <a:cs typeface="Times New Roman" panose="02020603050405020304" pitchFamily="18" charset="0"/>
              </a:rPr>
              <a:t>chữ</a:t>
            </a:r>
            <a:r>
              <a:rPr lang="en-US" sz="3900" dirty="0">
                <a:latin typeface="Times New Roman" panose="02020603050405020304" pitchFamily="18" charset="0"/>
                <a:cs typeface="Times New Roman" panose="02020603050405020304" pitchFamily="18" charset="0"/>
              </a:rPr>
              <a:t> </a:t>
            </a:r>
            <a:r>
              <a:rPr lang="en-US" sz="3900" dirty="0" err="1">
                <a:latin typeface="Times New Roman" panose="02020603050405020304" pitchFamily="18" charset="0"/>
                <a:cs typeface="Times New Roman" panose="02020603050405020304" pitchFamily="18" charset="0"/>
              </a:rPr>
              <a:t>nhật</a:t>
            </a:r>
            <a:r>
              <a:rPr lang="en-US" sz="3900" dirty="0">
                <a:latin typeface="Times New Roman" panose="02020603050405020304" pitchFamily="18" charset="0"/>
                <a:cs typeface="Times New Roman" panose="02020603050405020304" pitchFamily="18" charset="0"/>
              </a:rPr>
              <a:t>?</a:t>
            </a:r>
          </a:p>
        </p:txBody>
      </p:sp>
      <p:pic>
        <p:nvPicPr>
          <p:cNvPr id="3" name="Picture 2">
            <a:extLst>
              <a:ext uri="{FF2B5EF4-FFF2-40B4-BE49-F238E27FC236}">
                <a16:creationId xmlns:a16="http://schemas.microsoft.com/office/drawing/2014/main" id="{51E4F967-3203-C313-A83A-112CED894688}"/>
              </a:ext>
            </a:extLst>
          </p:cNvPr>
          <p:cNvPicPr>
            <a:picLocks noChangeAspect="1"/>
          </p:cNvPicPr>
          <p:nvPr/>
        </p:nvPicPr>
        <p:blipFill>
          <a:blip r:embed="rId3"/>
          <a:stretch>
            <a:fillRect/>
          </a:stretch>
        </p:blipFill>
        <p:spPr>
          <a:xfrm>
            <a:off x="701336" y="1586422"/>
            <a:ext cx="10925452" cy="5173310"/>
          </a:xfrm>
          <a:prstGeom prst="rect">
            <a:avLst/>
          </a:prstGeom>
        </p:spPr>
      </p:pic>
      <p:sp>
        <p:nvSpPr>
          <p:cNvPr id="13" name="Oval 12">
            <a:extLst>
              <a:ext uri="{FF2B5EF4-FFF2-40B4-BE49-F238E27FC236}">
                <a16:creationId xmlns:a16="http://schemas.microsoft.com/office/drawing/2014/main" id="{8272EB87-659F-9AC6-B1BB-0D8EB124D191}"/>
              </a:ext>
            </a:extLst>
          </p:cNvPr>
          <p:cNvSpPr/>
          <p:nvPr/>
        </p:nvSpPr>
        <p:spPr>
          <a:xfrm>
            <a:off x="8260671" y="4669654"/>
            <a:ext cx="559294" cy="532661"/>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14874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p:cNvSpPr/>
          <p:nvPr/>
        </p:nvSpPr>
        <p:spPr>
          <a:xfrm>
            <a:off x="236991" y="381000"/>
            <a:ext cx="11585117" cy="6147527"/>
          </a:xfrm>
          <a:prstGeom prst="round2SameRect">
            <a:avLst>
              <a:gd name="adj1" fmla="val 5570"/>
              <a:gd name="adj2" fmla="val 0"/>
            </a:avLst>
          </a:pr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grpSp>
        <p:nvGrpSpPr>
          <p:cNvPr id="8" name="Group 7">
            <a:extLst>
              <a:ext uri="{FF2B5EF4-FFF2-40B4-BE49-F238E27FC236}">
                <a16:creationId xmlns:a16="http://schemas.microsoft.com/office/drawing/2014/main" id="{F20B02AD-C14B-BE0E-A4A5-5178F813D0F6}"/>
              </a:ext>
            </a:extLst>
          </p:cNvPr>
          <p:cNvGrpSpPr/>
          <p:nvPr/>
        </p:nvGrpSpPr>
        <p:grpSpPr>
          <a:xfrm>
            <a:off x="236991" y="568376"/>
            <a:ext cx="11390008" cy="759968"/>
            <a:chOff x="795082" y="1301786"/>
            <a:chExt cx="11390008" cy="759968"/>
          </a:xfrm>
        </p:grpSpPr>
        <p:sp>
          <p:nvSpPr>
            <p:cNvPr id="9" name="TextBox 8">
              <a:extLst>
                <a:ext uri="{FF2B5EF4-FFF2-40B4-BE49-F238E27FC236}">
                  <a16:creationId xmlns:a16="http://schemas.microsoft.com/office/drawing/2014/main" id="{B8910848-06CA-5DFB-69EC-1303C6B134C1}"/>
                </a:ext>
              </a:extLst>
            </p:cNvPr>
            <p:cNvSpPr txBox="1"/>
            <p:nvPr/>
          </p:nvSpPr>
          <p:spPr>
            <a:xfrm>
              <a:off x="2010323" y="1322064"/>
              <a:ext cx="9598117" cy="739690"/>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D11CD546-E1D2-DAAB-CE11-8299D01FF899}"/>
                </a:ext>
              </a:extLst>
            </p:cNvPr>
            <p:cNvSpPr txBox="1"/>
            <p:nvPr/>
          </p:nvSpPr>
          <p:spPr>
            <a:xfrm>
              <a:off x="795082" y="1301786"/>
              <a:ext cx="11390008" cy="584775"/>
            </a:xfrm>
            <a:prstGeom prst="rect">
              <a:avLst/>
            </a:prstGeom>
            <a:noFill/>
          </p:spPr>
          <p:txBody>
            <a:bodyPr wrap="square" rtlCol="0">
              <a:spAutoFit/>
            </a:bodyPr>
            <a:lstStyle/>
            <a:p>
              <a:pPr marL="0" marR="0" lvl="0" indent="0" defTabSz="914400" eaLnBrk="1" fontAlgn="auto" latinLnBrk="0" hangingPunct="1">
                <a:spcBef>
                  <a:spcPts val="0"/>
                </a:spcBef>
                <a:spcAft>
                  <a:spcPts val="0"/>
                </a:spcAft>
                <a:buClrTx/>
                <a:buSzTx/>
                <a:buFontTx/>
                <a:buNone/>
                <a:tabLst/>
                <a:defRPr/>
              </a:pPr>
              <a:r>
                <a:rPr lang="en-US" sz="3200" b="0" i="0" dirty="0">
                  <a:solidFill>
                    <a:srgbClr val="000000"/>
                  </a:solidFill>
                  <a:effectLst/>
                  <a:latin typeface="Cambria" panose="02040503050406030204" pitchFamily="18" charset="0"/>
                  <a:ea typeface="Cambria" panose="02040503050406030204" pitchFamily="18" charset="0"/>
                </a:rPr>
                <a:t>(</a:t>
              </a:r>
              <a:r>
                <a:rPr lang="en-US" sz="3200" b="0" i="0" dirty="0" err="1">
                  <a:solidFill>
                    <a:srgbClr val="000000"/>
                  </a:solidFill>
                  <a:effectLst/>
                  <a:latin typeface="Cambria" panose="02040503050406030204" pitchFamily="18" charset="0"/>
                  <a:ea typeface="Cambria" panose="02040503050406030204" pitchFamily="18" charset="0"/>
                </a:rPr>
                <a:t>Bài</a:t>
              </a:r>
              <a:r>
                <a:rPr lang="en-US" sz="3200" b="0" i="0" dirty="0">
                  <a:solidFill>
                    <a:srgbClr val="000000"/>
                  </a:solidFill>
                  <a:effectLst/>
                  <a:latin typeface="Cambria" panose="02040503050406030204" pitchFamily="18" charset="0"/>
                  <a:ea typeface="Cambria" panose="02040503050406030204" pitchFamily="18" charset="0"/>
                </a:rPr>
                <a:t> 1. tr62). </a:t>
              </a:r>
              <a:r>
                <a:rPr lang="vi-VN" sz="3200" b="0" i="0" dirty="0">
                  <a:solidFill>
                    <a:srgbClr val="000000"/>
                  </a:solidFill>
                  <a:effectLst/>
                  <a:latin typeface="Cambria" panose="02040503050406030204" pitchFamily="18" charset="0"/>
                  <a:ea typeface="Cambria" panose="02040503050406030204" pitchFamily="18" charset="0"/>
                </a:rPr>
                <a:t>Mai có hình khai triển như hình bên.</a:t>
              </a:r>
              <a:endParaRPr kumimoji="0" lang="en-US" sz="32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pic>
        <p:nvPicPr>
          <p:cNvPr id="4" name="Picture 3">
            <a:extLst>
              <a:ext uri="{FF2B5EF4-FFF2-40B4-BE49-F238E27FC236}">
                <a16:creationId xmlns:a16="http://schemas.microsoft.com/office/drawing/2014/main" id="{843227EF-DD64-1300-B0F6-C1F09F3D13C4}"/>
              </a:ext>
            </a:extLst>
          </p:cNvPr>
          <p:cNvPicPr>
            <a:picLocks noChangeAspect="1"/>
          </p:cNvPicPr>
          <p:nvPr/>
        </p:nvPicPr>
        <p:blipFill>
          <a:blip r:embed="rId2"/>
          <a:stretch>
            <a:fillRect/>
          </a:stretch>
        </p:blipFill>
        <p:spPr>
          <a:xfrm>
            <a:off x="4153371" y="1032413"/>
            <a:ext cx="3885258" cy="2853055"/>
          </a:xfrm>
          <a:prstGeom prst="rect">
            <a:avLst/>
          </a:prstGeom>
        </p:spPr>
      </p:pic>
      <p:pic>
        <p:nvPicPr>
          <p:cNvPr id="6" name="Picture 5">
            <a:extLst>
              <a:ext uri="{FF2B5EF4-FFF2-40B4-BE49-F238E27FC236}">
                <a16:creationId xmlns:a16="http://schemas.microsoft.com/office/drawing/2014/main" id="{D6ADFF3B-C823-D74C-684D-26CF30B54140}"/>
              </a:ext>
            </a:extLst>
          </p:cNvPr>
          <p:cNvPicPr>
            <a:picLocks noChangeAspect="1"/>
          </p:cNvPicPr>
          <p:nvPr/>
        </p:nvPicPr>
        <p:blipFill>
          <a:blip r:embed="rId3"/>
          <a:stretch>
            <a:fillRect/>
          </a:stretch>
        </p:blipFill>
        <p:spPr>
          <a:xfrm>
            <a:off x="804544" y="4339589"/>
            <a:ext cx="9822815" cy="1734817"/>
          </a:xfrm>
          <a:prstGeom prst="rect">
            <a:avLst/>
          </a:prstGeom>
        </p:spPr>
      </p:pic>
      <p:sp>
        <p:nvSpPr>
          <p:cNvPr id="12" name="Oval 11">
            <a:extLst>
              <a:ext uri="{FF2B5EF4-FFF2-40B4-BE49-F238E27FC236}">
                <a16:creationId xmlns:a16="http://schemas.microsoft.com/office/drawing/2014/main" id="{FA8F6557-992B-59E5-B033-2DE62D6581F4}"/>
              </a:ext>
            </a:extLst>
          </p:cNvPr>
          <p:cNvSpPr/>
          <p:nvPr/>
        </p:nvSpPr>
        <p:spPr>
          <a:xfrm>
            <a:off x="3352800" y="5547360"/>
            <a:ext cx="528320" cy="4572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682834" y="-31811"/>
            <a:ext cx="6416137" cy="6889811"/>
          </a:xfrm>
          <a:custGeom>
            <a:avLst/>
            <a:gdLst/>
            <a:ahLst/>
            <a:cxnLst/>
            <a:rect l="l" t="t" r="r" b="b"/>
            <a:pathLst>
              <a:path w="9624206" h="10334717">
                <a:moveTo>
                  <a:pt x="0" y="0"/>
                </a:moveTo>
                <a:lnTo>
                  <a:pt x="9624206" y="0"/>
                </a:lnTo>
                <a:lnTo>
                  <a:pt x="9624206"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25860" y="10459"/>
            <a:ext cx="6416137" cy="6889811"/>
          </a:xfrm>
          <a:custGeom>
            <a:avLst/>
            <a:gdLst/>
            <a:ahLst/>
            <a:cxnLst/>
            <a:rect l="l" t="t" r="r" b="b"/>
            <a:pathLst>
              <a:path w="9624206" h="10334717">
                <a:moveTo>
                  <a:pt x="0" y="0"/>
                </a:moveTo>
                <a:lnTo>
                  <a:pt x="9624206" y="0"/>
                </a:lnTo>
                <a:lnTo>
                  <a:pt x="9624206" y="10334718"/>
                </a:lnTo>
                <a:lnTo>
                  <a:pt x="0" y="10334718"/>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14" name="Rounded Rectangle 13"/>
          <p:cNvSpPr/>
          <p:nvPr/>
        </p:nvSpPr>
        <p:spPr>
          <a:xfrm>
            <a:off x="1807330" y="459890"/>
            <a:ext cx="8371601" cy="4978400"/>
          </a:xfrm>
          <a:custGeom>
            <a:avLst/>
            <a:gdLst>
              <a:gd name="connsiteX0" fmla="*/ 0 w 11404360"/>
              <a:gd name="connsiteY0" fmla="*/ 1130323 h 6781800"/>
              <a:gd name="connsiteX1" fmla="*/ 1130323 w 11404360"/>
              <a:gd name="connsiteY1" fmla="*/ 0 h 6781800"/>
              <a:gd name="connsiteX2" fmla="*/ 10274037 w 11404360"/>
              <a:gd name="connsiteY2" fmla="*/ 0 h 6781800"/>
              <a:gd name="connsiteX3" fmla="*/ 11404360 w 11404360"/>
              <a:gd name="connsiteY3" fmla="*/ 1130323 h 6781800"/>
              <a:gd name="connsiteX4" fmla="*/ 11404360 w 11404360"/>
              <a:gd name="connsiteY4" fmla="*/ 5651477 h 6781800"/>
              <a:gd name="connsiteX5" fmla="*/ 10274037 w 11404360"/>
              <a:gd name="connsiteY5" fmla="*/ 6781800 h 6781800"/>
              <a:gd name="connsiteX6" fmla="*/ 1130323 w 11404360"/>
              <a:gd name="connsiteY6" fmla="*/ 6781800 h 6781800"/>
              <a:gd name="connsiteX7" fmla="*/ 0 w 11404360"/>
              <a:gd name="connsiteY7" fmla="*/ 5651477 h 6781800"/>
              <a:gd name="connsiteX8" fmla="*/ 0 w 11404360"/>
              <a:gd name="connsiteY8" fmla="*/ 1130323 h 6781800"/>
              <a:gd name="connsiteX0" fmla="*/ 0 w 11404360"/>
              <a:gd name="connsiteY0" fmla="*/ 1489467 h 7140944"/>
              <a:gd name="connsiteX1" fmla="*/ 1130323 w 11404360"/>
              <a:gd name="connsiteY1" fmla="*/ 359144 h 7140944"/>
              <a:gd name="connsiteX2" fmla="*/ 10274037 w 11404360"/>
              <a:gd name="connsiteY2" fmla="*/ 359144 h 7140944"/>
              <a:gd name="connsiteX3" fmla="*/ 11404360 w 11404360"/>
              <a:gd name="connsiteY3" fmla="*/ 1489467 h 7140944"/>
              <a:gd name="connsiteX4" fmla="*/ 11404360 w 11404360"/>
              <a:gd name="connsiteY4" fmla="*/ 6010621 h 7140944"/>
              <a:gd name="connsiteX5" fmla="*/ 10274037 w 11404360"/>
              <a:gd name="connsiteY5" fmla="*/ 7140944 h 7140944"/>
              <a:gd name="connsiteX6" fmla="*/ 1130323 w 11404360"/>
              <a:gd name="connsiteY6" fmla="*/ 7140944 h 7140944"/>
              <a:gd name="connsiteX7" fmla="*/ 0 w 11404360"/>
              <a:gd name="connsiteY7" fmla="*/ 6010621 h 7140944"/>
              <a:gd name="connsiteX8" fmla="*/ 0 w 11404360"/>
              <a:gd name="connsiteY8" fmla="*/ 1489467 h 7140944"/>
              <a:gd name="connsiteX0" fmla="*/ 0 w 11404360"/>
              <a:gd name="connsiteY0" fmla="*/ 1489467 h 7140944"/>
              <a:gd name="connsiteX1" fmla="*/ 1130323 w 11404360"/>
              <a:gd name="connsiteY1" fmla="*/ 359144 h 7140944"/>
              <a:gd name="connsiteX2" fmla="*/ 10274037 w 11404360"/>
              <a:gd name="connsiteY2" fmla="*/ 359144 h 7140944"/>
              <a:gd name="connsiteX3" fmla="*/ 11404360 w 11404360"/>
              <a:gd name="connsiteY3" fmla="*/ 1489467 h 7140944"/>
              <a:gd name="connsiteX4" fmla="*/ 11404360 w 11404360"/>
              <a:gd name="connsiteY4" fmla="*/ 6010621 h 7140944"/>
              <a:gd name="connsiteX5" fmla="*/ 10274037 w 11404360"/>
              <a:gd name="connsiteY5" fmla="*/ 7140944 h 7140944"/>
              <a:gd name="connsiteX6" fmla="*/ 1130323 w 11404360"/>
              <a:gd name="connsiteY6" fmla="*/ 7140944 h 7140944"/>
              <a:gd name="connsiteX7" fmla="*/ 0 w 11404360"/>
              <a:gd name="connsiteY7" fmla="*/ 6010621 h 7140944"/>
              <a:gd name="connsiteX8" fmla="*/ 0 w 11404360"/>
              <a:gd name="connsiteY8" fmla="*/ 1489467 h 7140944"/>
              <a:gd name="connsiteX0" fmla="*/ 0 w 11990332"/>
              <a:gd name="connsiteY0" fmla="*/ 1489467 h 7140944"/>
              <a:gd name="connsiteX1" fmla="*/ 1130323 w 11990332"/>
              <a:gd name="connsiteY1" fmla="*/ 359144 h 7140944"/>
              <a:gd name="connsiteX2" fmla="*/ 10274037 w 11990332"/>
              <a:gd name="connsiteY2" fmla="*/ 359144 h 7140944"/>
              <a:gd name="connsiteX3" fmla="*/ 11404360 w 11990332"/>
              <a:gd name="connsiteY3" fmla="*/ 1489467 h 7140944"/>
              <a:gd name="connsiteX4" fmla="*/ 11404360 w 11990332"/>
              <a:gd name="connsiteY4" fmla="*/ 6010621 h 7140944"/>
              <a:gd name="connsiteX5" fmla="*/ 10274037 w 11990332"/>
              <a:gd name="connsiteY5" fmla="*/ 7140944 h 7140944"/>
              <a:gd name="connsiteX6" fmla="*/ 1130323 w 11990332"/>
              <a:gd name="connsiteY6" fmla="*/ 7140944 h 7140944"/>
              <a:gd name="connsiteX7" fmla="*/ 0 w 11990332"/>
              <a:gd name="connsiteY7" fmla="*/ 6010621 h 7140944"/>
              <a:gd name="connsiteX8" fmla="*/ 0 w 11990332"/>
              <a:gd name="connsiteY8" fmla="*/ 1489467 h 7140944"/>
              <a:gd name="connsiteX0" fmla="*/ 567069 w 12557401"/>
              <a:gd name="connsiteY0" fmla="*/ 1489467 h 7140944"/>
              <a:gd name="connsiteX1" fmla="*/ 1697392 w 12557401"/>
              <a:gd name="connsiteY1" fmla="*/ 359144 h 7140944"/>
              <a:gd name="connsiteX2" fmla="*/ 10841106 w 12557401"/>
              <a:gd name="connsiteY2" fmla="*/ 359144 h 7140944"/>
              <a:gd name="connsiteX3" fmla="*/ 11971429 w 12557401"/>
              <a:gd name="connsiteY3" fmla="*/ 1489467 h 7140944"/>
              <a:gd name="connsiteX4" fmla="*/ 11971429 w 12557401"/>
              <a:gd name="connsiteY4" fmla="*/ 6010621 h 7140944"/>
              <a:gd name="connsiteX5" fmla="*/ 10841106 w 12557401"/>
              <a:gd name="connsiteY5" fmla="*/ 7140944 h 7140944"/>
              <a:gd name="connsiteX6" fmla="*/ 1697392 w 12557401"/>
              <a:gd name="connsiteY6" fmla="*/ 7140944 h 7140944"/>
              <a:gd name="connsiteX7" fmla="*/ 567069 w 12557401"/>
              <a:gd name="connsiteY7" fmla="*/ 6010621 h 7140944"/>
              <a:gd name="connsiteX8" fmla="*/ 567069 w 12557401"/>
              <a:gd name="connsiteY8" fmla="*/ 1489467 h 7140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7401" h="7140944">
                <a:moveTo>
                  <a:pt x="567069" y="1489467"/>
                </a:moveTo>
                <a:cubicBezTo>
                  <a:pt x="567069" y="865207"/>
                  <a:pt x="1073132" y="359144"/>
                  <a:pt x="1697392" y="359144"/>
                </a:cubicBezTo>
                <a:cubicBezTo>
                  <a:pt x="5510842" y="-448931"/>
                  <a:pt x="7793201" y="359144"/>
                  <a:pt x="10841106" y="359144"/>
                </a:cubicBezTo>
                <a:cubicBezTo>
                  <a:pt x="10784882" y="316614"/>
                  <a:pt x="11971429" y="865207"/>
                  <a:pt x="11971429" y="1489467"/>
                </a:cubicBezTo>
                <a:cubicBezTo>
                  <a:pt x="11971429" y="2996518"/>
                  <a:pt x="13289866" y="4333450"/>
                  <a:pt x="11971429" y="6010621"/>
                </a:cubicBezTo>
                <a:cubicBezTo>
                  <a:pt x="11971429" y="6634881"/>
                  <a:pt x="11465366" y="7140944"/>
                  <a:pt x="10841106" y="7140944"/>
                </a:cubicBezTo>
                <a:lnTo>
                  <a:pt x="1697392" y="7140944"/>
                </a:lnTo>
                <a:cubicBezTo>
                  <a:pt x="1073132" y="7140944"/>
                  <a:pt x="567069" y="6634881"/>
                  <a:pt x="567069" y="6010621"/>
                </a:cubicBezTo>
                <a:cubicBezTo>
                  <a:pt x="-708838" y="4312184"/>
                  <a:pt x="567069" y="2996518"/>
                  <a:pt x="567069" y="1489467"/>
                </a:cubicBezTo>
                <a:close/>
              </a:path>
            </a:pathLst>
          </a:custGeom>
          <a:solidFill>
            <a:srgbClr val="FFDD3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pic>
        <p:nvPicPr>
          <p:cNvPr id="36" name="Picture 35"/>
          <p:cNvPicPr>
            <a:picLocks noChangeAspect="1"/>
          </p:cNvPicPr>
          <p:nvPr/>
        </p:nvPicPr>
        <p:blipFill>
          <a:blip r:embed="rId3"/>
          <a:stretch>
            <a:fillRect/>
          </a:stretch>
        </p:blipFill>
        <p:spPr>
          <a:xfrm>
            <a:off x="9083788" y="298142"/>
            <a:ext cx="2643489" cy="2678379"/>
          </a:xfrm>
          <a:prstGeom prst="rect">
            <a:avLst/>
          </a:prstGeom>
        </p:spPr>
      </p:pic>
      <p:sp>
        <p:nvSpPr>
          <p:cNvPr id="4" name="Freeform 4"/>
          <p:cNvSpPr/>
          <p:nvPr/>
        </p:nvSpPr>
        <p:spPr>
          <a:xfrm>
            <a:off x="-1233254" y="5355393"/>
            <a:ext cx="13786986" cy="6910727"/>
          </a:xfrm>
          <a:custGeom>
            <a:avLst/>
            <a:gdLst/>
            <a:ahLst/>
            <a:cxnLst/>
            <a:rect l="l" t="t" r="r" b="b"/>
            <a:pathLst>
              <a:path w="20680479" h="10366090">
                <a:moveTo>
                  <a:pt x="0" y="0"/>
                </a:moveTo>
                <a:lnTo>
                  <a:pt x="20680479" y="0"/>
                </a:lnTo>
                <a:lnTo>
                  <a:pt x="20680479" y="10366091"/>
                </a:lnTo>
                <a:lnTo>
                  <a:pt x="0" y="1036609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pic>
        <p:nvPicPr>
          <p:cNvPr id="12" name="Picture 12"/>
          <p:cNvPicPr>
            <a:picLocks noChangeAspect="1"/>
          </p:cNvPicPr>
          <p:nvPr/>
        </p:nvPicPr>
        <p:blipFill>
          <a:blip r:embed="rId6"/>
          <a:srcRect/>
          <a:stretch>
            <a:fillRect/>
          </a:stretch>
        </p:blipFill>
        <p:spPr>
          <a:xfrm rot="18433087">
            <a:off x="1092007" y="1353182"/>
            <a:ext cx="2298939" cy="1075157"/>
          </a:xfrm>
          <a:prstGeom prst="rect">
            <a:avLst/>
          </a:prstGeom>
        </p:spPr>
      </p:pic>
      <p:pic>
        <p:nvPicPr>
          <p:cNvPr id="38" name="Picture 12"/>
          <p:cNvPicPr>
            <a:picLocks noChangeAspect="1"/>
          </p:cNvPicPr>
          <p:nvPr/>
        </p:nvPicPr>
        <p:blipFill>
          <a:blip r:embed="rId6"/>
          <a:srcRect/>
          <a:stretch>
            <a:fillRect/>
          </a:stretch>
        </p:blipFill>
        <p:spPr>
          <a:xfrm rot="3284634">
            <a:off x="8021349" y="1158163"/>
            <a:ext cx="2298939" cy="1075157"/>
          </a:xfrm>
          <a:prstGeom prst="rect">
            <a:avLst/>
          </a:prstGeom>
        </p:spPr>
      </p:pic>
      <p:sp>
        <p:nvSpPr>
          <p:cNvPr id="7" name="Freeform 7"/>
          <p:cNvSpPr/>
          <p:nvPr/>
        </p:nvSpPr>
        <p:spPr>
          <a:xfrm>
            <a:off x="685800" y="4159188"/>
            <a:ext cx="880693" cy="2013012"/>
          </a:xfrm>
          <a:custGeom>
            <a:avLst/>
            <a:gdLst/>
            <a:ahLst/>
            <a:cxnLst/>
            <a:rect l="l" t="t" r="r" b="b"/>
            <a:pathLst>
              <a:path w="1321039" h="3019518">
                <a:moveTo>
                  <a:pt x="0" y="0"/>
                </a:moveTo>
                <a:lnTo>
                  <a:pt x="1321039" y="0"/>
                </a:lnTo>
                <a:lnTo>
                  <a:pt x="1321039" y="3019518"/>
                </a:lnTo>
                <a:lnTo>
                  <a:pt x="0" y="3019518"/>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a:off x="10037875" y="3562579"/>
            <a:ext cx="1903747" cy="2974604"/>
          </a:xfrm>
          <a:custGeom>
            <a:avLst/>
            <a:gdLst/>
            <a:ahLst/>
            <a:cxnLst/>
            <a:rect l="l" t="t" r="r" b="b"/>
            <a:pathLst>
              <a:path w="2855620" h="4461906">
                <a:moveTo>
                  <a:pt x="0" y="0"/>
                </a:moveTo>
                <a:lnTo>
                  <a:pt x="2855620" y="0"/>
                </a:lnTo>
                <a:lnTo>
                  <a:pt x="2855620" y="4461906"/>
                </a:lnTo>
                <a:lnTo>
                  <a:pt x="0" y="4461906"/>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pPr defTabSz="609630"/>
            <a:endParaRPr lang="en-US" sz="1200">
              <a:solidFill>
                <a:prstClr val="black"/>
              </a:solidFill>
              <a:latin typeface="Calibri"/>
            </a:endParaRPr>
          </a:p>
        </p:txBody>
      </p:sp>
      <p:pic>
        <p:nvPicPr>
          <p:cNvPr id="11" name="Hình ảnh 17">
            <a:extLst>
              <a:ext uri="{FF2B5EF4-FFF2-40B4-BE49-F238E27FC236}">
                <a16:creationId xmlns:a16="http://schemas.microsoft.com/office/drawing/2014/main" id="{60E0813A-F9E1-A5F4-6B54-163C8AF4BF8E}"/>
              </a:ext>
            </a:extLst>
          </p:cNvPr>
          <p:cNvPicPr>
            <a:picLocks noChangeAspect="1"/>
          </p:cNvPicPr>
          <p:nvPr/>
        </p:nvPicPr>
        <p:blipFill>
          <a:blip r:embed="rId11"/>
          <a:stretch>
            <a:fillRect/>
          </a:stretch>
        </p:blipFill>
        <p:spPr>
          <a:xfrm>
            <a:off x="4551296" y="1047035"/>
            <a:ext cx="2975106" cy="859611"/>
          </a:xfrm>
          <a:prstGeom prst="rect">
            <a:avLst/>
          </a:prstGeom>
        </p:spPr>
      </p:pic>
      <p:pic>
        <p:nvPicPr>
          <p:cNvPr id="13" name="Picture 12">
            <a:extLst>
              <a:ext uri="{FF2B5EF4-FFF2-40B4-BE49-F238E27FC236}">
                <a16:creationId xmlns:a16="http://schemas.microsoft.com/office/drawing/2014/main" id="{703DABEF-E301-A1AE-4B8B-257B2659372E}"/>
              </a:ext>
            </a:extLst>
          </p:cNvPr>
          <p:cNvPicPr>
            <a:picLocks noChangeAspect="1"/>
          </p:cNvPicPr>
          <p:nvPr/>
        </p:nvPicPr>
        <p:blipFill>
          <a:blip r:embed="rId12"/>
          <a:stretch>
            <a:fillRect/>
          </a:stretch>
        </p:blipFill>
        <p:spPr>
          <a:xfrm>
            <a:off x="2336470" y="2444434"/>
            <a:ext cx="7620660" cy="1420491"/>
          </a:xfrm>
          <a:prstGeom prst="rect">
            <a:avLst/>
          </a:prstGeom>
        </p:spPr>
      </p:pic>
    </p:spTree>
    <p:extLst>
      <p:ext uri="{BB962C8B-B14F-4D97-AF65-F5344CB8AC3E}">
        <p14:creationId xmlns:p14="http://schemas.microsoft.com/office/powerpoint/2010/main" val="181498053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1000"/>
                                        <p:tgtEl>
                                          <p:spTgt spid="38"/>
                                        </p:tgtEl>
                                      </p:cBhvr>
                                    </p:animEffect>
                                    <p:anim calcmode="lin" valueType="num">
                                      <p:cBhvr>
                                        <p:cTn id="23" dur="1000" fill="hold"/>
                                        <p:tgtEl>
                                          <p:spTgt spid="38"/>
                                        </p:tgtEl>
                                        <p:attrNameLst>
                                          <p:attrName>ppt_x</p:attrName>
                                        </p:attrNameLst>
                                      </p:cBhvr>
                                      <p:tavLst>
                                        <p:tav tm="0">
                                          <p:val>
                                            <p:strVal val="#ppt_x"/>
                                          </p:val>
                                        </p:tav>
                                        <p:tav tm="100000">
                                          <p:val>
                                            <p:strVal val="#ppt_x"/>
                                          </p:val>
                                        </p:tav>
                                      </p:tavLst>
                                    </p:anim>
                                    <p:anim calcmode="lin" valueType="num">
                                      <p:cBhvr>
                                        <p:cTn id="24" dur="1000" fill="hold"/>
                                        <p:tgtEl>
                                          <p:spTgt spid="3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down)">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1676" y="-31811"/>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6712690" y="-31811"/>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a:off x="-1840780" y="5722680"/>
            <a:ext cx="14580831" cy="3446379"/>
          </a:xfrm>
          <a:custGeom>
            <a:avLst/>
            <a:gdLst/>
            <a:ahLst/>
            <a:cxnLst/>
            <a:rect l="l" t="t" r="r" b="b"/>
            <a:pathLst>
              <a:path w="21871247" h="5169568">
                <a:moveTo>
                  <a:pt x="0" y="0"/>
                </a:moveTo>
                <a:lnTo>
                  <a:pt x="21871247" y="0"/>
                </a:lnTo>
                <a:lnTo>
                  <a:pt x="21871247" y="5169568"/>
                </a:lnTo>
                <a:lnTo>
                  <a:pt x="0" y="5169568"/>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a:off x="980548" y="139363"/>
            <a:ext cx="7179361" cy="6350000"/>
          </a:xfrm>
          <a:custGeom>
            <a:avLst/>
            <a:gdLst/>
            <a:ahLst/>
            <a:cxnLst/>
            <a:rect l="l" t="t" r="r" b="b"/>
            <a:pathLst>
              <a:path w="5927565" h="6639838">
                <a:moveTo>
                  <a:pt x="0" y="0"/>
                </a:moveTo>
                <a:lnTo>
                  <a:pt x="5927565" y="0"/>
                </a:lnTo>
                <a:lnTo>
                  <a:pt x="5927565" y="6639838"/>
                </a:lnTo>
                <a:lnTo>
                  <a:pt x="0" y="6639838"/>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pPr defTabSz="609630"/>
            <a:endParaRPr lang="en-US" sz="1200">
              <a:solidFill>
                <a:prstClr val="black"/>
              </a:solidFill>
              <a:latin typeface="Calibri"/>
            </a:endParaRPr>
          </a:p>
        </p:txBody>
      </p:sp>
      <p:sp>
        <p:nvSpPr>
          <p:cNvPr id="11" name="Freeform 11"/>
          <p:cNvSpPr/>
          <p:nvPr/>
        </p:nvSpPr>
        <p:spPr>
          <a:xfrm>
            <a:off x="9136663" y="4501063"/>
            <a:ext cx="1568191" cy="1991929"/>
          </a:xfrm>
          <a:custGeom>
            <a:avLst/>
            <a:gdLst/>
            <a:ahLst/>
            <a:cxnLst/>
            <a:rect l="l" t="t" r="r" b="b"/>
            <a:pathLst>
              <a:path w="2352287" h="2987893">
                <a:moveTo>
                  <a:pt x="0" y="0"/>
                </a:moveTo>
                <a:lnTo>
                  <a:pt x="2352287" y="0"/>
                </a:lnTo>
                <a:lnTo>
                  <a:pt x="2352287" y="2987893"/>
                </a:lnTo>
                <a:lnTo>
                  <a:pt x="0" y="2987893"/>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pPr defTabSz="609630"/>
            <a:endParaRPr lang="en-US" sz="1200">
              <a:solidFill>
                <a:prstClr val="black"/>
              </a:solidFill>
              <a:latin typeface="Calibri"/>
            </a:endParaRPr>
          </a:p>
        </p:txBody>
      </p:sp>
      <p:pic>
        <p:nvPicPr>
          <p:cNvPr id="24" name="Picture 24"/>
          <p:cNvPicPr>
            <a:picLocks noChangeAspect="1"/>
          </p:cNvPicPr>
          <p:nvPr/>
        </p:nvPicPr>
        <p:blipFill>
          <a:blip r:embed="rId9"/>
          <a:srcRect/>
          <a:stretch>
            <a:fillRect/>
          </a:stretch>
        </p:blipFill>
        <p:spPr>
          <a:xfrm rot="-2700000">
            <a:off x="5241621" y="3530890"/>
            <a:ext cx="814153" cy="799395"/>
          </a:xfrm>
          <a:prstGeom prst="rect">
            <a:avLst/>
          </a:prstGeom>
        </p:spPr>
      </p:pic>
      <p:pic>
        <p:nvPicPr>
          <p:cNvPr id="25" name="Picture 25"/>
          <p:cNvPicPr>
            <a:picLocks noChangeAspect="1"/>
          </p:cNvPicPr>
          <p:nvPr/>
        </p:nvPicPr>
        <p:blipFill>
          <a:blip r:embed="rId9"/>
          <a:srcRect/>
          <a:stretch>
            <a:fillRect/>
          </a:stretch>
        </p:blipFill>
        <p:spPr>
          <a:xfrm rot="3915700">
            <a:off x="5449958" y="2830619"/>
            <a:ext cx="814153" cy="799395"/>
          </a:xfrm>
          <a:prstGeom prst="rect">
            <a:avLst/>
          </a:prstGeom>
        </p:spPr>
      </p:pic>
      <p:pic>
        <p:nvPicPr>
          <p:cNvPr id="26" name="Picture 25"/>
          <p:cNvPicPr>
            <a:picLocks noChangeAspect="1"/>
          </p:cNvPicPr>
          <p:nvPr/>
        </p:nvPicPr>
        <p:blipFill>
          <a:blip r:embed="rId10"/>
          <a:stretch>
            <a:fillRect/>
          </a:stretch>
        </p:blipFill>
        <p:spPr>
          <a:xfrm>
            <a:off x="8382000" y="376115"/>
            <a:ext cx="3347007" cy="3391183"/>
          </a:xfrm>
          <a:prstGeom prst="rect">
            <a:avLst/>
          </a:prstGeom>
        </p:spPr>
      </p:pic>
      <p:pic>
        <p:nvPicPr>
          <p:cNvPr id="8" name="Picture 7">
            <a:extLst>
              <a:ext uri="{FF2B5EF4-FFF2-40B4-BE49-F238E27FC236}">
                <a16:creationId xmlns:a16="http://schemas.microsoft.com/office/drawing/2014/main" id="{F4BB1FAB-27AC-CD33-A164-04128B70A5C6}"/>
              </a:ext>
            </a:extLst>
          </p:cNvPr>
          <p:cNvPicPr>
            <a:picLocks noChangeAspect="1"/>
          </p:cNvPicPr>
          <p:nvPr/>
        </p:nvPicPr>
        <p:blipFill>
          <a:blip r:embed="rId11"/>
          <a:stretch>
            <a:fillRect/>
          </a:stretch>
        </p:blipFill>
        <p:spPr>
          <a:xfrm>
            <a:off x="1363312" y="1487976"/>
            <a:ext cx="6626926" cy="4834547"/>
          </a:xfrm>
          <a:prstGeom prst="rect">
            <a:avLst/>
          </a:prstGeom>
        </p:spPr>
      </p:pic>
    </p:spTree>
    <p:extLst>
      <p:ext uri="{BB962C8B-B14F-4D97-AF65-F5344CB8AC3E}">
        <p14:creationId xmlns:p14="http://schemas.microsoft.com/office/powerpoint/2010/main" val="393663588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p:cNvSpPr/>
          <p:nvPr/>
        </p:nvSpPr>
        <p:spPr>
          <a:xfrm>
            <a:off x="236991" y="381000"/>
            <a:ext cx="11585117" cy="6147527"/>
          </a:xfrm>
          <a:prstGeom prst="round2SameRect">
            <a:avLst>
              <a:gd name="adj1" fmla="val 5570"/>
              <a:gd name="adj2" fmla="val 0"/>
            </a:avLst>
          </a:pr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14" name="Group 13">
            <a:extLst>
              <a:ext uri="{FF2B5EF4-FFF2-40B4-BE49-F238E27FC236}">
                <a16:creationId xmlns:a16="http://schemas.microsoft.com/office/drawing/2014/main" id="{49EB508F-528C-3237-B6B8-385F2B84AFA6}"/>
              </a:ext>
            </a:extLst>
          </p:cNvPr>
          <p:cNvGrpSpPr/>
          <p:nvPr/>
        </p:nvGrpSpPr>
        <p:grpSpPr>
          <a:xfrm>
            <a:off x="804247" y="417067"/>
            <a:ext cx="10414938" cy="864178"/>
            <a:chOff x="1183342" y="1369567"/>
            <a:chExt cx="10414938" cy="864178"/>
          </a:xfrm>
        </p:grpSpPr>
        <p:sp>
          <p:nvSpPr>
            <p:cNvPr id="15" name="TextBox 14">
              <a:extLst>
                <a:ext uri="{FF2B5EF4-FFF2-40B4-BE49-F238E27FC236}">
                  <a16:creationId xmlns:a16="http://schemas.microsoft.com/office/drawing/2014/main" id="{2529B288-0874-4DC9-7464-C39B448964E9}"/>
                </a:ext>
              </a:extLst>
            </p:cNvPr>
            <p:cNvSpPr txBox="1"/>
            <p:nvPr/>
          </p:nvSpPr>
          <p:spPr>
            <a:xfrm>
              <a:off x="2000163" y="1464304"/>
              <a:ext cx="9598117" cy="769441"/>
            </a:xfrm>
            <a:prstGeom prst="rect">
              <a:avLst/>
            </a:prstGeom>
            <a:noFill/>
          </p:spPr>
          <p:txBody>
            <a:bodyPr wrap="square" rtlCol="0">
              <a:spAutoFit/>
            </a:bodyPr>
            <a:lstStyle/>
            <a:p>
              <a:r>
                <a:rPr lang="en-US" sz="4400" b="1" i="0" dirty="0">
                  <a:solidFill>
                    <a:srgbClr val="000000"/>
                  </a:solidFill>
                  <a:effectLst/>
                  <a:latin typeface="Cambria" panose="02040503050406030204" pitchFamily="18" charset="0"/>
                  <a:ea typeface="Cambria" panose="02040503050406030204" pitchFamily="18" charset="0"/>
                </a:rPr>
                <a:t>Hoàn </a:t>
              </a:r>
              <a:r>
                <a:rPr lang="en-US" sz="4400" b="1" i="0" dirty="0" err="1">
                  <a:solidFill>
                    <a:srgbClr val="000000"/>
                  </a:solidFill>
                  <a:effectLst/>
                  <a:latin typeface="Cambria" panose="02040503050406030204" pitchFamily="18" charset="0"/>
                  <a:ea typeface="Cambria" panose="02040503050406030204" pitchFamily="18" charset="0"/>
                </a:rPr>
                <a:t>thành</a:t>
              </a:r>
              <a:r>
                <a:rPr lang="en-US" sz="4400" b="1" i="0" dirty="0">
                  <a:solidFill>
                    <a:srgbClr val="000000"/>
                  </a:solidFill>
                  <a:effectLst/>
                  <a:latin typeface="Cambria" panose="02040503050406030204" pitchFamily="18" charset="0"/>
                  <a:ea typeface="Cambria" panose="02040503050406030204" pitchFamily="18" charset="0"/>
                </a:rPr>
                <a:t> </a:t>
              </a:r>
              <a:r>
                <a:rPr lang="en-US" sz="4400" b="1" i="0" dirty="0" err="1">
                  <a:solidFill>
                    <a:srgbClr val="000000"/>
                  </a:solidFill>
                  <a:effectLst/>
                  <a:latin typeface="Cambria" panose="02040503050406030204" pitchFamily="18" charset="0"/>
                  <a:ea typeface="Cambria" panose="02040503050406030204" pitchFamily="18" charset="0"/>
                </a:rPr>
                <a:t>bảng</a:t>
              </a:r>
              <a:r>
                <a:rPr lang="en-US" sz="4400" b="1" i="0" dirty="0">
                  <a:solidFill>
                    <a:srgbClr val="000000"/>
                  </a:solidFill>
                  <a:effectLst/>
                  <a:latin typeface="Cambria" panose="02040503050406030204" pitchFamily="18" charset="0"/>
                  <a:ea typeface="Cambria" panose="02040503050406030204" pitchFamily="18" charset="0"/>
                </a:rPr>
                <a:t> </a:t>
              </a:r>
              <a:r>
                <a:rPr lang="en-US" sz="4400" b="1" i="0" dirty="0" err="1">
                  <a:solidFill>
                    <a:srgbClr val="000000"/>
                  </a:solidFill>
                  <a:effectLst/>
                  <a:latin typeface="Cambria" panose="02040503050406030204" pitchFamily="18" charset="0"/>
                  <a:ea typeface="Cambria" panose="02040503050406030204" pitchFamily="18" charset="0"/>
                </a:rPr>
                <a:t>sau</a:t>
              </a:r>
              <a:r>
                <a:rPr lang="en-US" sz="4400" b="1" i="0" dirty="0">
                  <a:solidFill>
                    <a:srgbClr val="000000"/>
                  </a:solidFill>
                  <a:effectLst/>
                  <a:latin typeface="Cambria" panose="02040503050406030204" pitchFamily="18" charset="0"/>
                  <a:ea typeface="Cambria" panose="02040503050406030204" pitchFamily="18" charset="0"/>
                </a:rPr>
                <a:t>.</a:t>
              </a:r>
              <a:endParaRPr lang="en-US" sz="4400" b="1" dirty="0">
                <a:latin typeface="Cambria" panose="02040503050406030204" pitchFamily="18" charset="0"/>
                <a:ea typeface="Cambria" panose="02040503050406030204" pitchFamily="18" charset="0"/>
              </a:endParaRPr>
            </a:p>
          </p:txBody>
        </p:sp>
        <p:sp>
          <p:nvSpPr>
            <p:cNvPr id="16" name="Oval 15">
              <a:extLst>
                <a:ext uri="{FF2B5EF4-FFF2-40B4-BE49-F238E27FC236}">
                  <a16:creationId xmlns:a16="http://schemas.microsoft.com/office/drawing/2014/main" id="{2392F78C-CCF8-BE98-6509-20305F080134}"/>
                </a:ext>
              </a:extLst>
            </p:cNvPr>
            <p:cNvSpPr/>
            <p:nvPr/>
          </p:nvSpPr>
          <p:spPr>
            <a:xfrm>
              <a:off x="1183342" y="1369567"/>
              <a:ext cx="712694" cy="712694"/>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Cambria" panose="02040503050406030204" pitchFamily="18" charset="0"/>
                  <a:ea typeface="Cambria" panose="02040503050406030204" pitchFamily="18" charset="0"/>
                </a:rPr>
                <a:t>2</a:t>
              </a:r>
            </a:p>
          </p:txBody>
        </p:sp>
      </p:grpSp>
      <p:graphicFrame>
        <p:nvGraphicFramePr>
          <p:cNvPr id="10" name="Table 9">
            <a:extLst>
              <a:ext uri="{FF2B5EF4-FFF2-40B4-BE49-F238E27FC236}">
                <a16:creationId xmlns:a16="http://schemas.microsoft.com/office/drawing/2014/main" id="{D7572174-FF76-92A2-E3F4-208F70857A48}"/>
              </a:ext>
            </a:extLst>
          </p:cNvPr>
          <p:cNvGraphicFramePr>
            <a:graphicFrameLocks noGrp="1"/>
          </p:cNvGraphicFramePr>
          <p:nvPr>
            <p:extLst>
              <p:ext uri="{D42A27DB-BD31-4B8C-83A1-F6EECF244321}">
                <p14:modId xmlns:p14="http://schemas.microsoft.com/office/powerpoint/2010/main" val="760165502"/>
              </p:ext>
            </p:extLst>
          </p:nvPr>
        </p:nvGraphicFramePr>
        <p:xfrm>
          <a:off x="518160" y="1524000"/>
          <a:ext cx="11003280" cy="3581400"/>
        </p:xfrm>
        <a:graphic>
          <a:graphicData uri="http://schemas.openxmlformats.org/drawingml/2006/table">
            <a:tbl>
              <a:tblPr/>
              <a:tblGrid>
                <a:gridCol w="3667760">
                  <a:extLst>
                    <a:ext uri="{9D8B030D-6E8A-4147-A177-3AD203B41FA5}">
                      <a16:colId xmlns:a16="http://schemas.microsoft.com/office/drawing/2014/main" val="370211997"/>
                    </a:ext>
                  </a:extLst>
                </a:gridCol>
                <a:gridCol w="3667760">
                  <a:extLst>
                    <a:ext uri="{9D8B030D-6E8A-4147-A177-3AD203B41FA5}">
                      <a16:colId xmlns:a16="http://schemas.microsoft.com/office/drawing/2014/main" val="1465328664"/>
                    </a:ext>
                  </a:extLst>
                </a:gridCol>
                <a:gridCol w="3667760">
                  <a:extLst>
                    <a:ext uri="{9D8B030D-6E8A-4147-A177-3AD203B41FA5}">
                      <a16:colId xmlns:a16="http://schemas.microsoft.com/office/drawing/2014/main" val="1530881063"/>
                    </a:ext>
                  </a:extLst>
                </a:gridCol>
              </a:tblGrid>
              <a:tr h="838200">
                <a:tc>
                  <a:txBody>
                    <a:bodyPr/>
                    <a:lstStyle/>
                    <a:p>
                      <a:pPr algn="ctr"/>
                      <a:r>
                        <a:rPr lang="vi-VN" sz="3200" b="1" dirty="0">
                          <a:solidFill>
                            <a:srgbClr val="000000"/>
                          </a:solidFill>
                          <a:effectLst/>
                          <a:latin typeface="Cambria" panose="02040503050406030204" pitchFamily="18" charset="0"/>
                          <a:ea typeface="Cambria" panose="02040503050406030204" pitchFamily="18" charset="0"/>
                        </a:rPr>
                        <a:t>Hình lập phương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b="1" dirty="0" err="1">
                          <a:solidFill>
                            <a:srgbClr val="000000"/>
                          </a:solidFill>
                          <a:effectLst/>
                          <a:latin typeface="Cambria" panose="02040503050406030204" pitchFamily="18" charset="0"/>
                          <a:ea typeface="Cambria" panose="02040503050406030204" pitchFamily="18" charset="0"/>
                        </a:rPr>
                        <a:t>Hộp</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thứ</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nhất</a:t>
                      </a:r>
                      <a:endParaRPr lang="en-US" sz="3200" b="1"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b="1" dirty="0" err="1">
                          <a:solidFill>
                            <a:srgbClr val="000000"/>
                          </a:solidFill>
                          <a:effectLst/>
                          <a:latin typeface="Cambria" panose="02040503050406030204" pitchFamily="18" charset="0"/>
                          <a:ea typeface="Cambria" panose="02040503050406030204" pitchFamily="18" charset="0"/>
                        </a:rPr>
                        <a:t>Hộp</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thứ</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hai</a:t>
                      </a:r>
                      <a:endParaRPr lang="en-US" sz="3200" b="1"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351928046"/>
                  </a:ext>
                </a:extLst>
              </a:tr>
              <a:tr h="838200">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Độ</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dài</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cạnh</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8 dm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0,5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5765326"/>
                  </a:ext>
                </a:extLst>
              </a:tr>
              <a:tr h="838200">
                <a:tc>
                  <a:txBody>
                    <a:bodyPr/>
                    <a:lstStyle/>
                    <a:p>
                      <a:pPr algn="ctr"/>
                      <a:r>
                        <a:rPr lang="en-US" sz="3200">
                          <a:solidFill>
                            <a:srgbClr val="000000"/>
                          </a:solidFill>
                          <a:effectLst/>
                          <a:latin typeface="Cambria" panose="02040503050406030204" pitchFamily="18" charset="0"/>
                          <a:ea typeface="Cambria" panose="02040503050406030204" pitchFamily="18" charset="0"/>
                        </a:rPr>
                        <a:t>Diện tích xung quanh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52842397"/>
                  </a:ext>
                </a:extLst>
              </a:tr>
              <a:tr h="838200">
                <a:tc>
                  <a:txBody>
                    <a:bodyPr/>
                    <a:lstStyle/>
                    <a:p>
                      <a:pPr algn="ctr"/>
                      <a:r>
                        <a:rPr lang="en-US" sz="3200">
                          <a:solidFill>
                            <a:srgbClr val="000000"/>
                          </a:solidFill>
                          <a:effectLst/>
                          <a:latin typeface="Cambria" panose="02040503050406030204" pitchFamily="18" charset="0"/>
                          <a:ea typeface="Cambria" panose="02040503050406030204" pitchFamily="18" charset="0"/>
                        </a:rPr>
                        <a:t>Diện tích toàn phần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04025"/>
                  </a:ext>
                </a:extLst>
              </a:tr>
            </a:tbl>
          </a:graphicData>
        </a:graphic>
      </p:graphicFrame>
      <p:sp>
        <p:nvSpPr>
          <p:cNvPr id="11" name="Rectangle 10">
            <a:extLst>
              <a:ext uri="{FF2B5EF4-FFF2-40B4-BE49-F238E27FC236}">
                <a16:creationId xmlns:a16="http://schemas.microsoft.com/office/drawing/2014/main" id="{D7DC4AE7-6DE4-F187-34F7-2E3932998F5A}"/>
              </a:ext>
            </a:extLst>
          </p:cNvPr>
          <p:cNvSpPr/>
          <p:nvPr/>
        </p:nvSpPr>
        <p:spPr>
          <a:xfrm>
            <a:off x="5100320" y="3373120"/>
            <a:ext cx="1859280" cy="762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0" dirty="0">
                <a:solidFill>
                  <a:srgbClr val="FF0000"/>
                </a:solidFill>
                <a:effectLst/>
                <a:latin typeface="Cambria" panose="02040503050406030204" pitchFamily="18" charset="0"/>
                <a:ea typeface="Cambria" panose="02040503050406030204" pitchFamily="18" charset="0"/>
              </a:rPr>
              <a:t>256 dm</a:t>
            </a:r>
            <a:r>
              <a:rPr lang="en-US" sz="3200" b="1" i="0" baseline="30000" dirty="0">
                <a:solidFill>
                  <a:srgbClr val="FF0000"/>
                </a:solidFill>
                <a:effectLst/>
                <a:latin typeface="Cambria" panose="02040503050406030204" pitchFamily="18" charset="0"/>
                <a:ea typeface="Cambria" panose="02040503050406030204" pitchFamily="18" charset="0"/>
              </a:rPr>
              <a:t>2</a:t>
            </a:r>
            <a:endParaRPr lang="en-US" sz="3200" b="1" dirty="0">
              <a:latin typeface="Cambria" panose="02040503050406030204" pitchFamily="18" charset="0"/>
              <a:ea typeface="Cambria" panose="02040503050406030204" pitchFamily="18" charset="0"/>
            </a:endParaRPr>
          </a:p>
        </p:txBody>
      </p:sp>
      <p:sp>
        <p:nvSpPr>
          <p:cNvPr id="12" name="Rectangle 11">
            <a:extLst>
              <a:ext uri="{FF2B5EF4-FFF2-40B4-BE49-F238E27FC236}">
                <a16:creationId xmlns:a16="http://schemas.microsoft.com/office/drawing/2014/main" id="{08ACD5AC-E92C-2563-BC22-E53A2D5A854B}"/>
              </a:ext>
            </a:extLst>
          </p:cNvPr>
          <p:cNvSpPr/>
          <p:nvPr/>
        </p:nvSpPr>
        <p:spPr>
          <a:xfrm>
            <a:off x="5090160" y="4307840"/>
            <a:ext cx="1859280" cy="762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0" dirty="0">
                <a:solidFill>
                  <a:srgbClr val="FF0000"/>
                </a:solidFill>
                <a:effectLst/>
                <a:latin typeface="Cambria" panose="02040503050406030204" pitchFamily="18" charset="0"/>
                <a:ea typeface="Cambria" panose="02040503050406030204" pitchFamily="18" charset="0"/>
              </a:rPr>
              <a:t>384 dm</a:t>
            </a:r>
            <a:r>
              <a:rPr lang="en-US" sz="3200" b="1" i="0" baseline="30000" dirty="0">
                <a:solidFill>
                  <a:srgbClr val="FF0000"/>
                </a:solidFill>
                <a:effectLst/>
                <a:latin typeface="Cambria" panose="02040503050406030204" pitchFamily="18" charset="0"/>
                <a:ea typeface="Cambria" panose="02040503050406030204" pitchFamily="18" charset="0"/>
              </a:rPr>
              <a:t>2</a:t>
            </a:r>
            <a:endParaRPr lang="en-US" sz="3200" b="1" dirty="0">
              <a:latin typeface="Cambria" panose="02040503050406030204" pitchFamily="18" charset="0"/>
              <a:ea typeface="Cambria" panose="02040503050406030204" pitchFamily="18" charset="0"/>
            </a:endParaRPr>
          </a:p>
        </p:txBody>
      </p:sp>
      <p:sp>
        <p:nvSpPr>
          <p:cNvPr id="17" name="Rectangle 16">
            <a:extLst>
              <a:ext uri="{FF2B5EF4-FFF2-40B4-BE49-F238E27FC236}">
                <a16:creationId xmlns:a16="http://schemas.microsoft.com/office/drawing/2014/main" id="{34FBC23B-750D-F5CF-CDD9-E3A790C8FAF1}"/>
              </a:ext>
            </a:extLst>
          </p:cNvPr>
          <p:cNvSpPr/>
          <p:nvPr/>
        </p:nvSpPr>
        <p:spPr>
          <a:xfrm>
            <a:off x="8544560" y="3332480"/>
            <a:ext cx="1859280" cy="762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0" dirty="0">
                <a:solidFill>
                  <a:srgbClr val="FF0000"/>
                </a:solidFill>
                <a:effectLst/>
                <a:latin typeface="Cambria" panose="02040503050406030204" pitchFamily="18" charset="0"/>
                <a:ea typeface="Cambria" panose="02040503050406030204" pitchFamily="18" charset="0"/>
              </a:rPr>
              <a:t>1 m</a:t>
            </a:r>
            <a:r>
              <a:rPr lang="en-US" sz="3200" b="1" i="0" baseline="30000" dirty="0">
                <a:solidFill>
                  <a:srgbClr val="FF0000"/>
                </a:solidFill>
                <a:effectLst/>
                <a:latin typeface="Cambria" panose="02040503050406030204" pitchFamily="18" charset="0"/>
                <a:ea typeface="Cambria" panose="02040503050406030204" pitchFamily="18" charset="0"/>
              </a:rPr>
              <a:t>2</a:t>
            </a:r>
            <a:endParaRPr lang="en-US" sz="3200" b="1" dirty="0">
              <a:latin typeface="Cambria" panose="02040503050406030204" pitchFamily="18" charset="0"/>
              <a:ea typeface="Cambria" panose="02040503050406030204" pitchFamily="18" charset="0"/>
            </a:endParaRPr>
          </a:p>
        </p:txBody>
      </p:sp>
      <p:sp>
        <p:nvSpPr>
          <p:cNvPr id="18" name="Rectangle 17">
            <a:extLst>
              <a:ext uri="{FF2B5EF4-FFF2-40B4-BE49-F238E27FC236}">
                <a16:creationId xmlns:a16="http://schemas.microsoft.com/office/drawing/2014/main" id="{363488B5-FE11-3FA7-287D-06A996159013}"/>
              </a:ext>
            </a:extLst>
          </p:cNvPr>
          <p:cNvSpPr/>
          <p:nvPr/>
        </p:nvSpPr>
        <p:spPr>
          <a:xfrm>
            <a:off x="8615680" y="4318000"/>
            <a:ext cx="1859280" cy="762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0" dirty="0">
                <a:solidFill>
                  <a:srgbClr val="FF0000"/>
                </a:solidFill>
                <a:effectLst/>
                <a:latin typeface="Cambria" panose="02040503050406030204" pitchFamily="18" charset="0"/>
                <a:ea typeface="Cambria" panose="02040503050406030204" pitchFamily="18" charset="0"/>
              </a:rPr>
              <a:t>1,5 m</a:t>
            </a:r>
            <a:r>
              <a:rPr lang="en-US" sz="3200" b="1" i="0" baseline="30000" dirty="0">
                <a:solidFill>
                  <a:srgbClr val="FF0000"/>
                </a:solidFill>
                <a:effectLst/>
                <a:latin typeface="Cambria" panose="02040503050406030204" pitchFamily="18" charset="0"/>
                <a:ea typeface="Cambria" panose="02040503050406030204" pitchFamily="18" charset="0"/>
              </a:rPr>
              <a:t>2</a:t>
            </a:r>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3262784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7" grpId="0" animBg="1"/>
      <p:bldP spid="18"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TotalTime>
  <Words>430</Words>
  <Application>Microsoft Office PowerPoint</Application>
  <PresentationFormat>Widescreen</PresentationFormat>
  <Paragraphs>71</Paragraphs>
  <Slides>15</Slides>
  <Notes>4</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Cambria</vt:lpstr>
      <vt:lpstr>等线</vt:lpstr>
      <vt:lpstr>inpin heiti</vt:lpstr>
      <vt:lpstr>Some Time Later Bold</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STD</cp:lastModifiedBy>
  <cp:revision>22</cp:revision>
  <dcterms:created xsi:type="dcterms:W3CDTF">2024-05-17T09:13:47Z</dcterms:created>
  <dcterms:modified xsi:type="dcterms:W3CDTF">2026-03-29T22:46:19Z</dcterms:modified>
</cp:coreProperties>
</file>