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</p:sldMasterIdLst>
  <p:notesMasterIdLst>
    <p:notesMasterId r:id="rId27"/>
  </p:notesMasterIdLst>
  <p:sldIdLst>
    <p:sldId id="414" r:id="rId8"/>
    <p:sldId id="408" r:id="rId9"/>
    <p:sldId id="261" r:id="rId10"/>
    <p:sldId id="259" r:id="rId11"/>
    <p:sldId id="412" r:id="rId12"/>
    <p:sldId id="413" r:id="rId13"/>
    <p:sldId id="409" r:id="rId14"/>
    <p:sldId id="411" r:id="rId15"/>
    <p:sldId id="367" r:id="rId16"/>
    <p:sldId id="257" r:id="rId17"/>
    <p:sldId id="365" r:id="rId18"/>
    <p:sldId id="307" r:id="rId19"/>
    <p:sldId id="369" r:id="rId20"/>
    <p:sldId id="287" r:id="rId21"/>
    <p:sldId id="260" r:id="rId22"/>
    <p:sldId id="366" r:id="rId23"/>
    <p:sldId id="370" r:id="rId24"/>
    <p:sldId id="368" r:id="rId25"/>
    <p:sldId id="380" r:id="rId26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FF00FF"/>
    <a:srgbClr val="2E8850"/>
    <a:srgbClr val="ECFEEE"/>
    <a:srgbClr val="FFFFFF"/>
    <a:srgbClr val="208044"/>
    <a:srgbClr val="3E915D"/>
    <a:srgbClr val="4897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1" d="100"/>
          <a:sy n="61" d="100"/>
        </p:scale>
        <p:origin x="812" y="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F8F6CD-958E-474E-9A4B-F6FBDE799655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35F05D-8F18-4797-9FB6-FB504623300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370558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45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5F05D-8F18-4797-9FB6-FB5046233006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8371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26D0-F3A2-41D6-BD02-43A23AB2FB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654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35F05D-8F18-4797-9FB6-FB5046233006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9965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172780-B1AC-9B4F-9BD8-738B90A073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6C9B783-8765-44A1-369F-5F16F38368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4CCDD36-2B75-0D9E-8D2E-685065400F8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159048-B3F6-3078-2AC8-B647F39A33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26D0-F3A2-41D6-BD02-43A23AB2FB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15363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6D426D0-F3A2-41D6-BD02-43A23AB2FB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6033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2E3AE05-7DD1-4AF0-924E-BEEA496F373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43613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88BE0-0D67-A5DE-EB0D-FFDCA43146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A09FCD-9A27-C574-FDD3-7DF572811C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5DDDD4-1FB9-C579-DBA1-E90298166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9CC64B-0D3F-8DB6-8C4B-63B7E4A32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879491-95F7-820D-A8D2-FFA6476CE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70414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3FDC98-4D11-6524-332B-93F80D2B10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00E1B18-514F-12A5-69B7-C97128D8D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25FD10-DB19-A0B9-3456-937AB792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07290F-5838-6B68-BFD4-CF245AC820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F98D9-4C14-8284-5E8C-F84D6E208C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22922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EDE49A-09C8-99C2-D9E7-FEE1CF0C41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B44EC6-8689-9FAA-68E8-6C49B1523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ADE4C4-406C-8021-9348-DB5341E8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C7A0D6-FCBB-5AC1-EE9E-288D1C7D0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20E46-B711-E61C-F1BA-B4AC742A1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2660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100519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04729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1206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9965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63483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56769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9489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974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CF98ED-B0A6-5E7E-2E29-5099BEC393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6B5786-51DA-FFE9-31F7-9FFBA61CE5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DD1743-6509-4B25-A475-D8F3697B93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941EC-744F-FFC2-B2D2-B443FEF4C9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36576-3BB0-BDEE-62D4-235E7429A5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71297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4423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25486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31245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83071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83906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7581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19854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2235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391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0011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99C68-E872-DC81-5F63-C5B242911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11E2D-4A16-36E0-41FB-DD194B01A5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07C3D5-80DA-3E79-BDDB-207EFBCC0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1B5A87-420F-7A71-CE9E-8A09DEFB7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270A0C-32E2-25DB-53D6-00D0A1A750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194724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55649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79446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07666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3984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9796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4783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1199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53960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73070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134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C9C438-864B-276F-0A92-5D6ECC8EA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684AC-8D01-B996-972F-C06C902260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E5C58-5171-2B4E-19CE-F3A4D56D3D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B2897C-0127-6B24-08F4-BF8E14B65D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BDAAC0-F204-52A7-21A1-835FCFE9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D2F8C6-8CA9-8077-F83C-AD9880BC61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78691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94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386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3934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8382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4750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090430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1981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860050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335605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04714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FE7E54-F1CD-2B69-896E-B8DE87566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0A81E7-9467-75CE-4697-E741A0B94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4E38-F962-9774-408C-E48DEBB3FB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7AB157-782A-1E97-CBF4-C12EDBDD44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5E91A9-5F1B-068B-4500-E660436B31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AFD2E6-4914-E9BF-5EB8-AA3A2FE4E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325AB-0AC2-C959-F1AC-66C917D31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901EC2-2C7E-ECF7-3A31-7A985A952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08009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94320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975298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62838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14173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2938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55399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95C1F6-CA05-4BF9-9120-06FA3755F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198753-3F0E-4108-AE0B-FF1BA5D4CC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23F26-6FF2-4518-ABF8-B9FAAC3BB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7384C-7FC4-48C1-AE05-E0583D1E8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7CC8D6-CB9D-4C31-B0A0-96FE1B754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26259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F8E485-0A2E-4387-A9DC-18B2AAA31F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BFC9C7-1A27-4C67-A4E2-8E875E2597E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9326A6-68BF-4D31-B6A4-177181B1E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B215BA-1996-45CA-A5D0-013C3A47B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FD06EF-BB66-4306-BB1E-40B2E1E4E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26212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8BC49-B3CC-4D70-BE1A-E90D43479E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7E37DD-B9FD-441D-9205-9F26B7565F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991BB-DF6F-4F13-A027-67028761AE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472FED-61C5-4C98-95A6-393AE5704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E557-0C90-4C9A-82C6-2052075AF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9066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9FAAA-0185-42F6-953F-AC9EBDA41C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DAFB4-E62B-49B5-A1AE-9878EDB08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10870D-A4D4-4094-BC91-94ECDF07A9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28544E-9626-430B-BA15-4D105A100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F2691C3-380C-4B3A-B171-422A99D24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046F11-9725-4322-99CD-797CAEE7A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579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47EE8-8F8F-E47D-E116-37397C2E8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9D0940-439B-3AF1-D182-B2F3F054B7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AE858F-C7D0-5289-7412-DDCD71643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099343-143C-8A79-FCDA-597B4A1C5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701444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DCBB48-5136-4D9A-AC3D-FD9E8D982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929FFD-B1C9-4F8D-9778-8D847068F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4C97D4-F683-42AA-B2D0-622A580F9B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DB06A91-1DD3-4A9A-A81B-7880F7C9EE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A5D319-B95D-4933-91B0-316FEBBDC1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7CEBFA6-8CA3-4533-9587-0E563E8EA1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A1D3C5E-514C-4F45-A4DE-7606407BE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A68DEB-B6AF-4C6C-ABC6-1547963FDA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58437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2E91-C220-46D9-B764-3E3BAE6E52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A694B16-EB16-4221-952A-025DCEE3A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B39461-8BC4-480B-B560-29A1C82E9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4D5E32B-78C7-4C2C-9D03-03B8A8E7C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998614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C58E9D-3023-4A8E-ADD6-D6782ABB3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4D3E38-709D-42BC-AAF0-254836A96F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191791-8B9D-4B1A-89C7-C396D44873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4050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2D073A-0FB0-430B-A558-D5D6D49960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57282-1134-4DA4-83B1-D5ADC1B81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197B86-6379-4E78-B40D-116315D13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AB4A6-FDA7-4C43-B626-1B402C62F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F04D35-63D5-49EF-A7B1-BCF353FFE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A53872-A523-4F56-AFBD-65A8D2AD8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10756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7AFBD-3BEE-4B74-928F-E095ECC40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54C5C7-34A5-4D10-A742-EC3731C942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3ACBB18-419E-4B8B-83B3-8BBE752333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2DFB48-3C54-4490-92DF-F09789980B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9F9CFA-39E1-4D71-ACB6-4B4E77756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C14A61E-F39C-435A-ADAB-82E5AEF1A6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480086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DE94C-ED5B-4BFB-8FA1-257820592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BC7E8A-707C-475F-8300-1A7CC8FAC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4F3C5-0683-4535-A21E-DFC446C1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E6E8A5-28A7-449A-9813-EAC63DE3F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1AD0D-21E0-4B9C-ADDC-3681AD3B6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850541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42387BF-25B0-4B22-8625-E4FFCD4E1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345EBA-F126-4E8D-B470-5451DA8E0B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5C28D7-15E0-4444-A131-82CED0069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98A84-B66F-4047-AC88-956C31CCF0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CDAFCE-11AF-41CB-B8D2-41EA0CA2A0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007890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666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FBAE70-1DC8-4869-BAB8-36946FA338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B347FE65-97E7-4D91-8DC6-0849DAEFE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E5D7B-8CB8-4840-BC04-DB32ADD7B6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A85048-E43A-4486-A8EF-3669E608D5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C6DCD4-8DD9-443B-BC61-E127907C69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82561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D74003-EB0D-42A6-94D7-23CF14A47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C11C0A-2DF4-419E-9AEF-CB3C1CB57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C2D02D-38A9-48F7-9904-BFC92B0A19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42F73F-BCAB-4D6D-9734-E3986F65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11AA22-1990-4051-B3F0-0453D8E40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3923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F04DE8F-E3AD-C738-C764-7E5684BC40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FEAD56-290F-E926-AC08-C58B10926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409DB-6A0B-9362-10C9-2513B77E5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4910971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9EC6F3-AF31-474E-9C34-1C6344E80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E12F99-3E1A-4382-949F-CC90C5EE18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C0C217-BA0B-46B7-9A77-8534B58D8A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5A10F5-8685-48B8-8574-EF5319BF7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0BD264F-54D3-4252-9470-86529612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399871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BEB572-AD9F-4B82-83EB-A85A751980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136F982-4175-4F82-B234-0A1B94B38E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37F03B1-ED2A-4134-8EC2-0A2A7DF3AC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8724CB-6F7A-47E4-9DFD-22D18883D1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BB19E7-E7DC-4E29-815C-78EA8CE5AB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E023E32-0933-4CAA-87B3-245F855C1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61410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18D920-F3B8-401C-A13B-FD426F5A5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5D4831A-FE42-4151-8498-F9AC2D7F16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9BFE978-7DA1-4508-9A96-891528C57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ADB28B9-6807-4294-BB21-C96F9E4D3A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CC88FF4-0B67-4EE7-8E1D-4C5CBC0D9D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5E8DA02-5EE8-4C13-AB3D-51B50427C6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3D0BE6A-46AD-4DBD-BC27-06FCC555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6371F87-6101-493B-9241-82391C19C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579235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020EEC-086C-4096-91DD-5A97A6BDDB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24DEA-794B-4C03-B074-5E7E91CE8F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73A5EB5-45B4-43D4-8E50-42618A9B0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4A234F4-78D5-48D5-8538-F06D7D7C1B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065247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EE9E0F-D22C-465E-B7A4-D7A627A26B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D82BD80-A5D3-4BF7-B30D-2B003E2648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8DD7D4E-1C36-456F-9944-1EB0D658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770693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F2CE30-9E24-4CDE-B495-CF228FED4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A3A750-F11E-4D1A-AA61-7AC4764FC9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EF61592-31EF-4180-AEC2-453528A00E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1A066A4-5D37-45E6-A3BA-7E21B58808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763623-E8F3-4019-BBD9-AD1A7B2AC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F5724C-7F83-4654-9705-EE87AC9153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92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FF9D96-C06A-4DDE-949F-3655F8FEC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159E232-A10C-40D5-8583-C450C60C77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ABCC541-3E3C-4B26-A63C-3D21DB4F5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8E7A232-1648-4480-86E6-AD83081F15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5C4265-2923-4878-9481-9ADC7DB0A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BB11D3-519A-4A4F-8EFD-F5FC94D16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3288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DED9F9-C31A-4A75-9B76-938040C3D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15AC40F-F7D4-4D2A-A859-2C0C36EEAD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858260-D67F-4B74-9D5A-7B026D08AC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697B0C-8D23-4106-BBC9-B3FCD8491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3C1160E-F021-4FF7-AB43-7324487707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99447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314B568-3B83-4D21-ADBD-2D31DF8934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E1E8BCD-6657-46B9-9C6D-6B7B8C5EF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180A45-8A71-4254-8DE4-2AD068E857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CC68DE5-B4D3-4D65-AA79-156406646F5F}" type="datetimeFigureOut">
              <a:rPr lang="zh-CN" altLang="en-US" smtClean="0"/>
              <a:t>2026/3/30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8D08D9-5EFB-43A2-B7CA-3FD392954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F22A91C-1C4C-4E13-9F70-9A6F7414D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D102200-79E6-4660-A4D2-717052B92E7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84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5E7A49-F573-D25F-CEB6-618131E8D6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E63BC-5A96-8117-BD7A-E97D930A2A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31D839-FC54-A686-4FCF-772FC7CA0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B60CA-F2EB-85F6-F199-662423945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579EEF-4A84-A93D-C9A0-D008DC37D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2C5C524-71C1-17EF-BEF3-A97E79D3ED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83146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0EB828-AEFE-CEFB-F357-B260CECF18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74002CC-2A41-7FEB-582E-87EE7CD66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05E26B-FDC0-F576-28BC-2A618CBF03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6D1406-EF0D-D606-3B03-5B619C068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E01D18-6054-0C5C-8EAB-794C757EF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8B26C2-3C4B-1E5B-B51D-8197E5ED1C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72851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4D2FDE-D1BE-EC45-CFFD-33F633C256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F7E75-7F47-A972-0B97-2A070E498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E1EF99-25D6-2EF4-AEF9-BF7E4A9B4F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B538005-B775-45A3-9FAB-4B64EF318871}" type="datetimeFigureOut">
              <a:rPr lang="vi-VN" smtClean="0"/>
              <a:t>30/03/2026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36F7-71B4-68C2-4A79-73596F3DEA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4BE0B-A0B7-19E0-DB21-8C3D56E65B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9EC8C-5590-4425-ABA5-E2F2876642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9404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373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45988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3/30/2026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1C6C99E7-DB70-A394-954B-C8D7D03CFB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651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2415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92852B-EDC0-4980-B15B-C0A5FDA99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CE92D3-7CBE-4F8E-A60F-D057CE3616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6D4AD6-2FF6-42D2-A4F6-32B216D2F1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202EA-64BA-4536-92C8-86F8D4670CB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3/30/2026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E2A3D-A6F8-41F9-A693-F6E36CD389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E582A9-65B3-4B96-B433-AC76452AF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89278A-739A-42EE-988E-7A6EF2E4E23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9943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3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0207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5.emf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11" Type="http://schemas.openxmlformats.org/officeDocument/2006/relationships/image" Target="../media/image30.png"/><Relationship Id="rId5" Type="http://schemas.microsoft.com/office/2007/relationships/hdphoto" Target="../media/hdphoto3.wdp"/><Relationship Id="rId10" Type="http://schemas.microsoft.com/office/2007/relationships/hdphoto" Target="../media/hdphoto4.wdp"/><Relationship Id="rId4" Type="http://schemas.openxmlformats.org/officeDocument/2006/relationships/image" Target="../media/image27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4.png"/><Relationship Id="rId5" Type="http://schemas.openxmlformats.org/officeDocument/2006/relationships/hyperlink" Target="https://xaydungso.vn/blog/hon-50-hinh-nen-powerpoint-bang-xanh-dep-cho-cac-bai-thuyet-trinh-chuyen-nghiep-vi-cb.html" TargetMode="Externa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hyperlink" Target="https://xaydungso.vn/bai-viet-khac/tai-ngay-50-mau-hinh-nen-powerpoint-bang-xanh-dep-va-phu-hop-cho-slide-thuyet-trinh-vi-cb.html" TargetMode="External"/><Relationship Id="rId11" Type="http://schemas.openxmlformats.org/officeDocument/2006/relationships/image" Target="../media/image38.png"/><Relationship Id="rId5" Type="http://schemas.openxmlformats.org/officeDocument/2006/relationships/image" Target="../media/image35.jpg"/><Relationship Id="rId10" Type="http://schemas.openxmlformats.org/officeDocument/2006/relationships/image" Target="../media/image37.jpeg"/><Relationship Id="rId4" Type="http://schemas.openxmlformats.org/officeDocument/2006/relationships/audio" Target="../media/audio2.wav"/><Relationship Id="rId9" Type="http://schemas.openxmlformats.org/officeDocument/2006/relationships/hyperlink" Target="https://toplist.vn/top-list/loai-chim-bay-nhanh-nhat-the-gioi-13435.htm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xaydungso.vn/bai-viet-khac/tai-ngay-50-mau-hinh-nen-powerpoint-bang-xanh-dep-va-phu-hop-cho-slide-thuyet-trinh-vi-cb.html" TargetMode="External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0.jpg"/><Relationship Id="rId7" Type="http://schemas.openxmlformats.org/officeDocument/2006/relationships/hyperlink" Target="https://xaydungso.vn/bai-viet-khac/huong-dan-ve-nguoi-lai-xe-o-to-mot-cach-chuyen-nghiep-va-tinh-te-vi-cb.html" TargetMode="Externa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1.png"/><Relationship Id="rId4" Type="http://schemas.openxmlformats.org/officeDocument/2006/relationships/hyperlink" Target="https://thcslytutrongst.edu.vn/bo-suu-tap-hinh-con-duong-cuc-chat-full-4k-hon-999-hinh-con-duong-dep/" TargetMode="External"/><Relationship Id="rId9" Type="http://schemas.openxmlformats.org/officeDocument/2006/relationships/hyperlink" Target="https://pixabay.com/nl/vectors/zandloper-timer-zand-klok-23654/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openxmlformats.org/officeDocument/2006/relationships/hyperlink" Target="https://neu-edutop.edu.vn/bo-suu-tap-hinh-anh-o-to-ve-cuc-chat-full-4k-voi-hon-999-hinh-anh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hyperlink" Target="https://spmamnondl.edu.vn/khung-hinh-nen-powerpoint-dep-nhat/" TargetMode="External"/><Relationship Id="rId10" Type="http://schemas.openxmlformats.org/officeDocument/2006/relationships/image" Target="../media/image16.png"/><Relationship Id="rId4" Type="http://schemas.openxmlformats.org/officeDocument/2006/relationships/image" Target="../media/image13.jpg"/><Relationship Id="rId9" Type="http://schemas.openxmlformats.org/officeDocument/2006/relationships/hyperlink" Target="https://magiamgia.cc/blog/top-10-dong-ho-cat-trang-tri-dep-nhat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thuthuatphanmem.vn/hinh-nen-powerpoint-chu-de-giao-duc-dep-nhat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84824" y="73572"/>
            <a:ext cx="12012583" cy="6784428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050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872" y="3410536"/>
            <a:ext cx="2343953" cy="2590214"/>
          </a:xfrm>
          <a:prstGeom prst="rect">
            <a:avLst/>
          </a:prstGeom>
        </p:spPr>
      </p:pic>
      <p:pic>
        <p:nvPicPr>
          <p:cNvPr id="2" name="轻松欢乐节奏感动进取电子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828800" y="-914400"/>
            <a:ext cx="609600" cy="609600"/>
          </a:xfrm>
          <a:prstGeom prst="rect">
            <a:avLst/>
          </a:prstGeom>
        </p:spPr>
      </p:pic>
      <p:sp>
        <p:nvSpPr>
          <p:cNvPr id="15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2040972" y="1497644"/>
            <a:ext cx="8060788" cy="216910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algn="ctr"/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CHÀO MỪNG CÁC EM ĐẾN VỚI TIẾT HỌC </a:t>
            </a:r>
            <a:r>
              <a:rPr lang="en-US" altLang="zh-CN" sz="21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TOÁN </a:t>
            </a:r>
            <a:endParaRPr lang="en-US" altLang="zh-CN" sz="21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/>
            <a:r>
              <a:rPr lang="en-US" altLang="zh-CN" sz="2100" b="1" dirty="0">
                <a:solidFill>
                  <a:srgbClr val="C00000"/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NGÀY HÔM NAY</a:t>
            </a:r>
            <a:endParaRPr lang="zh-CN" altLang="en-US" sz="2100" b="1" dirty="0">
              <a:solidFill>
                <a:srgbClr val="C00000"/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9" name="矩形: 圆角 12">
            <a:extLst>
              <a:ext uri="{FF2B5EF4-FFF2-40B4-BE49-F238E27FC236}">
                <a16:creationId xmlns:a16="http://schemas.microsoft.com/office/drawing/2014/main" id="{CEE1C666-20C7-446E-8AC2-A57590AB36B4}"/>
              </a:ext>
            </a:extLst>
          </p:cNvPr>
          <p:cNvSpPr/>
          <p:nvPr/>
        </p:nvSpPr>
        <p:spPr>
          <a:xfrm>
            <a:off x="6191050" y="4075137"/>
            <a:ext cx="3563647" cy="392416"/>
          </a:xfrm>
          <a:prstGeom prst="roundRect">
            <a:avLst>
              <a:gd name="adj" fmla="val 50000"/>
            </a:avLst>
          </a:prstGeom>
          <a:solidFill>
            <a:srgbClr val="FDEB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50" dirty="0">
              <a:latin typeface="inpin heiti" charset="-122"/>
              <a:ea typeface="inpin heiti" charset="-122"/>
            </a:endParaRPr>
          </a:p>
        </p:txBody>
      </p:sp>
      <p:sp>
        <p:nvSpPr>
          <p:cNvPr id="20" name="文本框 13">
            <a:extLst>
              <a:ext uri="{FF2B5EF4-FFF2-40B4-BE49-F238E27FC236}">
                <a16:creationId xmlns:a16="http://schemas.microsoft.com/office/drawing/2014/main" id="{88166D9F-42B0-45EB-9DDB-08E307463AD7}"/>
              </a:ext>
            </a:extLst>
          </p:cNvPr>
          <p:cNvSpPr txBox="1"/>
          <p:nvPr/>
        </p:nvSpPr>
        <p:spPr>
          <a:xfrm>
            <a:off x="5435135" y="4083121"/>
            <a:ext cx="440009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1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21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21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: </a:t>
            </a:r>
            <a:r>
              <a:rPr lang="en-US" altLang="zh-CN" sz="21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Nguyễn</a:t>
            </a:r>
            <a:r>
              <a:rPr lang="en-US" altLang="zh-CN" sz="21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Thị</a:t>
            </a:r>
            <a:r>
              <a:rPr lang="en-US" altLang="zh-CN" sz="2100" b="1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2100" b="1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Thuận</a:t>
            </a:r>
            <a:endParaRPr lang="zh-CN" altLang="en-US" sz="2100" b="1" dirty="0"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1" name="AutoShape 15"/>
          <p:cNvSpPr>
            <a:spLocks noChangeArrowheads="1"/>
          </p:cNvSpPr>
          <p:nvPr/>
        </p:nvSpPr>
        <p:spPr bwMode="auto">
          <a:xfrm>
            <a:off x="5769019" y="2313762"/>
            <a:ext cx="422030" cy="267118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2" name="AutoShape 42"/>
          <p:cNvSpPr>
            <a:spLocks noChangeArrowheads="1"/>
          </p:cNvSpPr>
          <p:nvPr/>
        </p:nvSpPr>
        <p:spPr bwMode="auto">
          <a:xfrm flipV="1">
            <a:off x="5769020" y="5660891"/>
            <a:ext cx="290935" cy="2628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3" name="AutoShape 43"/>
          <p:cNvSpPr>
            <a:spLocks noChangeArrowheads="1"/>
          </p:cNvSpPr>
          <p:nvPr/>
        </p:nvSpPr>
        <p:spPr bwMode="auto">
          <a:xfrm>
            <a:off x="3377355" y="4187457"/>
            <a:ext cx="261638" cy="28009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4" name="AutoShape 44"/>
          <p:cNvSpPr>
            <a:spLocks noChangeArrowheads="1"/>
          </p:cNvSpPr>
          <p:nvPr/>
        </p:nvSpPr>
        <p:spPr bwMode="auto">
          <a:xfrm>
            <a:off x="8857756" y="2241891"/>
            <a:ext cx="303242" cy="205430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5" name="AutoShape 46"/>
          <p:cNvSpPr>
            <a:spLocks noChangeArrowheads="1"/>
          </p:cNvSpPr>
          <p:nvPr/>
        </p:nvSpPr>
        <p:spPr bwMode="auto">
          <a:xfrm>
            <a:off x="2499943" y="2365195"/>
            <a:ext cx="346472" cy="210374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6" name="AutoShape 64"/>
          <p:cNvSpPr>
            <a:spLocks noChangeArrowheads="1"/>
          </p:cNvSpPr>
          <p:nvPr/>
        </p:nvSpPr>
        <p:spPr bwMode="auto">
          <a:xfrm>
            <a:off x="4225734" y="5220958"/>
            <a:ext cx="242183" cy="217292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7" name="AutoShape 64"/>
          <p:cNvSpPr>
            <a:spLocks noChangeArrowheads="1"/>
          </p:cNvSpPr>
          <p:nvPr/>
        </p:nvSpPr>
        <p:spPr bwMode="auto">
          <a:xfrm>
            <a:off x="7392307" y="5246371"/>
            <a:ext cx="261692" cy="2536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39" name="AutoShape 64"/>
          <p:cNvSpPr>
            <a:spLocks noChangeArrowheads="1"/>
          </p:cNvSpPr>
          <p:nvPr/>
        </p:nvSpPr>
        <p:spPr bwMode="auto">
          <a:xfrm>
            <a:off x="3877688" y="1553094"/>
            <a:ext cx="348046" cy="252783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40" name="AutoShape 44"/>
          <p:cNvSpPr>
            <a:spLocks noChangeArrowheads="1"/>
          </p:cNvSpPr>
          <p:nvPr/>
        </p:nvSpPr>
        <p:spPr bwMode="auto">
          <a:xfrm>
            <a:off x="7523152" y="1497644"/>
            <a:ext cx="350012" cy="291276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  <p:sp>
        <p:nvSpPr>
          <p:cNvPr id="21" name="AutoShape 44"/>
          <p:cNvSpPr>
            <a:spLocks noChangeArrowheads="1"/>
          </p:cNvSpPr>
          <p:nvPr/>
        </p:nvSpPr>
        <p:spPr bwMode="auto">
          <a:xfrm>
            <a:off x="8378586" y="4326199"/>
            <a:ext cx="287366" cy="196427"/>
          </a:xfrm>
          <a:prstGeom prst="star5">
            <a:avLst/>
          </a:prstGeom>
          <a:gradFill rotWithShape="1">
            <a:gsLst>
              <a:gs pos="0">
                <a:srgbClr val="FF0000"/>
              </a:gs>
              <a:gs pos="100000">
                <a:srgbClr val="FFFF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105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1434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4000">
        <p15:prstTrans prst="peelOff"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3" presetClass="entr" presetSubtype="528" repeatCount="indefinite" fill="hold" nodeType="withEffect">
                                  <p:stCondLst>
                                    <p:cond delay="59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3" presetClass="entr" presetSubtype="528" repeatCount="indefinite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05699-FC2C-20F2-7694-7A8D7BB31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4" name="clip tao video bai 60">
            <a:hlinkClick r:id="" action="ppaction://media"/>
            <a:extLst>
              <a:ext uri="{FF2B5EF4-FFF2-40B4-BE49-F238E27FC236}">
                <a16:creationId xmlns:a16="http://schemas.microsoft.com/office/drawing/2014/main" id="{61CC1CBF-FD6F-32DA-E85C-3612ED2B067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7741" y="97186"/>
            <a:ext cx="11711493" cy="6587566"/>
          </a:xfr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38921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B36F2A-0080-D0FA-D654-DAFF91E762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123F5AC-7B89-C0ED-D55A-3067BE2753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06"/>
          <a:stretch/>
        </p:blipFill>
        <p:spPr>
          <a:xfrm>
            <a:off x="315685" y="73925"/>
            <a:ext cx="12930053" cy="176898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484E8A-3833-041D-E218-4E2BDA3EE64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9" t="33918" r="1" b="38713"/>
          <a:stretch/>
        </p:blipFill>
        <p:spPr>
          <a:xfrm>
            <a:off x="192505" y="0"/>
            <a:ext cx="2720512" cy="16589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D30357-19F4-90CB-B07A-5BB7FC7F0367}"/>
              </a:ext>
            </a:extLst>
          </p:cNvPr>
          <p:cNvSpPr txBox="1"/>
          <p:nvPr/>
        </p:nvSpPr>
        <p:spPr>
          <a:xfrm>
            <a:off x="508491" y="644556"/>
            <a:ext cx="19463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toán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" name="图片 8">
            <a:extLst>
              <a:ext uri="{FF2B5EF4-FFF2-40B4-BE49-F238E27FC236}">
                <a16:creationId xmlns:a16="http://schemas.microsoft.com/office/drawing/2014/main" id="{C706BB19-2862-6270-AFE6-8A5D768D64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089015"/>
            <a:ext cx="12218080" cy="17689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3FD2A7-D53E-F7C2-0DAD-8D579814DEFD}"/>
              </a:ext>
            </a:extLst>
          </p:cNvPr>
          <p:cNvSpPr txBox="1"/>
          <p:nvPr/>
        </p:nvSpPr>
        <p:spPr>
          <a:xfrm>
            <a:off x="2647662" y="339634"/>
            <a:ext cx="91883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263525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65 km/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ô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tô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2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190EF8F-A6DC-09C8-3463-B30C23CE53CD}"/>
              </a:ext>
            </a:extLst>
          </p:cNvPr>
          <p:cNvCxnSpPr>
            <a:cxnSpLocks/>
          </p:cNvCxnSpPr>
          <p:nvPr/>
        </p:nvCxnSpPr>
        <p:spPr>
          <a:xfrm>
            <a:off x="32334" y="6137231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E456D4A-59C4-CF42-2270-296D1ECE4E55}"/>
              </a:ext>
            </a:extLst>
          </p:cNvPr>
          <p:cNvCxnSpPr>
            <a:cxnSpLocks/>
          </p:cNvCxnSpPr>
          <p:nvPr/>
        </p:nvCxnSpPr>
        <p:spPr>
          <a:xfrm>
            <a:off x="6101282" y="6158082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CC95639-1FBB-2D33-7BDD-42AE2542A0CE}"/>
              </a:ext>
            </a:extLst>
          </p:cNvPr>
          <p:cNvCxnSpPr>
            <a:cxnSpLocks/>
          </p:cNvCxnSpPr>
          <p:nvPr/>
        </p:nvCxnSpPr>
        <p:spPr>
          <a:xfrm>
            <a:off x="12170229" y="6158082"/>
            <a:ext cx="0" cy="36143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E248289-4F2B-BFFE-F36C-1C841583E883}"/>
              </a:ext>
            </a:extLst>
          </p:cNvPr>
          <p:cNvCxnSpPr>
            <a:cxnSpLocks/>
          </p:cNvCxnSpPr>
          <p:nvPr/>
        </p:nvCxnSpPr>
        <p:spPr>
          <a:xfrm>
            <a:off x="32334" y="6339995"/>
            <a:ext cx="3034474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F12738AF-A050-2D85-BB0A-7D9DECF9FF79}"/>
              </a:ext>
            </a:extLst>
          </p:cNvPr>
          <p:cNvCxnSpPr>
            <a:cxnSpLocks/>
          </p:cNvCxnSpPr>
          <p:nvPr/>
        </p:nvCxnSpPr>
        <p:spPr>
          <a:xfrm>
            <a:off x="3048005" y="6338797"/>
            <a:ext cx="30610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8C96A217-565A-4A6E-B0CC-3D749791C997}"/>
              </a:ext>
            </a:extLst>
          </p:cNvPr>
          <p:cNvCxnSpPr>
            <a:cxnSpLocks/>
          </p:cNvCxnSpPr>
          <p:nvPr/>
        </p:nvCxnSpPr>
        <p:spPr>
          <a:xfrm>
            <a:off x="6094080" y="6338797"/>
            <a:ext cx="3061035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6FF27A0C-D2C1-4D40-2BDD-56C8F3839E21}"/>
              </a:ext>
            </a:extLst>
          </p:cNvPr>
          <p:cNvCxnSpPr>
            <a:cxnSpLocks/>
          </p:cNvCxnSpPr>
          <p:nvPr/>
        </p:nvCxnSpPr>
        <p:spPr>
          <a:xfrm>
            <a:off x="9002908" y="6338797"/>
            <a:ext cx="3167321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161E7D88-9727-7498-56AD-E9E1A935C4C3}"/>
              </a:ext>
            </a:extLst>
          </p:cNvPr>
          <p:cNvGrpSpPr/>
          <p:nvPr/>
        </p:nvGrpSpPr>
        <p:grpSpPr>
          <a:xfrm>
            <a:off x="21772" y="6380738"/>
            <a:ext cx="6014092" cy="411971"/>
            <a:chOff x="21772" y="6380738"/>
            <a:chExt cx="6014092" cy="411971"/>
          </a:xfrm>
        </p:grpSpPr>
        <p:sp>
          <p:nvSpPr>
            <p:cNvPr id="48" name="Left Bracket 47">
              <a:extLst>
                <a:ext uri="{FF2B5EF4-FFF2-40B4-BE49-F238E27FC236}">
                  <a16:creationId xmlns:a16="http://schemas.microsoft.com/office/drawing/2014/main" id="{73C4BAD3-D77A-B2B9-B709-E6A565566302}"/>
                </a:ext>
              </a:extLst>
            </p:cNvPr>
            <p:cNvSpPr/>
            <p:nvPr/>
          </p:nvSpPr>
          <p:spPr>
            <a:xfrm rot="16200000">
              <a:off x="2897601" y="3504909"/>
              <a:ext cx="262433" cy="6014092"/>
            </a:xfrm>
            <a:prstGeom prst="leftBracket">
              <a:avLst>
                <a:gd name="adj" fmla="val 617821"/>
              </a:avLst>
            </a:prstGeom>
            <a:ln w="381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04DF54B2-37B9-7B09-E89B-9A684180034F}"/>
                </a:ext>
              </a:extLst>
            </p:cNvPr>
            <p:cNvSpPr txBox="1"/>
            <p:nvPr/>
          </p:nvSpPr>
          <p:spPr>
            <a:xfrm>
              <a:off x="2477540" y="6392599"/>
              <a:ext cx="1139818" cy="400110"/>
            </a:xfrm>
            <a:prstGeom prst="rect">
              <a:avLst/>
            </a:prstGeom>
            <a:solidFill>
              <a:srgbClr val="A6D625"/>
            </a:solidFill>
            <a:ln>
              <a:solidFill>
                <a:srgbClr val="A6D625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65 km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633E6B0-F544-ACEF-2FD8-893126D24615}"/>
              </a:ext>
            </a:extLst>
          </p:cNvPr>
          <p:cNvSpPr txBox="1"/>
          <p:nvPr/>
        </p:nvSpPr>
        <p:spPr>
          <a:xfrm>
            <a:off x="2493298" y="5873386"/>
            <a:ext cx="1139818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A6D625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giờ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55" name="图片 2">
            <a:extLst>
              <a:ext uri="{FF2B5EF4-FFF2-40B4-BE49-F238E27FC236}">
                <a16:creationId xmlns:a16="http://schemas.microsoft.com/office/drawing/2014/main" id="{A9DE1B41-6013-E3C4-5CA5-F10AC43E93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04" t="32963" r="13646" b="19629"/>
          <a:stretch/>
        </p:blipFill>
        <p:spPr>
          <a:xfrm flipH="1">
            <a:off x="-89658" y="5348920"/>
            <a:ext cx="1695635" cy="8822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1BF663B-4CDD-09AF-22FE-4F7AE219A461}"/>
              </a:ext>
            </a:extLst>
          </p:cNvPr>
          <p:cNvSpPr/>
          <p:nvPr/>
        </p:nvSpPr>
        <p:spPr>
          <a:xfrm>
            <a:off x="725901" y="1651805"/>
            <a:ext cx="2630848" cy="2739211"/>
          </a:xfrm>
          <a:prstGeom prst="rect">
            <a:avLst/>
          </a:prstGeom>
          <a:solidFill>
            <a:schemeClr val="bg1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40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4000" b="0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v: 65 km/h</a:t>
            </a:r>
          </a:p>
          <a:p>
            <a:pPr algn="just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t: 2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4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…? km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518894-37E0-A69B-82F8-211D7EBBE9F4}"/>
              </a:ext>
            </a:extLst>
          </p:cNvPr>
          <p:cNvCxnSpPr/>
          <p:nvPr/>
        </p:nvCxnSpPr>
        <p:spPr>
          <a:xfrm>
            <a:off x="3895822" y="1820146"/>
            <a:ext cx="0" cy="341632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AEF4CC16-7C84-2A4C-F737-39D65D3B3576}"/>
              </a:ext>
            </a:extLst>
          </p:cNvPr>
          <p:cNvSpPr/>
          <p:nvPr/>
        </p:nvSpPr>
        <p:spPr>
          <a:xfrm>
            <a:off x="4135227" y="1665827"/>
            <a:ext cx="7700790" cy="3416320"/>
          </a:xfrm>
          <a:prstGeom prst="rect">
            <a:avLst/>
          </a:prstGeom>
          <a:solidFill>
            <a:schemeClr val="bg1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0" u="sng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0" u="sng" cap="none" spc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4000" b="0" u="sng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4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65 x 2 = 130 (km)</a:t>
            </a:r>
          </a:p>
          <a:p>
            <a:pPr algn="just"/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130 km</a:t>
            </a:r>
            <a:endParaRPr lang="en-US" sz="4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eft Bracket 12">
            <a:extLst>
              <a:ext uri="{FF2B5EF4-FFF2-40B4-BE49-F238E27FC236}">
                <a16:creationId xmlns:a16="http://schemas.microsoft.com/office/drawing/2014/main" id="{356A67E5-441D-3600-5F87-5702399C4BA3}"/>
              </a:ext>
            </a:extLst>
          </p:cNvPr>
          <p:cNvSpPr/>
          <p:nvPr/>
        </p:nvSpPr>
        <p:spPr>
          <a:xfrm rot="5400000">
            <a:off x="5960586" y="25894"/>
            <a:ext cx="330087" cy="11866041"/>
          </a:xfrm>
          <a:prstGeom prst="leftBracket">
            <a:avLst>
              <a:gd name="adj" fmla="val 617821"/>
            </a:avLst>
          </a:prstGeom>
          <a:ln w="38100">
            <a:solidFill>
              <a:srgbClr val="FF00FF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5EB337-453E-6173-B898-A8092F0C4AB0}"/>
              </a:ext>
            </a:extLst>
          </p:cNvPr>
          <p:cNvSpPr/>
          <p:nvPr/>
        </p:nvSpPr>
        <p:spPr>
          <a:xfrm>
            <a:off x="5596478" y="5547644"/>
            <a:ext cx="1227232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km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EA742D9-7A54-E332-581D-F047CAA8EDB4}"/>
                  </a:ext>
                </a:extLst>
              </p:cNvPr>
              <p:cNvSpPr/>
              <p:nvPr/>
            </p:nvSpPr>
            <p:spPr>
              <a:xfrm>
                <a:off x="43715" y="5387655"/>
                <a:ext cx="12057707" cy="1396420"/>
              </a:xfrm>
              <a:prstGeom prst="round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Muốn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tính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quãng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đường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, ta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lấy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vận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tốc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nhân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với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thời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kumimoji="0" lang="en-US" altLang="zh-CN" sz="3200" b="1" i="1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gian</a:t>
                </a:r>
                <a:r>
                  <a:rPr kumimoji="0" lang="en-US" altLang="zh-CN" sz="32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accent5">
                        <a:lumMod val="50000"/>
                      </a:schemeClr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altLang="zh-CN" sz="3600" b="1" i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 = v </a:t>
                </a:r>
                <a14:m>
                  <m:oMath xmlns:m="http://schemas.openxmlformats.org/officeDocument/2006/math">
                    <m:r>
                      <a:rPr lang="en-US" altLang="zh-CN" sz="36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kumimoji="0" lang="en-US" altLang="zh-CN" sz="3600" b="1" i="1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t</a:t>
                </a:r>
              </a:p>
            </p:txBody>
          </p:sp>
        </mc:Choice>
        <mc:Fallback xmlns="">
          <p:sp>
            <p:nvSpPr>
              <p:cNvPr id="17" name="Rectangle: Rounded Corners 16">
                <a:extLst>
                  <a:ext uri="{FF2B5EF4-FFF2-40B4-BE49-F238E27FC236}">
                    <a16:creationId xmlns:a16="http://schemas.microsoft.com/office/drawing/2014/main" id="{EEA742D9-7A54-E332-581D-F047CAA8ED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15" y="5387655"/>
                <a:ext cx="12057707" cy="1396420"/>
              </a:xfrm>
              <a:prstGeom prst="roundRect">
                <a:avLst/>
              </a:prstGeom>
              <a:blipFill>
                <a:blip r:embed="rId8"/>
                <a:stretch>
                  <a:fillRect b="-64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9A273CE-FBE3-C997-DE1F-8BDE51DF0442}"/>
              </a:ext>
            </a:extLst>
          </p:cNvPr>
          <p:cNvCxnSpPr/>
          <p:nvPr/>
        </p:nvCxnSpPr>
        <p:spPr>
          <a:xfrm>
            <a:off x="5351199" y="778384"/>
            <a:ext cx="2664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39B6439-D2D5-15D8-E3DC-832ACE084011}"/>
              </a:ext>
            </a:extLst>
          </p:cNvPr>
          <p:cNvCxnSpPr/>
          <p:nvPr/>
        </p:nvCxnSpPr>
        <p:spPr>
          <a:xfrm>
            <a:off x="9002908" y="778384"/>
            <a:ext cx="208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6C3A9DF-0CFA-6A1C-F701-BDDDA4499795}"/>
              </a:ext>
            </a:extLst>
          </p:cNvPr>
          <p:cNvCxnSpPr/>
          <p:nvPr/>
        </p:nvCxnSpPr>
        <p:spPr>
          <a:xfrm>
            <a:off x="5351199" y="1229331"/>
            <a:ext cx="828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84341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87904 -0.015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45" y="-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8" dur="500"/>
                                        <p:tgtEl>
                                          <p:spTgt spid="1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10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uiExpand="1" build="p" animBg="1"/>
      <p:bldP spid="10" grpId="0" uiExpand="1" build="p" animBg="1"/>
      <p:bldP spid="13" grpId="0" animBg="1"/>
      <p:bldP spid="18" grpId="0" animBg="1"/>
      <p:bldP spid="17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: 圆角 20">
            <a:extLst>
              <a:ext uri="{FF2B5EF4-FFF2-40B4-BE49-F238E27FC236}">
                <a16:creationId xmlns:a16="http://schemas.microsoft.com/office/drawing/2014/main" id="{8F7CD861-A23A-43BC-BA00-1FFB6CC74D95}"/>
              </a:ext>
            </a:extLst>
          </p:cNvPr>
          <p:cNvSpPr/>
          <p:nvPr/>
        </p:nvSpPr>
        <p:spPr>
          <a:xfrm>
            <a:off x="7317298" y="3679394"/>
            <a:ext cx="1678085" cy="626259"/>
          </a:xfrm>
          <a:prstGeom prst="roundRect">
            <a:avLst/>
          </a:prstGeom>
          <a:noFill/>
          <a:ln>
            <a:noFill/>
          </a:ln>
          <a:effectLst>
            <a:outerShdw blurRad="254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Bài</a:t>
            </a:r>
            <a:r>
              <a:rPr lang="en-US" altLang="zh-CN" sz="3200" u="sng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i="0" u="sng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uLnTx/>
                <a:uFillTx/>
                <a:latin typeface="Times New Roman" panose="02020603050405020304" pitchFamily="18" charset="0"/>
                <a:ea typeface="字魂105号-简雅黑" panose="00000500000000000000" pitchFamily="2" charset="-122"/>
                <a:cs typeface="Times New Roman" panose="02020603050405020304" pitchFamily="18" charset="0"/>
              </a:rPr>
              <a:t>giải</a:t>
            </a:r>
            <a:endParaRPr kumimoji="0" lang="zh-CN" altLang="en-US" sz="3200" i="0" u="sng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uLnTx/>
              <a:uFillTx/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1A7540E-6383-4E4A-8800-C5D7EE9370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4206"/>
          <a:stretch/>
        </p:blipFill>
        <p:spPr>
          <a:xfrm>
            <a:off x="315685" y="73925"/>
            <a:ext cx="12930053" cy="17689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14B407-5840-4E78-995E-0964F1C790F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39" t="33918" r="1" b="38713"/>
          <a:stretch/>
        </p:blipFill>
        <p:spPr>
          <a:xfrm>
            <a:off x="192505" y="0"/>
            <a:ext cx="2720512" cy="165898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F242BA-4525-4FE0-9F46-9F5D8F0DFD53}"/>
              </a:ext>
            </a:extLst>
          </p:cNvPr>
          <p:cNvSpPr txBox="1"/>
          <p:nvPr/>
        </p:nvSpPr>
        <p:spPr>
          <a:xfrm>
            <a:off x="540389" y="644556"/>
            <a:ext cx="1946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dụ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9D6A33-6961-4A21-969F-99465D9FA959}"/>
              </a:ext>
            </a:extLst>
          </p:cNvPr>
          <p:cNvSpPr txBox="1"/>
          <p:nvPr/>
        </p:nvSpPr>
        <p:spPr>
          <a:xfrm>
            <a:off x="2609935" y="400485"/>
            <a:ext cx="864833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km/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A8F9C82A-9454-4099-BDD6-134EF2568C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0" y="1541409"/>
            <a:ext cx="12218080" cy="1768985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CCD2E681-53EE-48C6-A361-7AF0033EAC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6985" y="73925"/>
            <a:ext cx="1989252" cy="1989252"/>
          </a:xfrm>
          <a:prstGeom prst="rect">
            <a:avLst/>
          </a:prstGeom>
          <a:effectLst>
            <a:outerShdw blurRad="12700" algn="ctr" rotWithShape="0">
              <a:prstClr val="black">
                <a:alpha val="73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EB9C783-AB2F-459E-8A2D-FE997CBF277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82"/>
          <a:stretch/>
        </p:blipFill>
        <p:spPr>
          <a:xfrm>
            <a:off x="-157385" y="3429000"/>
            <a:ext cx="5288280" cy="489071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9AB1C55-B5DF-4783-825D-A61A5630FB95}"/>
              </a:ext>
            </a:extLst>
          </p:cNvPr>
          <p:cNvSpPr txBox="1"/>
          <p:nvPr/>
        </p:nvSpPr>
        <p:spPr>
          <a:xfrm>
            <a:off x="1086106" y="4118995"/>
            <a:ext cx="25816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B71576-AADD-4643-9B21-E19261EDC28C}"/>
              </a:ext>
            </a:extLst>
          </p:cNvPr>
          <p:cNvSpPr txBox="1"/>
          <p:nvPr/>
        </p:nvSpPr>
        <p:spPr>
          <a:xfrm>
            <a:off x="1243199" y="5282180"/>
            <a:ext cx="30675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 =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4DCF0AE-3D44-4018-B56D-A589ADDEF705}"/>
              </a:ext>
            </a:extLst>
          </p:cNvPr>
          <p:cNvSpPr txBox="1"/>
          <p:nvPr/>
        </p:nvSpPr>
        <p:spPr>
          <a:xfrm>
            <a:off x="1243200" y="4787287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 = 12 km/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4C6DED4-C6AF-4A67-B096-EC497C92835B}"/>
              </a:ext>
            </a:extLst>
          </p:cNvPr>
          <p:cNvSpPr txBox="1"/>
          <p:nvPr/>
        </p:nvSpPr>
        <p:spPr>
          <a:xfrm>
            <a:off x="1243200" y="5777073"/>
            <a:ext cx="3458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 = ... ?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E4D9DC8-F39B-47FF-B2A9-E46A28599A18}"/>
              </a:ext>
            </a:extLst>
          </p:cNvPr>
          <p:cNvSpPr txBox="1"/>
          <p:nvPr/>
        </p:nvSpPr>
        <p:spPr>
          <a:xfrm>
            <a:off x="7077506" y="396389"/>
            <a:ext cx="385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12 km/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6B22BAF-2B41-4D9E-B81E-EB28AA051D6D}"/>
              </a:ext>
            </a:extLst>
          </p:cNvPr>
          <p:cNvSpPr txBox="1"/>
          <p:nvPr/>
        </p:nvSpPr>
        <p:spPr>
          <a:xfrm>
            <a:off x="2607862" y="839558"/>
            <a:ext cx="21734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2E88333-D57B-4671-835C-CC598DD2BBDC}"/>
              </a:ext>
            </a:extLst>
          </p:cNvPr>
          <p:cNvSpPr txBox="1"/>
          <p:nvPr/>
        </p:nvSpPr>
        <p:spPr>
          <a:xfrm>
            <a:off x="4672848" y="840000"/>
            <a:ext cx="424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Left Brace 2">
            <a:extLst>
              <a:ext uri="{FF2B5EF4-FFF2-40B4-BE49-F238E27FC236}">
                <a16:creationId xmlns:a16="http://schemas.microsoft.com/office/drawing/2014/main" id="{59F1D88D-F34E-482F-8036-19F61A9823F7}"/>
              </a:ext>
            </a:extLst>
          </p:cNvPr>
          <p:cNvSpPr/>
          <p:nvPr/>
        </p:nvSpPr>
        <p:spPr>
          <a:xfrm rot="16200000">
            <a:off x="5912696" y="-2933822"/>
            <a:ext cx="419404" cy="12139205"/>
          </a:xfrm>
          <a:prstGeom prst="leftBrace">
            <a:avLst>
              <a:gd name="adj1" fmla="val 105484"/>
              <a:gd name="adj2" fmla="val 50000"/>
            </a:avLst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3F880B1-2216-4B0B-A3E2-48D071373083}"/>
              </a:ext>
            </a:extLst>
          </p:cNvPr>
          <p:cNvSpPr txBox="1"/>
          <p:nvPr/>
        </p:nvSpPr>
        <p:spPr>
          <a:xfrm>
            <a:off x="5955553" y="3406807"/>
            <a:ext cx="16780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A40B5D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202FDA9-0904-4CEC-91BA-CBC270C64ADA}"/>
              </a:ext>
            </a:extLst>
          </p:cNvPr>
          <p:cNvGrpSpPr/>
          <p:nvPr/>
        </p:nvGrpSpPr>
        <p:grpSpPr>
          <a:xfrm>
            <a:off x="-53912" y="866569"/>
            <a:ext cx="2751724" cy="1940903"/>
            <a:chOff x="-966185" y="798665"/>
            <a:chExt cx="2751724" cy="1940903"/>
          </a:xfrm>
        </p:grpSpPr>
        <p:pic>
          <p:nvPicPr>
            <p:cNvPr id="1026" name="Picture 2" descr="Download HD Bicycle Cartoon Clip Art - Ride A Bike Animado Transparent PNG  Image - NicePNG.com">
              <a:extLst>
                <a:ext uri="{FF2B5EF4-FFF2-40B4-BE49-F238E27FC236}">
                  <a16:creationId xmlns:a16="http://schemas.microsoft.com/office/drawing/2014/main" id="{404476C9-9B76-4733-BA70-A6BC9446DA0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827940" y="798665"/>
              <a:ext cx="2613479" cy="19409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Flowchart: Punched Tape 4">
              <a:extLst>
                <a:ext uri="{FF2B5EF4-FFF2-40B4-BE49-F238E27FC236}">
                  <a16:creationId xmlns:a16="http://schemas.microsoft.com/office/drawing/2014/main" id="{CB44D177-FCAD-452A-AFA0-1A697759A61B}"/>
                </a:ext>
              </a:extLst>
            </p:cNvPr>
            <p:cNvSpPr/>
            <p:nvPr/>
          </p:nvSpPr>
          <p:spPr>
            <a:xfrm>
              <a:off x="-934973" y="1286382"/>
              <a:ext cx="934973" cy="637011"/>
            </a:xfrm>
            <a:prstGeom prst="flowChartPunchedTape">
              <a:avLst/>
            </a:prstGeom>
            <a:solidFill>
              <a:srgbClr val="A40B5D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AB9A1034-7FC5-47B0-B8D1-43D151099FF5}"/>
                </a:ext>
              </a:extLst>
            </p:cNvPr>
            <p:cNvSpPr txBox="1"/>
            <p:nvPr/>
          </p:nvSpPr>
          <p:spPr>
            <a:xfrm rot="21344926">
              <a:off x="-966185" y="1327246"/>
              <a:ext cx="1092358" cy="5552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DE9E0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rat dai" panose="02000000000000000000" pitchFamily="2" charset="0"/>
                  <a:cs typeface="Calibri" panose="020F0502020204030204" pitchFamily="34" charset="0"/>
                </a:rPr>
                <a:t>vận tốc</a:t>
              </a:r>
            </a:p>
            <a:p>
              <a:pPr marL="0" marR="0" lvl="0" indent="0" algn="l" defTabSz="914400" rtl="0" eaLnBrk="1" fontAlgn="auto" latinLnBrk="0" hangingPunct="1">
                <a:lnSpc>
                  <a:spcPct val="94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srgbClr val="FDE9E0"/>
                  </a:solidFill>
                  <a:effectLst/>
                  <a:uLnTx/>
                  <a:uFillTx/>
                  <a:latin typeface="Calibri" panose="020F0502020204030204" pitchFamily="34" charset="0"/>
                  <a:ea typeface="#9Slide02 Noi dung rat dai" panose="02000000000000000000" pitchFamily="2" charset="0"/>
                  <a:cs typeface="Calibri" panose="020F0502020204030204" pitchFamily="34" charset="0"/>
                </a:rPr>
                <a:t>12 km/giờ</a:t>
              </a:r>
            </a:p>
          </p:txBody>
        </p: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D6AE9C4A-462D-4D03-8117-D5FC949906EB}"/>
              </a:ext>
            </a:extLst>
          </p:cNvPr>
          <p:cNvSpPr txBox="1"/>
          <p:nvPr/>
        </p:nvSpPr>
        <p:spPr>
          <a:xfrm>
            <a:off x="5542593" y="4422086"/>
            <a:ext cx="6905579" cy="1964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2,5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12 x </a:t>
            </a:r>
            <a:r>
              <a:rPr lang="en-US" sz="2800" noProof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2,5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= 30 (km)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30 km</a:t>
            </a:r>
          </a:p>
        </p:txBody>
      </p:sp>
    </p:spTree>
    <p:extLst>
      <p:ext uri="{BB962C8B-B14F-4D97-AF65-F5344CB8AC3E}">
        <p14:creationId xmlns:p14="http://schemas.microsoft.com/office/powerpoint/2010/main" val="2839726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07407E-6 L 1.07917 -4.07407E-6 " pathEditMode="relative" rAng="0" ptsTypes="AA">
                                      <p:cBhvr>
                                        <p:cTn id="13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95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7" grpId="0"/>
      <p:bldP spid="18" grpId="0"/>
      <p:bldP spid="22" grpId="0"/>
      <p:bldP spid="23" grpId="0"/>
      <p:bldP spid="2" grpId="0"/>
      <p:bldP spid="24" grpId="0"/>
      <p:bldP spid="25" grpId="0"/>
      <p:bldP spid="3" grpId="0" animBg="1"/>
      <p:bldP spid="4" grpId="0"/>
      <p:bldP spid="4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2">
            <a:extLst>
              <a:ext uri="{FF2B5EF4-FFF2-40B4-BE49-F238E27FC236}">
                <a16:creationId xmlns:a16="http://schemas.microsoft.com/office/drawing/2014/main" id="{E9C99B22-F0D8-4A2B-F746-E3905BD912CC}"/>
              </a:ext>
            </a:extLst>
          </p:cNvPr>
          <p:cNvGrpSpPr/>
          <p:nvPr/>
        </p:nvGrpSpPr>
        <p:grpSpPr>
          <a:xfrm>
            <a:off x="-154236" y="0"/>
            <a:ext cx="12217705" cy="7711807"/>
            <a:chOff x="4621357" y="939029"/>
            <a:chExt cx="7421391" cy="6045972"/>
          </a:xfrm>
          <a:effectLst>
            <a:outerShdw blurRad="38100" dist="254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" name="矩形: 圆角 11">
              <a:extLst>
                <a:ext uri="{FF2B5EF4-FFF2-40B4-BE49-F238E27FC236}">
                  <a16:creationId xmlns:a16="http://schemas.microsoft.com/office/drawing/2014/main" id="{C8BD95EE-E1E2-D2C6-ADBE-B796B72B9CC2}"/>
                </a:ext>
              </a:extLst>
            </p:cNvPr>
            <p:cNvSpPr/>
            <p:nvPr/>
          </p:nvSpPr>
          <p:spPr>
            <a:xfrm>
              <a:off x="5473700" y="2095500"/>
              <a:ext cx="6045200" cy="3695700"/>
            </a:xfrm>
            <a:prstGeom prst="roundRect">
              <a:avLst>
                <a:gd name="adj" fmla="val 12200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4" name="图片 10">
              <a:extLst>
                <a:ext uri="{FF2B5EF4-FFF2-40B4-BE49-F238E27FC236}">
                  <a16:creationId xmlns:a16="http://schemas.microsoft.com/office/drawing/2014/main" id="{6329B435-9F08-5DA2-2649-BCC646600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1357" y="939029"/>
              <a:ext cx="7421391" cy="6045972"/>
            </a:xfrm>
            <a:prstGeom prst="rect">
              <a:avLst/>
            </a:prstGeom>
          </p:spPr>
        </p:pic>
      </p:grpSp>
      <p:sp>
        <p:nvSpPr>
          <p:cNvPr id="5" name="文本框 1">
            <a:extLst>
              <a:ext uri="{FF2B5EF4-FFF2-40B4-BE49-F238E27FC236}">
                <a16:creationId xmlns:a16="http://schemas.microsoft.com/office/drawing/2014/main" id="{F7917563-68A9-CD4E-452C-83ABF393A2AD}"/>
              </a:ext>
            </a:extLst>
          </p:cNvPr>
          <p:cNvSpPr txBox="1"/>
          <p:nvPr/>
        </p:nvSpPr>
        <p:spPr>
          <a:xfrm>
            <a:off x="128531" y="178361"/>
            <a:ext cx="7421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solidFill>
                  <a:srgbClr val="00B050"/>
                </a:solidFill>
                <a:effectLst>
                  <a:outerShdw blurRad="25400" dist="254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 THỨC CẦN NHỚ</a:t>
            </a:r>
            <a:endParaRPr lang="zh-CN" altLang="en-US" sz="4400" b="1" dirty="0">
              <a:solidFill>
                <a:srgbClr val="00B050"/>
              </a:solidFill>
              <a:effectLst>
                <a:outerShdw blurRad="25400" dist="254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ea typeface="字魂164号-方悦黑" panose="00000500000000000000" pitchFamily="2" charset="-122"/>
              <a:cs typeface="Times New Roman" panose="02020603050405020304" pitchFamily="18" charset="0"/>
            </a:endParaRPr>
          </a:p>
        </p:txBody>
      </p:sp>
      <p:sp>
        <p:nvSpPr>
          <p:cNvPr id="6" name="文本框 3">
            <a:extLst>
              <a:ext uri="{FF2B5EF4-FFF2-40B4-BE49-F238E27FC236}">
                <a16:creationId xmlns:a16="http://schemas.microsoft.com/office/drawing/2014/main" id="{2CE7AFC3-0AA0-3627-DE0B-A2BD98FCE0C9}"/>
              </a:ext>
            </a:extLst>
          </p:cNvPr>
          <p:cNvSpPr txBox="1"/>
          <p:nvPr/>
        </p:nvSpPr>
        <p:spPr>
          <a:xfrm>
            <a:off x="2225408" y="1857856"/>
            <a:ext cx="8361802" cy="1998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Muốn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</a:p>
          <a:p>
            <a:pPr algn="just">
              <a:lnSpc>
                <a:spcPct val="150000"/>
              </a:lnSpc>
            </a:pP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ta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lấy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tốc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altLang="zh-CN" sz="4400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zh-CN" altLang="en-US" sz="4400" dirty="0">
              <a:latin typeface="Times New Roman" panose="02020603050405020304" pitchFamily="18" charset="0"/>
              <a:ea typeface="字魂105号-简雅黑" panose="00000500000000000000" pitchFamily="2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1">
                <a:extLst>
                  <a:ext uri="{FF2B5EF4-FFF2-40B4-BE49-F238E27FC236}">
                    <a16:creationId xmlns:a16="http://schemas.microsoft.com/office/drawing/2014/main" id="{962343F0-962F-44CF-7BC2-559B32942561}"/>
                  </a:ext>
                </a:extLst>
              </p:cNvPr>
              <p:cNvSpPr txBox="1"/>
              <p:nvPr/>
            </p:nvSpPr>
            <p:spPr>
              <a:xfrm>
                <a:off x="2695613" y="3832095"/>
                <a:ext cx="7421392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9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 = v </a:t>
                </a:r>
                <a14:m>
                  <m:oMath xmlns:m="http://schemas.openxmlformats.org/officeDocument/2006/math">
                    <m:r>
                      <a:rPr lang="en-US" altLang="zh-CN" sz="9600" b="1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zh-CN" altLang="en-US" sz="9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字魂164号-方悦黑" panose="00000500000000000000" pitchFamily="2" charset="-122"/>
                    <a:cs typeface="Times New Roman" panose="02020603050405020304" pitchFamily="18" charset="0"/>
                  </a:rPr>
                  <a:t> </a:t>
                </a:r>
                <a:r>
                  <a:rPr lang="en-US" altLang="zh-CN" sz="9600" b="1" dirty="0">
                    <a:solidFill>
                      <a:schemeClr val="tx1"/>
                    </a:solidFill>
                    <a:effectLst/>
                    <a:latin typeface="Times New Roman" panose="02020603050405020304" pitchFamily="18" charset="0"/>
                    <a:ea typeface="字魂164号-方悦黑" panose="00000500000000000000" pitchFamily="2" charset="-122"/>
                    <a:cs typeface="Times New Roman" panose="02020603050405020304" pitchFamily="18" charset="0"/>
                  </a:rPr>
                  <a:t>t</a:t>
                </a:r>
                <a:endParaRPr lang="zh-CN" altLang="en-US" sz="9600" b="1" dirty="0">
                  <a:solidFill>
                    <a:schemeClr val="tx1"/>
                  </a:solidFill>
                  <a:effectLst/>
                  <a:latin typeface="Times New Roman" panose="02020603050405020304" pitchFamily="18" charset="0"/>
                  <a:ea typeface="字魂164号-方悦黑" panose="00000500000000000000" pitchFamily="2" charset="-122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1">
                <a:extLst>
                  <a:ext uri="{FF2B5EF4-FFF2-40B4-BE49-F238E27FC236}">
                    <a16:creationId xmlns:a16="http://schemas.microsoft.com/office/drawing/2014/main" id="{962343F0-962F-44CF-7BC2-559B32942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5613" y="3832095"/>
                <a:ext cx="7421392" cy="1569660"/>
              </a:xfrm>
              <a:prstGeom prst="rect">
                <a:avLst/>
              </a:prstGeom>
              <a:blipFill>
                <a:blip r:embed="rId3"/>
                <a:stretch>
                  <a:fillRect t="-20623" b="-431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0025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10D1980-439D-6C25-8825-A1D04BE87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4" y="595745"/>
            <a:ext cx="10605994" cy="5675510"/>
          </a:xfrm>
          <a:prstGeom prst="rect">
            <a:avLst/>
          </a:prstGeom>
        </p:spPr>
      </p:pic>
      <p:sp>
        <p:nvSpPr>
          <p:cNvPr id="318" name="Rectangle 317">
            <a:extLst>
              <a:ext uri="{FF2B5EF4-FFF2-40B4-BE49-F238E27FC236}">
                <a16:creationId xmlns:a16="http://schemas.microsoft.com/office/drawing/2014/main" id="{7F5797F3-986B-D861-7669-C56A6734CADF}"/>
              </a:ext>
            </a:extLst>
          </p:cNvPr>
          <p:cNvSpPr/>
          <p:nvPr/>
        </p:nvSpPr>
        <p:spPr>
          <a:xfrm>
            <a:off x="905662" y="1439477"/>
            <a:ext cx="953929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	Lưu ý: </a:t>
            </a:r>
            <a:r>
              <a:rPr lang="vi-VN" sz="4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đo của quãng đường và thời gian cần thống nhất với đơn vị của quãng đường và thời gian trong số đo vận tốc.</a:t>
            </a:r>
          </a:p>
        </p:txBody>
      </p:sp>
      <p:pic>
        <p:nvPicPr>
          <p:cNvPr id="317" name="图片 46">
            <a:extLst>
              <a:ext uri="{FF2B5EF4-FFF2-40B4-BE49-F238E27FC236}">
                <a16:creationId xmlns:a16="http://schemas.microsoft.com/office/drawing/2014/main" id="{28888CEE-F4A2-95A1-A26F-B9BA53968F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Picture 318">
            <a:extLst>
              <a:ext uri="{FF2B5EF4-FFF2-40B4-BE49-F238E27FC236}">
                <a16:creationId xmlns:a16="http://schemas.microsoft.com/office/drawing/2014/main" id="{05193BB5-4C7B-2389-EDEF-48A9ABCC68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353" y="3889145"/>
            <a:ext cx="6366774" cy="2892786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F33A6D12-16E7-C509-5BE3-A2A4F94DB3F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B0332EE3-4C79-44A4-39F5-74C2455AF5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>
                <a:extLst>
                  <a:ext uri="{FF2B5EF4-FFF2-40B4-BE49-F238E27FC236}">
                    <a16:creationId xmlns:a16="http://schemas.microsoft.com/office/drawing/2014/main" id="{FBBB3B37-67D3-3921-5ABD-EBC90C3D88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Freeform 6">
                <a:extLst>
                  <a:ext uri="{FF2B5EF4-FFF2-40B4-BE49-F238E27FC236}">
                    <a16:creationId xmlns:a16="http://schemas.microsoft.com/office/drawing/2014/main" id="{86114C47-9BB5-AF58-3EE1-286FBDB3587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Rectangle 7">
                <a:extLst>
                  <a:ext uri="{FF2B5EF4-FFF2-40B4-BE49-F238E27FC236}">
                    <a16:creationId xmlns:a16="http://schemas.microsoft.com/office/drawing/2014/main" id="{AD39EE25-93F8-37B8-25D1-1A7FDDBE367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Freeform 8">
                <a:extLst>
                  <a:ext uri="{FF2B5EF4-FFF2-40B4-BE49-F238E27FC236}">
                    <a16:creationId xmlns:a16="http://schemas.microsoft.com/office/drawing/2014/main" id="{A1251EB2-62E7-E3B3-83E3-39E91B55C5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Freeform 9">
                <a:extLst>
                  <a:ext uri="{FF2B5EF4-FFF2-40B4-BE49-F238E27FC236}">
                    <a16:creationId xmlns:a16="http://schemas.microsoft.com/office/drawing/2014/main" id="{B7FD1792-3369-5AC4-C9A1-20C1A88663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Freeform 10">
                <a:extLst>
                  <a:ext uri="{FF2B5EF4-FFF2-40B4-BE49-F238E27FC236}">
                    <a16:creationId xmlns:a16="http://schemas.microsoft.com/office/drawing/2014/main" id="{F2B47D04-E3CB-DF8F-E79C-BD447FECFE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Rectangle 11">
                <a:extLst>
                  <a:ext uri="{FF2B5EF4-FFF2-40B4-BE49-F238E27FC236}">
                    <a16:creationId xmlns:a16="http://schemas.microsoft.com/office/drawing/2014/main" id="{B4F21667-42B0-D369-8A99-19DB2E74DF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12">
                <a:extLst>
                  <a:ext uri="{FF2B5EF4-FFF2-40B4-BE49-F238E27FC236}">
                    <a16:creationId xmlns:a16="http://schemas.microsoft.com/office/drawing/2014/main" id="{03C67C41-3BAE-F392-D2C7-1791BEF5E9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Freeform 13">
                <a:extLst>
                  <a:ext uri="{FF2B5EF4-FFF2-40B4-BE49-F238E27FC236}">
                    <a16:creationId xmlns:a16="http://schemas.microsoft.com/office/drawing/2014/main" id="{4952BB90-766F-2D6A-C7F0-48675FB096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14">
                <a:extLst>
                  <a:ext uri="{FF2B5EF4-FFF2-40B4-BE49-F238E27FC236}">
                    <a16:creationId xmlns:a16="http://schemas.microsoft.com/office/drawing/2014/main" id="{2FF5BAC0-01EC-8585-54C4-5C3B4ECD5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Rectangle 15">
                <a:extLst>
                  <a:ext uri="{FF2B5EF4-FFF2-40B4-BE49-F238E27FC236}">
                    <a16:creationId xmlns:a16="http://schemas.microsoft.com/office/drawing/2014/main" id="{FDDF8373-021B-C810-6A6A-37DB97B40B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Freeform 16">
                <a:extLst>
                  <a:ext uri="{FF2B5EF4-FFF2-40B4-BE49-F238E27FC236}">
                    <a16:creationId xmlns:a16="http://schemas.microsoft.com/office/drawing/2014/main" id="{1C9A4554-6760-1D1E-D00B-F23751AD2E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Freeform 17">
                <a:extLst>
                  <a:ext uri="{FF2B5EF4-FFF2-40B4-BE49-F238E27FC236}">
                    <a16:creationId xmlns:a16="http://schemas.microsoft.com/office/drawing/2014/main" id="{E7562CE3-94AF-AEA4-D325-F6329D2A83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Freeform 18">
                <a:extLst>
                  <a:ext uri="{FF2B5EF4-FFF2-40B4-BE49-F238E27FC236}">
                    <a16:creationId xmlns:a16="http://schemas.microsoft.com/office/drawing/2014/main" id="{1120197B-56AD-9CDD-C0C1-7EB8E2525E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Rectangle 19">
                <a:extLst>
                  <a:ext uri="{FF2B5EF4-FFF2-40B4-BE49-F238E27FC236}">
                    <a16:creationId xmlns:a16="http://schemas.microsoft.com/office/drawing/2014/main" id="{7D2C4F90-CD93-AEF7-BC99-973DEE83A9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20">
                <a:extLst>
                  <a:ext uri="{FF2B5EF4-FFF2-40B4-BE49-F238E27FC236}">
                    <a16:creationId xmlns:a16="http://schemas.microsoft.com/office/drawing/2014/main" id="{AD7BBD99-8CD4-DE33-EA56-2802945B10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Freeform 21">
                <a:extLst>
                  <a:ext uri="{FF2B5EF4-FFF2-40B4-BE49-F238E27FC236}">
                    <a16:creationId xmlns:a16="http://schemas.microsoft.com/office/drawing/2014/main" id="{3FDFD539-8668-9C45-F663-DFFFD85FD0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Freeform 22">
                <a:extLst>
                  <a:ext uri="{FF2B5EF4-FFF2-40B4-BE49-F238E27FC236}">
                    <a16:creationId xmlns:a16="http://schemas.microsoft.com/office/drawing/2014/main" id="{57182299-27F4-08A5-8D3D-69EB6DB2F2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Rectangle 23">
                <a:extLst>
                  <a:ext uri="{FF2B5EF4-FFF2-40B4-BE49-F238E27FC236}">
                    <a16:creationId xmlns:a16="http://schemas.microsoft.com/office/drawing/2014/main" id="{E58874F6-00A8-7EBD-393D-1EE34D59D2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24">
                <a:extLst>
                  <a:ext uri="{FF2B5EF4-FFF2-40B4-BE49-F238E27FC236}">
                    <a16:creationId xmlns:a16="http://schemas.microsoft.com/office/drawing/2014/main" id="{48AB92E8-6BA1-E865-525B-BAB2B6239A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Rectangle 25">
                <a:extLst>
                  <a:ext uri="{FF2B5EF4-FFF2-40B4-BE49-F238E27FC236}">
                    <a16:creationId xmlns:a16="http://schemas.microsoft.com/office/drawing/2014/main" id="{13863E29-7019-DE4A-580F-A1EEA56072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Oval 26">
                <a:extLst>
                  <a:ext uri="{FF2B5EF4-FFF2-40B4-BE49-F238E27FC236}">
                    <a16:creationId xmlns:a16="http://schemas.microsoft.com/office/drawing/2014/main" id="{0298B111-0A6B-E22D-A7B2-2793EF6E818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27">
                <a:extLst>
                  <a:ext uri="{FF2B5EF4-FFF2-40B4-BE49-F238E27FC236}">
                    <a16:creationId xmlns:a16="http://schemas.microsoft.com/office/drawing/2014/main" id="{FE944F50-1984-E1CF-6D87-9490FF1B7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28">
                <a:extLst>
                  <a:ext uri="{FF2B5EF4-FFF2-40B4-BE49-F238E27FC236}">
                    <a16:creationId xmlns:a16="http://schemas.microsoft.com/office/drawing/2014/main" id="{7E81588B-14B8-7BD5-A018-92CEC0761E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Rectangle 29">
                <a:extLst>
                  <a:ext uri="{FF2B5EF4-FFF2-40B4-BE49-F238E27FC236}">
                    <a16:creationId xmlns:a16="http://schemas.microsoft.com/office/drawing/2014/main" id="{1E01E03D-3825-DD71-1585-C15418D6AC1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Oval 30">
                <a:extLst>
                  <a:ext uri="{FF2B5EF4-FFF2-40B4-BE49-F238E27FC236}">
                    <a16:creationId xmlns:a16="http://schemas.microsoft.com/office/drawing/2014/main" id="{761BA2E6-7439-36D9-AA93-EEC1AEFC8FE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31">
                <a:extLst>
                  <a:ext uri="{FF2B5EF4-FFF2-40B4-BE49-F238E27FC236}">
                    <a16:creationId xmlns:a16="http://schemas.microsoft.com/office/drawing/2014/main" id="{3AC8E6A1-98D7-31B2-F09B-6A7621322A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Freeform 32">
                <a:extLst>
                  <a:ext uri="{FF2B5EF4-FFF2-40B4-BE49-F238E27FC236}">
                    <a16:creationId xmlns:a16="http://schemas.microsoft.com/office/drawing/2014/main" id="{37B30B9F-6CB1-44A3-5A8A-984AB00078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Rectangle 33">
                <a:extLst>
                  <a:ext uri="{FF2B5EF4-FFF2-40B4-BE49-F238E27FC236}">
                    <a16:creationId xmlns:a16="http://schemas.microsoft.com/office/drawing/2014/main" id="{6FBE2538-E93E-BEC9-B6EE-51922A4176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Oval 34">
                <a:extLst>
                  <a:ext uri="{FF2B5EF4-FFF2-40B4-BE49-F238E27FC236}">
                    <a16:creationId xmlns:a16="http://schemas.microsoft.com/office/drawing/2014/main" id="{1B229359-FD86-5A85-49C5-C44E7F5AE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Freeform 35">
                <a:extLst>
                  <a:ext uri="{FF2B5EF4-FFF2-40B4-BE49-F238E27FC236}">
                    <a16:creationId xmlns:a16="http://schemas.microsoft.com/office/drawing/2014/main" id="{C1BA761B-3155-E9A9-19CF-8785035B84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Freeform 36">
                <a:extLst>
                  <a:ext uri="{FF2B5EF4-FFF2-40B4-BE49-F238E27FC236}">
                    <a16:creationId xmlns:a16="http://schemas.microsoft.com/office/drawing/2014/main" id="{694BEFA1-6EBF-220D-A9BE-26DA73F6472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Rectangle 37">
                <a:extLst>
                  <a:ext uri="{FF2B5EF4-FFF2-40B4-BE49-F238E27FC236}">
                    <a16:creationId xmlns:a16="http://schemas.microsoft.com/office/drawing/2014/main" id="{F3CF1A68-BF53-3383-0F69-B661A1281E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Oval 38">
                <a:extLst>
                  <a:ext uri="{FF2B5EF4-FFF2-40B4-BE49-F238E27FC236}">
                    <a16:creationId xmlns:a16="http://schemas.microsoft.com/office/drawing/2014/main" id="{5DBF3669-C150-8750-ADBE-4D6E60DC44D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Freeform 39">
                <a:extLst>
                  <a:ext uri="{FF2B5EF4-FFF2-40B4-BE49-F238E27FC236}">
                    <a16:creationId xmlns:a16="http://schemas.microsoft.com/office/drawing/2014/main" id="{85CAD5DA-8B9D-ADC7-DE80-D883831FB0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Freeform 40">
                <a:extLst>
                  <a:ext uri="{FF2B5EF4-FFF2-40B4-BE49-F238E27FC236}">
                    <a16:creationId xmlns:a16="http://schemas.microsoft.com/office/drawing/2014/main" id="{1D8723D1-57EE-8234-C456-C4AADE47AD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Freeform 41">
                <a:extLst>
                  <a:ext uri="{FF2B5EF4-FFF2-40B4-BE49-F238E27FC236}">
                    <a16:creationId xmlns:a16="http://schemas.microsoft.com/office/drawing/2014/main" id="{8A3E0E9B-CDE4-F18E-61FE-4C1EDE3EAB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42">
                <a:extLst>
                  <a:ext uri="{FF2B5EF4-FFF2-40B4-BE49-F238E27FC236}">
                    <a16:creationId xmlns:a16="http://schemas.microsoft.com/office/drawing/2014/main" id="{EFA77297-A1B0-731B-160C-B63298569A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Freeform 43">
                <a:extLst>
                  <a:ext uri="{FF2B5EF4-FFF2-40B4-BE49-F238E27FC236}">
                    <a16:creationId xmlns:a16="http://schemas.microsoft.com/office/drawing/2014/main" id="{B2790466-C22C-A048-7548-522191A3CA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Freeform 44">
                <a:extLst>
                  <a:ext uri="{FF2B5EF4-FFF2-40B4-BE49-F238E27FC236}">
                    <a16:creationId xmlns:a16="http://schemas.microsoft.com/office/drawing/2014/main" id="{65B96A75-1A55-6C0A-AE43-C9A6267D32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Freeform 45">
                <a:extLst>
                  <a:ext uri="{FF2B5EF4-FFF2-40B4-BE49-F238E27FC236}">
                    <a16:creationId xmlns:a16="http://schemas.microsoft.com/office/drawing/2014/main" id="{935AE139-984A-A684-0012-489DF1DCC4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46">
                <a:extLst>
                  <a:ext uri="{FF2B5EF4-FFF2-40B4-BE49-F238E27FC236}">
                    <a16:creationId xmlns:a16="http://schemas.microsoft.com/office/drawing/2014/main" id="{0C1D12D2-56B8-A988-F5D4-E1EF1F09F1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Rectangle 47">
                <a:extLst>
                  <a:ext uri="{FF2B5EF4-FFF2-40B4-BE49-F238E27FC236}">
                    <a16:creationId xmlns:a16="http://schemas.microsoft.com/office/drawing/2014/main" id="{323D4F44-3A73-1E0B-E5AA-5C8FFF823A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Oval 48">
                <a:extLst>
                  <a:ext uri="{FF2B5EF4-FFF2-40B4-BE49-F238E27FC236}">
                    <a16:creationId xmlns:a16="http://schemas.microsoft.com/office/drawing/2014/main" id="{8ABABC2A-A314-1F97-EE91-BB68FB3F814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Freeform 49">
                <a:extLst>
                  <a:ext uri="{FF2B5EF4-FFF2-40B4-BE49-F238E27FC236}">
                    <a16:creationId xmlns:a16="http://schemas.microsoft.com/office/drawing/2014/main" id="{FE80FE5F-56DF-2457-C50D-FB5AEC47907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50">
                <a:extLst>
                  <a:ext uri="{FF2B5EF4-FFF2-40B4-BE49-F238E27FC236}">
                    <a16:creationId xmlns:a16="http://schemas.microsoft.com/office/drawing/2014/main" id="{75FA0D7D-44D0-E08B-EF3E-FCA49BB6D8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51">
                <a:extLst>
                  <a:ext uri="{FF2B5EF4-FFF2-40B4-BE49-F238E27FC236}">
                    <a16:creationId xmlns:a16="http://schemas.microsoft.com/office/drawing/2014/main" id="{2B59F85F-B820-2A2C-57AF-D49971FF44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52">
                <a:extLst>
                  <a:ext uri="{FF2B5EF4-FFF2-40B4-BE49-F238E27FC236}">
                    <a16:creationId xmlns:a16="http://schemas.microsoft.com/office/drawing/2014/main" id="{C5743504-CE52-83E2-A385-A601B4B23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Freeform 53">
                <a:extLst>
                  <a:ext uri="{FF2B5EF4-FFF2-40B4-BE49-F238E27FC236}">
                    <a16:creationId xmlns:a16="http://schemas.microsoft.com/office/drawing/2014/main" id="{13568CF5-5D11-B675-8558-DB778FD6A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Freeform 54">
                <a:extLst>
                  <a:ext uri="{FF2B5EF4-FFF2-40B4-BE49-F238E27FC236}">
                    <a16:creationId xmlns:a16="http://schemas.microsoft.com/office/drawing/2014/main" id="{9345FDDE-96DA-79C1-EBE4-34665AEAB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55">
                <a:extLst>
                  <a:ext uri="{FF2B5EF4-FFF2-40B4-BE49-F238E27FC236}">
                    <a16:creationId xmlns:a16="http://schemas.microsoft.com/office/drawing/2014/main" id="{A5DCFF6B-0F7C-3596-BA7C-D3106EBF37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56">
                <a:extLst>
                  <a:ext uri="{FF2B5EF4-FFF2-40B4-BE49-F238E27FC236}">
                    <a16:creationId xmlns:a16="http://schemas.microsoft.com/office/drawing/2014/main" id="{9A354DD7-439E-B195-233A-F42002794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Rectangle 57">
                <a:extLst>
                  <a:ext uri="{FF2B5EF4-FFF2-40B4-BE49-F238E27FC236}">
                    <a16:creationId xmlns:a16="http://schemas.microsoft.com/office/drawing/2014/main" id="{747EC572-8440-EE5F-7BE9-65BC3DF89D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Oval 58">
                <a:extLst>
                  <a:ext uri="{FF2B5EF4-FFF2-40B4-BE49-F238E27FC236}">
                    <a16:creationId xmlns:a16="http://schemas.microsoft.com/office/drawing/2014/main" id="{0289C73B-9FE1-5DB2-271D-389899DE71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Freeform 59">
                <a:extLst>
                  <a:ext uri="{FF2B5EF4-FFF2-40B4-BE49-F238E27FC236}">
                    <a16:creationId xmlns:a16="http://schemas.microsoft.com/office/drawing/2014/main" id="{3D1C5C73-4C46-6A52-C3DE-A6B2EA744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60">
                <a:extLst>
                  <a:ext uri="{FF2B5EF4-FFF2-40B4-BE49-F238E27FC236}">
                    <a16:creationId xmlns:a16="http://schemas.microsoft.com/office/drawing/2014/main" id="{83E002B7-09EE-104D-F2EF-F58C3685D73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61">
                <a:extLst>
                  <a:ext uri="{FF2B5EF4-FFF2-40B4-BE49-F238E27FC236}">
                    <a16:creationId xmlns:a16="http://schemas.microsoft.com/office/drawing/2014/main" id="{210D3752-8C95-C5C7-877B-4BB064DA2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62">
                <a:extLst>
                  <a:ext uri="{FF2B5EF4-FFF2-40B4-BE49-F238E27FC236}">
                    <a16:creationId xmlns:a16="http://schemas.microsoft.com/office/drawing/2014/main" id="{BA7237EA-C221-8624-FFA3-A9D7A2D68A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Freeform 63">
                <a:extLst>
                  <a:ext uri="{FF2B5EF4-FFF2-40B4-BE49-F238E27FC236}">
                    <a16:creationId xmlns:a16="http://schemas.microsoft.com/office/drawing/2014/main" id="{FFC62632-665A-BB10-BD9B-989218C048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Freeform 64">
                <a:extLst>
                  <a:ext uri="{FF2B5EF4-FFF2-40B4-BE49-F238E27FC236}">
                    <a16:creationId xmlns:a16="http://schemas.microsoft.com/office/drawing/2014/main" id="{D94C9425-6E6B-772B-6F1F-C6E66672AA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Freeform 65">
                <a:extLst>
                  <a:ext uri="{FF2B5EF4-FFF2-40B4-BE49-F238E27FC236}">
                    <a16:creationId xmlns:a16="http://schemas.microsoft.com/office/drawing/2014/main" id="{295BD4E7-2C21-E86A-D27E-FC5DCF48BE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66">
                <a:extLst>
                  <a:ext uri="{FF2B5EF4-FFF2-40B4-BE49-F238E27FC236}">
                    <a16:creationId xmlns:a16="http://schemas.microsoft.com/office/drawing/2014/main" id="{1C8E5325-1A71-EF12-B57E-D994B02866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67">
                <a:extLst>
                  <a:ext uri="{FF2B5EF4-FFF2-40B4-BE49-F238E27FC236}">
                    <a16:creationId xmlns:a16="http://schemas.microsoft.com/office/drawing/2014/main" id="{8BA66D4A-D6A6-9B59-908E-EB8DD43DE9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Freeform 68">
                <a:extLst>
                  <a:ext uri="{FF2B5EF4-FFF2-40B4-BE49-F238E27FC236}">
                    <a16:creationId xmlns:a16="http://schemas.microsoft.com/office/drawing/2014/main" id="{D5ED4CB3-79F7-D3EC-9ED5-DF66AD73DC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Rectangle 69">
                <a:extLst>
                  <a:ext uri="{FF2B5EF4-FFF2-40B4-BE49-F238E27FC236}">
                    <a16:creationId xmlns:a16="http://schemas.microsoft.com/office/drawing/2014/main" id="{CF3C1B31-99B7-48C9-B70E-C23F237DCFE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70">
                <a:extLst>
                  <a:ext uri="{FF2B5EF4-FFF2-40B4-BE49-F238E27FC236}">
                    <a16:creationId xmlns:a16="http://schemas.microsoft.com/office/drawing/2014/main" id="{25C6DC66-435B-C60D-9DB9-1C2F5F4130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71">
                <a:extLst>
                  <a:ext uri="{FF2B5EF4-FFF2-40B4-BE49-F238E27FC236}">
                    <a16:creationId xmlns:a16="http://schemas.microsoft.com/office/drawing/2014/main" id="{42240F68-39F0-107D-9830-BEAAEEF242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72">
                <a:extLst>
                  <a:ext uri="{FF2B5EF4-FFF2-40B4-BE49-F238E27FC236}">
                    <a16:creationId xmlns:a16="http://schemas.microsoft.com/office/drawing/2014/main" id="{F6DDCFAF-62F5-2914-9517-BE8E97EF26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73">
                <a:extLst>
                  <a:ext uri="{FF2B5EF4-FFF2-40B4-BE49-F238E27FC236}">
                    <a16:creationId xmlns:a16="http://schemas.microsoft.com/office/drawing/2014/main" id="{7AFEBBAB-5B29-D0DD-CA36-E5786935907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74">
                <a:extLst>
                  <a:ext uri="{FF2B5EF4-FFF2-40B4-BE49-F238E27FC236}">
                    <a16:creationId xmlns:a16="http://schemas.microsoft.com/office/drawing/2014/main" id="{196717EA-EC0D-454F-E96E-B84BAE3638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Freeform 75">
                <a:extLst>
                  <a:ext uri="{FF2B5EF4-FFF2-40B4-BE49-F238E27FC236}">
                    <a16:creationId xmlns:a16="http://schemas.microsoft.com/office/drawing/2014/main" id="{668548D6-AB05-84BE-C731-B4CDB50512C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76">
                <a:extLst>
                  <a:ext uri="{FF2B5EF4-FFF2-40B4-BE49-F238E27FC236}">
                    <a16:creationId xmlns:a16="http://schemas.microsoft.com/office/drawing/2014/main" id="{6B1A4AD1-455E-25F6-FB9E-36E42A3BC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77">
                <a:extLst>
                  <a:ext uri="{FF2B5EF4-FFF2-40B4-BE49-F238E27FC236}">
                    <a16:creationId xmlns:a16="http://schemas.microsoft.com/office/drawing/2014/main" id="{2C7813DF-10C8-F5F6-4762-D4755CD94C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78">
                <a:extLst>
                  <a:ext uri="{FF2B5EF4-FFF2-40B4-BE49-F238E27FC236}">
                    <a16:creationId xmlns:a16="http://schemas.microsoft.com/office/drawing/2014/main" id="{070702EF-526B-5189-56ED-D82B4F6927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79">
                <a:extLst>
                  <a:ext uri="{FF2B5EF4-FFF2-40B4-BE49-F238E27FC236}">
                    <a16:creationId xmlns:a16="http://schemas.microsoft.com/office/drawing/2014/main" id="{6B561A93-9AD7-E709-5B61-EA716B1FE6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80">
                <a:extLst>
                  <a:ext uri="{FF2B5EF4-FFF2-40B4-BE49-F238E27FC236}">
                    <a16:creationId xmlns:a16="http://schemas.microsoft.com/office/drawing/2014/main" id="{C5118EEB-5CCD-94EC-8380-8C840A785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81">
                <a:extLst>
                  <a:ext uri="{FF2B5EF4-FFF2-40B4-BE49-F238E27FC236}">
                    <a16:creationId xmlns:a16="http://schemas.microsoft.com/office/drawing/2014/main" id="{9CDDBA9C-8BCE-A0CF-AA9D-8DAC6CE165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82">
                <a:extLst>
                  <a:ext uri="{FF2B5EF4-FFF2-40B4-BE49-F238E27FC236}">
                    <a16:creationId xmlns:a16="http://schemas.microsoft.com/office/drawing/2014/main" id="{C1454D47-3171-F8F9-F507-768E19BCAE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83">
                <a:extLst>
                  <a:ext uri="{FF2B5EF4-FFF2-40B4-BE49-F238E27FC236}">
                    <a16:creationId xmlns:a16="http://schemas.microsoft.com/office/drawing/2014/main" id="{0AB2E75B-5656-413A-81FD-ED6094C3E4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84">
                <a:extLst>
                  <a:ext uri="{FF2B5EF4-FFF2-40B4-BE49-F238E27FC236}">
                    <a16:creationId xmlns:a16="http://schemas.microsoft.com/office/drawing/2014/main" id="{87451C1E-23B7-ECD3-1C5F-06A2301561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85">
                <a:extLst>
                  <a:ext uri="{FF2B5EF4-FFF2-40B4-BE49-F238E27FC236}">
                    <a16:creationId xmlns:a16="http://schemas.microsoft.com/office/drawing/2014/main" id="{ACE49A33-4C9D-1805-F302-FE38FB348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86">
                <a:extLst>
                  <a:ext uri="{FF2B5EF4-FFF2-40B4-BE49-F238E27FC236}">
                    <a16:creationId xmlns:a16="http://schemas.microsoft.com/office/drawing/2014/main" id="{53F519C1-34AC-3726-DCE0-F029D58A2B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87">
                <a:extLst>
                  <a:ext uri="{FF2B5EF4-FFF2-40B4-BE49-F238E27FC236}">
                    <a16:creationId xmlns:a16="http://schemas.microsoft.com/office/drawing/2014/main" id="{54C09257-81E9-24AE-68C1-11EF558897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88">
                <a:extLst>
                  <a:ext uri="{FF2B5EF4-FFF2-40B4-BE49-F238E27FC236}">
                    <a16:creationId xmlns:a16="http://schemas.microsoft.com/office/drawing/2014/main" id="{FE4C3764-DDE2-FEC9-2B2D-9642433252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Rectangle 89">
                <a:extLst>
                  <a:ext uri="{FF2B5EF4-FFF2-40B4-BE49-F238E27FC236}">
                    <a16:creationId xmlns:a16="http://schemas.microsoft.com/office/drawing/2014/main" id="{5B43D413-BC38-6FEF-2C44-06755439448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90">
                <a:extLst>
                  <a:ext uri="{FF2B5EF4-FFF2-40B4-BE49-F238E27FC236}">
                    <a16:creationId xmlns:a16="http://schemas.microsoft.com/office/drawing/2014/main" id="{55FCB9FB-EE3D-44D9-6AEC-68E5B67B2F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91">
                <a:extLst>
                  <a:ext uri="{FF2B5EF4-FFF2-40B4-BE49-F238E27FC236}">
                    <a16:creationId xmlns:a16="http://schemas.microsoft.com/office/drawing/2014/main" id="{B8942C6B-C41C-6662-D424-236428781D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92">
                <a:extLst>
                  <a:ext uri="{FF2B5EF4-FFF2-40B4-BE49-F238E27FC236}">
                    <a16:creationId xmlns:a16="http://schemas.microsoft.com/office/drawing/2014/main" id="{700268C9-6465-9A44-5D3E-79114A22F0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93">
                <a:extLst>
                  <a:ext uri="{FF2B5EF4-FFF2-40B4-BE49-F238E27FC236}">
                    <a16:creationId xmlns:a16="http://schemas.microsoft.com/office/drawing/2014/main" id="{3FB6152D-94B1-266E-513A-63A4834405A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94">
                <a:extLst>
                  <a:ext uri="{FF2B5EF4-FFF2-40B4-BE49-F238E27FC236}">
                    <a16:creationId xmlns:a16="http://schemas.microsoft.com/office/drawing/2014/main" id="{841C2740-9802-FD04-FF31-30C0DBC95D4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95">
                <a:extLst>
                  <a:ext uri="{FF2B5EF4-FFF2-40B4-BE49-F238E27FC236}">
                    <a16:creationId xmlns:a16="http://schemas.microsoft.com/office/drawing/2014/main" id="{195CC433-70A9-FCD9-556C-ED5BCF8E5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96">
                <a:extLst>
                  <a:ext uri="{FF2B5EF4-FFF2-40B4-BE49-F238E27FC236}">
                    <a16:creationId xmlns:a16="http://schemas.microsoft.com/office/drawing/2014/main" id="{900E72AE-C35A-96DC-0051-2057633CB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97">
                <a:extLst>
                  <a:ext uri="{FF2B5EF4-FFF2-40B4-BE49-F238E27FC236}">
                    <a16:creationId xmlns:a16="http://schemas.microsoft.com/office/drawing/2014/main" id="{203947C0-7213-623D-9C36-DA0F8E441A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98">
                <a:extLst>
                  <a:ext uri="{FF2B5EF4-FFF2-40B4-BE49-F238E27FC236}">
                    <a16:creationId xmlns:a16="http://schemas.microsoft.com/office/drawing/2014/main" id="{BC8B90EF-0B56-3F8A-9938-31B71FE247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99">
                <a:extLst>
                  <a:ext uri="{FF2B5EF4-FFF2-40B4-BE49-F238E27FC236}">
                    <a16:creationId xmlns:a16="http://schemas.microsoft.com/office/drawing/2014/main" id="{386400F4-F4AC-BF68-F0E4-1BAFF98E2B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100">
                <a:extLst>
                  <a:ext uri="{FF2B5EF4-FFF2-40B4-BE49-F238E27FC236}">
                    <a16:creationId xmlns:a16="http://schemas.microsoft.com/office/drawing/2014/main" id="{ABFAC0C7-1DF1-9EED-037C-CE56CF64CD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101">
                <a:extLst>
                  <a:ext uri="{FF2B5EF4-FFF2-40B4-BE49-F238E27FC236}">
                    <a16:creationId xmlns:a16="http://schemas.microsoft.com/office/drawing/2014/main" id="{40C85CAD-BFFF-60ED-C4C7-D2DEE2A92D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102">
                <a:extLst>
                  <a:ext uri="{FF2B5EF4-FFF2-40B4-BE49-F238E27FC236}">
                    <a16:creationId xmlns:a16="http://schemas.microsoft.com/office/drawing/2014/main" id="{3B5FAF3A-D17C-8D88-D61D-DE974E66AC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103">
                <a:extLst>
                  <a:ext uri="{FF2B5EF4-FFF2-40B4-BE49-F238E27FC236}">
                    <a16:creationId xmlns:a16="http://schemas.microsoft.com/office/drawing/2014/main" id="{C3DA9AD8-A99B-5C15-34DD-A48641E598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104">
                <a:extLst>
                  <a:ext uri="{FF2B5EF4-FFF2-40B4-BE49-F238E27FC236}">
                    <a16:creationId xmlns:a16="http://schemas.microsoft.com/office/drawing/2014/main" id="{A92B4062-B9ED-979F-E8BB-A6ABCF8C27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105">
                <a:extLst>
                  <a:ext uri="{FF2B5EF4-FFF2-40B4-BE49-F238E27FC236}">
                    <a16:creationId xmlns:a16="http://schemas.microsoft.com/office/drawing/2014/main" id="{E78DD209-8E3E-8A7F-3B44-6CE03FF502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106">
                <a:extLst>
                  <a:ext uri="{FF2B5EF4-FFF2-40B4-BE49-F238E27FC236}">
                    <a16:creationId xmlns:a16="http://schemas.microsoft.com/office/drawing/2014/main" id="{82D13719-A99D-0D00-E240-EB881EC36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107">
                <a:extLst>
                  <a:ext uri="{FF2B5EF4-FFF2-40B4-BE49-F238E27FC236}">
                    <a16:creationId xmlns:a16="http://schemas.microsoft.com/office/drawing/2014/main" id="{63022376-B35A-A5B1-A291-DFE535585C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108">
                <a:extLst>
                  <a:ext uri="{FF2B5EF4-FFF2-40B4-BE49-F238E27FC236}">
                    <a16:creationId xmlns:a16="http://schemas.microsoft.com/office/drawing/2014/main" id="{38BA75A2-0783-9851-5E9E-BE790E5DD8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Rectangle 109">
                <a:extLst>
                  <a:ext uri="{FF2B5EF4-FFF2-40B4-BE49-F238E27FC236}">
                    <a16:creationId xmlns:a16="http://schemas.microsoft.com/office/drawing/2014/main" id="{E8C53BC8-D2C3-4370-6097-33DD2307AA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0">
                <a:extLst>
                  <a:ext uri="{FF2B5EF4-FFF2-40B4-BE49-F238E27FC236}">
                    <a16:creationId xmlns:a16="http://schemas.microsoft.com/office/drawing/2014/main" id="{7AD4FB91-FDA3-1BF3-A702-F9AD4EEAD7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11">
                <a:extLst>
                  <a:ext uri="{FF2B5EF4-FFF2-40B4-BE49-F238E27FC236}">
                    <a16:creationId xmlns:a16="http://schemas.microsoft.com/office/drawing/2014/main" id="{464DA464-7EB8-FCA1-D832-4134B1F9D2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12">
                <a:extLst>
                  <a:ext uri="{FF2B5EF4-FFF2-40B4-BE49-F238E27FC236}">
                    <a16:creationId xmlns:a16="http://schemas.microsoft.com/office/drawing/2014/main" id="{98E092ED-4866-E565-95AC-E88709F1DF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13">
                <a:extLst>
                  <a:ext uri="{FF2B5EF4-FFF2-40B4-BE49-F238E27FC236}">
                    <a16:creationId xmlns:a16="http://schemas.microsoft.com/office/drawing/2014/main" id="{B9B2D652-DDB3-376A-2E9C-2D67F127B2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14">
                <a:extLst>
                  <a:ext uri="{FF2B5EF4-FFF2-40B4-BE49-F238E27FC236}">
                    <a16:creationId xmlns:a16="http://schemas.microsoft.com/office/drawing/2014/main" id="{D9B81A98-3121-2DB1-2E70-36B3624EB0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15">
                <a:extLst>
                  <a:ext uri="{FF2B5EF4-FFF2-40B4-BE49-F238E27FC236}">
                    <a16:creationId xmlns:a16="http://schemas.microsoft.com/office/drawing/2014/main" id="{5F3D6704-8BE0-0564-E8A8-7679BEF157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16">
                <a:extLst>
                  <a:ext uri="{FF2B5EF4-FFF2-40B4-BE49-F238E27FC236}">
                    <a16:creationId xmlns:a16="http://schemas.microsoft.com/office/drawing/2014/main" id="{C0742CCB-C4E7-4488-331E-7CEF3322FE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17">
                <a:extLst>
                  <a:ext uri="{FF2B5EF4-FFF2-40B4-BE49-F238E27FC236}">
                    <a16:creationId xmlns:a16="http://schemas.microsoft.com/office/drawing/2014/main" id="{3BE371AA-6B04-94FA-062A-22AF35FC22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18">
                <a:extLst>
                  <a:ext uri="{FF2B5EF4-FFF2-40B4-BE49-F238E27FC236}">
                    <a16:creationId xmlns:a16="http://schemas.microsoft.com/office/drawing/2014/main" id="{0550444C-E99E-E4D4-35C1-E1E8782E04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119">
                <a:extLst>
                  <a:ext uri="{FF2B5EF4-FFF2-40B4-BE49-F238E27FC236}">
                    <a16:creationId xmlns:a16="http://schemas.microsoft.com/office/drawing/2014/main" id="{61B48983-4551-49CD-3B7A-7836B4BA84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120">
                <a:extLst>
                  <a:ext uri="{FF2B5EF4-FFF2-40B4-BE49-F238E27FC236}">
                    <a16:creationId xmlns:a16="http://schemas.microsoft.com/office/drawing/2014/main" id="{280E0914-6DAF-33D3-9ECF-9CC7DEC7F7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21">
                <a:extLst>
                  <a:ext uri="{FF2B5EF4-FFF2-40B4-BE49-F238E27FC236}">
                    <a16:creationId xmlns:a16="http://schemas.microsoft.com/office/drawing/2014/main" id="{A66108E2-4349-F52B-0AD3-0E1B70A3DE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22">
                <a:extLst>
                  <a:ext uri="{FF2B5EF4-FFF2-40B4-BE49-F238E27FC236}">
                    <a16:creationId xmlns:a16="http://schemas.microsoft.com/office/drawing/2014/main" id="{2371DBE3-6597-AE53-33D8-91BB84D71D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23">
                <a:extLst>
                  <a:ext uri="{FF2B5EF4-FFF2-40B4-BE49-F238E27FC236}">
                    <a16:creationId xmlns:a16="http://schemas.microsoft.com/office/drawing/2014/main" id="{72982F24-5044-6854-622E-C4E3E798DC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24">
                <a:extLst>
                  <a:ext uri="{FF2B5EF4-FFF2-40B4-BE49-F238E27FC236}">
                    <a16:creationId xmlns:a16="http://schemas.microsoft.com/office/drawing/2014/main" id="{0D03E544-EABD-E8D5-09CA-F19BB060BB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25">
                <a:extLst>
                  <a:ext uri="{FF2B5EF4-FFF2-40B4-BE49-F238E27FC236}">
                    <a16:creationId xmlns:a16="http://schemas.microsoft.com/office/drawing/2014/main" id="{866CFB01-73AE-FB7B-A3EC-1D61409FCA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126">
                <a:extLst>
                  <a:ext uri="{FF2B5EF4-FFF2-40B4-BE49-F238E27FC236}">
                    <a16:creationId xmlns:a16="http://schemas.microsoft.com/office/drawing/2014/main" id="{E752CF8D-A727-EFA5-D07B-066A0CDF68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127">
                <a:extLst>
                  <a:ext uri="{FF2B5EF4-FFF2-40B4-BE49-F238E27FC236}">
                    <a16:creationId xmlns:a16="http://schemas.microsoft.com/office/drawing/2014/main" id="{5579E0F0-DA72-0E13-960F-6C407EBD2A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128">
                <a:extLst>
                  <a:ext uri="{FF2B5EF4-FFF2-40B4-BE49-F238E27FC236}">
                    <a16:creationId xmlns:a16="http://schemas.microsoft.com/office/drawing/2014/main" id="{C58082E2-F696-C599-37B9-D3DC6202CA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129">
                <a:extLst>
                  <a:ext uri="{FF2B5EF4-FFF2-40B4-BE49-F238E27FC236}">
                    <a16:creationId xmlns:a16="http://schemas.microsoft.com/office/drawing/2014/main" id="{D0F52CA2-1843-497A-C449-678264229D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130">
                <a:extLst>
                  <a:ext uri="{FF2B5EF4-FFF2-40B4-BE49-F238E27FC236}">
                    <a16:creationId xmlns:a16="http://schemas.microsoft.com/office/drawing/2014/main" id="{5F66EF24-3B14-2177-F685-0C34371479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131">
                <a:extLst>
                  <a:ext uri="{FF2B5EF4-FFF2-40B4-BE49-F238E27FC236}">
                    <a16:creationId xmlns:a16="http://schemas.microsoft.com/office/drawing/2014/main" id="{77E476B6-D9E3-A7AC-8F84-26B3C9B6D9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132">
                <a:extLst>
                  <a:ext uri="{FF2B5EF4-FFF2-40B4-BE49-F238E27FC236}">
                    <a16:creationId xmlns:a16="http://schemas.microsoft.com/office/drawing/2014/main" id="{B8E5C4CD-E772-6D6F-6B99-F69A733525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133">
                <a:extLst>
                  <a:ext uri="{FF2B5EF4-FFF2-40B4-BE49-F238E27FC236}">
                    <a16:creationId xmlns:a16="http://schemas.microsoft.com/office/drawing/2014/main" id="{819A1F8E-7417-B1BF-FE34-5735C6BF0C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134">
                <a:extLst>
                  <a:ext uri="{FF2B5EF4-FFF2-40B4-BE49-F238E27FC236}">
                    <a16:creationId xmlns:a16="http://schemas.microsoft.com/office/drawing/2014/main" id="{C484F0B2-1571-BD0A-2150-0DA2343CD6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135">
                <a:extLst>
                  <a:ext uri="{FF2B5EF4-FFF2-40B4-BE49-F238E27FC236}">
                    <a16:creationId xmlns:a16="http://schemas.microsoft.com/office/drawing/2014/main" id="{F989F19F-9241-D3A7-5A46-80471AD437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136">
                <a:extLst>
                  <a:ext uri="{FF2B5EF4-FFF2-40B4-BE49-F238E27FC236}">
                    <a16:creationId xmlns:a16="http://schemas.microsoft.com/office/drawing/2014/main" id="{EEB5534A-C98C-F7BF-0084-B776ED142E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137">
                <a:extLst>
                  <a:ext uri="{FF2B5EF4-FFF2-40B4-BE49-F238E27FC236}">
                    <a16:creationId xmlns:a16="http://schemas.microsoft.com/office/drawing/2014/main" id="{78969A78-0584-3228-23BA-E0CAB8AA6C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38">
                <a:extLst>
                  <a:ext uri="{FF2B5EF4-FFF2-40B4-BE49-F238E27FC236}">
                    <a16:creationId xmlns:a16="http://schemas.microsoft.com/office/drawing/2014/main" id="{88031C3A-8E5F-AEC6-DEDC-B4805D881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39">
                <a:extLst>
                  <a:ext uri="{FF2B5EF4-FFF2-40B4-BE49-F238E27FC236}">
                    <a16:creationId xmlns:a16="http://schemas.microsoft.com/office/drawing/2014/main" id="{5BF60428-9CC7-5D38-F97A-8423BEDA59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40">
                <a:extLst>
                  <a:ext uri="{FF2B5EF4-FFF2-40B4-BE49-F238E27FC236}">
                    <a16:creationId xmlns:a16="http://schemas.microsoft.com/office/drawing/2014/main" id="{7FDD67E3-4B23-6ACD-D834-2464B49525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41">
                <a:extLst>
                  <a:ext uri="{FF2B5EF4-FFF2-40B4-BE49-F238E27FC236}">
                    <a16:creationId xmlns:a16="http://schemas.microsoft.com/office/drawing/2014/main" id="{EA8424E1-926C-C138-4533-9A04AEA215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42">
                <a:extLst>
                  <a:ext uri="{FF2B5EF4-FFF2-40B4-BE49-F238E27FC236}">
                    <a16:creationId xmlns:a16="http://schemas.microsoft.com/office/drawing/2014/main" id="{0A98148C-52EA-D34F-587C-69DEDF283B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43">
                <a:extLst>
                  <a:ext uri="{FF2B5EF4-FFF2-40B4-BE49-F238E27FC236}">
                    <a16:creationId xmlns:a16="http://schemas.microsoft.com/office/drawing/2014/main" id="{A3907CBC-6415-2B4B-07D3-35CA0ACFA8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144">
                <a:extLst>
                  <a:ext uri="{FF2B5EF4-FFF2-40B4-BE49-F238E27FC236}">
                    <a16:creationId xmlns:a16="http://schemas.microsoft.com/office/drawing/2014/main" id="{7EF41803-F91B-CBF7-3C88-8E166A1C95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145">
                <a:extLst>
                  <a:ext uri="{FF2B5EF4-FFF2-40B4-BE49-F238E27FC236}">
                    <a16:creationId xmlns:a16="http://schemas.microsoft.com/office/drawing/2014/main" id="{8166112B-6D83-06E4-8224-6BEF2D437D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146">
                <a:extLst>
                  <a:ext uri="{FF2B5EF4-FFF2-40B4-BE49-F238E27FC236}">
                    <a16:creationId xmlns:a16="http://schemas.microsoft.com/office/drawing/2014/main" id="{A47EEBAD-6490-4F15-AC32-09828FDDFF0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147">
                <a:extLst>
                  <a:ext uri="{FF2B5EF4-FFF2-40B4-BE49-F238E27FC236}">
                    <a16:creationId xmlns:a16="http://schemas.microsoft.com/office/drawing/2014/main" id="{1EA59E8C-0EFE-A975-848A-3F86E82C8F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48">
                <a:extLst>
                  <a:ext uri="{FF2B5EF4-FFF2-40B4-BE49-F238E27FC236}">
                    <a16:creationId xmlns:a16="http://schemas.microsoft.com/office/drawing/2014/main" id="{E4C78A89-8FBF-0FBB-2B1C-0771F75E5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49">
                <a:extLst>
                  <a:ext uri="{FF2B5EF4-FFF2-40B4-BE49-F238E27FC236}">
                    <a16:creationId xmlns:a16="http://schemas.microsoft.com/office/drawing/2014/main" id="{68C5559C-D8AE-90C3-5676-903ED5A9D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50">
                <a:extLst>
                  <a:ext uri="{FF2B5EF4-FFF2-40B4-BE49-F238E27FC236}">
                    <a16:creationId xmlns:a16="http://schemas.microsoft.com/office/drawing/2014/main" id="{596BAD2C-461F-C50E-F14E-C245ACA5C0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51">
                <a:extLst>
                  <a:ext uri="{FF2B5EF4-FFF2-40B4-BE49-F238E27FC236}">
                    <a16:creationId xmlns:a16="http://schemas.microsoft.com/office/drawing/2014/main" id="{BE0BE269-0161-BD78-12F4-D6D811DB3B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52">
                <a:extLst>
                  <a:ext uri="{FF2B5EF4-FFF2-40B4-BE49-F238E27FC236}">
                    <a16:creationId xmlns:a16="http://schemas.microsoft.com/office/drawing/2014/main" id="{BE44DF2A-C997-10A5-775E-B29A0974BB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53">
                <a:extLst>
                  <a:ext uri="{FF2B5EF4-FFF2-40B4-BE49-F238E27FC236}">
                    <a16:creationId xmlns:a16="http://schemas.microsoft.com/office/drawing/2014/main" id="{EBDA0DCE-2FB3-CF1B-6681-E9DEB64383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54">
                <a:extLst>
                  <a:ext uri="{FF2B5EF4-FFF2-40B4-BE49-F238E27FC236}">
                    <a16:creationId xmlns:a16="http://schemas.microsoft.com/office/drawing/2014/main" id="{1E4C67DD-6FFA-F5E9-7FE8-04840D1CA5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55">
                <a:extLst>
                  <a:ext uri="{FF2B5EF4-FFF2-40B4-BE49-F238E27FC236}">
                    <a16:creationId xmlns:a16="http://schemas.microsoft.com/office/drawing/2014/main" id="{4863A3A3-6654-FE77-368A-46E5E66CB5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56">
                <a:extLst>
                  <a:ext uri="{FF2B5EF4-FFF2-40B4-BE49-F238E27FC236}">
                    <a16:creationId xmlns:a16="http://schemas.microsoft.com/office/drawing/2014/main" id="{3CFCE2F2-696C-C68A-5CEB-734A11DC24F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57">
                <a:extLst>
                  <a:ext uri="{FF2B5EF4-FFF2-40B4-BE49-F238E27FC236}">
                    <a16:creationId xmlns:a16="http://schemas.microsoft.com/office/drawing/2014/main" id="{CA4A649E-FB2C-0B1E-8E17-D8CB75BD72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58">
                <a:extLst>
                  <a:ext uri="{FF2B5EF4-FFF2-40B4-BE49-F238E27FC236}">
                    <a16:creationId xmlns:a16="http://schemas.microsoft.com/office/drawing/2014/main" id="{31EB14DB-0529-3430-3375-5883E2112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59">
                <a:extLst>
                  <a:ext uri="{FF2B5EF4-FFF2-40B4-BE49-F238E27FC236}">
                    <a16:creationId xmlns:a16="http://schemas.microsoft.com/office/drawing/2014/main" id="{D41CF7AB-FE61-196E-49B7-6B1DC6232B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60">
                <a:extLst>
                  <a:ext uri="{FF2B5EF4-FFF2-40B4-BE49-F238E27FC236}">
                    <a16:creationId xmlns:a16="http://schemas.microsoft.com/office/drawing/2014/main" id="{27265A17-51BE-05E8-E668-1012BDE26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61">
                <a:extLst>
                  <a:ext uri="{FF2B5EF4-FFF2-40B4-BE49-F238E27FC236}">
                    <a16:creationId xmlns:a16="http://schemas.microsoft.com/office/drawing/2014/main" id="{9209A5DA-1AC1-9E09-726B-9BB27B79D7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62">
                <a:extLst>
                  <a:ext uri="{FF2B5EF4-FFF2-40B4-BE49-F238E27FC236}">
                    <a16:creationId xmlns:a16="http://schemas.microsoft.com/office/drawing/2014/main" id="{B6C38825-C921-B815-065D-182015B4D65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63">
                <a:extLst>
                  <a:ext uri="{FF2B5EF4-FFF2-40B4-BE49-F238E27FC236}">
                    <a16:creationId xmlns:a16="http://schemas.microsoft.com/office/drawing/2014/main" id="{D6C1D783-69AC-8B96-6C2A-8B8A55A7C8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64">
                <a:extLst>
                  <a:ext uri="{FF2B5EF4-FFF2-40B4-BE49-F238E27FC236}">
                    <a16:creationId xmlns:a16="http://schemas.microsoft.com/office/drawing/2014/main" id="{18DF4007-1937-0C66-48DF-86FDD9D5FF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65">
                <a:extLst>
                  <a:ext uri="{FF2B5EF4-FFF2-40B4-BE49-F238E27FC236}">
                    <a16:creationId xmlns:a16="http://schemas.microsoft.com/office/drawing/2014/main" id="{6E2979F4-0171-2255-C9AD-B0C74A559F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66">
                <a:extLst>
                  <a:ext uri="{FF2B5EF4-FFF2-40B4-BE49-F238E27FC236}">
                    <a16:creationId xmlns:a16="http://schemas.microsoft.com/office/drawing/2014/main" id="{1B626A07-11F1-886D-C8BF-0905DD5E37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67">
                <a:extLst>
                  <a:ext uri="{FF2B5EF4-FFF2-40B4-BE49-F238E27FC236}">
                    <a16:creationId xmlns:a16="http://schemas.microsoft.com/office/drawing/2014/main" id="{17803EAB-53BC-2BC6-3E9F-EA7953D4A5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68">
                <a:extLst>
                  <a:ext uri="{FF2B5EF4-FFF2-40B4-BE49-F238E27FC236}">
                    <a16:creationId xmlns:a16="http://schemas.microsoft.com/office/drawing/2014/main" id="{85C35308-D556-C0FA-9FAD-77DF7F1FC5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69">
                <a:extLst>
                  <a:ext uri="{FF2B5EF4-FFF2-40B4-BE49-F238E27FC236}">
                    <a16:creationId xmlns:a16="http://schemas.microsoft.com/office/drawing/2014/main" id="{1229078D-0B7F-3355-6090-CD64E87BF9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70">
                <a:extLst>
                  <a:ext uri="{FF2B5EF4-FFF2-40B4-BE49-F238E27FC236}">
                    <a16:creationId xmlns:a16="http://schemas.microsoft.com/office/drawing/2014/main" id="{0074CC92-8124-8E73-0BF8-515CC6C0C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71">
                <a:extLst>
                  <a:ext uri="{FF2B5EF4-FFF2-40B4-BE49-F238E27FC236}">
                    <a16:creationId xmlns:a16="http://schemas.microsoft.com/office/drawing/2014/main" id="{2003409F-60D7-8CCD-A036-2D35DF8A79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72">
                <a:extLst>
                  <a:ext uri="{FF2B5EF4-FFF2-40B4-BE49-F238E27FC236}">
                    <a16:creationId xmlns:a16="http://schemas.microsoft.com/office/drawing/2014/main" id="{BFAFAE27-C703-4F09-F0CF-B4E31C12BB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73">
                <a:extLst>
                  <a:ext uri="{FF2B5EF4-FFF2-40B4-BE49-F238E27FC236}">
                    <a16:creationId xmlns:a16="http://schemas.microsoft.com/office/drawing/2014/main" id="{7D37BD43-662D-FC07-4853-F45A017406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74">
                <a:extLst>
                  <a:ext uri="{FF2B5EF4-FFF2-40B4-BE49-F238E27FC236}">
                    <a16:creationId xmlns:a16="http://schemas.microsoft.com/office/drawing/2014/main" id="{C38B2C78-3F86-50A3-6E0E-9A25FEDFF7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75">
                <a:extLst>
                  <a:ext uri="{FF2B5EF4-FFF2-40B4-BE49-F238E27FC236}">
                    <a16:creationId xmlns:a16="http://schemas.microsoft.com/office/drawing/2014/main" id="{CA127E41-C254-88CC-7788-E626C48D9E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176">
                <a:extLst>
                  <a:ext uri="{FF2B5EF4-FFF2-40B4-BE49-F238E27FC236}">
                    <a16:creationId xmlns:a16="http://schemas.microsoft.com/office/drawing/2014/main" id="{F7621299-844E-5C86-F7EA-4953E6CEF7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177">
                <a:extLst>
                  <a:ext uri="{FF2B5EF4-FFF2-40B4-BE49-F238E27FC236}">
                    <a16:creationId xmlns:a16="http://schemas.microsoft.com/office/drawing/2014/main" id="{3EF380FC-C052-C6DF-DA97-056E723F24F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178">
                <a:extLst>
                  <a:ext uri="{FF2B5EF4-FFF2-40B4-BE49-F238E27FC236}">
                    <a16:creationId xmlns:a16="http://schemas.microsoft.com/office/drawing/2014/main" id="{61332C6D-E26E-3E4C-1BBF-B4AC6224CFC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179">
                <a:extLst>
                  <a:ext uri="{FF2B5EF4-FFF2-40B4-BE49-F238E27FC236}">
                    <a16:creationId xmlns:a16="http://schemas.microsoft.com/office/drawing/2014/main" id="{4D8657D5-F72C-461E-3B3F-A1B4A253CF3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Freeform 180">
                <a:extLst>
                  <a:ext uri="{FF2B5EF4-FFF2-40B4-BE49-F238E27FC236}">
                    <a16:creationId xmlns:a16="http://schemas.microsoft.com/office/drawing/2014/main" id="{4EF13F31-B8C7-86AF-B87F-85DA6D38D0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181">
                <a:extLst>
                  <a:ext uri="{FF2B5EF4-FFF2-40B4-BE49-F238E27FC236}">
                    <a16:creationId xmlns:a16="http://schemas.microsoft.com/office/drawing/2014/main" id="{2899F6E3-C231-2AA1-1879-5F6A08E9BC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Freeform 182">
                <a:extLst>
                  <a:ext uri="{FF2B5EF4-FFF2-40B4-BE49-F238E27FC236}">
                    <a16:creationId xmlns:a16="http://schemas.microsoft.com/office/drawing/2014/main" id="{36747FAD-1D12-3E17-7B23-0BC10148A3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183">
                <a:extLst>
                  <a:ext uri="{FF2B5EF4-FFF2-40B4-BE49-F238E27FC236}">
                    <a16:creationId xmlns:a16="http://schemas.microsoft.com/office/drawing/2014/main" id="{4E78630B-4DCF-1414-FD15-2E3C0B4F2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184">
                <a:extLst>
                  <a:ext uri="{FF2B5EF4-FFF2-40B4-BE49-F238E27FC236}">
                    <a16:creationId xmlns:a16="http://schemas.microsoft.com/office/drawing/2014/main" id="{333CAD16-CD95-E826-F8CB-5C26567FDD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185">
                <a:extLst>
                  <a:ext uri="{FF2B5EF4-FFF2-40B4-BE49-F238E27FC236}">
                    <a16:creationId xmlns:a16="http://schemas.microsoft.com/office/drawing/2014/main" id="{29188850-F55D-5F03-92C3-3D379546C46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186">
                <a:extLst>
                  <a:ext uri="{FF2B5EF4-FFF2-40B4-BE49-F238E27FC236}">
                    <a16:creationId xmlns:a16="http://schemas.microsoft.com/office/drawing/2014/main" id="{8A017F0A-06F5-7EFE-0A24-39972AF2DB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187">
                <a:extLst>
                  <a:ext uri="{FF2B5EF4-FFF2-40B4-BE49-F238E27FC236}">
                    <a16:creationId xmlns:a16="http://schemas.microsoft.com/office/drawing/2014/main" id="{4B007C7B-ADE3-8CB0-1369-16AC29429CC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188">
                <a:extLst>
                  <a:ext uri="{FF2B5EF4-FFF2-40B4-BE49-F238E27FC236}">
                    <a16:creationId xmlns:a16="http://schemas.microsoft.com/office/drawing/2014/main" id="{10F90450-2464-D677-ABF7-C1AC6F6805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Freeform 189">
                <a:extLst>
                  <a:ext uri="{FF2B5EF4-FFF2-40B4-BE49-F238E27FC236}">
                    <a16:creationId xmlns:a16="http://schemas.microsoft.com/office/drawing/2014/main" id="{3ED06902-AE4F-5DF7-4B3E-EC13053B5E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190">
                <a:extLst>
                  <a:ext uri="{FF2B5EF4-FFF2-40B4-BE49-F238E27FC236}">
                    <a16:creationId xmlns:a16="http://schemas.microsoft.com/office/drawing/2014/main" id="{D93CB847-71EF-E67A-61EB-C0895525AB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191">
                <a:extLst>
                  <a:ext uri="{FF2B5EF4-FFF2-40B4-BE49-F238E27FC236}">
                    <a16:creationId xmlns:a16="http://schemas.microsoft.com/office/drawing/2014/main" id="{74B2C806-3AC7-F186-3951-652BC63E53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192">
                <a:extLst>
                  <a:ext uri="{FF2B5EF4-FFF2-40B4-BE49-F238E27FC236}">
                    <a16:creationId xmlns:a16="http://schemas.microsoft.com/office/drawing/2014/main" id="{AA4F2ED5-D975-8578-C476-508CF920D8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193">
                <a:extLst>
                  <a:ext uri="{FF2B5EF4-FFF2-40B4-BE49-F238E27FC236}">
                    <a16:creationId xmlns:a16="http://schemas.microsoft.com/office/drawing/2014/main" id="{17157872-8EF8-6CC5-FE2C-D2C88E683DA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194">
                <a:extLst>
                  <a:ext uri="{FF2B5EF4-FFF2-40B4-BE49-F238E27FC236}">
                    <a16:creationId xmlns:a16="http://schemas.microsoft.com/office/drawing/2014/main" id="{6AAB6A9F-5C64-36B9-E44C-09B321D9AA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195">
                <a:extLst>
                  <a:ext uri="{FF2B5EF4-FFF2-40B4-BE49-F238E27FC236}">
                    <a16:creationId xmlns:a16="http://schemas.microsoft.com/office/drawing/2014/main" id="{22B5E7F1-ADD4-A6B4-F4B2-89D076DE8B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196">
                <a:extLst>
                  <a:ext uri="{FF2B5EF4-FFF2-40B4-BE49-F238E27FC236}">
                    <a16:creationId xmlns:a16="http://schemas.microsoft.com/office/drawing/2014/main" id="{CB66FB25-110C-5544-BEFD-CB9AD2D301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197">
                <a:extLst>
                  <a:ext uri="{FF2B5EF4-FFF2-40B4-BE49-F238E27FC236}">
                    <a16:creationId xmlns:a16="http://schemas.microsoft.com/office/drawing/2014/main" id="{9CEE9C6D-A05A-4A24-2448-89A6FA9C7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198">
                <a:extLst>
                  <a:ext uri="{FF2B5EF4-FFF2-40B4-BE49-F238E27FC236}">
                    <a16:creationId xmlns:a16="http://schemas.microsoft.com/office/drawing/2014/main" id="{54EB393F-54B3-BA0D-7D12-0EC19BFFB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199">
                <a:extLst>
                  <a:ext uri="{FF2B5EF4-FFF2-40B4-BE49-F238E27FC236}">
                    <a16:creationId xmlns:a16="http://schemas.microsoft.com/office/drawing/2014/main" id="{6E97E102-A690-D50A-C5A8-B1E687508A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200">
                <a:extLst>
                  <a:ext uri="{FF2B5EF4-FFF2-40B4-BE49-F238E27FC236}">
                    <a16:creationId xmlns:a16="http://schemas.microsoft.com/office/drawing/2014/main" id="{88600BB1-3FA7-CE85-44B8-FE48EB59F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201">
                <a:extLst>
                  <a:ext uri="{FF2B5EF4-FFF2-40B4-BE49-F238E27FC236}">
                    <a16:creationId xmlns:a16="http://schemas.microsoft.com/office/drawing/2014/main" id="{19B99332-152A-7441-635B-17239102A8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202">
                <a:extLst>
                  <a:ext uri="{FF2B5EF4-FFF2-40B4-BE49-F238E27FC236}">
                    <a16:creationId xmlns:a16="http://schemas.microsoft.com/office/drawing/2014/main" id="{98BE5BEA-9580-8240-94D0-F8EA6F9E76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203">
                <a:extLst>
                  <a:ext uri="{FF2B5EF4-FFF2-40B4-BE49-F238E27FC236}">
                    <a16:creationId xmlns:a16="http://schemas.microsoft.com/office/drawing/2014/main" id="{FE1CCA61-E0D2-77F1-9916-DAC82FDE35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204">
                <a:extLst>
                  <a:ext uri="{FF2B5EF4-FFF2-40B4-BE49-F238E27FC236}">
                    <a16:creationId xmlns:a16="http://schemas.microsoft.com/office/drawing/2014/main" id="{8FAED053-13FB-2D50-C3BA-25CB630E5C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Freeform 206">
              <a:extLst>
                <a:ext uri="{FF2B5EF4-FFF2-40B4-BE49-F238E27FC236}">
                  <a16:creationId xmlns:a16="http://schemas.microsoft.com/office/drawing/2014/main" id="{58768740-52C1-085C-78C0-DA181C12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2318D0E1-E40A-C72B-573E-A918D905BCCF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139935C8-2C9E-8809-DBF2-EC696B2DEFE7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9187C880-1E21-B95E-555B-72124C3CBB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75B62047-22C6-12A0-630A-FAF13BDCF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057D7A94-F52D-85E5-EDEC-5B6A12891F7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29046992-B20B-1809-5259-D14B7154A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C3C62608-716B-BF48-7D93-CB8D36A1B732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6C27F3E2-75D5-9F3C-3A2F-60AE83154D3B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D6BF77CE-7FDE-17C4-4832-BC490E1C8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C88ABECD-EB0F-1988-0172-555B7A4B4A4D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2619AA78-37F4-E2EE-1DB9-96B786733C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E76B7830-D6FC-4E43-69D0-7852B31B7C1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1E73341F-2B08-7B60-EB79-608569981A8F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55DCF88B-3C8F-2A8B-53C3-2E53FD2FF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DEE4B1F6-1532-27E1-BA20-B3B8B881EE1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0E919B5A-D0DA-2703-D503-1B19F8D8F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1AA5226F-5438-E779-4AE9-571B82A30A9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93285772-C2B4-19DB-9B74-99C1B0E6F401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F9D2F5DE-8849-1900-007C-814D68FF5B7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21B562FF-EBBE-4B86-812A-E17226522D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5EC8D9E3-F528-D530-0B71-3ECC2C3517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F1D788AC-1308-087E-4FA5-0C1334E59CA2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90E6036A-DFD4-93FE-A7FF-9244BC127298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538767CF-2E3A-8ADC-B47D-D4E2A2D7F1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23B11973-93D2-3E20-D0E4-ABC60307B84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1A30FD74-C061-AF4E-F54C-EAF145635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890EC86A-E13C-328E-09D6-1A870932D4E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6BC47F3C-3D1F-7F38-854B-882298844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9620DCEF-93C4-3F8F-B21B-4DFAD3532CDB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A34A7542-FEDB-9829-35E3-59D518255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3ABA49A5-3309-3BFC-8877-C9EE48E4BF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F3AF79D0-1253-B02F-0BB9-D8E84EC3EE4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6AE2D579-2B93-26D4-1391-E142055B83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E5FA3C6F-AADB-4091-65A0-D956112FC29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BDCA8D29-F15E-FE4C-F8CC-4BDD0D4A9A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A1BC1C7A-234A-E1D4-08C5-95D5CCAA76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0F4D5971-5E02-B3CF-3E4B-4E18C306E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3A57FF9C-58AB-0D3D-46BB-A151028A67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E690D0C5-5FF6-DC1E-72E1-73B61C9CA781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3334C98B-FE95-6778-4F0C-0E6FA1C3AC8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A012DE83-9B0F-8026-C923-FD6AE971B50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C3761D04-E63F-AA30-6F79-CA193DF7E6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E592FB41-F9EC-5669-71B2-EFBE7F8B93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CC54384F-10A8-6261-2EF1-84B293ADDE13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B8ED55E7-B32A-30BE-5C8E-E275BB12BF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E7F34C7C-9567-4251-A74E-D02EF16F9A4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C0A806AE-D955-28EA-4967-1680AE4AB7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54DA04C2-31C0-E6EB-7150-DBA754CB6A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E4FEE303-96A6-6A6D-4111-EB7BF15771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48A67910-D7BD-0770-17A9-CE13D92A0708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1AD817F4-9E1F-78D3-2C67-C12E20FC08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11E17F6A-3253-C7CE-299D-135EB31C31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3D55C85F-2927-1890-3565-13C679B9B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1199AE74-9FDC-AD25-DF63-E1743F41C0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61F68F34-F0BA-5BA1-3175-155521DAA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205F867B-7E63-578E-0C7A-4457344D4F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84AC2F61-8626-04EC-4989-200E748464A6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C5FDE0F0-7A6A-DFB6-8711-685BB053F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FEE290D4-FA0E-6393-C4B9-FD8D71194F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CCB30812-817E-CC5D-A854-00C8A1D269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2C8E0D60-0D88-4CC2-AA5F-C241798D15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C4AE2DE9-1A79-A61F-1DFC-04320586D00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142168EC-E21C-F414-BF58-0379F69A1C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FFF9627D-CC3C-199D-06FF-4217CD7F322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989EB9F6-3EA2-53E6-B02A-A85893DD85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273FAAF9-34F4-CA3E-DE6C-33D307A1A5B1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3EEC148F-16BA-E6DE-D78B-05862CF8E86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42551DF2-ABCF-A50F-41E0-AD906824CE2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CF747D8A-68D7-8D7D-F760-45373DFEEAC9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09EF40F7-8965-DDCA-6427-B9598BC69E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79F28EC5-4007-09A3-008C-59E3C7241177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1CCDD4EE-4860-9CBB-79D0-7CAB6F54DAE8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DFD88CEC-75F0-5123-54AB-BE7F44A1B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DFC83F7C-7237-3EF4-311C-39214806DA0D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55E87F61-6ACE-8F86-A5C5-EBD3F3499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8D168AF3-6B36-9AC6-7957-A12A8356881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83B2AC09-F990-5CDC-3A26-4B008F9D3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0CCF28C6-1C6C-76F4-7183-9C51179A2053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F23BA06D-E280-02AF-5E37-B288B59F85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2E4476BB-0C25-F1B8-1807-D6E87CAD4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4FA85441-4EE9-A090-E763-28DB918381F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05E84329-72BB-0500-FDE5-3E3A71D206D0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E913023C-D1A3-334F-6AEC-060CAEC74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3F0B4F57-856C-1AC1-F6E3-D6D3622EE0D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51BC53F7-AAEB-9516-CC41-8B55379245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E3AEDC4C-B044-441D-B304-027E7D3B388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560DC3AD-907B-C4D8-9393-C91F482F14AD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82C16D9D-45A2-3A79-302E-A20967747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A06E57D1-517D-A825-073F-D44109B11A0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CBA33FE6-C6B7-7B3D-5909-01143F8A2221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6E8204D0-D761-4036-17C2-C11C8A624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87ADBBA6-3D9A-15CE-CFE5-750E054500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94D09AFE-4492-4F6E-BF5D-DBDEE8F707C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E9D4C831-EBD4-4EDE-255C-57F46A9977C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76A87317-F5F4-BE96-D93D-D19C6002F8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4D1D48F5-E3EE-2923-4779-F376E08008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3A20BE01-AABA-3BC7-7475-B67611FDD01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81B530AE-A436-F177-2E7F-018CAD16D5B6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67BB51A9-07EF-60E9-1BEF-7C897C4AD5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718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0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8BD10-8090-5CDB-B659-C6A66C957A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0FA417-D64A-1760-E4D9-C7CE556F0F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99" b="97236" l="301" r="98346">
                        <a14:foregroundMark x1="85865" y1="27387" x2="85865" y2="36935"/>
                        <a14:foregroundMark x1="85865" y1="41960" x2="83158" y2="51508"/>
                        <a14:foregroundMark x1="83158" y1="51508" x2="79699" y2="55528"/>
                        <a14:foregroundMark x1="79699" y1="55528" x2="66617" y2="51759"/>
                        <a14:foregroundMark x1="66617" y1="51759" x2="62256" y2="59548"/>
                        <a14:foregroundMark x1="62256" y1="59548" x2="59850" y2="66583"/>
                        <a14:foregroundMark x1="59850" y1="66583" x2="55789" y2="72864"/>
                        <a14:foregroundMark x1="55789" y1="72864" x2="51128" y2="75879"/>
                        <a14:foregroundMark x1="51128" y1="75879" x2="51128" y2="75879"/>
                        <a14:foregroundMark x1="95338" y1="50503" x2="90977" y2="69849"/>
                        <a14:foregroundMark x1="95639" y1="55025" x2="98346" y2="73869"/>
                        <a14:foregroundMark x1="98346" y1="73869" x2="98346" y2="74121"/>
                        <a14:foregroundMark x1="97293" y1="87688" x2="60902" y2="81407"/>
                        <a14:foregroundMark x1="60902" y1="81407" x2="51729" y2="96734"/>
                        <a14:foregroundMark x1="51729" y1="96734" x2="32331" y2="86181"/>
                        <a14:foregroundMark x1="32331" y1="86181" x2="23008" y2="91960"/>
                        <a14:foregroundMark x1="23008" y1="91960" x2="16842" y2="99246"/>
                        <a14:foregroundMark x1="16842" y1="99246" x2="4511" y2="86181"/>
                        <a14:foregroundMark x1="4511" y1="86181" x2="451" y2="85678"/>
                        <a14:foregroundMark x1="4812" y1="93970" x2="9774" y2="96734"/>
                        <a14:foregroundMark x1="9774" y1="96734" x2="10226" y2="97236"/>
                        <a14:foregroundMark x1="42556" y1="76633" x2="44812" y2="81658"/>
                        <a14:foregroundMark x1="21353" y1="76884" x2="23910" y2="83920"/>
                        <a14:foregroundMark x1="84361" y1="25377" x2="83759" y2="35176"/>
                        <a14:foregroundMark x1="77895" y1="55276" x2="73233" y2="50503"/>
                        <a14:foregroundMark x1="73233" y1="50503" x2="67519" y2="48744"/>
                        <a14:foregroundMark x1="67519" y1="48744" x2="61053" y2="57789"/>
                        <a14:foregroundMark x1="61053" y1="57789" x2="59098" y2="64573"/>
                        <a14:foregroundMark x1="59098" y1="64573" x2="51729" y2="75126"/>
                        <a14:foregroundMark x1="51729" y1="75126" x2="50827" y2="7587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5058"/>
            <a:ext cx="12192000" cy="692811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D60A4A35-56DD-54C8-73CF-1E5C0FB56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DE4EDF5-BE98-020E-DCBB-E2D77F533779}"/>
              </a:ext>
            </a:extLst>
          </p:cNvPr>
          <p:cNvSpPr/>
          <p:nvPr/>
        </p:nvSpPr>
        <p:spPr>
          <a:xfrm>
            <a:off x="309966" y="170482"/>
            <a:ext cx="7154297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  <a:endParaRPr lang="en-US" sz="115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922271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>
            <a:fillRect l="-1000" r="-6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7692B-54FA-1590-EB14-1918BDDD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058" y="550671"/>
            <a:ext cx="9789403" cy="2410077"/>
          </a:xfrm>
        </p:spPr>
        <p:txBody>
          <a:bodyPr>
            <a:normAutofit fontScale="90000"/>
          </a:bodyPr>
          <a:lstStyle/>
          <a:p>
            <a:pPr algn="just">
              <a:lnSpc>
                <a:spcPct val="150000"/>
              </a:lnSpc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b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	</a:t>
            </a:r>
            <a:r>
              <a:rPr lang="vi-VN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Một chiếc tàu biển đi với vận tốc 33,7 km/h. Quãng đường đi được của chiếc tàu đó trong 4 giờ là 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  </a:t>
            </a:r>
            <a:r>
              <a:rPr lang="vi-VN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km.</a:t>
            </a:r>
            <a:br>
              <a:rPr lang="vi-VN" sz="32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</a:br>
            <a:endParaRPr lang="vi-VN" sz="3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69F5EDB-805C-5304-52DB-08BF00D4673B}"/>
              </a:ext>
            </a:extLst>
          </p:cNvPr>
          <p:cNvSpPr/>
          <p:nvPr/>
        </p:nvSpPr>
        <p:spPr>
          <a:xfrm>
            <a:off x="9200813" y="1883759"/>
            <a:ext cx="496956" cy="427383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DED362-3E3E-6447-4E00-5CE20AE915D2}"/>
              </a:ext>
            </a:extLst>
          </p:cNvPr>
          <p:cNvSpPr txBox="1"/>
          <p:nvPr/>
        </p:nvSpPr>
        <p:spPr>
          <a:xfrm>
            <a:off x="838201" y="2346593"/>
            <a:ext cx="274639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Tóm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3200" b="1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tắt</a:t>
            </a:r>
            <a:r>
              <a:rPr lang="en-US" sz="3200" b="1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: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76DD2-7705-A17F-0030-E54CF28A6BED}"/>
              </a:ext>
            </a:extLst>
          </p:cNvPr>
          <p:cNvSpPr txBox="1"/>
          <p:nvPr/>
        </p:nvSpPr>
        <p:spPr>
          <a:xfrm>
            <a:off x="1435989" y="3633590"/>
            <a:ext cx="3263312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 = 4 </a:t>
            </a:r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endParaRPr lang="en-US" sz="3200" b="1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093A50-56DA-7892-014F-54022C7CCB94}"/>
              </a:ext>
            </a:extLst>
          </p:cNvPr>
          <p:cNvSpPr txBox="1"/>
          <p:nvPr/>
        </p:nvSpPr>
        <p:spPr>
          <a:xfrm>
            <a:off x="1435990" y="3044369"/>
            <a:ext cx="3679287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 = 33,7 km/h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480B9C-86A7-4626-487D-0DABE82410E0}"/>
              </a:ext>
            </a:extLst>
          </p:cNvPr>
          <p:cNvSpPr txBox="1"/>
          <p:nvPr/>
        </p:nvSpPr>
        <p:spPr>
          <a:xfrm>
            <a:off x="1435990" y="4222812"/>
            <a:ext cx="3679287" cy="584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 = ... ?km</a:t>
            </a:r>
          </a:p>
        </p:txBody>
      </p:sp>
      <p:sp>
        <p:nvSpPr>
          <p:cNvPr id="12" name="文本框 5">
            <a:extLst>
              <a:ext uri="{FF2B5EF4-FFF2-40B4-BE49-F238E27FC236}">
                <a16:creationId xmlns:a16="http://schemas.microsoft.com/office/drawing/2014/main" id="{C4D44640-F79A-44B9-6E35-DA81DF39187E}"/>
              </a:ext>
            </a:extLst>
          </p:cNvPr>
          <p:cNvSpPr txBox="1"/>
          <p:nvPr/>
        </p:nvSpPr>
        <p:spPr>
          <a:xfrm>
            <a:off x="7416493" y="2477330"/>
            <a:ext cx="2508148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u="sng" spc="24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Bài</a:t>
            </a:r>
            <a:r>
              <a:rPr lang="en-US" altLang="zh-CN" sz="3200" b="1" u="sng" spc="24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 </a:t>
            </a:r>
            <a:r>
              <a:rPr lang="en-US" altLang="zh-CN" sz="3200" b="1" u="sng" spc="24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#9Slide07 Pattaya" panose="00000500000000000000" pitchFamily="2" charset="-34"/>
              </a:rPr>
              <a:t>giải</a:t>
            </a:r>
            <a:endParaRPr lang="zh-CN" altLang="en-US" sz="3200" b="1" u="sng" spc="24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字魂105号-简雅黑" panose="00000500000000000000" pitchFamily="2" charset="-122"/>
              <a:cs typeface="#9Slide07 Pattaya" panose="00000500000000000000" pitchFamily="2" charset="-3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EFA7F93-E7E6-EE5E-970F-354C9E4CE117}"/>
              </a:ext>
            </a:extLst>
          </p:cNvPr>
          <p:cNvSpPr txBox="1"/>
          <p:nvPr/>
        </p:nvSpPr>
        <p:spPr>
          <a:xfrm>
            <a:off x="4999885" y="3325744"/>
            <a:ext cx="6571772" cy="23121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Quãng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tàu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33,7 x 4 = 134,8 (km)</a:t>
            </a:r>
          </a:p>
          <a:p>
            <a:pPr>
              <a:lnSpc>
                <a:spcPct val="115000"/>
              </a:lnSpc>
            </a:pP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    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n>
                  <a:solidFill>
                    <a:schemeClr val="bg1"/>
                  </a:solidFill>
                </a:ln>
                <a:solidFill>
                  <a:srgbClr val="FFFFFF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134,8 km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DDCC6B-436C-1F96-F297-B24BE0729ECB}"/>
              </a:ext>
            </a:extLst>
          </p:cNvPr>
          <p:cNvSpPr/>
          <p:nvPr/>
        </p:nvSpPr>
        <p:spPr>
          <a:xfrm>
            <a:off x="9632564" y="5097250"/>
            <a:ext cx="1021433" cy="538609"/>
          </a:xfrm>
          <a:prstGeom prst="rect">
            <a:avLst/>
          </a:prstGeom>
          <a:solidFill>
            <a:srgbClr val="2E8850"/>
          </a:solidFill>
          <a:ln>
            <a:noFill/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900" cap="none" spc="0" dirty="0">
                <a:ln w="0"/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134,8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259583E-B8D0-0834-1A18-C7D1D615E33E}"/>
              </a:ext>
            </a:extLst>
          </p:cNvPr>
          <p:cNvCxnSpPr/>
          <p:nvPr/>
        </p:nvCxnSpPr>
        <p:spPr>
          <a:xfrm>
            <a:off x="4699301" y="2346593"/>
            <a:ext cx="0" cy="3607893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571DF835-5CD1-0A9C-2174-19AD9F35AADA}"/>
              </a:ext>
            </a:extLst>
          </p:cNvPr>
          <p:cNvSpPr/>
          <p:nvPr/>
        </p:nvSpPr>
        <p:spPr>
          <a:xfrm>
            <a:off x="644594" y="620112"/>
            <a:ext cx="919802" cy="73574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1</a:t>
            </a:r>
          </a:p>
        </p:txBody>
      </p:sp>
      <p:pic>
        <p:nvPicPr>
          <p:cNvPr id="5" name="ĐÊM NGƯƠC 1 PHUT 30 GIÂY - BONG SÔ">
            <a:hlinkClick r:id="" action="ppaction://media"/>
            <a:extLst>
              <a:ext uri="{FF2B5EF4-FFF2-40B4-BE49-F238E27FC236}">
                <a16:creationId xmlns:a16="http://schemas.microsoft.com/office/drawing/2014/main" id="{3D93AA1A-C50F-90EC-120F-4038A94B282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076249" y="2469252"/>
            <a:ext cx="6419043" cy="360789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028498C-21A6-5BB9-53B3-F3EFD88C7409}"/>
              </a:ext>
            </a:extLst>
          </p:cNvPr>
          <p:cNvCxnSpPr/>
          <p:nvPr/>
        </p:nvCxnSpPr>
        <p:spPr>
          <a:xfrm>
            <a:off x="5863261" y="1704927"/>
            <a:ext cx="2628000" cy="0"/>
          </a:xfrm>
          <a:prstGeom prst="line">
            <a:avLst/>
          </a:prstGeom>
          <a:ln>
            <a:solidFill>
              <a:srgbClr val="00B0F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A523F84-B663-12B8-E61C-600B505D2971}"/>
              </a:ext>
            </a:extLst>
          </p:cNvPr>
          <p:cNvCxnSpPr/>
          <p:nvPr/>
        </p:nvCxnSpPr>
        <p:spPr>
          <a:xfrm>
            <a:off x="7239253" y="2349457"/>
            <a:ext cx="100584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6480020-31BA-968C-2CBA-F828CA93D6CC}"/>
              </a:ext>
            </a:extLst>
          </p:cNvPr>
          <p:cNvSpPr/>
          <p:nvPr/>
        </p:nvSpPr>
        <p:spPr>
          <a:xfrm>
            <a:off x="1879257" y="620112"/>
            <a:ext cx="664279" cy="571928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682591A-99C4-F4BF-B381-44C9EFF1611A}"/>
              </a:ext>
            </a:extLst>
          </p:cNvPr>
          <p:cNvSpPr/>
          <p:nvPr/>
        </p:nvSpPr>
        <p:spPr>
          <a:xfrm>
            <a:off x="2573513" y="614877"/>
            <a:ext cx="41549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0" cap="none" spc="0" dirty="0">
                <a:ln w="0"/>
                <a:solidFill>
                  <a:schemeClr val="bg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789647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59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59259E-6 L -0.0526 -0.46111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" y="-23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/>
      <p:bldP spid="12" grpId="0"/>
      <p:bldP spid="15" grpId="0" uiExpand="1" build="p"/>
      <p:bldP spid="16" grpId="0" animBg="1"/>
      <p:bldP spid="1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  <a:extLst>
              <a:ext uri="{837473B0-CC2E-450A-ABE3-18F120FF3D39}">
                <a1611:picAttrSrcUrl xmlns:a1611="http://schemas.microsoft.com/office/drawing/2016/11/main" xmlns="" r:id="rId6"/>
              </a:ext>
            </a:extLst>
          </a:blip>
          <a:srcRect/>
          <a:stretch>
            <a:fillRect l="-1000" t="-2000" r="-1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E467F9-89F3-6F91-99BB-14101FE45B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144" y="337984"/>
            <a:ext cx="10861712" cy="1325563"/>
          </a:xfrm>
        </p:spPr>
        <p:txBody>
          <a:bodyPr>
            <a:no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</a:t>
            </a:r>
            <a:r>
              <a:rPr lang="vi-VN" altLang="zh-CN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chú chim cắt có thể bay với vận tốc 108 m/s. Hỏi trong 15 giây, chú chim cắt có thể bay được hơn 1 </a:t>
            </a:r>
            <a:r>
              <a:rPr lang="vi-VN" altLang="zh-CN" sz="3200" dirty="0" err="1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km</a:t>
            </a:r>
            <a:r>
              <a:rPr lang="vi-VN" altLang="zh-CN" sz="3200" dirty="0">
                <a:solidFill>
                  <a:srgbClr val="FFFF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 không?</a:t>
            </a:r>
            <a:endParaRPr lang="vi-VN" sz="3200" dirty="0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D6012-2470-EDB0-D053-48C8419B0F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2504" y="2156281"/>
            <a:ext cx="3781111" cy="3235459"/>
          </a:xfrm>
          <a:noFill/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76213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v: 108 m/s</a:t>
            </a:r>
          </a:p>
          <a:p>
            <a:pPr marL="0" indent="176213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t: 15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176213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s: … ? m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bird flying in the air&#10;&#10;AI-generated content may be incorrect.">
            <a:extLst>
              <a:ext uri="{FF2B5EF4-FFF2-40B4-BE49-F238E27FC236}">
                <a16:creationId xmlns:a16="http://schemas.microsoft.com/office/drawing/2014/main" id="{F16D83CF-D5E1-5A62-9B21-B6503213C2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 rot="20368478">
            <a:off x="3933460" y="4289866"/>
            <a:ext cx="3299415" cy="1971216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D5647A0C-C3D2-A0F0-D732-DA40C85342AC}"/>
              </a:ext>
            </a:extLst>
          </p:cNvPr>
          <p:cNvSpPr txBox="1">
            <a:spLocks/>
          </p:cNvSpPr>
          <p:nvPr/>
        </p:nvSpPr>
        <p:spPr>
          <a:xfrm>
            <a:off x="3956465" y="2032612"/>
            <a:ext cx="7826445" cy="48253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Quãng đường chú chim cắt bay được trong 15 giây là: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108 × 15 = 1 620 (m)</a:t>
            </a: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Đổi: 1 620 m = 1,62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&gt; 1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Vậy trong 15 giây, chú chim cắt có thể bay được hơn 1 </a:t>
            </a:r>
            <a:r>
              <a:rPr lang="vi-VN" sz="3200" dirty="0" err="1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vi-VN" sz="3200" dirty="0">
                <a:solidFill>
                  <a:schemeClr val="bg1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D1052C-32E6-D552-8F09-5E971729F198}"/>
              </a:ext>
            </a:extLst>
          </p:cNvPr>
          <p:cNvGrpSpPr/>
          <p:nvPr/>
        </p:nvGrpSpPr>
        <p:grpSpPr>
          <a:xfrm>
            <a:off x="2785202" y="1919164"/>
            <a:ext cx="8997708" cy="4543671"/>
            <a:chOff x="4013615" y="2077885"/>
            <a:chExt cx="7826445" cy="4338653"/>
          </a:xfrm>
        </p:grpSpPr>
        <p:pic>
          <p:nvPicPr>
            <p:cNvPr id="2050" name="Picture 2" descr="27 Thảo luận nhóm ý tưởng | giáo dục, trang trí, ý tưởng lớp học">
              <a:extLst>
                <a:ext uri="{FF2B5EF4-FFF2-40B4-BE49-F238E27FC236}">
                  <a16:creationId xmlns:a16="http://schemas.microsoft.com/office/drawing/2014/main" id="{7AA6CD28-BD89-4467-D069-9214C592DB4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13615" y="2077885"/>
              <a:ext cx="7826445" cy="43386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FDFA5016-2620-1375-9C3B-B847C09C363E}"/>
                </a:ext>
              </a:extLst>
            </p:cNvPr>
            <p:cNvSpPr/>
            <p:nvPr/>
          </p:nvSpPr>
          <p:spPr>
            <a:xfrm>
              <a:off x="4897802" y="2505670"/>
              <a:ext cx="6058069" cy="92333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Thảo </a:t>
              </a:r>
              <a:r>
                <a:rPr lang="en-US" sz="540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luận</a:t>
              </a:r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nhóm</a:t>
              </a:r>
              <a:r>
                <a:rPr lang="en-US" sz="5400" dirty="0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 </a:t>
              </a:r>
              <a:r>
                <a:rPr lang="en-US" sz="5400" dirty="0" err="1">
                  <a:ln w="0"/>
                  <a:solidFill>
                    <a:schemeClr val="bg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rPr>
                <a:t>đôi</a:t>
              </a:r>
              <a:endParaRPr lang="en-US" sz="54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endParaRPr>
            </a:p>
          </p:txBody>
        </p:sp>
      </p:grpSp>
      <p:pic>
        <p:nvPicPr>
          <p:cNvPr id="9" name="ĐÊM NGƯƠC 2 PHUT - BONG SÔ">
            <a:hlinkClick r:id="" action="ppaction://media"/>
            <a:extLst>
              <a:ext uri="{FF2B5EF4-FFF2-40B4-BE49-F238E27FC236}">
                <a16:creationId xmlns:a16="http://schemas.microsoft.com/office/drawing/2014/main" id="{C840CE0C-D4A4-FC1C-D2C4-37051A93456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974814" y="3429000"/>
            <a:ext cx="2711450" cy="15240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4EDCDFE-72FD-9D01-7583-78BA1ADE5D1F}"/>
              </a:ext>
            </a:extLst>
          </p:cNvPr>
          <p:cNvSpPr/>
          <p:nvPr/>
        </p:nvSpPr>
        <p:spPr>
          <a:xfrm>
            <a:off x="396606" y="395736"/>
            <a:ext cx="755699" cy="73574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</a:t>
            </a:r>
            <a:endParaRPr lang="en-US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2D17C6-7D45-C7F7-DD58-D32C02700C12}"/>
              </a:ext>
            </a:extLst>
          </p:cNvPr>
          <p:cNvCxnSpPr/>
          <p:nvPr/>
        </p:nvCxnSpPr>
        <p:spPr>
          <a:xfrm>
            <a:off x="6825069" y="935210"/>
            <a:ext cx="284400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66E1301-A768-0447-7156-0849FBB4881E}"/>
              </a:ext>
            </a:extLst>
          </p:cNvPr>
          <p:cNvCxnSpPr/>
          <p:nvPr/>
        </p:nvCxnSpPr>
        <p:spPr>
          <a:xfrm>
            <a:off x="755180" y="1669449"/>
            <a:ext cx="118872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13818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2.96296E-6 L 0.60326 -0.70764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156" y="-353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68" dur="1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4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3" grpId="0" build="p"/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837473B0-CC2E-450A-ABE3-18F120FF3D39}">
                <a1611:picAttrSrcUrl xmlns:a1611="http://schemas.microsoft.com/office/drawing/2016/11/main" xmlns="" r:id="rId3"/>
              </a:ext>
            </a:extLst>
          </a:blip>
          <a:srcRect/>
          <a:stretch>
            <a:fillRect l="-2000" t="-2000" r="-2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7C354F-8F33-5187-64DE-2CADDB783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040368"/>
            <a:ext cx="11734799" cy="1544771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Dịp nghỉ lễ, chú Luân bắt đầu lái xe máy về quê lúc 7 giờ sáng. Chú ấy về đến nhà lúc 10 giờ sáng. Hỏi quãng đường về quê dài bao nhiêu ki-lô-mét, biết rằng chú Luân đi với vận tốc trung bình 55 </a:t>
            </a:r>
            <a:r>
              <a:rPr lang="vi-VN" sz="36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km</a:t>
            </a:r>
            <a: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/h?</a:t>
            </a:r>
            <a:br>
              <a:rPr lang="vi-VN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3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5A1984-B8D6-D1E0-0B91-37B8451847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8600" y="2682265"/>
            <a:ext cx="3711767" cy="33601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3200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Tóm</a:t>
            </a:r>
            <a:r>
              <a:rPr lang="en-US" sz="3200" u="sng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tắt</a:t>
            </a:r>
            <a:endParaRPr lang="en-US" sz="3200" u="sng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7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10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v: 55 km/h</a:t>
            </a:r>
          </a:p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s: … ?km</a:t>
            </a:r>
            <a:endParaRPr lang="vi-VN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C31928-3CA7-D682-C072-316FCF5447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470" b="95455" l="1990" r="97264">
                        <a14:foregroundMark x1="53527" y1="96136" x2="59218" y2="95836"/>
                        <a14:foregroundMark x1="66169" y1="72348" x2="76368" y2="72348"/>
                        <a14:foregroundMark x1="76119" y1="72348" x2="78607" y2="77652"/>
                        <a14:foregroundMark x1="72388" y1="73106" x2="62438" y2="81061"/>
                        <a14:foregroundMark x1="62438" y1="81061" x2="62438" y2="81061"/>
                        <a14:foregroundMark x1="33831" y1="60606" x2="19900" y2="72727"/>
                        <a14:foregroundMark x1="19900" y1="72727" x2="21393" y2="89015"/>
                        <a14:foregroundMark x1="21393" y1="89015" x2="36318" y2="87879"/>
                        <a14:foregroundMark x1="36318" y1="87879" x2="39055" y2="86364"/>
                        <a14:foregroundMark x1="35075" y1="83333" x2="15672" y2="78788"/>
                        <a14:foregroundMark x1="15672" y1="78788" x2="25871" y2="74621"/>
                        <a14:foregroundMark x1="25871" y1="74621" x2="25871" y2="74621"/>
                        <a14:foregroundMark x1="16915" y1="69318" x2="14925" y2="85985"/>
                        <a14:foregroundMark x1="14925" y1="85985" x2="15575" y2="89203"/>
                        <a14:foregroundMark x1="77861" y1="36364" x2="80597" y2="36364"/>
                        <a14:foregroundMark x1="82836" y1="36364" x2="85572" y2="43182"/>
                        <a14:foregroundMark x1="79851" y1="40909" x2="75622" y2="35985"/>
                        <a14:foregroundMark x1="81841" y1="89394" x2="79851" y2="94697"/>
                        <a14:foregroundMark x1="30597" y1="93182" x2="23632" y2="95455"/>
                        <a14:backgroundMark x1="5473" y1="95076" x2="16667" y2="98485"/>
                        <a14:backgroundMark x1="32275" y1="96657" x2="42537" y2="95455"/>
                        <a14:backgroundMark x1="16667" y1="98485" x2="24644" y2="97551"/>
                        <a14:backgroundMark x1="42537" y1="95455" x2="51741" y2="99621"/>
                        <a14:backgroundMark x1="51741" y1="99621" x2="51741" y2="99621"/>
                        <a14:backgroundMark x1="58706" y1="96970" x2="69403" y2="98864"/>
                        <a14:backgroundMark x1="86899" y1="95375" x2="90299" y2="94697"/>
                        <a14:backgroundMark x1="69403" y1="98864" x2="81955" y2="96361"/>
                        <a14:backgroundMark x1="90299" y1="94697" x2="93284" y2="92045"/>
                        <a14:backgroundMark x1="97264" y1="94318" x2="89801" y2="87879"/>
                        <a14:backgroundMark x1="99502" y1="91667" x2="95274" y2="94318"/>
                        <a14:backgroundMark x1="5473" y1="93561" x2="1990" y2="98485"/>
                        <a14:backgroundMark x1="4975" y1="88258" x2="11443" y2="9734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75792" y="3279707"/>
            <a:ext cx="5237602" cy="343961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8F63B6-2767-C3CF-885C-F57AE309B12A}"/>
              </a:ext>
            </a:extLst>
          </p:cNvPr>
          <p:cNvSpPr txBox="1"/>
          <p:nvPr/>
        </p:nvSpPr>
        <p:spPr>
          <a:xfrm>
            <a:off x="3415154" y="2592790"/>
            <a:ext cx="8242300" cy="34419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</a:t>
            </a:r>
            <a:r>
              <a:rPr lang="en-US" sz="32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u="sng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u="sng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giải</a:t>
            </a:r>
            <a:endParaRPr lang="en-US" sz="3200" u="sng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685800" algn="just">
              <a:lnSpc>
                <a:spcPct val="115000"/>
              </a:lnSpc>
            </a:pP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gian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Luân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chạy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quê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indent="685800" algn="just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  – 7  = 3 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(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giờ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685800" algn="just">
              <a:lnSpc>
                <a:spcPct val="115000"/>
              </a:lnSpc>
            </a:pP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Quãng đường về quê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Luân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indent="685800" algn="just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55 × 3 = 165 (</a:t>
            </a:r>
            <a:r>
              <a:rPr lang="vi-VN" sz="3200" dirty="0" err="1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km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)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indent="685800" algn="just">
              <a:lnSpc>
                <a:spcPct val="115000"/>
              </a:lnSpc>
            </a:pPr>
            <a:r>
              <a:rPr lang="en-US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			</a:t>
            </a:r>
            <a:r>
              <a:rPr lang="vi-VN" sz="3200" dirty="0">
                <a:solidFill>
                  <a:srgbClr val="FFFF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Đáp số: 165 km</a:t>
            </a:r>
            <a:endParaRPr lang="en-US" sz="3200" dirty="0">
              <a:solidFill>
                <a:srgbClr val="FFFF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5EEE751-E206-2583-0FA4-5FFC4C532FA6}"/>
              </a:ext>
            </a:extLst>
          </p:cNvPr>
          <p:cNvCxnSpPr/>
          <p:nvPr/>
        </p:nvCxnSpPr>
        <p:spPr>
          <a:xfrm>
            <a:off x="3953368" y="2746643"/>
            <a:ext cx="0" cy="3607893"/>
          </a:xfrm>
          <a:prstGeom prst="line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Oval 6">
            <a:extLst>
              <a:ext uri="{FF2B5EF4-FFF2-40B4-BE49-F238E27FC236}">
                <a16:creationId xmlns:a16="http://schemas.microsoft.com/office/drawing/2014/main" id="{AD6CCE86-26FD-FB09-6AA3-7868402A901C}"/>
              </a:ext>
            </a:extLst>
          </p:cNvPr>
          <p:cNvSpPr/>
          <p:nvPr/>
        </p:nvSpPr>
        <p:spPr>
          <a:xfrm>
            <a:off x="396606" y="395736"/>
            <a:ext cx="755699" cy="735747"/>
          </a:xfrm>
          <a:prstGeom prst="ellipse">
            <a:avLst/>
          </a:prstGeom>
          <a:solidFill>
            <a:schemeClr val="tx2">
              <a:lumMod val="10000"/>
              <a:lumOff val="9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3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A85ED9B-7A0C-816B-2CC9-9DD0F2A49911}"/>
              </a:ext>
            </a:extLst>
          </p:cNvPr>
          <p:cNvCxnSpPr/>
          <p:nvPr/>
        </p:nvCxnSpPr>
        <p:spPr>
          <a:xfrm>
            <a:off x="4913267" y="1040368"/>
            <a:ext cx="118872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FEA1F3D-ABD5-0327-1CB1-4902B20E2F39}"/>
              </a:ext>
            </a:extLst>
          </p:cNvPr>
          <p:cNvCxnSpPr/>
          <p:nvPr/>
        </p:nvCxnSpPr>
        <p:spPr>
          <a:xfrm>
            <a:off x="9768839" y="1038191"/>
            <a:ext cx="1737360" cy="0"/>
          </a:xfrm>
          <a:prstGeom prst="line">
            <a:avLst/>
          </a:prstGeom>
          <a:ln>
            <a:solidFill>
              <a:srgbClr val="FF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B4E92B1-022D-B070-5014-0577E940B7E4}"/>
              </a:ext>
            </a:extLst>
          </p:cNvPr>
          <p:cNvCxnSpPr>
            <a:cxnSpLocks/>
          </p:cNvCxnSpPr>
          <p:nvPr/>
        </p:nvCxnSpPr>
        <p:spPr>
          <a:xfrm>
            <a:off x="7347283" y="2482181"/>
            <a:ext cx="43560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B5ED13C-D3BE-4684-3DD2-8D64078F0A50}"/>
              </a:ext>
            </a:extLst>
          </p:cNvPr>
          <p:cNvCxnSpPr/>
          <p:nvPr/>
        </p:nvCxnSpPr>
        <p:spPr>
          <a:xfrm>
            <a:off x="2043554" y="1777331"/>
            <a:ext cx="137160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32D0EF2-1DC3-3BDB-0D40-AA90000B3084}"/>
              </a:ext>
            </a:extLst>
          </p:cNvPr>
          <p:cNvCxnSpPr/>
          <p:nvPr/>
        </p:nvCxnSpPr>
        <p:spPr>
          <a:xfrm>
            <a:off x="4041389" y="1777331"/>
            <a:ext cx="1920240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75A498-30F9-02AD-9C98-F38C82EDAB5A}"/>
              </a:ext>
            </a:extLst>
          </p:cNvPr>
          <p:cNvCxnSpPr/>
          <p:nvPr/>
        </p:nvCxnSpPr>
        <p:spPr>
          <a:xfrm>
            <a:off x="6833937" y="1745247"/>
            <a:ext cx="2160000" cy="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940634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0.00694 L -0.98047 0.039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023" y="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F95CA6-16D2-5D05-6BCE-5C03124901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4685" y="686138"/>
            <a:ext cx="9528874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863011"/>
      </p:ext>
    </p:extLst>
  </p:cSld>
  <p:clrMapOvr>
    <a:masterClrMapping/>
  </p:clrMapOvr>
  <p:transition advTm="3000">
    <p:fade/>
    <p:sndAc>
      <p:stSnd>
        <p:snd r:embed="rId3" name="camera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153862B-3956-4FDB-8ACB-B7F1F3D0274B}"/>
              </a:ext>
            </a:extLst>
          </p:cNvPr>
          <p:cNvSpPr txBox="1"/>
          <p:nvPr/>
        </p:nvSpPr>
        <p:spPr>
          <a:xfrm>
            <a:off x="2848665" y="1163826"/>
            <a:ext cx="4429124" cy="749618"/>
          </a:xfrm>
          <a:prstGeom prst="cloud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Sigmar One" panose="00000500000000000000" pitchFamily="2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546CBF-4E08-3BAC-E9FE-E3D3E99057AE}"/>
              </a:ext>
            </a:extLst>
          </p:cNvPr>
          <p:cNvSpPr txBox="1"/>
          <p:nvPr/>
        </p:nvSpPr>
        <p:spPr>
          <a:xfrm>
            <a:off x="1348518" y="2330582"/>
            <a:ext cx="94949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60. QUÃNG ĐƯỜNG, THỜI GIAN</a:t>
            </a:r>
          </a:p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MỘT CHUYỂN ĐỘNG ĐỀU (TIẾT 1)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FA5AFD-9854-2379-2599-0A5E2102AE7E}"/>
              </a:ext>
            </a:extLst>
          </p:cNvPr>
          <p:cNvSpPr txBox="1"/>
          <p:nvPr/>
        </p:nvSpPr>
        <p:spPr>
          <a:xfrm>
            <a:off x="1902372" y="3878307"/>
            <a:ext cx="81980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GV: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TH&amp;THCS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Quang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24324-47DA-757E-19C2-BEDDF1AFD231}"/>
              </a:ext>
            </a:extLst>
          </p:cNvPr>
          <p:cNvSpPr txBox="1"/>
          <p:nvPr/>
        </p:nvSpPr>
        <p:spPr>
          <a:xfrm>
            <a:off x="1882107" y="1161490"/>
            <a:ext cx="60978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</a:p>
        </p:txBody>
      </p:sp>
    </p:spTree>
    <p:extLst>
      <p:ext uri="{BB962C8B-B14F-4D97-AF65-F5344CB8AC3E}">
        <p14:creationId xmlns:p14="http://schemas.microsoft.com/office/powerpoint/2010/main" val="2020670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9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A0385CB2-1321-40CE-A7EE-48CFDCF231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29" y="362857"/>
            <a:ext cx="11669371" cy="6858000"/>
          </a:xfrm>
          <a:prstGeom prst="rect">
            <a:avLst/>
          </a:prstGeom>
          <a:effectLst>
            <a:outerShdw blurRad="25400" dist="254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071D118-6ED3-EEDE-6944-7C69069C3B24}"/>
              </a:ext>
            </a:extLst>
          </p:cNvPr>
          <p:cNvSpPr/>
          <p:nvPr/>
        </p:nvSpPr>
        <p:spPr>
          <a:xfrm>
            <a:off x="356461" y="619933"/>
            <a:ext cx="5619965" cy="36317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/>
            <a:r>
              <a:rPr lang="en-US" sz="115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115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7456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Đã tạo hình ảnh">
            <a:extLst>
              <a:ext uri="{FF2B5EF4-FFF2-40B4-BE49-F238E27FC236}">
                <a16:creationId xmlns:a16="http://schemas.microsoft.com/office/drawing/2014/main" id="{A3DB232E-24FE-95D4-C370-D1B7D725D6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946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5AA7EC9-4345-CB19-2690-4D73DF8B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714500" y="-42729"/>
            <a:ext cx="10515600" cy="747579"/>
          </a:xfrm>
        </p:spPr>
        <p:txBody>
          <a:bodyPr>
            <a:normAutofit/>
          </a:bodyPr>
          <a:lstStyle/>
          <a:p>
            <a:pPr algn="ctr"/>
            <a:r>
              <a:rPr lang="vi-VN" sz="3600" b="1" dirty="0"/>
              <a:t>🎶 RAP TÍNH VẬN TỐC 🎶</a:t>
            </a:r>
            <a:endParaRPr lang="vi-VN" sz="36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34465FE-F9D5-F48B-64C5-4662DD61E864}"/>
              </a:ext>
            </a:extLst>
          </p:cNvPr>
          <p:cNvSpPr txBox="1"/>
          <p:nvPr/>
        </p:nvSpPr>
        <p:spPr>
          <a:xfrm>
            <a:off x="5257800" y="331060"/>
            <a:ext cx="6846570" cy="609528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vi-VN" sz="3200" dirty="0">
                <a:latin typeface="+mj-lt"/>
              </a:rPr>
              <a:t>Bé Na đạp xe đi chơi xa,</a:t>
            </a:r>
          </a:p>
          <a:p>
            <a:r>
              <a:rPr lang="vi-VN" sz="3200" dirty="0">
                <a:latin typeface="+mj-lt"/>
              </a:rPr>
              <a:t>Mười cây số – mất hai giờ ha.</a:t>
            </a:r>
          </a:p>
          <a:p>
            <a:r>
              <a:rPr lang="vi-VN" sz="3200" dirty="0">
                <a:latin typeface="+mj-lt"/>
              </a:rPr>
              <a:t>Muốn biết nhanh hay là chậm,</a:t>
            </a:r>
          </a:p>
          <a:p>
            <a:r>
              <a:rPr lang="vi-VN" sz="3200" dirty="0">
                <a:latin typeface="+mj-lt"/>
              </a:rPr>
              <a:t>Quãng đường chia thời gian rất</a:t>
            </a:r>
            <a:r>
              <a:rPr lang="en-US" sz="3200" dirty="0">
                <a:latin typeface="+mj-lt"/>
              </a:rPr>
              <a:t> </a:t>
            </a:r>
            <a:r>
              <a:rPr lang="vi-VN" sz="3200" dirty="0">
                <a:latin typeface="+mj-lt"/>
              </a:rPr>
              <a:t>gọn!</a:t>
            </a:r>
          </a:p>
          <a:p>
            <a:r>
              <a:rPr lang="en-US" sz="3200" dirty="0">
                <a:solidFill>
                  <a:srgbClr val="FF0000"/>
                </a:solidFill>
                <a:latin typeface="+mj-lt"/>
              </a:rPr>
              <a:t>v</a:t>
            </a:r>
            <a:r>
              <a:rPr lang="vi-VN" sz="3200" dirty="0">
                <a:latin typeface="+mj-lt"/>
              </a:rPr>
              <a:t> bằng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s</a:t>
            </a:r>
            <a:r>
              <a:rPr lang="vi-VN" sz="3200" dirty="0">
                <a:latin typeface="+mj-lt"/>
              </a:rPr>
              <a:t> chia cho 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t.</a:t>
            </a:r>
            <a:endParaRPr lang="vi-VN" sz="3200" dirty="0">
              <a:latin typeface="+mj-lt"/>
            </a:endParaRPr>
          </a:p>
          <a:p>
            <a:r>
              <a:rPr lang="vi-VN" sz="3200" dirty="0">
                <a:latin typeface="+mj-lt"/>
              </a:rPr>
              <a:t>Đơn vị nhớ: cây số mỗi giờ nghe!</a:t>
            </a:r>
          </a:p>
          <a:p>
            <a:r>
              <a:rPr lang="vi-VN" sz="3200" dirty="0">
                <a:latin typeface="+mj-lt"/>
              </a:rPr>
              <a:t>Đi nhanh thì số tăng vèo </a:t>
            </a:r>
            <a:r>
              <a:rPr lang="vi-VN" sz="3200" dirty="0" err="1">
                <a:latin typeface="+mj-lt"/>
              </a:rPr>
              <a:t>vèo</a:t>
            </a:r>
            <a:r>
              <a:rPr lang="vi-VN" sz="3200" dirty="0">
                <a:latin typeface="+mj-lt"/>
              </a:rPr>
              <a:t>,</a:t>
            </a:r>
          </a:p>
          <a:p>
            <a:r>
              <a:rPr lang="vi-VN" sz="3200" dirty="0">
                <a:latin typeface="+mj-lt"/>
              </a:rPr>
              <a:t>Đi chậm thì v lại bé teo </a:t>
            </a:r>
            <a:r>
              <a:rPr lang="vi-VN" sz="3200" dirty="0" err="1">
                <a:latin typeface="+mj-lt"/>
              </a:rPr>
              <a:t>teo</a:t>
            </a:r>
            <a:r>
              <a:rPr lang="vi-VN" sz="3200" dirty="0">
                <a:latin typeface="+mj-lt"/>
              </a:rPr>
              <a:t>!</a:t>
            </a:r>
          </a:p>
          <a:p>
            <a:r>
              <a:rPr lang="vi-VN" sz="3200" dirty="0">
                <a:latin typeface="+mj-lt"/>
              </a:rPr>
              <a:t>Học thật vui – bé không lo,</a:t>
            </a:r>
          </a:p>
          <a:p>
            <a:r>
              <a:rPr lang="vi-VN" sz="3200" dirty="0">
                <a:latin typeface="+mj-lt"/>
              </a:rPr>
              <a:t>Toán với nhạc </a:t>
            </a:r>
            <a:r>
              <a:rPr lang="vi-VN" sz="3200" dirty="0" err="1">
                <a:latin typeface="+mj-lt"/>
              </a:rPr>
              <a:t>rap</a:t>
            </a:r>
            <a:r>
              <a:rPr lang="vi-VN" sz="3200" dirty="0">
                <a:latin typeface="+mj-lt"/>
              </a:rPr>
              <a:t>, học hoài vẫn thích to!</a:t>
            </a:r>
          </a:p>
        </p:txBody>
      </p:sp>
      <p:pic>
        <p:nvPicPr>
          <p:cNvPr id="5" name="Van toc (1)">
            <a:hlinkClick r:id="" action="ppaction://media"/>
            <a:extLst>
              <a:ext uri="{FF2B5EF4-FFF2-40B4-BE49-F238E27FC236}">
                <a16:creationId xmlns:a16="http://schemas.microsoft.com/office/drawing/2014/main" id="{264FD51A-5F4C-BA70-6C73-6CBBB19F3CE0}"/>
              </a:ext>
            </a:extLst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0690" y="5615673"/>
            <a:ext cx="406400" cy="406400"/>
          </a:xfrm>
        </p:spPr>
      </p:pic>
    </p:spTree>
    <p:extLst>
      <p:ext uri="{BB962C8B-B14F-4D97-AF65-F5344CB8AC3E}">
        <p14:creationId xmlns:p14="http://schemas.microsoft.com/office/powerpoint/2010/main" val="2402515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90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01D61-8F00-5C9F-5E95-1F4ABDB18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41854" y="365125"/>
            <a:ext cx="7811946" cy="1405802"/>
          </a:xfrm>
        </p:spPr>
        <p:txBody>
          <a:bodyPr>
            <a:norm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Em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road with white and yellow lines&#10;&#10;AI-generated content may be incorrect.">
            <a:extLst>
              <a:ext uri="{FF2B5EF4-FFF2-40B4-BE49-F238E27FC236}">
                <a16:creationId xmlns:a16="http://schemas.microsoft.com/office/drawing/2014/main" id="{3DFD41D5-2A12-4340-DBE2-017D30196C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 l="31271" r="40720"/>
          <a:stretch/>
        </p:blipFill>
        <p:spPr>
          <a:xfrm rot="16200000">
            <a:off x="4449621" y="-1020620"/>
            <a:ext cx="3462523" cy="12361764"/>
          </a:xfrm>
          <a:prstGeom prst="rect">
            <a:avLst/>
          </a:prstGeom>
        </p:spPr>
      </p:pic>
      <p:pic>
        <p:nvPicPr>
          <p:cNvPr id="5" name="Content Placeholder 4" descr="A cartoon of kids in a yellow car&#10;&#10;AI-generated content may be incorrect.">
            <a:extLst>
              <a:ext uri="{FF2B5EF4-FFF2-40B4-BE49-F238E27FC236}">
                <a16:creationId xmlns:a16="http://schemas.microsoft.com/office/drawing/2014/main" id="{1C2075C0-54D3-79D2-A403-0BB8EC6735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94306" l="2813" r="93750">
                        <a14:foregroundMark x1="36406" y1="28472" x2="53516" y2="36111"/>
                        <a14:foregroundMark x1="53516" y1="36111" x2="68750" y2="35000"/>
                        <a14:foregroundMark x1="41250" y1="30417" x2="35547" y2="38750"/>
                        <a14:foregroundMark x1="35547" y1="38750" x2="35547" y2="38750"/>
                        <a14:foregroundMark x1="55469" y1="25139" x2="57344" y2="21389"/>
                        <a14:foregroundMark x1="71719" y1="32222" x2="74453" y2="35278"/>
                        <a14:foregroundMark x1="62734" y1="39583" x2="58516" y2="41111"/>
                        <a14:foregroundMark x1="90703" y1="65833" x2="90078" y2="75556"/>
                        <a14:foregroundMark x1="80000" y1="88194" x2="73984" y2="94306"/>
                        <a14:foregroundMark x1="6484" y1="67917" x2="11094" y2="60139"/>
                        <a14:foregroundMark x1="2813" y1="61389" x2="2813" y2="66111"/>
                        <a14:foregroundMark x1="93672" y1="75278" x2="93828" y2="77083"/>
                        <a14:foregroundMark x1="77188" y1="43889" x2="48203" y2="19722"/>
                        <a14:foregroundMark x1="48203" y1="19722" x2="41094" y2="31806"/>
                        <a14:foregroundMark x1="41094" y1="31806" x2="34453" y2="36806"/>
                        <a14:foregroundMark x1="34453" y1="36806" x2="33438" y2="36806"/>
                        <a14:foregroundMark x1="40703" y1="41806" x2="51797" y2="26389"/>
                        <a14:foregroundMark x1="51797" y1="26389" x2="64219" y2="25417"/>
                        <a14:foregroundMark x1="64219" y1="25417" x2="78594" y2="39306"/>
                        <a14:foregroundMark x1="78281" y1="37500" x2="51797" y2="16528"/>
                        <a14:foregroundMark x1="72578" y1="28194" x2="56641" y2="18056"/>
                        <a14:foregroundMark x1="56250" y1="41806" x2="44141" y2="38611"/>
                        <a14:foregroundMark x1="52656" y1="37083" x2="60156" y2="38611"/>
                        <a14:foregroundMark x1="60156" y1="38611" x2="60234" y2="36806"/>
                        <a14:foregroundMark x1="59609" y1="9722" x2="53516" y2="10556"/>
                        <a14:foregroundMark x1="53516" y1="10556" x2="51250" y2="91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8054537" y="3817693"/>
            <a:ext cx="3871716" cy="2177840"/>
          </a:xfrm>
        </p:spPr>
      </p:pic>
      <p:pic>
        <p:nvPicPr>
          <p:cNvPr id="9" name="Picture 8" descr="A sand clock with yellow liquid&#10;&#10;AI-generated content may be incorrect.">
            <a:extLst>
              <a:ext uri="{FF2B5EF4-FFF2-40B4-BE49-F238E27FC236}">
                <a16:creationId xmlns:a16="http://schemas.microsoft.com/office/drawing/2014/main" id="{110C101E-A0FA-F279-F436-D4F98C22F5A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 rot="20525492">
            <a:off x="701903" y="574270"/>
            <a:ext cx="1863603" cy="313046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EB30DF-4015-D792-FD8A-70B566517E1C}"/>
              </a:ext>
            </a:extLst>
          </p:cNvPr>
          <p:cNvSpPr/>
          <p:nvPr/>
        </p:nvSpPr>
        <p:spPr>
          <a:xfrm>
            <a:off x="4764546" y="1916935"/>
            <a:ext cx="4985381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 = s : t</a:t>
            </a:r>
          </a:p>
        </p:txBody>
      </p:sp>
    </p:spTree>
    <p:extLst>
      <p:ext uri="{BB962C8B-B14F-4D97-AF65-F5344CB8AC3E}">
        <p14:creationId xmlns:p14="http://schemas.microsoft.com/office/powerpoint/2010/main" val="407916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  <a:extLst>
              <a:ext uri="{837473B0-CC2E-450A-ABE3-18F120FF3D39}">
                <a1611:picAttrSrcUrl xmlns:a1611="http://schemas.microsoft.com/office/drawing/2016/11/main" xmlns="" r:id="rId5"/>
              </a:ext>
            </a:extLst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919B25-B4C9-164D-19A1-E941A44C9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4963" y="1907202"/>
            <a:ext cx="9432010" cy="1325563"/>
          </a:xfrm>
        </p:spPr>
        <p:txBody>
          <a:bodyPr>
            <a:normAutofit fontScale="90000"/>
          </a:bodyPr>
          <a:lstStyle/>
          <a:p>
            <a:pPr lvl="0" algn="just"/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	</a:t>
            </a:r>
            <a:r>
              <a:rPr lang="vi-V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 ô tô đi được 120 km trong 2 giờ. </a:t>
            </a:r>
            <a:br>
              <a:rPr lang="vi-V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</a:br>
            <a:r>
              <a:rPr lang="vi-VN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Vận tốc của ô tô là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bao </a:t>
            </a:r>
            <a:r>
              <a:rPr lang="en-US" b="1" dirty="0" err="1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nhiêu</a:t>
            </a:r>
            <a:r>
              <a:rPr lang="en-US" b="1" dirty="0"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 descr="A cartoon car with eyes and mouth&#10;&#10;AI-generated content may be incorrect.">
            <a:extLst>
              <a:ext uri="{FF2B5EF4-FFF2-40B4-BE49-F238E27FC236}">
                <a16:creationId xmlns:a16="http://schemas.microsoft.com/office/drawing/2014/main" id="{E7A965CA-D08E-D8D2-25CD-F4875D9531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301864" y="3429000"/>
            <a:ext cx="2804249" cy="2804249"/>
          </a:xfrm>
        </p:spPr>
      </p:pic>
      <p:pic>
        <p:nvPicPr>
          <p:cNvPr id="7" name="Picture 6" descr="A close up of an hourglass&#10;&#10;AI-generated content may be incorrect.">
            <a:extLst>
              <a:ext uri="{FF2B5EF4-FFF2-40B4-BE49-F238E27FC236}">
                <a16:creationId xmlns:a16="http://schemas.microsoft.com/office/drawing/2014/main" id="{6160C7B0-DE90-32C8-D19E-DE83C0FE19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9"/>
              </a:ext>
            </a:extLst>
          </a:blip>
          <a:stretch>
            <a:fillRect/>
          </a:stretch>
        </p:blipFill>
        <p:spPr>
          <a:xfrm>
            <a:off x="9453061" y="-313034"/>
            <a:ext cx="1987824" cy="1987824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BF53F8B7-8D74-DEB4-B294-40893237C8C7}"/>
              </a:ext>
            </a:extLst>
          </p:cNvPr>
          <p:cNvGrpSpPr/>
          <p:nvPr/>
        </p:nvGrpSpPr>
        <p:grpSpPr>
          <a:xfrm>
            <a:off x="4312839" y="3670489"/>
            <a:ext cx="4038600" cy="1368075"/>
            <a:chOff x="1775751" y="4816549"/>
            <a:chExt cx="4038600" cy="1368075"/>
          </a:xfrm>
        </p:grpSpPr>
        <p:sp>
          <p:nvSpPr>
            <p:cNvPr id="25" name="Freeform 3">
              <a:extLst>
                <a:ext uri="{FF2B5EF4-FFF2-40B4-BE49-F238E27FC236}">
                  <a16:creationId xmlns:a16="http://schemas.microsoft.com/office/drawing/2014/main" id="{71710B92-6471-38C4-138E-46A8326FECEC}"/>
                </a:ext>
              </a:extLst>
            </p:cNvPr>
            <p:cNvSpPr/>
            <p:nvPr/>
          </p:nvSpPr>
          <p:spPr>
            <a:xfrm>
              <a:off x="1775751" y="4816549"/>
              <a:ext cx="4038600" cy="1368075"/>
            </a:xfrm>
            <a:custGeom>
              <a:avLst/>
              <a:gdLst/>
              <a:ahLst/>
              <a:cxnLst/>
              <a:rect l="l" t="t" r="r" b="b"/>
              <a:pathLst>
                <a:path w="16230600" h="5498116">
                  <a:moveTo>
                    <a:pt x="0" y="0"/>
                  </a:moveTo>
                  <a:lnTo>
                    <a:pt x="16230600" y="0"/>
                  </a:lnTo>
                  <a:lnTo>
                    <a:pt x="16230600" y="5498116"/>
                  </a:lnTo>
                  <a:lnTo>
                    <a:pt x="0" y="54981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3EE498E-DE9F-D296-32DC-D672107FBFE1}"/>
                </a:ext>
              </a:extLst>
            </p:cNvPr>
            <p:cNvSpPr txBox="1"/>
            <p:nvPr/>
          </p:nvSpPr>
          <p:spPr>
            <a:xfrm>
              <a:off x="2523373" y="5048961"/>
              <a:ext cx="237274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60 km/h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936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E6DD9-9C2B-7110-DF5A-968034D8D3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28510"/>
            <a:ext cx="10515600" cy="1325563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 60. QUÃNG ĐƯỜNG, THỜI GIAN</a:t>
            </a:r>
            <a:b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 MỘT CHUYỂN ĐỘNG ĐỀU (TIẾT 1)</a:t>
            </a:r>
            <a:endParaRPr lang="vi-VN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2BF4AAE-9F6F-4C6C-76C9-582B33650674}"/>
              </a:ext>
            </a:extLst>
          </p:cNvPr>
          <p:cNvGrpSpPr/>
          <p:nvPr/>
        </p:nvGrpSpPr>
        <p:grpSpPr>
          <a:xfrm>
            <a:off x="4780240" y="2034945"/>
            <a:ext cx="5835600" cy="3653797"/>
            <a:chOff x="4725156" y="1803591"/>
            <a:chExt cx="5835600" cy="365379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E40D1A3-DBF4-EB19-40E6-809E20F45C2C}"/>
                </a:ext>
              </a:extLst>
            </p:cNvPr>
            <p:cNvSpPr/>
            <p:nvPr/>
          </p:nvSpPr>
          <p:spPr>
            <a:xfrm>
              <a:off x="4725156" y="1825625"/>
              <a:ext cx="5782352" cy="36317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</a:p>
            <a:p>
              <a:pPr algn="ctr"/>
              <a:r>
                <a:rPr lang="en-US" sz="115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FFFF0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7E5D088-3D61-CF69-9E04-5FCA6502151E}"/>
                </a:ext>
              </a:extLst>
            </p:cNvPr>
            <p:cNvSpPr/>
            <p:nvPr/>
          </p:nvSpPr>
          <p:spPr>
            <a:xfrm>
              <a:off x="4778404" y="1803591"/>
              <a:ext cx="5782352" cy="363176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115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QUÃNG</a:t>
              </a:r>
            </a:p>
            <a:p>
              <a:pPr algn="ctr"/>
              <a:r>
                <a:rPr lang="en-US" sz="11500" b="1" cap="none" spc="0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chemeClr val="accent5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ĐƯỜNG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64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ng 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F32367-CC6B-24EC-9341-B298A1058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Picture 314" descr="A picture containing diagram&#10;&#10;Description automatically generated">
            <a:extLst>
              <a:ext uri="{FF2B5EF4-FFF2-40B4-BE49-F238E27FC236}">
                <a16:creationId xmlns:a16="http://schemas.microsoft.com/office/drawing/2014/main" id="{4211DFE4-6AE5-6255-648B-B314EC961E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14" y="595745"/>
            <a:ext cx="10605994" cy="5675510"/>
          </a:xfrm>
          <a:prstGeom prst="rect">
            <a:avLst/>
          </a:prstGeom>
        </p:spPr>
      </p:pic>
      <p:pic>
        <p:nvPicPr>
          <p:cNvPr id="317" name="图片 46">
            <a:extLst>
              <a:ext uri="{FF2B5EF4-FFF2-40B4-BE49-F238E27FC236}">
                <a16:creationId xmlns:a16="http://schemas.microsoft.com/office/drawing/2014/main" id="{F9D371AF-8FDC-5529-6D59-EBF7602677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950" b="-1"/>
          <a:stretch>
            <a:fillRect/>
          </a:stretch>
        </p:blipFill>
        <p:spPr>
          <a:xfrm>
            <a:off x="-2705493" y="-1930"/>
            <a:ext cx="14915687" cy="933840"/>
          </a:xfrm>
          <a:prstGeom prst="rect">
            <a:avLst/>
          </a:prstGeom>
          <a:effectLst/>
        </p:spPr>
      </p:pic>
      <p:pic>
        <p:nvPicPr>
          <p:cNvPr id="319" name="Picture 318">
            <a:extLst>
              <a:ext uri="{FF2B5EF4-FFF2-40B4-BE49-F238E27FC236}">
                <a16:creationId xmlns:a16="http://schemas.microsoft.com/office/drawing/2014/main" id="{736DB407-0CF8-4C1C-A67A-B4D4BA0DC9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353" y="3889145"/>
            <a:ext cx="6366774" cy="2892786"/>
          </a:xfrm>
          <a:prstGeom prst="rect">
            <a:avLst/>
          </a:prstGeom>
        </p:spPr>
      </p:pic>
      <p:grpSp>
        <p:nvGrpSpPr>
          <p:cNvPr id="13" name="Group 4">
            <a:extLst>
              <a:ext uri="{FF2B5EF4-FFF2-40B4-BE49-F238E27FC236}">
                <a16:creationId xmlns:a16="http://schemas.microsoft.com/office/drawing/2014/main" id="{A9FD3E7E-4A7E-DE54-4991-17C306D87C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-193088" y="5515199"/>
            <a:ext cx="12831097" cy="1340263"/>
            <a:chOff x="0" y="1761"/>
            <a:chExt cx="7678" cy="802"/>
          </a:xfrm>
        </p:grpSpPr>
        <p:grpSp>
          <p:nvGrpSpPr>
            <p:cNvPr id="14" name="Group 205">
              <a:extLst>
                <a:ext uri="{FF2B5EF4-FFF2-40B4-BE49-F238E27FC236}">
                  <a16:creationId xmlns:a16="http://schemas.microsoft.com/office/drawing/2014/main" id="{A9DF4B6F-B276-F9E5-0DF8-07110A7C788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15" name="Freeform 5">
                <a:extLst>
                  <a:ext uri="{FF2B5EF4-FFF2-40B4-BE49-F238E27FC236}">
                    <a16:creationId xmlns:a16="http://schemas.microsoft.com/office/drawing/2014/main" id="{02F37C9C-F8FD-B8BD-D0E2-428F7C3E9E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6" name="Freeform 6">
                <a:extLst>
                  <a:ext uri="{FF2B5EF4-FFF2-40B4-BE49-F238E27FC236}">
                    <a16:creationId xmlns:a16="http://schemas.microsoft.com/office/drawing/2014/main" id="{12167F6B-EC55-63B5-3CC7-6D2A4FE314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7" name="Rectangle 7">
                <a:extLst>
                  <a:ext uri="{FF2B5EF4-FFF2-40B4-BE49-F238E27FC236}">
                    <a16:creationId xmlns:a16="http://schemas.microsoft.com/office/drawing/2014/main" id="{71F2B8D1-526B-51FA-39F4-236B84A882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8" name="Freeform 8">
                <a:extLst>
                  <a:ext uri="{FF2B5EF4-FFF2-40B4-BE49-F238E27FC236}">
                    <a16:creationId xmlns:a16="http://schemas.microsoft.com/office/drawing/2014/main" id="{3401C13B-F891-569B-4999-7EC67D8153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9" name="Freeform 9">
                <a:extLst>
                  <a:ext uri="{FF2B5EF4-FFF2-40B4-BE49-F238E27FC236}">
                    <a16:creationId xmlns:a16="http://schemas.microsoft.com/office/drawing/2014/main" id="{54D65D6B-C2AC-E4D1-F58B-35123C361E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0" name="Freeform 10">
                <a:extLst>
                  <a:ext uri="{FF2B5EF4-FFF2-40B4-BE49-F238E27FC236}">
                    <a16:creationId xmlns:a16="http://schemas.microsoft.com/office/drawing/2014/main" id="{310D0056-D94B-8FC4-2C18-BDFEA4D612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1" name="Rectangle 11">
                <a:extLst>
                  <a:ext uri="{FF2B5EF4-FFF2-40B4-BE49-F238E27FC236}">
                    <a16:creationId xmlns:a16="http://schemas.microsoft.com/office/drawing/2014/main" id="{7904EFB1-EE0A-AB0B-7D86-2ED179C352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2" name="Freeform 12">
                <a:extLst>
                  <a:ext uri="{FF2B5EF4-FFF2-40B4-BE49-F238E27FC236}">
                    <a16:creationId xmlns:a16="http://schemas.microsoft.com/office/drawing/2014/main" id="{AE10AF6E-7849-5E63-22E5-42D40F6FA1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3" name="Freeform 13">
                <a:extLst>
                  <a:ext uri="{FF2B5EF4-FFF2-40B4-BE49-F238E27FC236}">
                    <a16:creationId xmlns:a16="http://schemas.microsoft.com/office/drawing/2014/main" id="{D646D5BD-90FC-7F08-886A-0C749673B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4" name="Freeform 14">
                <a:extLst>
                  <a:ext uri="{FF2B5EF4-FFF2-40B4-BE49-F238E27FC236}">
                    <a16:creationId xmlns:a16="http://schemas.microsoft.com/office/drawing/2014/main" id="{EF0529F8-D7B2-D76F-3030-BFFE0F1FA4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5" name="Rectangle 15">
                <a:extLst>
                  <a:ext uri="{FF2B5EF4-FFF2-40B4-BE49-F238E27FC236}">
                    <a16:creationId xmlns:a16="http://schemas.microsoft.com/office/drawing/2014/main" id="{14DEBA20-23FC-57BA-5C8C-77FB65E055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6" name="Freeform 16">
                <a:extLst>
                  <a:ext uri="{FF2B5EF4-FFF2-40B4-BE49-F238E27FC236}">
                    <a16:creationId xmlns:a16="http://schemas.microsoft.com/office/drawing/2014/main" id="{6F70A29E-0924-BDCF-04CE-344F8AAB5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7" name="Freeform 17">
                <a:extLst>
                  <a:ext uri="{FF2B5EF4-FFF2-40B4-BE49-F238E27FC236}">
                    <a16:creationId xmlns:a16="http://schemas.microsoft.com/office/drawing/2014/main" id="{2279217A-2398-6438-6BD4-D66508E525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8" name="Freeform 18">
                <a:extLst>
                  <a:ext uri="{FF2B5EF4-FFF2-40B4-BE49-F238E27FC236}">
                    <a16:creationId xmlns:a16="http://schemas.microsoft.com/office/drawing/2014/main" id="{E2FACBAE-63FF-6C36-3A68-4FDCD5ADA8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9" name="Rectangle 19">
                <a:extLst>
                  <a:ext uri="{FF2B5EF4-FFF2-40B4-BE49-F238E27FC236}">
                    <a16:creationId xmlns:a16="http://schemas.microsoft.com/office/drawing/2014/main" id="{D6319921-4C9D-3409-82DC-C0ADE319E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0" name="Freeform 20">
                <a:extLst>
                  <a:ext uri="{FF2B5EF4-FFF2-40B4-BE49-F238E27FC236}">
                    <a16:creationId xmlns:a16="http://schemas.microsoft.com/office/drawing/2014/main" id="{ADCBD6B0-4DC6-7092-D298-3AFBE85590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1" name="Freeform 21">
                <a:extLst>
                  <a:ext uri="{FF2B5EF4-FFF2-40B4-BE49-F238E27FC236}">
                    <a16:creationId xmlns:a16="http://schemas.microsoft.com/office/drawing/2014/main" id="{1D566F75-466B-55C9-42CF-72F5E941C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2" name="Freeform 22">
                <a:extLst>
                  <a:ext uri="{FF2B5EF4-FFF2-40B4-BE49-F238E27FC236}">
                    <a16:creationId xmlns:a16="http://schemas.microsoft.com/office/drawing/2014/main" id="{D252F1C0-F681-3C57-4F98-252C060334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3" name="Rectangle 23">
                <a:extLst>
                  <a:ext uri="{FF2B5EF4-FFF2-40B4-BE49-F238E27FC236}">
                    <a16:creationId xmlns:a16="http://schemas.microsoft.com/office/drawing/2014/main" id="{3C6A4EA1-0CCB-2759-8852-637C6430B3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4" name="Freeform 24">
                <a:extLst>
                  <a:ext uri="{FF2B5EF4-FFF2-40B4-BE49-F238E27FC236}">
                    <a16:creationId xmlns:a16="http://schemas.microsoft.com/office/drawing/2014/main" id="{1F8D5A51-DD3F-5EAC-B31C-97FEF2D0ED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5" name="Rectangle 25">
                <a:extLst>
                  <a:ext uri="{FF2B5EF4-FFF2-40B4-BE49-F238E27FC236}">
                    <a16:creationId xmlns:a16="http://schemas.microsoft.com/office/drawing/2014/main" id="{9D5B5A16-4884-AD3C-49E2-F930C3612E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6" name="Oval 26">
                <a:extLst>
                  <a:ext uri="{FF2B5EF4-FFF2-40B4-BE49-F238E27FC236}">
                    <a16:creationId xmlns:a16="http://schemas.microsoft.com/office/drawing/2014/main" id="{D8D671C2-9F6C-3C2F-0F4F-4AD59C81F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7" name="Freeform 27">
                <a:extLst>
                  <a:ext uri="{FF2B5EF4-FFF2-40B4-BE49-F238E27FC236}">
                    <a16:creationId xmlns:a16="http://schemas.microsoft.com/office/drawing/2014/main" id="{EDEFD276-EDEF-C235-9260-87B537AEC0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8" name="Freeform 28">
                <a:extLst>
                  <a:ext uri="{FF2B5EF4-FFF2-40B4-BE49-F238E27FC236}">
                    <a16:creationId xmlns:a16="http://schemas.microsoft.com/office/drawing/2014/main" id="{6D7C6D78-BCBD-53D2-9089-D101033D49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9" name="Rectangle 29">
                <a:extLst>
                  <a:ext uri="{FF2B5EF4-FFF2-40B4-BE49-F238E27FC236}">
                    <a16:creationId xmlns:a16="http://schemas.microsoft.com/office/drawing/2014/main" id="{D9A51AD6-E49D-4276-FED3-DFE66D63BE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0" name="Oval 30">
                <a:extLst>
                  <a:ext uri="{FF2B5EF4-FFF2-40B4-BE49-F238E27FC236}">
                    <a16:creationId xmlns:a16="http://schemas.microsoft.com/office/drawing/2014/main" id="{C2CBFCF9-3FD6-D789-0499-CD9665ABB7A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1" name="Freeform 31">
                <a:extLst>
                  <a:ext uri="{FF2B5EF4-FFF2-40B4-BE49-F238E27FC236}">
                    <a16:creationId xmlns:a16="http://schemas.microsoft.com/office/drawing/2014/main" id="{4825A1BD-AE81-BD95-27FC-30A8535C82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2" name="Freeform 32">
                <a:extLst>
                  <a:ext uri="{FF2B5EF4-FFF2-40B4-BE49-F238E27FC236}">
                    <a16:creationId xmlns:a16="http://schemas.microsoft.com/office/drawing/2014/main" id="{E0408D17-96D4-60F5-3580-B40AD4E719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3" name="Rectangle 33">
                <a:extLst>
                  <a:ext uri="{FF2B5EF4-FFF2-40B4-BE49-F238E27FC236}">
                    <a16:creationId xmlns:a16="http://schemas.microsoft.com/office/drawing/2014/main" id="{47244D73-DE03-774F-2277-0BC3B892D8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4" name="Oval 34">
                <a:extLst>
                  <a:ext uri="{FF2B5EF4-FFF2-40B4-BE49-F238E27FC236}">
                    <a16:creationId xmlns:a16="http://schemas.microsoft.com/office/drawing/2014/main" id="{155A0B69-5C7E-48E0-21AA-FC19932055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5" name="Freeform 35">
                <a:extLst>
                  <a:ext uri="{FF2B5EF4-FFF2-40B4-BE49-F238E27FC236}">
                    <a16:creationId xmlns:a16="http://schemas.microsoft.com/office/drawing/2014/main" id="{1AA645EF-2255-B577-9421-172EA4D7C8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6" name="Freeform 36">
                <a:extLst>
                  <a:ext uri="{FF2B5EF4-FFF2-40B4-BE49-F238E27FC236}">
                    <a16:creationId xmlns:a16="http://schemas.microsoft.com/office/drawing/2014/main" id="{8AF00CE3-5F64-2E9F-D257-66B9330F71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7" name="Rectangle 37">
                <a:extLst>
                  <a:ext uri="{FF2B5EF4-FFF2-40B4-BE49-F238E27FC236}">
                    <a16:creationId xmlns:a16="http://schemas.microsoft.com/office/drawing/2014/main" id="{4DF239EB-325C-46FF-DF90-2412BD5F8C6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8" name="Oval 38">
                <a:extLst>
                  <a:ext uri="{FF2B5EF4-FFF2-40B4-BE49-F238E27FC236}">
                    <a16:creationId xmlns:a16="http://schemas.microsoft.com/office/drawing/2014/main" id="{46D8EB90-F998-B4D5-7BFC-3758BFAA4F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9" name="Freeform 39">
                <a:extLst>
                  <a:ext uri="{FF2B5EF4-FFF2-40B4-BE49-F238E27FC236}">
                    <a16:creationId xmlns:a16="http://schemas.microsoft.com/office/drawing/2014/main" id="{936AD99B-D060-5957-F722-1684E79E579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0" name="Freeform 40">
                <a:extLst>
                  <a:ext uri="{FF2B5EF4-FFF2-40B4-BE49-F238E27FC236}">
                    <a16:creationId xmlns:a16="http://schemas.microsoft.com/office/drawing/2014/main" id="{9EE7B95F-0A74-8CCA-0E8D-0B6390D018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1" name="Freeform 41">
                <a:extLst>
                  <a:ext uri="{FF2B5EF4-FFF2-40B4-BE49-F238E27FC236}">
                    <a16:creationId xmlns:a16="http://schemas.microsoft.com/office/drawing/2014/main" id="{22F6742A-D9A9-1107-7539-FA2CA01D05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2" name="Freeform 42">
                <a:extLst>
                  <a:ext uri="{FF2B5EF4-FFF2-40B4-BE49-F238E27FC236}">
                    <a16:creationId xmlns:a16="http://schemas.microsoft.com/office/drawing/2014/main" id="{C0CA039B-9AE6-ACCA-A12A-1BE8377216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3" name="Freeform 43">
                <a:extLst>
                  <a:ext uri="{FF2B5EF4-FFF2-40B4-BE49-F238E27FC236}">
                    <a16:creationId xmlns:a16="http://schemas.microsoft.com/office/drawing/2014/main" id="{3C3B7245-9122-9AC2-A361-1BE16F7A11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4" name="Freeform 44">
                <a:extLst>
                  <a:ext uri="{FF2B5EF4-FFF2-40B4-BE49-F238E27FC236}">
                    <a16:creationId xmlns:a16="http://schemas.microsoft.com/office/drawing/2014/main" id="{0993F0A7-1927-7675-B1F7-444B22C33F4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5" name="Freeform 45">
                <a:extLst>
                  <a:ext uri="{FF2B5EF4-FFF2-40B4-BE49-F238E27FC236}">
                    <a16:creationId xmlns:a16="http://schemas.microsoft.com/office/drawing/2014/main" id="{A5DE2ABB-965D-5070-4D13-1A5FBC2BF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6" name="Freeform 46">
                <a:extLst>
                  <a:ext uri="{FF2B5EF4-FFF2-40B4-BE49-F238E27FC236}">
                    <a16:creationId xmlns:a16="http://schemas.microsoft.com/office/drawing/2014/main" id="{D8956AD9-4252-A102-D1DB-A98F3CE419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7" name="Rectangle 47">
                <a:extLst>
                  <a:ext uri="{FF2B5EF4-FFF2-40B4-BE49-F238E27FC236}">
                    <a16:creationId xmlns:a16="http://schemas.microsoft.com/office/drawing/2014/main" id="{CF1FB673-DDE5-3A7E-4B9D-B159AA07EB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8" name="Oval 48">
                <a:extLst>
                  <a:ext uri="{FF2B5EF4-FFF2-40B4-BE49-F238E27FC236}">
                    <a16:creationId xmlns:a16="http://schemas.microsoft.com/office/drawing/2014/main" id="{33472D55-DBBE-801D-524C-4D11FB1091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9" name="Freeform 49">
                <a:extLst>
                  <a:ext uri="{FF2B5EF4-FFF2-40B4-BE49-F238E27FC236}">
                    <a16:creationId xmlns:a16="http://schemas.microsoft.com/office/drawing/2014/main" id="{04CCE377-3506-A90E-D244-2ACF8A82EE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0" name="Freeform 50">
                <a:extLst>
                  <a:ext uri="{FF2B5EF4-FFF2-40B4-BE49-F238E27FC236}">
                    <a16:creationId xmlns:a16="http://schemas.microsoft.com/office/drawing/2014/main" id="{33F31F89-3D94-4A83-3D80-CDE807CE6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1" name="Freeform 51">
                <a:extLst>
                  <a:ext uri="{FF2B5EF4-FFF2-40B4-BE49-F238E27FC236}">
                    <a16:creationId xmlns:a16="http://schemas.microsoft.com/office/drawing/2014/main" id="{6708C01F-0215-FE97-0AA3-4174A51BE2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2" name="Freeform 52">
                <a:extLst>
                  <a:ext uri="{FF2B5EF4-FFF2-40B4-BE49-F238E27FC236}">
                    <a16:creationId xmlns:a16="http://schemas.microsoft.com/office/drawing/2014/main" id="{46A5BC6F-EB5D-2724-1721-CEB641A169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3" name="Freeform 53">
                <a:extLst>
                  <a:ext uri="{FF2B5EF4-FFF2-40B4-BE49-F238E27FC236}">
                    <a16:creationId xmlns:a16="http://schemas.microsoft.com/office/drawing/2014/main" id="{63A9A7D5-496A-E1E7-BE77-FB4BF420BAE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4" name="Freeform 54">
                <a:extLst>
                  <a:ext uri="{FF2B5EF4-FFF2-40B4-BE49-F238E27FC236}">
                    <a16:creationId xmlns:a16="http://schemas.microsoft.com/office/drawing/2014/main" id="{03035F77-F1B8-F37F-3A92-44253D9C5F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5" name="Freeform 55">
                <a:extLst>
                  <a:ext uri="{FF2B5EF4-FFF2-40B4-BE49-F238E27FC236}">
                    <a16:creationId xmlns:a16="http://schemas.microsoft.com/office/drawing/2014/main" id="{8527E361-0B13-6F8B-0BFD-F8947D9EC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6" name="Freeform 56">
                <a:extLst>
                  <a:ext uri="{FF2B5EF4-FFF2-40B4-BE49-F238E27FC236}">
                    <a16:creationId xmlns:a16="http://schemas.microsoft.com/office/drawing/2014/main" id="{896D18A9-19A2-82B8-7245-3EACBE5C82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7" name="Rectangle 57">
                <a:extLst>
                  <a:ext uri="{FF2B5EF4-FFF2-40B4-BE49-F238E27FC236}">
                    <a16:creationId xmlns:a16="http://schemas.microsoft.com/office/drawing/2014/main" id="{4FD39511-4099-A023-E897-04D913285B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8" name="Oval 58">
                <a:extLst>
                  <a:ext uri="{FF2B5EF4-FFF2-40B4-BE49-F238E27FC236}">
                    <a16:creationId xmlns:a16="http://schemas.microsoft.com/office/drawing/2014/main" id="{21BB010B-A5AA-61BA-9ECF-571795FA666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9" name="Freeform 59">
                <a:extLst>
                  <a:ext uri="{FF2B5EF4-FFF2-40B4-BE49-F238E27FC236}">
                    <a16:creationId xmlns:a16="http://schemas.microsoft.com/office/drawing/2014/main" id="{7286DD7C-03E1-C5A9-F86B-336697A590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0" name="Freeform 60">
                <a:extLst>
                  <a:ext uri="{FF2B5EF4-FFF2-40B4-BE49-F238E27FC236}">
                    <a16:creationId xmlns:a16="http://schemas.microsoft.com/office/drawing/2014/main" id="{BFD4AE8E-7C16-ED3F-1905-CC6807E19D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1" name="Freeform 61">
                <a:extLst>
                  <a:ext uri="{FF2B5EF4-FFF2-40B4-BE49-F238E27FC236}">
                    <a16:creationId xmlns:a16="http://schemas.microsoft.com/office/drawing/2014/main" id="{805BB39F-527A-8FE9-8F60-21996D0EE3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2" name="Freeform 62">
                <a:extLst>
                  <a:ext uri="{FF2B5EF4-FFF2-40B4-BE49-F238E27FC236}">
                    <a16:creationId xmlns:a16="http://schemas.microsoft.com/office/drawing/2014/main" id="{4422C770-5883-28FE-6933-D05CC024E88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3" name="Freeform 63">
                <a:extLst>
                  <a:ext uri="{FF2B5EF4-FFF2-40B4-BE49-F238E27FC236}">
                    <a16:creationId xmlns:a16="http://schemas.microsoft.com/office/drawing/2014/main" id="{32B399F5-E26A-1072-32DE-916324E2040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4" name="Freeform 64">
                <a:extLst>
                  <a:ext uri="{FF2B5EF4-FFF2-40B4-BE49-F238E27FC236}">
                    <a16:creationId xmlns:a16="http://schemas.microsoft.com/office/drawing/2014/main" id="{99256D9F-324F-79BC-FE0A-E621BA8D1DD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5" name="Freeform 65">
                <a:extLst>
                  <a:ext uri="{FF2B5EF4-FFF2-40B4-BE49-F238E27FC236}">
                    <a16:creationId xmlns:a16="http://schemas.microsoft.com/office/drawing/2014/main" id="{C28CAA49-F283-37B8-C1CC-9AC8E1020AC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6" name="Freeform 66">
                <a:extLst>
                  <a:ext uri="{FF2B5EF4-FFF2-40B4-BE49-F238E27FC236}">
                    <a16:creationId xmlns:a16="http://schemas.microsoft.com/office/drawing/2014/main" id="{37D371F9-9A25-77FF-67C9-90E8D25745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7" name="Freeform 67">
                <a:extLst>
                  <a:ext uri="{FF2B5EF4-FFF2-40B4-BE49-F238E27FC236}">
                    <a16:creationId xmlns:a16="http://schemas.microsoft.com/office/drawing/2014/main" id="{C0118D9B-C3B7-31B6-529A-EBC4A9C71C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8" name="Freeform 68">
                <a:extLst>
                  <a:ext uri="{FF2B5EF4-FFF2-40B4-BE49-F238E27FC236}">
                    <a16:creationId xmlns:a16="http://schemas.microsoft.com/office/drawing/2014/main" id="{D7560B3F-92E3-F11B-BFB5-9C6A25A758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9" name="Rectangle 69">
                <a:extLst>
                  <a:ext uri="{FF2B5EF4-FFF2-40B4-BE49-F238E27FC236}">
                    <a16:creationId xmlns:a16="http://schemas.microsoft.com/office/drawing/2014/main" id="{60F76414-9EC2-125F-D5EB-BC1218C499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0" name="Freeform 70">
                <a:extLst>
                  <a:ext uri="{FF2B5EF4-FFF2-40B4-BE49-F238E27FC236}">
                    <a16:creationId xmlns:a16="http://schemas.microsoft.com/office/drawing/2014/main" id="{629CCCD1-FE2E-DFF1-3327-C877F99E67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1" name="Freeform 71">
                <a:extLst>
                  <a:ext uri="{FF2B5EF4-FFF2-40B4-BE49-F238E27FC236}">
                    <a16:creationId xmlns:a16="http://schemas.microsoft.com/office/drawing/2014/main" id="{71849B60-FC69-E77E-A6D2-2A79C1F6B2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2" name="Freeform 72">
                <a:extLst>
                  <a:ext uri="{FF2B5EF4-FFF2-40B4-BE49-F238E27FC236}">
                    <a16:creationId xmlns:a16="http://schemas.microsoft.com/office/drawing/2014/main" id="{1C03CF99-F70D-1E36-A6D6-C605EE4D0F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3" name="Freeform 73">
                <a:extLst>
                  <a:ext uri="{FF2B5EF4-FFF2-40B4-BE49-F238E27FC236}">
                    <a16:creationId xmlns:a16="http://schemas.microsoft.com/office/drawing/2014/main" id="{846F7865-E8C3-0DC6-CFC9-75A2716E51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4" name="Freeform 74">
                <a:extLst>
                  <a:ext uri="{FF2B5EF4-FFF2-40B4-BE49-F238E27FC236}">
                    <a16:creationId xmlns:a16="http://schemas.microsoft.com/office/drawing/2014/main" id="{55D35E77-9F38-2984-DDFB-3568850920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5" name="Freeform 75">
                <a:extLst>
                  <a:ext uri="{FF2B5EF4-FFF2-40B4-BE49-F238E27FC236}">
                    <a16:creationId xmlns:a16="http://schemas.microsoft.com/office/drawing/2014/main" id="{98129732-07D0-22AA-0D4A-0F06C082B7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6" name="Freeform 76">
                <a:extLst>
                  <a:ext uri="{FF2B5EF4-FFF2-40B4-BE49-F238E27FC236}">
                    <a16:creationId xmlns:a16="http://schemas.microsoft.com/office/drawing/2014/main" id="{D7E9CC00-203D-CEEE-115B-734C27269B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7" name="Freeform 77">
                <a:extLst>
                  <a:ext uri="{FF2B5EF4-FFF2-40B4-BE49-F238E27FC236}">
                    <a16:creationId xmlns:a16="http://schemas.microsoft.com/office/drawing/2014/main" id="{4DEFA3CC-FFDA-9A5B-1648-0E482855D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8" name="Freeform 78">
                <a:extLst>
                  <a:ext uri="{FF2B5EF4-FFF2-40B4-BE49-F238E27FC236}">
                    <a16:creationId xmlns:a16="http://schemas.microsoft.com/office/drawing/2014/main" id="{CB4A6B84-E7A1-5E3B-796D-C4D9DC68A7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9" name="Freeform 79">
                <a:extLst>
                  <a:ext uri="{FF2B5EF4-FFF2-40B4-BE49-F238E27FC236}">
                    <a16:creationId xmlns:a16="http://schemas.microsoft.com/office/drawing/2014/main" id="{9382B828-7D69-5E50-D41A-8F43B74636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0" name="Freeform 80">
                <a:extLst>
                  <a:ext uri="{FF2B5EF4-FFF2-40B4-BE49-F238E27FC236}">
                    <a16:creationId xmlns:a16="http://schemas.microsoft.com/office/drawing/2014/main" id="{661FA757-A215-60FE-6D8C-FDE0677830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1" name="Freeform 81">
                <a:extLst>
                  <a:ext uri="{FF2B5EF4-FFF2-40B4-BE49-F238E27FC236}">
                    <a16:creationId xmlns:a16="http://schemas.microsoft.com/office/drawing/2014/main" id="{BA75C151-153A-3BF4-886B-E7F16D0ED2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2" name="Freeform 82">
                <a:extLst>
                  <a:ext uri="{FF2B5EF4-FFF2-40B4-BE49-F238E27FC236}">
                    <a16:creationId xmlns:a16="http://schemas.microsoft.com/office/drawing/2014/main" id="{259C2810-4085-ACBF-BBD2-91DB6ADFF9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3" name="Freeform 83">
                <a:extLst>
                  <a:ext uri="{FF2B5EF4-FFF2-40B4-BE49-F238E27FC236}">
                    <a16:creationId xmlns:a16="http://schemas.microsoft.com/office/drawing/2014/main" id="{F0A50592-DBBE-F462-C4C1-5FFED28074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4" name="Freeform 84">
                <a:extLst>
                  <a:ext uri="{FF2B5EF4-FFF2-40B4-BE49-F238E27FC236}">
                    <a16:creationId xmlns:a16="http://schemas.microsoft.com/office/drawing/2014/main" id="{9CF535C6-119C-1C20-E409-722EB1113D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5" name="Freeform 85">
                <a:extLst>
                  <a:ext uri="{FF2B5EF4-FFF2-40B4-BE49-F238E27FC236}">
                    <a16:creationId xmlns:a16="http://schemas.microsoft.com/office/drawing/2014/main" id="{36693EAD-FD1A-9D70-0FDF-AF911762B99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6" name="Freeform 86">
                <a:extLst>
                  <a:ext uri="{FF2B5EF4-FFF2-40B4-BE49-F238E27FC236}">
                    <a16:creationId xmlns:a16="http://schemas.microsoft.com/office/drawing/2014/main" id="{6E77B3AE-869E-99D7-5BA4-01993B6EC5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7" name="Freeform 87">
                <a:extLst>
                  <a:ext uri="{FF2B5EF4-FFF2-40B4-BE49-F238E27FC236}">
                    <a16:creationId xmlns:a16="http://schemas.microsoft.com/office/drawing/2014/main" id="{E19BB7C4-7ED2-064C-CD2B-4597AA7D8E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8" name="Freeform 88">
                <a:extLst>
                  <a:ext uri="{FF2B5EF4-FFF2-40B4-BE49-F238E27FC236}">
                    <a16:creationId xmlns:a16="http://schemas.microsoft.com/office/drawing/2014/main" id="{00B05980-2608-9194-FEC5-40AE0A9FB5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9" name="Rectangle 89">
                <a:extLst>
                  <a:ext uri="{FF2B5EF4-FFF2-40B4-BE49-F238E27FC236}">
                    <a16:creationId xmlns:a16="http://schemas.microsoft.com/office/drawing/2014/main" id="{C80BB631-3F53-34C7-774D-4EAE4DE31E1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0" name="Freeform 90">
                <a:extLst>
                  <a:ext uri="{FF2B5EF4-FFF2-40B4-BE49-F238E27FC236}">
                    <a16:creationId xmlns:a16="http://schemas.microsoft.com/office/drawing/2014/main" id="{E19A106E-0B35-3005-A65F-CDF0A5505D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1" name="Freeform 91">
                <a:extLst>
                  <a:ext uri="{FF2B5EF4-FFF2-40B4-BE49-F238E27FC236}">
                    <a16:creationId xmlns:a16="http://schemas.microsoft.com/office/drawing/2014/main" id="{C65A211A-DE4F-082C-DC41-501E85E1F6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2" name="Freeform 92">
                <a:extLst>
                  <a:ext uri="{FF2B5EF4-FFF2-40B4-BE49-F238E27FC236}">
                    <a16:creationId xmlns:a16="http://schemas.microsoft.com/office/drawing/2014/main" id="{489F1ADC-E69A-E8C7-F811-A0AD098E3A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3" name="Freeform 93">
                <a:extLst>
                  <a:ext uri="{FF2B5EF4-FFF2-40B4-BE49-F238E27FC236}">
                    <a16:creationId xmlns:a16="http://schemas.microsoft.com/office/drawing/2014/main" id="{D5656CA2-5B11-7BEA-F12E-0FEB056D3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4" name="Freeform 94">
                <a:extLst>
                  <a:ext uri="{FF2B5EF4-FFF2-40B4-BE49-F238E27FC236}">
                    <a16:creationId xmlns:a16="http://schemas.microsoft.com/office/drawing/2014/main" id="{F0B2961D-7FCD-A764-9B76-485EFB9FD1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5" name="Freeform 95">
                <a:extLst>
                  <a:ext uri="{FF2B5EF4-FFF2-40B4-BE49-F238E27FC236}">
                    <a16:creationId xmlns:a16="http://schemas.microsoft.com/office/drawing/2014/main" id="{F5DF7D88-AF26-70BD-59C5-9ADA476183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6" name="Freeform 96">
                <a:extLst>
                  <a:ext uri="{FF2B5EF4-FFF2-40B4-BE49-F238E27FC236}">
                    <a16:creationId xmlns:a16="http://schemas.microsoft.com/office/drawing/2014/main" id="{31DAA286-7FF5-536A-F40A-8E8144FE92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7" name="Freeform 97">
                <a:extLst>
                  <a:ext uri="{FF2B5EF4-FFF2-40B4-BE49-F238E27FC236}">
                    <a16:creationId xmlns:a16="http://schemas.microsoft.com/office/drawing/2014/main" id="{7975DE43-F97F-F06A-0C38-4A782FD493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8" name="Freeform 98">
                <a:extLst>
                  <a:ext uri="{FF2B5EF4-FFF2-40B4-BE49-F238E27FC236}">
                    <a16:creationId xmlns:a16="http://schemas.microsoft.com/office/drawing/2014/main" id="{31A3F726-98BB-0418-D1A0-6E3F303EB0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9" name="Freeform 99">
                <a:extLst>
                  <a:ext uri="{FF2B5EF4-FFF2-40B4-BE49-F238E27FC236}">
                    <a16:creationId xmlns:a16="http://schemas.microsoft.com/office/drawing/2014/main" id="{E1A71AB8-E0B0-AB4E-57A3-4E688D8344C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0" name="Freeform 100">
                <a:extLst>
                  <a:ext uri="{FF2B5EF4-FFF2-40B4-BE49-F238E27FC236}">
                    <a16:creationId xmlns:a16="http://schemas.microsoft.com/office/drawing/2014/main" id="{C0DB3D82-6C50-E02F-5F7A-19A2678486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1" name="Freeform 101">
                <a:extLst>
                  <a:ext uri="{FF2B5EF4-FFF2-40B4-BE49-F238E27FC236}">
                    <a16:creationId xmlns:a16="http://schemas.microsoft.com/office/drawing/2014/main" id="{612C9BBF-D05A-259D-7501-D3CD8FF96E0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2" name="Freeform 102">
                <a:extLst>
                  <a:ext uri="{FF2B5EF4-FFF2-40B4-BE49-F238E27FC236}">
                    <a16:creationId xmlns:a16="http://schemas.microsoft.com/office/drawing/2014/main" id="{27AC2682-25CE-CC68-1FB3-F3C6A8941B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3" name="Freeform 103">
                <a:extLst>
                  <a:ext uri="{FF2B5EF4-FFF2-40B4-BE49-F238E27FC236}">
                    <a16:creationId xmlns:a16="http://schemas.microsoft.com/office/drawing/2014/main" id="{5A69C2E6-8428-16C6-E5EA-3EBED73977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4" name="Freeform 104">
                <a:extLst>
                  <a:ext uri="{FF2B5EF4-FFF2-40B4-BE49-F238E27FC236}">
                    <a16:creationId xmlns:a16="http://schemas.microsoft.com/office/drawing/2014/main" id="{CAC3B7E3-2333-1304-8CFF-7B2DAC1FB6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5" name="Freeform 105">
                <a:extLst>
                  <a:ext uri="{FF2B5EF4-FFF2-40B4-BE49-F238E27FC236}">
                    <a16:creationId xmlns:a16="http://schemas.microsoft.com/office/drawing/2014/main" id="{198A652F-DDD6-46D5-2DFA-B6929CF068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6" name="Freeform 106">
                <a:extLst>
                  <a:ext uri="{FF2B5EF4-FFF2-40B4-BE49-F238E27FC236}">
                    <a16:creationId xmlns:a16="http://schemas.microsoft.com/office/drawing/2014/main" id="{677B73B0-475E-A525-154A-17FBDC3EF3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7" name="Freeform 107">
                <a:extLst>
                  <a:ext uri="{FF2B5EF4-FFF2-40B4-BE49-F238E27FC236}">
                    <a16:creationId xmlns:a16="http://schemas.microsoft.com/office/drawing/2014/main" id="{694A665B-F5DC-72C8-CB76-9A302DE3F09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8" name="Freeform 108">
                <a:extLst>
                  <a:ext uri="{FF2B5EF4-FFF2-40B4-BE49-F238E27FC236}">
                    <a16:creationId xmlns:a16="http://schemas.microsoft.com/office/drawing/2014/main" id="{5F4B89A6-A1EA-20CE-1E80-68B1848012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9" name="Rectangle 109">
                <a:extLst>
                  <a:ext uri="{FF2B5EF4-FFF2-40B4-BE49-F238E27FC236}">
                    <a16:creationId xmlns:a16="http://schemas.microsoft.com/office/drawing/2014/main" id="{B56936FE-F3F8-B4D5-1869-437EEF784F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0" name="Freeform 110">
                <a:extLst>
                  <a:ext uri="{FF2B5EF4-FFF2-40B4-BE49-F238E27FC236}">
                    <a16:creationId xmlns:a16="http://schemas.microsoft.com/office/drawing/2014/main" id="{F1342BC4-DE11-7675-6DB0-C1623CA39D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1" name="Freeform 111">
                <a:extLst>
                  <a:ext uri="{FF2B5EF4-FFF2-40B4-BE49-F238E27FC236}">
                    <a16:creationId xmlns:a16="http://schemas.microsoft.com/office/drawing/2014/main" id="{73A5B296-8D4A-5D70-8250-3BB4D62001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2" name="Freeform 112">
                <a:extLst>
                  <a:ext uri="{FF2B5EF4-FFF2-40B4-BE49-F238E27FC236}">
                    <a16:creationId xmlns:a16="http://schemas.microsoft.com/office/drawing/2014/main" id="{B38AB205-F634-7622-5C75-8A813B8A0F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3" name="Freeform 113">
                <a:extLst>
                  <a:ext uri="{FF2B5EF4-FFF2-40B4-BE49-F238E27FC236}">
                    <a16:creationId xmlns:a16="http://schemas.microsoft.com/office/drawing/2014/main" id="{36CB9064-201D-1DA9-1C70-1887AC34A7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4" name="Freeform 114">
                <a:extLst>
                  <a:ext uri="{FF2B5EF4-FFF2-40B4-BE49-F238E27FC236}">
                    <a16:creationId xmlns:a16="http://schemas.microsoft.com/office/drawing/2014/main" id="{080E8FEC-27CD-F9A9-8E54-FFF387E0B3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5" name="Freeform 115">
                <a:extLst>
                  <a:ext uri="{FF2B5EF4-FFF2-40B4-BE49-F238E27FC236}">
                    <a16:creationId xmlns:a16="http://schemas.microsoft.com/office/drawing/2014/main" id="{023DFF73-A13A-4C7C-290E-24FC9DA411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6" name="Freeform 116">
                <a:extLst>
                  <a:ext uri="{FF2B5EF4-FFF2-40B4-BE49-F238E27FC236}">
                    <a16:creationId xmlns:a16="http://schemas.microsoft.com/office/drawing/2014/main" id="{C90B3CF7-605E-1251-B6B2-8D34833D8B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7" name="Freeform 117">
                <a:extLst>
                  <a:ext uri="{FF2B5EF4-FFF2-40B4-BE49-F238E27FC236}">
                    <a16:creationId xmlns:a16="http://schemas.microsoft.com/office/drawing/2014/main" id="{C6195E9C-9F64-AD3D-CD35-439EAFAA4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8" name="Freeform 118">
                <a:extLst>
                  <a:ext uri="{FF2B5EF4-FFF2-40B4-BE49-F238E27FC236}">
                    <a16:creationId xmlns:a16="http://schemas.microsoft.com/office/drawing/2014/main" id="{731FEF45-463C-71F0-F173-B73CB2371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29" name="Freeform 119">
                <a:extLst>
                  <a:ext uri="{FF2B5EF4-FFF2-40B4-BE49-F238E27FC236}">
                    <a16:creationId xmlns:a16="http://schemas.microsoft.com/office/drawing/2014/main" id="{D8A8A234-D462-8DF4-2AFB-3CFD11E1D2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0" name="Freeform 120">
                <a:extLst>
                  <a:ext uri="{FF2B5EF4-FFF2-40B4-BE49-F238E27FC236}">
                    <a16:creationId xmlns:a16="http://schemas.microsoft.com/office/drawing/2014/main" id="{6A978C33-CF05-0D37-176F-72C80AC58AD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1" name="Freeform 121">
                <a:extLst>
                  <a:ext uri="{FF2B5EF4-FFF2-40B4-BE49-F238E27FC236}">
                    <a16:creationId xmlns:a16="http://schemas.microsoft.com/office/drawing/2014/main" id="{86DB159E-7699-9D63-EE50-92CA91266A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2" name="Freeform 122">
                <a:extLst>
                  <a:ext uri="{FF2B5EF4-FFF2-40B4-BE49-F238E27FC236}">
                    <a16:creationId xmlns:a16="http://schemas.microsoft.com/office/drawing/2014/main" id="{230FC630-8758-47E0-F049-9366634D62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3" name="Freeform 123">
                <a:extLst>
                  <a:ext uri="{FF2B5EF4-FFF2-40B4-BE49-F238E27FC236}">
                    <a16:creationId xmlns:a16="http://schemas.microsoft.com/office/drawing/2014/main" id="{885BADB6-7082-E389-0E8B-274E959CC4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4" name="Freeform 124">
                <a:extLst>
                  <a:ext uri="{FF2B5EF4-FFF2-40B4-BE49-F238E27FC236}">
                    <a16:creationId xmlns:a16="http://schemas.microsoft.com/office/drawing/2014/main" id="{911520C6-0B7F-193C-FCAD-8559245A7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5" name="Freeform 125">
                <a:extLst>
                  <a:ext uri="{FF2B5EF4-FFF2-40B4-BE49-F238E27FC236}">
                    <a16:creationId xmlns:a16="http://schemas.microsoft.com/office/drawing/2014/main" id="{881DB7D7-4E48-BF8F-9C7B-AEFFCC6FE4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6" name="Freeform 126">
                <a:extLst>
                  <a:ext uri="{FF2B5EF4-FFF2-40B4-BE49-F238E27FC236}">
                    <a16:creationId xmlns:a16="http://schemas.microsoft.com/office/drawing/2014/main" id="{878E513D-2BDF-3D47-1C88-5B7E04139D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7" name="Freeform 127">
                <a:extLst>
                  <a:ext uri="{FF2B5EF4-FFF2-40B4-BE49-F238E27FC236}">
                    <a16:creationId xmlns:a16="http://schemas.microsoft.com/office/drawing/2014/main" id="{5B1CC7B2-36F3-29DD-798F-B3814487A1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8" name="Freeform 128">
                <a:extLst>
                  <a:ext uri="{FF2B5EF4-FFF2-40B4-BE49-F238E27FC236}">
                    <a16:creationId xmlns:a16="http://schemas.microsoft.com/office/drawing/2014/main" id="{BEDDBCAD-3B6B-C575-F524-089C09C391F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39" name="Freeform 129">
                <a:extLst>
                  <a:ext uri="{FF2B5EF4-FFF2-40B4-BE49-F238E27FC236}">
                    <a16:creationId xmlns:a16="http://schemas.microsoft.com/office/drawing/2014/main" id="{A3636C6C-31F5-F772-B272-5DFC5817F8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0" name="Freeform 130">
                <a:extLst>
                  <a:ext uri="{FF2B5EF4-FFF2-40B4-BE49-F238E27FC236}">
                    <a16:creationId xmlns:a16="http://schemas.microsoft.com/office/drawing/2014/main" id="{C52D5819-0A9A-BC8D-49F3-1A81853272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1" name="Freeform 131">
                <a:extLst>
                  <a:ext uri="{FF2B5EF4-FFF2-40B4-BE49-F238E27FC236}">
                    <a16:creationId xmlns:a16="http://schemas.microsoft.com/office/drawing/2014/main" id="{E610231F-309E-1217-434B-7812D31072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2" name="Freeform 132">
                <a:extLst>
                  <a:ext uri="{FF2B5EF4-FFF2-40B4-BE49-F238E27FC236}">
                    <a16:creationId xmlns:a16="http://schemas.microsoft.com/office/drawing/2014/main" id="{38573C6A-F45F-5136-8514-C491B75DDA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3" name="Freeform 133">
                <a:extLst>
                  <a:ext uri="{FF2B5EF4-FFF2-40B4-BE49-F238E27FC236}">
                    <a16:creationId xmlns:a16="http://schemas.microsoft.com/office/drawing/2014/main" id="{7D569AE4-A2AB-B084-F063-D3324E0B42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4" name="Freeform 134">
                <a:extLst>
                  <a:ext uri="{FF2B5EF4-FFF2-40B4-BE49-F238E27FC236}">
                    <a16:creationId xmlns:a16="http://schemas.microsoft.com/office/drawing/2014/main" id="{9654010A-ACF7-BF7E-6344-FA7C9B49781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5" name="Freeform 135">
                <a:extLst>
                  <a:ext uri="{FF2B5EF4-FFF2-40B4-BE49-F238E27FC236}">
                    <a16:creationId xmlns:a16="http://schemas.microsoft.com/office/drawing/2014/main" id="{CCC88015-BF86-4DC5-3E26-6B75D7DA7D5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6" name="Freeform 136">
                <a:extLst>
                  <a:ext uri="{FF2B5EF4-FFF2-40B4-BE49-F238E27FC236}">
                    <a16:creationId xmlns:a16="http://schemas.microsoft.com/office/drawing/2014/main" id="{D423A54B-CB81-3C68-D3C5-C5A51DDC0F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7" name="Freeform 137">
                <a:extLst>
                  <a:ext uri="{FF2B5EF4-FFF2-40B4-BE49-F238E27FC236}">
                    <a16:creationId xmlns:a16="http://schemas.microsoft.com/office/drawing/2014/main" id="{9A75D270-41C3-8DB8-47F0-9BA15F36A6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8" name="Freeform 138">
                <a:extLst>
                  <a:ext uri="{FF2B5EF4-FFF2-40B4-BE49-F238E27FC236}">
                    <a16:creationId xmlns:a16="http://schemas.microsoft.com/office/drawing/2014/main" id="{7799C2C3-9C05-AF98-4CD7-8B2FBB8FA01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49" name="Freeform 139">
                <a:extLst>
                  <a:ext uri="{FF2B5EF4-FFF2-40B4-BE49-F238E27FC236}">
                    <a16:creationId xmlns:a16="http://schemas.microsoft.com/office/drawing/2014/main" id="{E1F7B230-02F0-F5A4-24C2-37D490821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0" name="Freeform 140">
                <a:extLst>
                  <a:ext uri="{FF2B5EF4-FFF2-40B4-BE49-F238E27FC236}">
                    <a16:creationId xmlns:a16="http://schemas.microsoft.com/office/drawing/2014/main" id="{2B2FB078-A562-4CF0-AE11-B1767C4390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1" name="Freeform 141">
                <a:extLst>
                  <a:ext uri="{FF2B5EF4-FFF2-40B4-BE49-F238E27FC236}">
                    <a16:creationId xmlns:a16="http://schemas.microsoft.com/office/drawing/2014/main" id="{787CF89A-D9AE-2A42-65C5-FB7D5FF97C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2" name="Freeform 142">
                <a:extLst>
                  <a:ext uri="{FF2B5EF4-FFF2-40B4-BE49-F238E27FC236}">
                    <a16:creationId xmlns:a16="http://schemas.microsoft.com/office/drawing/2014/main" id="{C59F5789-1500-6A02-AF21-9DA79014A0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3" name="Freeform 143">
                <a:extLst>
                  <a:ext uri="{FF2B5EF4-FFF2-40B4-BE49-F238E27FC236}">
                    <a16:creationId xmlns:a16="http://schemas.microsoft.com/office/drawing/2014/main" id="{4632D540-9706-83C2-0A49-75D60AEF94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4" name="Freeform 144">
                <a:extLst>
                  <a:ext uri="{FF2B5EF4-FFF2-40B4-BE49-F238E27FC236}">
                    <a16:creationId xmlns:a16="http://schemas.microsoft.com/office/drawing/2014/main" id="{CACA3B0A-6352-3FCE-4065-F3A3868F088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5" name="Freeform 145">
                <a:extLst>
                  <a:ext uri="{FF2B5EF4-FFF2-40B4-BE49-F238E27FC236}">
                    <a16:creationId xmlns:a16="http://schemas.microsoft.com/office/drawing/2014/main" id="{B2163E36-87CC-F3A5-1BFD-DD0859A563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6" name="Freeform 146">
                <a:extLst>
                  <a:ext uri="{FF2B5EF4-FFF2-40B4-BE49-F238E27FC236}">
                    <a16:creationId xmlns:a16="http://schemas.microsoft.com/office/drawing/2014/main" id="{0A9B48A5-8BDB-458D-3D14-491B7E97C9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7" name="Freeform 147">
                <a:extLst>
                  <a:ext uri="{FF2B5EF4-FFF2-40B4-BE49-F238E27FC236}">
                    <a16:creationId xmlns:a16="http://schemas.microsoft.com/office/drawing/2014/main" id="{C0776372-8D68-7665-DE2C-C56CA9A7C0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8" name="Freeform 148">
                <a:extLst>
                  <a:ext uri="{FF2B5EF4-FFF2-40B4-BE49-F238E27FC236}">
                    <a16:creationId xmlns:a16="http://schemas.microsoft.com/office/drawing/2014/main" id="{0AC18902-D4E0-BA4B-AB69-5E493222AC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59" name="Freeform 149">
                <a:extLst>
                  <a:ext uri="{FF2B5EF4-FFF2-40B4-BE49-F238E27FC236}">
                    <a16:creationId xmlns:a16="http://schemas.microsoft.com/office/drawing/2014/main" id="{92330770-259B-6961-F6C9-001BB3AA7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0" name="Freeform 150">
                <a:extLst>
                  <a:ext uri="{FF2B5EF4-FFF2-40B4-BE49-F238E27FC236}">
                    <a16:creationId xmlns:a16="http://schemas.microsoft.com/office/drawing/2014/main" id="{513BAEB7-AB27-D554-26D2-2768195103E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1" name="Freeform 151">
                <a:extLst>
                  <a:ext uri="{FF2B5EF4-FFF2-40B4-BE49-F238E27FC236}">
                    <a16:creationId xmlns:a16="http://schemas.microsoft.com/office/drawing/2014/main" id="{9AF0F9E7-18C4-EA49-38D5-2E9ECC3A62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2" name="Freeform 152">
                <a:extLst>
                  <a:ext uri="{FF2B5EF4-FFF2-40B4-BE49-F238E27FC236}">
                    <a16:creationId xmlns:a16="http://schemas.microsoft.com/office/drawing/2014/main" id="{246E6981-D2DD-7C58-9F45-39A3B7B1FE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3" name="Freeform 153">
                <a:extLst>
                  <a:ext uri="{FF2B5EF4-FFF2-40B4-BE49-F238E27FC236}">
                    <a16:creationId xmlns:a16="http://schemas.microsoft.com/office/drawing/2014/main" id="{E18B75F6-D97F-B5E7-D6E7-80CEF64D05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4" name="Freeform 154">
                <a:extLst>
                  <a:ext uri="{FF2B5EF4-FFF2-40B4-BE49-F238E27FC236}">
                    <a16:creationId xmlns:a16="http://schemas.microsoft.com/office/drawing/2014/main" id="{BC53F90D-CB58-3358-72B4-A8EBE03707B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5" name="Freeform 155">
                <a:extLst>
                  <a:ext uri="{FF2B5EF4-FFF2-40B4-BE49-F238E27FC236}">
                    <a16:creationId xmlns:a16="http://schemas.microsoft.com/office/drawing/2014/main" id="{737525F8-769D-119B-649C-577D61F2473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6" name="Freeform 156">
                <a:extLst>
                  <a:ext uri="{FF2B5EF4-FFF2-40B4-BE49-F238E27FC236}">
                    <a16:creationId xmlns:a16="http://schemas.microsoft.com/office/drawing/2014/main" id="{82527E62-D4E7-B2B3-BE7F-0289E0B029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7" name="Freeform 157">
                <a:extLst>
                  <a:ext uri="{FF2B5EF4-FFF2-40B4-BE49-F238E27FC236}">
                    <a16:creationId xmlns:a16="http://schemas.microsoft.com/office/drawing/2014/main" id="{7998E585-BF68-AFA1-2AE8-76E2ECA28E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8" name="Freeform 158">
                <a:extLst>
                  <a:ext uri="{FF2B5EF4-FFF2-40B4-BE49-F238E27FC236}">
                    <a16:creationId xmlns:a16="http://schemas.microsoft.com/office/drawing/2014/main" id="{6FF6336B-9039-59B1-1050-FEBECBAD9F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69" name="Freeform 159">
                <a:extLst>
                  <a:ext uri="{FF2B5EF4-FFF2-40B4-BE49-F238E27FC236}">
                    <a16:creationId xmlns:a16="http://schemas.microsoft.com/office/drawing/2014/main" id="{2BDB1588-267A-82D9-8FD7-FA1D609B96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0" name="Freeform 160">
                <a:extLst>
                  <a:ext uri="{FF2B5EF4-FFF2-40B4-BE49-F238E27FC236}">
                    <a16:creationId xmlns:a16="http://schemas.microsoft.com/office/drawing/2014/main" id="{C7155E55-5EA2-4C8F-0BB3-3019B0085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1" name="Freeform 161">
                <a:extLst>
                  <a:ext uri="{FF2B5EF4-FFF2-40B4-BE49-F238E27FC236}">
                    <a16:creationId xmlns:a16="http://schemas.microsoft.com/office/drawing/2014/main" id="{2E880D89-A98E-977A-C88D-4E931B97DA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2" name="Freeform 162">
                <a:extLst>
                  <a:ext uri="{FF2B5EF4-FFF2-40B4-BE49-F238E27FC236}">
                    <a16:creationId xmlns:a16="http://schemas.microsoft.com/office/drawing/2014/main" id="{5E7FE384-8D87-CFAA-3414-004BF2E97A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3" name="Freeform 163">
                <a:extLst>
                  <a:ext uri="{FF2B5EF4-FFF2-40B4-BE49-F238E27FC236}">
                    <a16:creationId xmlns:a16="http://schemas.microsoft.com/office/drawing/2014/main" id="{9BC329EC-1028-DE60-4A2F-5835BC3F16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4" name="Freeform 164">
                <a:extLst>
                  <a:ext uri="{FF2B5EF4-FFF2-40B4-BE49-F238E27FC236}">
                    <a16:creationId xmlns:a16="http://schemas.microsoft.com/office/drawing/2014/main" id="{8A27F4C7-B9A4-E35F-2807-AA7754D914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5" name="Freeform 165">
                <a:extLst>
                  <a:ext uri="{FF2B5EF4-FFF2-40B4-BE49-F238E27FC236}">
                    <a16:creationId xmlns:a16="http://schemas.microsoft.com/office/drawing/2014/main" id="{3CCDA1BE-6221-70DD-F449-8374142C1C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6" name="Freeform 166">
                <a:extLst>
                  <a:ext uri="{FF2B5EF4-FFF2-40B4-BE49-F238E27FC236}">
                    <a16:creationId xmlns:a16="http://schemas.microsoft.com/office/drawing/2014/main" id="{B7BAF4F6-CDEF-B735-20B4-B9BCC71863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7" name="Freeform 167">
                <a:extLst>
                  <a:ext uri="{FF2B5EF4-FFF2-40B4-BE49-F238E27FC236}">
                    <a16:creationId xmlns:a16="http://schemas.microsoft.com/office/drawing/2014/main" id="{A03EC1A7-6469-FE64-B3B4-D3C3223F53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8" name="Freeform 168">
                <a:extLst>
                  <a:ext uri="{FF2B5EF4-FFF2-40B4-BE49-F238E27FC236}">
                    <a16:creationId xmlns:a16="http://schemas.microsoft.com/office/drawing/2014/main" id="{4C98DF31-3F6F-FBF3-3A71-37349DFC28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79" name="Freeform 169">
                <a:extLst>
                  <a:ext uri="{FF2B5EF4-FFF2-40B4-BE49-F238E27FC236}">
                    <a16:creationId xmlns:a16="http://schemas.microsoft.com/office/drawing/2014/main" id="{B72CAB61-D636-7187-4D55-C995B8C023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0" name="Freeform 170">
                <a:extLst>
                  <a:ext uri="{FF2B5EF4-FFF2-40B4-BE49-F238E27FC236}">
                    <a16:creationId xmlns:a16="http://schemas.microsoft.com/office/drawing/2014/main" id="{5E1024F4-E2D0-6BF9-1B92-3D67EA962DC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1" name="Freeform 171">
                <a:extLst>
                  <a:ext uri="{FF2B5EF4-FFF2-40B4-BE49-F238E27FC236}">
                    <a16:creationId xmlns:a16="http://schemas.microsoft.com/office/drawing/2014/main" id="{7334035F-5012-602F-167E-1C513E5AEB0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2" name="Freeform 172">
                <a:extLst>
                  <a:ext uri="{FF2B5EF4-FFF2-40B4-BE49-F238E27FC236}">
                    <a16:creationId xmlns:a16="http://schemas.microsoft.com/office/drawing/2014/main" id="{40148401-B11A-FBAC-7491-4BF907C008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3" name="Freeform 173">
                <a:extLst>
                  <a:ext uri="{FF2B5EF4-FFF2-40B4-BE49-F238E27FC236}">
                    <a16:creationId xmlns:a16="http://schemas.microsoft.com/office/drawing/2014/main" id="{15A4E0BA-1097-A546-B64E-B87E5C35D2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4" name="Freeform 174">
                <a:extLst>
                  <a:ext uri="{FF2B5EF4-FFF2-40B4-BE49-F238E27FC236}">
                    <a16:creationId xmlns:a16="http://schemas.microsoft.com/office/drawing/2014/main" id="{9834E9A2-7AA7-4789-ECFE-F37BE81E21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5" name="Freeform 175">
                <a:extLst>
                  <a:ext uri="{FF2B5EF4-FFF2-40B4-BE49-F238E27FC236}">
                    <a16:creationId xmlns:a16="http://schemas.microsoft.com/office/drawing/2014/main" id="{1243C070-0B76-91B8-4B06-FAEF8BBCDA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6" name="Freeform 176">
                <a:extLst>
                  <a:ext uri="{FF2B5EF4-FFF2-40B4-BE49-F238E27FC236}">
                    <a16:creationId xmlns:a16="http://schemas.microsoft.com/office/drawing/2014/main" id="{19E4BB97-6C28-1A70-7ECD-67EEFC21FE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7" name="Freeform 177">
                <a:extLst>
                  <a:ext uri="{FF2B5EF4-FFF2-40B4-BE49-F238E27FC236}">
                    <a16:creationId xmlns:a16="http://schemas.microsoft.com/office/drawing/2014/main" id="{8D9C53E3-71BC-8062-86DF-511E85F43F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8" name="Freeform 178">
                <a:extLst>
                  <a:ext uri="{FF2B5EF4-FFF2-40B4-BE49-F238E27FC236}">
                    <a16:creationId xmlns:a16="http://schemas.microsoft.com/office/drawing/2014/main" id="{03007B07-C41C-FD92-19C9-C3B94DA618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89" name="Freeform 179">
                <a:extLst>
                  <a:ext uri="{FF2B5EF4-FFF2-40B4-BE49-F238E27FC236}">
                    <a16:creationId xmlns:a16="http://schemas.microsoft.com/office/drawing/2014/main" id="{10BDAAB8-2BC8-3285-4609-6B623D22C5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0" name="Freeform 180">
                <a:extLst>
                  <a:ext uri="{FF2B5EF4-FFF2-40B4-BE49-F238E27FC236}">
                    <a16:creationId xmlns:a16="http://schemas.microsoft.com/office/drawing/2014/main" id="{349A7433-C798-C11C-E436-1899F8C823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1" name="Freeform 181">
                <a:extLst>
                  <a:ext uri="{FF2B5EF4-FFF2-40B4-BE49-F238E27FC236}">
                    <a16:creationId xmlns:a16="http://schemas.microsoft.com/office/drawing/2014/main" id="{D9F1FB2A-9EB6-1C21-4F6A-82B462818D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2" name="Freeform 182">
                <a:extLst>
                  <a:ext uri="{FF2B5EF4-FFF2-40B4-BE49-F238E27FC236}">
                    <a16:creationId xmlns:a16="http://schemas.microsoft.com/office/drawing/2014/main" id="{09CFF2C9-406F-389A-4F17-0BA2932691E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3" name="Freeform 183">
                <a:extLst>
                  <a:ext uri="{FF2B5EF4-FFF2-40B4-BE49-F238E27FC236}">
                    <a16:creationId xmlns:a16="http://schemas.microsoft.com/office/drawing/2014/main" id="{4E21AFF7-A3CB-2F66-91A8-3499F1340D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4" name="Freeform 184">
                <a:extLst>
                  <a:ext uri="{FF2B5EF4-FFF2-40B4-BE49-F238E27FC236}">
                    <a16:creationId xmlns:a16="http://schemas.microsoft.com/office/drawing/2014/main" id="{CB44457B-F97C-AC14-6DD6-35F534A3972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5" name="Freeform 185">
                <a:extLst>
                  <a:ext uri="{FF2B5EF4-FFF2-40B4-BE49-F238E27FC236}">
                    <a16:creationId xmlns:a16="http://schemas.microsoft.com/office/drawing/2014/main" id="{F0AA75C0-7CF0-EDEF-818F-03C16CC22E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6" name="Freeform 186">
                <a:extLst>
                  <a:ext uri="{FF2B5EF4-FFF2-40B4-BE49-F238E27FC236}">
                    <a16:creationId xmlns:a16="http://schemas.microsoft.com/office/drawing/2014/main" id="{5B3F73FC-F111-56C1-F4CB-4A54D926F9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7" name="Freeform 187">
                <a:extLst>
                  <a:ext uri="{FF2B5EF4-FFF2-40B4-BE49-F238E27FC236}">
                    <a16:creationId xmlns:a16="http://schemas.microsoft.com/office/drawing/2014/main" id="{5D48CC70-E597-3C16-3741-DD979A10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8" name="Freeform 188">
                <a:extLst>
                  <a:ext uri="{FF2B5EF4-FFF2-40B4-BE49-F238E27FC236}">
                    <a16:creationId xmlns:a16="http://schemas.microsoft.com/office/drawing/2014/main" id="{BD1625DA-30E0-DEF5-E7A1-C6A205223F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99" name="Freeform 189">
                <a:extLst>
                  <a:ext uri="{FF2B5EF4-FFF2-40B4-BE49-F238E27FC236}">
                    <a16:creationId xmlns:a16="http://schemas.microsoft.com/office/drawing/2014/main" id="{7C50543B-A95C-5335-97DD-006CE3DB1C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0" name="Freeform 190">
                <a:extLst>
                  <a:ext uri="{FF2B5EF4-FFF2-40B4-BE49-F238E27FC236}">
                    <a16:creationId xmlns:a16="http://schemas.microsoft.com/office/drawing/2014/main" id="{E0883CA0-368D-F542-5B17-0BD0F4DE0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1" name="Freeform 191">
                <a:extLst>
                  <a:ext uri="{FF2B5EF4-FFF2-40B4-BE49-F238E27FC236}">
                    <a16:creationId xmlns:a16="http://schemas.microsoft.com/office/drawing/2014/main" id="{019EB783-0A67-2C48-8DB4-701F0A01686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2" name="Freeform 192">
                <a:extLst>
                  <a:ext uri="{FF2B5EF4-FFF2-40B4-BE49-F238E27FC236}">
                    <a16:creationId xmlns:a16="http://schemas.microsoft.com/office/drawing/2014/main" id="{91F66F70-C66A-CF8E-D28B-0BAA3CBBF5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3" name="Freeform 193">
                <a:extLst>
                  <a:ext uri="{FF2B5EF4-FFF2-40B4-BE49-F238E27FC236}">
                    <a16:creationId xmlns:a16="http://schemas.microsoft.com/office/drawing/2014/main" id="{24CA4630-0467-9B86-6F0C-FA55F46DC47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4" name="Freeform 194">
                <a:extLst>
                  <a:ext uri="{FF2B5EF4-FFF2-40B4-BE49-F238E27FC236}">
                    <a16:creationId xmlns:a16="http://schemas.microsoft.com/office/drawing/2014/main" id="{1C90508A-F36A-AA42-D6DF-905E1294D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5" name="Freeform 195">
                <a:extLst>
                  <a:ext uri="{FF2B5EF4-FFF2-40B4-BE49-F238E27FC236}">
                    <a16:creationId xmlns:a16="http://schemas.microsoft.com/office/drawing/2014/main" id="{8BA62247-6C26-2401-854D-511E5004723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6" name="Freeform 196">
                <a:extLst>
                  <a:ext uri="{FF2B5EF4-FFF2-40B4-BE49-F238E27FC236}">
                    <a16:creationId xmlns:a16="http://schemas.microsoft.com/office/drawing/2014/main" id="{9C0E5FE4-D6CC-698B-C4AD-72EFE16AE9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7" name="Freeform 197">
                <a:extLst>
                  <a:ext uri="{FF2B5EF4-FFF2-40B4-BE49-F238E27FC236}">
                    <a16:creationId xmlns:a16="http://schemas.microsoft.com/office/drawing/2014/main" id="{2B6396F9-3B39-6FAC-38E1-6C5F9E2444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8" name="Freeform 198">
                <a:extLst>
                  <a:ext uri="{FF2B5EF4-FFF2-40B4-BE49-F238E27FC236}">
                    <a16:creationId xmlns:a16="http://schemas.microsoft.com/office/drawing/2014/main" id="{B559B396-306D-1097-0889-90A93373C3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9" name="Freeform 199">
                <a:extLst>
                  <a:ext uri="{FF2B5EF4-FFF2-40B4-BE49-F238E27FC236}">
                    <a16:creationId xmlns:a16="http://schemas.microsoft.com/office/drawing/2014/main" id="{5893FF1B-CCD6-C8B8-1836-0C8CC0F2A07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0" name="Freeform 200">
                <a:extLst>
                  <a:ext uri="{FF2B5EF4-FFF2-40B4-BE49-F238E27FC236}">
                    <a16:creationId xmlns:a16="http://schemas.microsoft.com/office/drawing/2014/main" id="{3911628F-E5B2-8089-1908-57607DEFB8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1" name="Freeform 201">
                <a:extLst>
                  <a:ext uri="{FF2B5EF4-FFF2-40B4-BE49-F238E27FC236}">
                    <a16:creationId xmlns:a16="http://schemas.microsoft.com/office/drawing/2014/main" id="{E9862213-D95C-27A2-EDBB-2107680DD7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2" name="Freeform 202">
                <a:extLst>
                  <a:ext uri="{FF2B5EF4-FFF2-40B4-BE49-F238E27FC236}">
                    <a16:creationId xmlns:a16="http://schemas.microsoft.com/office/drawing/2014/main" id="{32FD9CF6-54B6-D5C8-9394-2A32BFD0A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3" name="Freeform 203">
                <a:extLst>
                  <a:ext uri="{FF2B5EF4-FFF2-40B4-BE49-F238E27FC236}">
                    <a16:creationId xmlns:a16="http://schemas.microsoft.com/office/drawing/2014/main" id="{0FBC88CF-3F30-81C2-462A-CF31A48FCF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4" name="Freeform 204">
                <a:extLst>
                  <a:ext uri="{FF2B5EF4-FFF2-40B4-BE49-F238E27FC236}">
                    <a16:creationId xmlns:a16="http://schemas.microsoft.com/office/drawing/2014/main" id="{09EDD381-70DD-54C3-770F-420C5D65E8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+mn-cs"/>
                </a:endParaRPr>
              </a:p>
            </p:txBody>
          </p:sp>
        </p:grpSp>
        <p:sp>
          <p:nvSpPr>
            <p:cNvPr id="15" name="Freeform 206">
              <a:extLst>
                <a:ext uri="{FF2B5EF4-FFF2-40B4-BE49-F238E27FC236}">
                  <a16:creationId xmlns:a16="http://schemas.microsoft.com/office/drawing/2014/main" id="{4DF79B34-2A92-0EE1-9E02-2AF4B1097243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6" name="Freeform 207">
              <a:extLst>
                <a:ext uri="{FF2B5EF4-FFF2-40B4-BE49-F238E27FC236}">
                  <a16:creationId xmlns:a16="http://schemas.microsoft.com/office/drawing/2014/main" id="{FB5F9E30-8DDF-821A-373E-C872C1CC299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7" name="Freeform 208">
              <a:extLst>
                <a:ext uri="{FF2B5EF4-FFF2-40B4-BE49-F238E27FC236}">
                  <a16:creationId xmlns:a16="http://schemas.microsoft.com/office/drawing/2014/main" id="{9CEBC3A9-8D5C-D69D-929B-0C3705262B41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Freeform 209">
              <a:extLst>
                <a:ext uri="{FF2B5EF4-FFF2-40B4-BE49-F238E27FC236}">
                  <a16:creationId xmlns:a16="http://schemas.microsoft.com/office/drawing/2014/main" id="{96FFA16E-BE33-2426-5664-96CCBBADCF15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9" name="Freeform 210">
              <a:extLst>
                <a:ext uri="{FF2B5EF4-FFF2-40B4-BE49-F238E27FC236}">
                  <a16:creationId xmlns:a16="http://schemas.microsoft.com/office/drawing/2014/main" id="{FD92A44A-03A5-BF3E-2EB6-D4E70F28534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0" name="Freeform 211">
              <a:extLst>
                <a:ext uri="{FF2B5EF4-FFF2-40B4-BE49-F238E27FC236}">
                  <a16:creationId xmlns:a16="http://schemas.microsoft.com/office/drawing/2014/main" id="{EE4ADD75-82DE-8096-45A7-0A5D95E72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Freeform 212">
              <a:extLst>
                <a:ext uri="{FF2B5EF4-FFF2-40B4-BE49-F238E27FC236}">
                  <a16:creationId xmlns:a16="http://schemas.microsoft.com/office/drawing/2014/main" id="{9FC153BC-C691-45D8-0504-274632C8C5C6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Freeform 213">
              <a:extLst>
                <a:ext uri="{FF2B5EF4-FFF2-40B4-BE49-F238E27FC236}">
                  <a16:creationId xmlns:a16="http://schemas.microsoft.com/office/drawing/2014/main" id="{1BE0FECC-1614-7504-2C12-DB7631BF9B69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3" name="Freeform 214">
              <a:extLst>
                <a:ext uri="{FF2B5EF4-FFF2-40B4-BE49-F238E27FC236}">
                  <a16:creationId xmlns:a16="http://schemas.microsoft.com/office/drawing/2014/main" id="{805EF0A7-768E-7F1B-D5E7-B3EA4A3940AE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215">
              <a:extLst>
                <a:ext uri="{FF2B5EF4-FFF2-40B4-BE49-F238E27FC236}">
                  <a16:creationId xmlns:a16="http://schemas.microsoft.com/office/drawing/2014/main" id="{4FB51F83-E4A5-91BE-E8D9-345A0A930571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216">
              <a:extLst>
                <a:ext uri="{FF2B5EF4-FFF2-40B4-BE49-F238E27FC236}">
                  <a16:creationId xmlns:a16="http://schemas.microsoft.com/office/drawing/2014/main" id="{71008B6F-145E-7BF0-D233-4ADB176B3D12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217">
              <a:extLst>
                <a:ext uri="{FF2B5EF4-FFF2-40B4-BE49-F238E27FC236}">
                  <a16:creationId xmlns:a16="http://schemas.microsoft.com/office/drawing/2014/main" id="{E8116CD2-89EA-58F2-D1E8-5ADEA2E4AD33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218">
              <a:extLst>
                <a:ext uri="{FF2B5EF4-FFF2-40B4-BE49-F238E27FC236}">
                  <a16:creationId xmlns:a16="http://schemas.microsoft.com/office/drawing/2014/main" id="{F19938FA-9040-1D08-9CD9-2C10C06ED679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19">
              <a:extLst>
                <a:ext uri="{FF2B5EF4-FFF2-40B4-BE49-F238E27FC236}">
                  <a16:creationId xmlns:a16="http://schemas.microsoft.com/office/drawing/2014/main" id="{357514A5-1F4C-0FCF-3388-8E21E974BFF3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220">
              <a:extLst>
                <a:ext uri="{FF2B5EF4-FFF2-40B4-BE49-F238E27FC236}">
                  <a16:creationId xmlns:a16="http://schemas.microsoft.com/office/drawing/2014/main" id="{5F71A46A-08CC-0A5B-527C-1A05CAB63C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221">
              <a:extLst>
                <a:ext uri="{FF2B5EF4-FFF2-40B4-BE49-F238E27FC236}">
                  <a16:creationId xmlns:a16="http://schemas.microsoft.com/office/drawing/2014/main" id="{BC2133CE-C024-B1FF-0D84-7C73DC0AFE1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222">
              <a:extLst>
                <a:ext uri="{FF2B5EF4-FFF2-40B4-BE49-F238E27FC236}">
                  <a16:creationId xmlns:a16="http://schemas.microsoft.com/office/drawing/2014/main" id="{4A79A5AE-310F-D24B-3943-C6DB818E2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223">
              <a:extLst>
                <a:ext uri="{FF2B5EF4-FFF2-40B4-BE49-F238E27FC236}">
                  <a16:creationId xmlns:a16="http://schemas.microsoft.com/office/drawing/2014/main" id="{21F0DFAA-BC04-B355-5E96-A56F078197E5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3" name="Freeform 224">
              <a:extLst>
                <a:ext uri="{FF2B5EF4-FFF2-40B4-BE49-F238E27FC236}">
                  <a16:creationId xmlns:a16="http://schemas.microsoft.com/office/drawing/2014/main" id="{F9FF32E2-C606-BCC8-1AE3-E1F2D7829069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4" name="Freeform 225">
              <a:extLst>
                <a:ext uri="{FF2B5EF4-FFF2-40B4-BE49-F238E27FC236}">
                  <a16:creationId xmlns:a16="http://schemas.microsoft.com/office/drawing/2014/main" id="{8A89D3A9-94C1-39C7-EED0-859182D3B4C4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5" name="Freeform 226">
              <a:extLst>
                <a:ext uri="{FF2B5EF4-FFF2-40B4-BE49-F238E27FC236}">
                  <a16:creationId xmlns:a16="http://schemas.microsoft.com/office/drawing/2014/main" id="{641A119B-3EEC-2C05-88C0-40F9E372EE2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6" name="Freeform 227">
              <a:extLst>
                <a:ext uri="{FF2B5EF4-FFF2-40B4-BE49-F238E27FC236}">
                  <a16:creationId xmlns:a16="http://schemas.microsoft.com/office/drawing/2014/main" id="{F5B50959-E4F5-1D21-DF55-3C7AF1093F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7" name="Freeform 228">
              <a:extLst>
                <a:ext uri="{FF2B5EF4-FFF2-40B4-BE49-F238E27FC236}">
                  <a16:creationId xmlns:a16="http://schemas.microsoft.com/office/drawing/2014/main" id="{16A0C84A-9220-E307-EC8B-1D0F946222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8" name="Freeform 229">
              <a:extLst>
                <a:ext uri="{FF2B5EF4-FFF2-40B4-BE49-F238E27FC236}">
                  <a16:creationId xmlns:a16="http://schemas.microsoft.com/office/drawing/2014/main" id="{A3AB11F1-E324-344E-20B4-9AEC271E2046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9" name="Freeform 230">
              <a:extLst>
                <a:ext uri="{FF2B5EF4-FFF2-40B4-BE49-F238E27FC236}">
                  <a16:creationId xmlns:a16="http://schemas.microsoft.com/office/drawing/2014/main" id="{E8A15284-C5F6-280B-B23E-F05082249D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0" name="Freeform 231">
              <a:extLst>
                <a:ext uri="{FF2B5EF4-FFF2-40B4-BE49-F238E27FC236}">
                  <a16:creationId xmlns:a16="http://schemas.microsoft.com/office/drawing/2014/main" id="{310D06E3-DF38-BD5E-4CC8-2F115AC943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1" name="Freeform 232">
              <a:extLst>
                <a:ext uri="{FF2B5EF4-FFF2-40B4-BE49-F238E27FC236}">
                  <a16:creationId xmlns:a16="http://schemas.microsoft.com/office/drawing/2014/main" id="{14AD54FC-427F-6176-4F82-0403DA6D3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2" name="Freeform 233">
              <a:extLst>
                <a:ext uri="{FF2B5EF4-FFF2-40B4-BE49-F238E27FC236}">
                  <a16:creationId xmlns:a16="http://schemas.microsoft.com/office/drawing/2014/main" id="{343CF78F-0D5F-382E-8F5C-3D4B0ECB4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3" name="Freeform 234">
              <a:extLst>
                <a:ext uri="{FF2B5EF4-FFF2-40B4-BE49-F238E27FC236}">
                  <a16:creationId xmlns:a16="http://schemas.microsoft.com/office/drawing/2014/main" id="{E5A8B790-F69A-D198-F4F5-90EC1D9556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4" name="Freeform 235">
              <a:extLst>
                <a:ext uri="{FF2B5EF4-FFF2-40B4-BE49-F238E27FC236}">
                  <a16:creationId xmlns:a16="http://schemas.microsoft.com/office/drawing/2014/main" id="{F2628ED5-E03F-638A-740B-DA7E3E3125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5" name="Freeform 236">
              <a:extLst>
                <a:ext uri="{FF2B5EF4-FFF2-40B4-BE49-F238E27FC236}">
                  <a16:creationId xmlns:a16="http://schemas.microsoft.com/office/drawing/2014/main" id="{8A1B9073-4404-6971-666E-60680036F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6" name="Freeform 237">
              <a:extLst>
                <a:ext uri="{FF2B5EF4-FFF2-40B4-BE49-F238E27FC236}">
                  <a16:creationId xmlns:a16="http://schemas.microsoft.com/office/drawing/2014/main" id="{4E43A66D-B37C-1DE1-235B-931F5B2353C3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7" name="Freeform 238">
              <a:extLst>
                <a:ext uri="{FF2B5EF4-FFF2-40B4-BE49-F238E27FC236}">
                  <a16:creationId xmlns:a16="http://schemas.microsoft.com/office/drawing/2014/main" id="{2D940B50-77DF-4A0E-377C-BE0AF310E24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8" name="Freeform 239">
              <a:extLst>
                <a:ext uri="{FF2B5EF4-FFF2-40B4-BE49-F238E27FC236}">
                  <a16:creationId xmlns:a16="http://schemas.microsoft.com/office/drawing/2014/main" id="{A65689AB-8BB0-6DFF-E414-F99E75D95CE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49" name="Freeform 240">
              <a:extLst>
                <a:ext uri="{FF2B5EF4-FFF2-40B4-BE49-F238E27FC236}">
                  <a16:creationId xmlns:a16="http://schemas.microsoft.com/office/drawing/2014/main" id="{0C14C20E-BAC5-1BD1-5CAA-700746433FA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0" name="Freeform 241">
              <a:extLst>
                <a:ext uri="{FF2B5EF4-FFF2-40B4-BE49-F238E27FC236}">
                  <a16:creationId xmlns:a16="http://schemas.microsoft.com/office/drawing/2014/main" id="{D8B7D5FC-6A85-ABFA-831B-B746AD684C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1" name="Freeform 242">
              <a:extLst>
                <a:ext uri="{FF2B5EF4-FFF2-40B4-BE49-F238E27FC236}">
                  <a16:creationId xmlns:a16="http://schemas.microsoft.com/office/drawing/2014/main" id="{17D7905D-8C80-F96C-6A14-FACE07A5A89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2" name="Freeform 243">
              <a:extLst>
                <a:ext uri="{FF2B5EF4-FFF2-40B4-BE49-F238E27FC236}">
                  <a16:creationId xmlns:a16="http://schemas.microsoft.com/office/drawing/2014/main" id="{00C94603-520C-EF92-FC3B-770F4E12770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3" name="Freeform 244">
              <a:extLst>
                <a:ext uri="{FF2B5EF4-FFF2-40B4-BE49-F238E27FC236}">
                  <a16:creationId xmlns:a16="http://schemas.microsoft.com/office/drawing/2014/main" id="{840AFB61-428B-6DFE-139D-69E2673EFD5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4" name="Freeform 245">
              <a:extLst>
                <a:ext uri="{FF2B5EF4-FFF2-40B4-BE49-F238E27FC236}">
                  <a16:creationId xmlns:a16="http://schemas.microsoft.com/office/drawing/2014/main" id="{D6F46910-8EFD-6589-7652-D343CC745C7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5" name="Freeform 246">
              <a:extLst>
                <a:ext uri="{FF2B5EF4-FFF2-40B4-BE49-F238E27FC236}">
                  <a16:creationId xmlns:a16="http://schemas.microsoft.com/office/drawing/2014/main" id="{CEEE03CB-944C-ACFC-B064-0D6E24802A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6" name="Freeform 247">
              <a:extLst>
                <a:ext uri="{FF2B5EF4-FFF2-40B4-BE49-F238E27FC236}">
                  <a16:creationId xmlns:a16="http://schemas.microsoft.com/office/drawing/2014/main" id="{F8EBBFF8-E514-1469-87FC-33F29C5BB7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7" name="Freeform 248">
              <a:extLst>
                <a:ext uri="{FF2B5EF4-FFF2-40B4-BE49-F238E27FC236}">
                  <a16:creationId xmlns:a16="http://schemas.microsoft.com/office/drawing/2014/main" id="{DD47C625-E115-41E4-4096-E8234D82DE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8" name="Freeform 249">
              <a:extLst>
                <a:ext uri="{FF2B5EF4-FFF2-40B4-BE49-F238E27FC236}">
                  <a16:creationId xmlns:a16="http://schemas.microsoft.com/office/drawing/2014/main" id="{1835437E-84B9-6E31-ABB0-1F2F10CDBFD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59" name="Freeform 250">
              <a:extLst>
                <a:ext uri="{FF2B5EF4-FFF2-40B4-BE49-F238E27FC236}">
                  <a16:creationId xmlns:a16="http://schemas.microsoft.com/office/drawing/2014/main" id="{FEAF5D39-B445-0DF1-2393-FF1A187CBF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0" name="Freeform 251">
              <a:extLst>
                <a:ext uri="{FF2B5EF4-FFF2-40B4-BE49-F238E27FC236}">
                  <a16:creationId xmlns:a16="http://schemas.microsoft.com/office/drawing/2014/main" id="{7BA5DC22-F297-BE99-F4F7-87E2271D4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1" name="Freeform 252">
              <a:extLst>
                <a:ext uri="{FF2B5EF4-FFF2-40B4-BE49-F238E27FC236}">
                  <a16:creationId xmlns:a16="http://schemas.microsoft.com/office/drawing/2014/main" id="{CBA94228-188A-9E6B-65C6-D8BDA27F81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2" name="Freeform 253">
              <a:extLst>
                <a:ext uri="{FF2B5EF4-FFF2-40B4-BE49-F238E27FC236}">
                  <a16:creationId xmlns:a16="http://schemas.microsoft.com/office/drawing/2014/main" id="{00315CAC-568B-11BD-0F16-83B75128D5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3" name="Freeform 254">
              <a:extLst>
                <a:ext uri="{FF2B5EF4-FFF2-40B4-BE49-F238E27FC236}">
                  <a16:creationId xmlns:a16="http://schemas.microsoft.com/office/drawing/2014/main" id="{65B6567C-8901-91B4-7649-0E31A2C848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4" name="Freeform 255">
              <a:extLst>
                <a:ext uri="{FF2B5EF4-FFF2-40B4-BE49-F238E27FC236}">
                  <a16:creationId xmlns:a16="http://schemas.microsoft.com/office/drawing/2014/main" id="{6B712A8C-D8E3-F9EA-6D5E-B69FACA742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5" name="Freeform 256">
              <a:extLst>
                <a:ext uri="{FF2B5EF4-FFF2-40B4-BE49-F238E27FC236}">
                  <a16:creationId xmlns:a16="http://schemas.microsoft.com/office/drawing/2014/main" id="{4174B6AE-7246-4718-87E4-C2C18B086F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6" name="Freeform 257">
              <a:extLst>
                <a:ext uri="{FF2B5EF4-FFF2-40B4-BE49-F238E27FC236}">
                  <a16:creationId xmlns:a16="http://schemas.microsoft.com/office/drawing/2014/main" id="{4147F714-8FBD-65E4-46E5-F291C6AB1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7" name="Freeform 258">
              <a:extLst>
                <a:ext uri="{FF2B5EF4-FFF2-40B4-BE49-F238E27FC236}">
                  <a16:creationId xmlns:a16="http://schemas.microsoft.com/office/drawing/2014/main" id="{CC4C86BB-7CC9-D62A-1DCF-95CBEE7D2C3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8" name="Freeform 259">
              <a:extLst>
                <a:ext uri="{FF2B5EF4-FFF2-40B4-BE49-F238E27FC236}">
                  <a16:creationId xmlns:a16="http://schemas.microsoft.com/office/drawing/2014/main" id="{B4BBE833-2688-D108-EE53-E8FF5FA8A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9" name="Freeform 260">
              <a:extLst>
                <a:ext uri="{FF2B5EF4-FFF2-40B4-BE49-F238E27FC236}">
                  <a16:creationId xmlns:a16="http://schemas.microsoft.com/office/drawing/2014/main" id="{2A5CDB46-F27C-82BA-F190-591632E4AA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0" name="Freeform 261">
              <a:extLst>
                <a:ext uri="{FF2B5EF4-FFF2-40B4-BE49-F238E27FC236}">
                  <a16:creationId xmlns:a16="http://schemas.microsoft.com/office/drawing/2014/main" id="{FE3F2B61-D889-4631-F66E-9B39DD5241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1" name="Freeform 262">
              <a:extLst>
                <a:ext uri="{FF2B5EF4-FFF2-40B4-BE49-F238E27FC236}">
                  <a16:creationId xmlns:a16="http://schemas.microsoft.com/office/drawing/2014/main" id="{FB65D5AF-5AB3-F918-BB37-F1AB15587FC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2" name="Freeform 263">
              <a:extLst>
                <a:ext uri="{FF2B5EF4-FFF2-40B4-BE49-F238E27FC236}">
                  <a16:creationId xmlns:a16="http://schemas.microsoft.com/office/drawing/2014/main" id="{B16F1F71-6819-4879-94C6-CD8017D8E7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3" name="Freeform 264">
              <a:extLst>
                <a:ext uri="{FF2B5EF4-FFF2-40B4-BE49-F238E27FC236}">
                  <a16:creationId xmlns:a16="http://schemas.microsoft.com/office/drawing/2014/main" id="{EB6742BB-9E35-16DA-B9E9-1636AF37E87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4" name="Freeform 265">
              <a:extLst>
                <a:ext uri="{FF2B5EF4-FFF2-40B4-BE49-F238E27FC236}">
                  <a16:creationId xmlns:a16="http://schemas.microsoft.com/office/drawing/2014/main" id="{6D43C4F7-1730-567A-B9BB-097FF90D93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5" name="Freeform 266">
              <a:extLst>
                <a:ext uri="{FF2B5EF4-FFF2-40B4-BE49-F238E27FC236}">
                  <a16:creationId xmlns:a16="http://schemas.microsoft.com/office/drawing/2014/main" id="{BECB953A-4D89-D8CE-EEAE-ACB008ABFD9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6" name="Freeform 267">
              <a:extLst>
                <a:ext uri="{FF2B5EF4-FFF2-40B4-BE49-F238E27FC236}">
                  <a16:creationId xmlns:a16="http://schemas.microsoft.com/office/drawing/2014/main" id="{DFFE81F2-B130-1E8C-131E-882EC827A1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7" name="Freeform 268">
              <a:extLst>
                <a:ext uri="{FF2B5EF4-FFF2-40B4-BE49-F238E27FC236}">
                  <a16:creationId xmlns:a16="http://schemas.microsoft.com/office/drawing/2014/main" id="{BA3157DB-F713-889C-CCA2-1508EB326E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8" name="Freeform 269">
              <a:extLst>
                <a:ext uri="{FF2B5EF4-FFF2-40B4-BE49-F238E27FC236}">
                  <a16:creationId xmlns:a16="http://schemas.microsoft.com/office/drawing/2014/main" id="{27C31CEC-5502-D6E7-E52A-2C69710AC7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9" name="Freeform 270">
              <a:extLst>
                <a:ext uri="{FF2B5EF4-FFF2-40B4-BE49-F238E27FC236}">
                  <a16:creationId xmlns:a16="http://schemas.microsoft.com/office/drawing/2014/main" id="{03C7AFCF-B492-95D7-059A-5423B79B9F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0" name="Freeform 271">
              <a:extLst>
                <a:ext uri="{FF2B5EF4-FFF2-40B4-BE49-F238E27FC236}">
                  <a16:creationId xmlns:a16="http://schemas.microsoft.com/office/drawing/2014/main" id="{63F06FE7-F69D-A492-B3E5-68CD5E440E0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1" name="Freeform 272">
              <a:extLst>
                <a:ext uri="{FF2B5EF4-FFF2-40B4-BE49-F238E27FC236}">
                  <a16:creationId xmlns:a16="http://schemas.microsoft.com/office/drawing/2014/main" id="{0E4464F7-088B-E71A-1C76-12E6530E0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2" name="Freeform 273">
              <a:extLst>
                <a:ext uri="{FF2B5EF4-FFF2-40B4-BE49-F238E27FC236}">
                  <a16:creationId xmlns:a16="http://schemas.microsoft.com/office/drawing/2014/main" id="{D53AC030-7ABA-B140-ABE3-EBDE7F9C96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3" name="Freeform 274">
              <a:extLst>
                <a:ext uri="{FF2B5EF4-FFF2-40B4-BE49-F238E27FC236}">
                  <a16:creationId xmlns:a16="http://schemas.microsoft.com/office/drawing/2014/main" id="{9E1D8840-5B20-FCC9-4BD4-7CAC6B75A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4" name="Freeform 275">
              <a:extLst>
                <a:ext uri="{FF2B5EF4-FFF2-40B4-BE49-F238E27FC236}">
                  <a16:creationId xmlns:a16="http://schemas.microsoft.com/office/drawing/2014/main" id="{5466BEDF-E627-426C-90AB-85103B21C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5" name="Freeform 276">
              <a:extLst>
                <a:ext uri="{FF2B5EF4-FFF2-40B4-BE49-F238E27FC236}">
                  <a16:creationId xmlns:a16="http://schemas.microsoft.com/office/drawing/2014/main" id="{AC0ABED8-C968-6500-CAA8-AD8A5A245E0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6" name="Freeform 277">
              <a:extLst>
                <a:ext uri="{FF2B5EF4-FFF2-40B4-BE49-F238E27FC236}">
                  <a16:creationId xmlns:a16="http://schemas.microsoft.com/office/drawing/2014/main" id="{6BE9D67A-E32B-FD14-CF27-041AE08CBBF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7" name="Freeform 278">
              <a:extLst>
                <a:ext uri="{FF2B5EF4-FFF2-40B4-BE49-F238E27FC236}">
                  <a16:creationId xmlns:a16="http://schemas.microsoft.com/office/drawing/2014/main" id="{A6365646-5AD1-B1D0-0002-D8060A04BE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8" name="Freeform 279">
              <a:extLst>
                <a:ext uri="{FF2B5EF4-FFF2-40B4-BE49-F238E27FC236}">
                  <a16:creationId xmlns:a16="http://schemas.microsoft.com/office/drawing/2014/main" id="{092CE20C-1E49-F818-7603-486912D256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9" name="Freeform 280">
              <a:extLst>
                <a:ext uri="{FF2B5EF4-FFF2-40B4-BE49-F238E27FC236}">
                  <a16:creationId xmlns:a16="http://schemas.microsoft.com/office/drawing/2014/main" id="{8766161F-7AF3-5F5C-E783-CD4C34FE70A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0" name="Freeform 281">
              <a:extLst>
                <a:ext uri="{FF2B5EF4-FFF2-40B4-BE49-F238E27FC236}">
                  <a16:creationId xmlns:a16="http://schemas.microsoft.com/office/drawing/2014/main" id="{0F8AB95C-4084-D304-8803-679A1FEE7CC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1" name="Freeform 282">
              <a:extLst>
                <a:ext uri="{FF2B5EF4-FFF2-40B4-BE49-F238E27FC236}">
                  <a16:creationId xmlns:a16="http://schemas.microsoft.com/office/drawing/2014/main" id="{AC12CA25-D0EC-1FDF-2890-689D72D329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2" name="Freeform 283">
              <a:extLst>
                <a:ext uri="{FF2B5EF4-FFF2-40B4-BE49-F238E27FC236}">
                  <a16:creationId xmlns:a16="http://schemas.microsoft.com/office/drawing/2014/main" id="{21F2E7A3-3416-258F-503F-B61C3DEBA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3" name="Freeform 284">
              <a:extLst>
                <a:ext uri="{FF2B5EF4-FFF2-40B4-BE49-F238E27FC236}">
                  <a16:creationId xmlns:a16="http://schemas.microsoft.com/office/drawing/2014/main" id="{B53511A5-DA90-122C-F0C5-497F4EEC45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4" name="Freeform 285">
              <a:extLst>
                <a:ext uri="{FF2B5EF4-FFF2-40B4-BE49-F238E27FC236}">
                  <a16:creationId xmlns:a16="http://schemas.microsoft.com/office/drawing/2014/main" id="{29FF94CB-C6E6-DB0C-3C5E-DC3D8DE9D6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5" name="Freeform 286">
              <a:extLst>
                <a:ext uri="{FF2B5EF4-FFF2-40B4-BE49-F238E27FC236}">
                  <a16:creationId xmlns:a16="http://schemas.microsoft.com/office/drawing/2014/main" id="{87DBFD54-BD97-79CE-E9FA-A2F637A8BA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6" name="Freeform 287">
              <a:extLst>
                <a:ext uri="{FF2B5EF4-FFF2-40B4-BE49-F238E27FC236}">
                  <a16:creationId xmlns:a16="http://schemas.microsoft.com/office/drawing/2014/main" id="{0BDDACC7-A95F-F197-0C90-91D5084512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7" name="Freeform 288">
              <a:extLst>
                <a:ext uri="{FF2B5EF4-FFF2-40B4-BE49-F238E27FC236}">
                  <a16:creationId xmlns:a16="http://schemas.microsoft.com/office/drawing/2014/main" id="{76EBC5C9-1E2B-B5B4-ECBB-CC0AD4AF7769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8" name="Freeform 289">
              <a:extLst>
                <a:ext uri="{FF2B5EF4-FFF2-40B4-BE49-F238E27FC236}">
                  <a16:creationId xmlns:a16="http://schemas.microsoft.com/office/drawing/2014/main" id="{ACF38AA1-A4B4-AE38-7EB9-C164FD2113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9" name="Freeform 290">
              <a:extLst>
                <a:ext uri="{FF2B5EF4-FFF2-40B4-BE49-F238E27FC236}">
                  <a16:creationId xmlns:a16="http://schemas.microsoft.com/office/drawing/2014/main" id="{56736945-BBD8-C467-6772-58A7F1916E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0" name="Freeform 291">
              <a:extLst>
                <a:ext uri="{FF2B5EF4-FFF2-40B4-BE49-F238E27FC236}">
                  <a16:creationId xmlns:a16="http://schemas.microsoft.com/office/drawing/2014/main" id="{3780BF12-9BDD-CCCC-8BB5-A91DA945869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1" name="Freeform 292">
              <a:extLst>
                <a:ext uri="{FF2B5EF4-FFF2-40B4-BE49-F238E27FC236}">
                  <a16:creationId xmlns:a16="http://schemas.microsoft.com/office/drawing/2014/main" id="{077A980E-820E-DBAB-1F06-B5796A362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2" name="Freeform 293">
              <a:extLst>
                <a:ext uri="{FF2B5EF4-FFF2-40B4-BE49-F238E27FC236}">
                  <a16:creationId xmlns:a16="http://schemas.microsoft.com/office/drawing/2014/main" id="{1F984FFE-01FB-320D-D759-E0D0D5F0FEC3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3" name="Freeform 294">
              <a:extLst>
                <a:ext uri="{FF2B5EF4-FFF2-40B4-BE49-F238E27FC236}">
                  <a16:creationId xmlns:a16="http://schemas.microsoft.com/office/drawing/2014/main" id="{1B366071-A616-FC6B-AF5C-0332BA9439F6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4" name="Freeform 295">
              <a:extLst>
                <a:ext uri="{FF2B5EF4-FFF2-40B4-BE49-F238E27FC236}">
                  <a16:creationId xmlns:a16="http://schemas.microsoft.com/office/drawing/2014/main" id="{1192937E-8991-89CA-F66D-B1BB557A9C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5" name="Freeform 296">
              <a:extLst>
                <a:ext uri="{FF2B5EF4-FFF2-40B4-BE49-F238E27FC236}">
                  <a16:creationId xmlns:a16="http://schemas.microsoft.com/office/drawing/2014/main" id="{89952CC6-4354-FAE5-C364-6555358AEF14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6" name="Freeform 297">
              <a:extLst>
                <a:ext uri="{FF2B5EF4-FFF2-40B4-BE49-F238E27FC236}">
                  <a16:creationId xmlns:a16="http://schemas.microsoft.com/office/drawing/2014/main" id="{B132916F-574D-8977-AE2B-8A32B49AFC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7" name="Freeform 298">
              <a:extLst>
                <a:ext uri="{FF2B5EF4-FFF2-40B4-BE49-F238E27FC236}">
                  <a16:creationId xmlns:a16="http://schemas.microsoft.com/office/drawing/2014/main" id="{1E36A2D1-9483-7C5E-2524-5E18E259DDD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8" name="Freeform 299">
              <a:extLst>
                <a:ext uri="{FF2B5EF4-FFF2-40B4-BE49-F238E27FC236}">
                  <a16:creationId xmlns:a16="http://schemas.microsoft.com/office/drawing/2014/main" id="{746F4274-E037-135F-30E2-9F357420D25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9" name="Freeform 300">
              <a:extLst>
                <a:ext uri="{FF2B5EF4-FFF2-40B4-BE49-F238E27FC236}">
                  <a16:creationId xmlns:a16="http://schemas.microsoft.com/office/drawing/2014/main" id="{3EF3E5A5-6B53-6267-DFA6-C28728108615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0" name="Freeform 301">
              <a:extLst>
                <a:ext uri="{FF2B5EF4-FFF2-40B4-BE49-F238E27FC236}">
                  <a16:creationId xmlns:a16="http://schemas.microsoft.com/office/drawing/2014/main" id="{21510A81-506C-C6B5-F478-458EA02B2D1D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1" name="Freeform 302">
              <a:extLst>
                <a:ext uri="{FF2B5EF4-FFF2-40B4-BE49-F238E27FC236}">
                  <a16:creationId xmlns:a16="http://schemas.microsoft.com/office/drawing/2014/main" id="{ED9732C8-9295-E63A-EB8A-9DE4C0DCB83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2" name="Freeform 303">
              <a:extLst>
                <a:ext uri="{FF2B5EF4-FFF2-40B4-BE49-F238E27FC236}">
                  <a16:creationId xmlns:a16="http://schemas.microsoft.com/office/drawing/2014/main" id="{5ADA4AF1-ED43-BD56-34FC-A77A3C1A3035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3" name="Freeform 304">
              <a:extLst>
                <a:ext uri="{FF2B5EF4-FFF2-40B4-BE49-F238E27FC236}">
                  <a16:creationId xmlns:a16="http://schemas.microsoft.com/office/drawing/2014/main" id="{3CD249F6-2C48-8D1B-49EF-DB99BAF08B0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4" name="Freeform 305">
              <a:extLst>
                <a:ext uri="{FF2B5EF4-FFF2-40B4-BE49-F238E27FC236}">
                  <a16:creationId xmlns:a16="http://schemas.microsoft.com/office/drawing/2014/main" id="{33621E10-88AE-9AD5-8272-179FF57ABB9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D9E6C9C-2C24-F27D-77A4-3967F40B5B2D}"/>
              </a:ext>
            </a:extLst>
          </p:cNvPr>
          <p:cNvSpPr txBox="1"/>
          <p:nvPr/>
        </p:nvSpPr>
        <p:spPr>
          <a:xfrm>
            <a:off x="1872304" y="1838935"/>
            <a:ext cx="8447392" cy="2241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  <a:buNone/>
            </a:pP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Tìm được quãng đường khi biết vận tốc và thời gian trong một chuyển động đều.</a:t>
            </a:r>
            <a:endParaRPr lang="vi-VN" sz="3200" kern="100" dirty="0">
              <a:effectLst/>
              <a:latin typeface="Times New Roman" panose="02020603050405020304" pitchFamily="18" charset="0"/>
              <a:ea typeface="Yu Gothic" panose="020B0400000000000000" pitchFamily="34" charset="-128"/>
            </a:endParaRPr>
          </a:p>
          <a:p>
            <a:pPr algn="just">
              <a:lnSpc>
                <a:spcPct val="107000"/>
              </a:lnSpc>
              <a:spcAft>
                <a:spcPts val="600"/>
              </a:spcAft>
              <a:tabLst>
                <a:tab pos="390525" algn="l"/>
              </a:tabLst>
            </a:pPr>
            <a:r>
              <a:rPr lang="nl-NL" sz="3200" kern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Giải quyết được các bài toán thực tế liên quan đến tìm quãng đường trong một chuyển động đều.</a:t>
            </a:r>
            <a:endParaRPr lang="vi-VN" sz="3200" kern="100" dirty="0">
              <a:effectLst/>
              <a:latin typeface="Times New Roman" panose="02020603050405020304" pitchFamily="18" charset="0"/>
              <a:ea typeface="Yu Gothic" panose="020B0400000000000000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146A568-F965-D908-0A57-6E9DF71AD79A}"/>
              </a:ext>
            </a:extLst>
          </p:cNvPr>
          <p:cNvSpPr/>
          <p:nvPr/>
        </p:nvSpPr>
        <p:spPr>
          <a:xfrm>
            <a:off x="987736" y="860523"/>
            <a:ext cx="49359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5400" b="1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5400" b="1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5400" b="1" cap="none" spc="0" dirty="0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cap="none" spc="0" dirty="0" err="1">
                <a:ln w="13462">
                  <a:solidFill>
                    <a:sysClr val="windowText" lastClr="000000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5400" b="1" cap="none" spc="0" dirty="0">
              <a:ln w="13462">
                <a:solidFill>
                  <a:sysClr val="windowText" lastClr="000000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994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0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63" presetClass="path" presetSubtype="0" repeatCount="indefinite" autoRev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54167E-6 -4.07407E-6 L 0.1819 -4.07407E-6 " pathEditMode="relative" rAng="0" ptsTypes="AA">
                                          <p:cBhvr>
                                            <p:cTn id="6" dur="4000" fill="hold"/>
                                            <p:tgtEl>
                                              <p:spTgt spid="317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089" y="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3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" presetID="42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00"/>
                                            <p:tgtEl>
                                              <p:spTgt spid="31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" fill="hold"/>
                                            <p:tgtEl>
                                              <p:spTgt spid="3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18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BE94424-8026-E25C-A44D-C644B17A36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3" b="98913" l="682" r="97500">
                        <a14:foregroundMark x1="6818" y1="56159" x2="5682" y2="75000"/>
                        <a14:foregroundMark x1="5682" y1="75000" x2="4545" y2="77174"/>
                        <a14:foregroundMark x1="1591" y1="69928" x2="682" y2="70290"/>
                        <a14:foregroundMark x1="18182" y1="51449" x2="17500" y2="82971"/>
                        <a14:foregroundMark x1="1818" y1="96377" x2="25000" y2="97101"/>
                        <a14:foregroundMark x1="25000" y1="97101" x2="28864" y2="96739"/>
                        <a14:foregroundMark x1="89091" y1="95652" x2="97500" y2="90217"/>
                        <a14:foregroundMark x1="92273" y1="98188" x2="54318" y2="98913"/>
                        <a14:backgroundMark x1="55000" y1="47826" x2="86136" y2="80072"/>
                        <a14:backgroundMark x1="86136" y1="80072" x2="88428" y2="90422"/>
                        <a14:backgroundMark x1="84857" y1="90490" x2="69773" y2="83333"/>
                        <a14:backgroundMark x1="69773" y1="83333" x2="55909" y2="68116"/>
                        <a14:backgroundMark x1="55909" y1="68116" x2="61136" y2="51087"/>
                        <a14:backgroundMark x1="61136" y1="51087" x2="74091" y2="51087"/>
                        <a14:backgroundMark x1="74091" y1="51087" x2="93409" y2="64493"/>
                        <a14:backgroundMark x1="93409" y1="64493" x2="77045" y2="54710"/>
                        <a14:backgroundMark x1="77045" y1="54710" x2="77955" y2="34783"/>
                        <a14:backgroundMark x1="77955" y1="34783" x2="77955" y2="34783"/>
                        <a14:backgroundMark x1="77955" y1="34783" x2="80909" y2="77899"/>
                        <a14:backgroundMark x1="80909" y1="77899" x2="80909" y2="77899"/>
                        <a14:backgroundMark x1="80909" y1="77899" x2="49318" y2="84058"/>
                        <a14:backgroundMark x1="49318" y1="84058" x2="48864" y2="83333"/>
                        <a14:backgroundMark x1="48864" y1="83333" x2="80227" y2="53261"/>
                        <a14:backgroundMark x1="80227" y1="53261" x2="80682" y2="51449"/>
                        <a14:backgroundMark x1="80682" y1="51449" x2="80682" y2="51449"/>
                        <a14:backgroundMark x1="80682" y1="51449" x2="88182" y2="78261"/>
                        <a14:backgroundMark x1="88182" y1="78261" x2="87955" y2="78986"/>
                        <a14:backgroundMark x1="87955" y1="78986" x2="82727" y2="38043"/>
                        <a14:backgroundMark x1="72273" y1="81159" x2="58864" y2="52536"/>
                        <a14:backgroundMark x1="58864" y1="52536" x2="53409" y2="47101"/>
                        <a14:backgroundMark x1="67273" y1="90826" x2="67273" y2="85507"/>
                        <a14:backgroundMark x1="72273" y1="75362" x2="77045" y2="77174"/>
                        <a14:backgroundMark x1="58864" y1="86594" x2="68118" y2="9081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93410"/>
            <a:ext cx="12294824" cy="735285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7DD8C1C-27B3-9791-50F5-59DFA5E27EA9}"/>
              </a:ext>
            </a:extLst>
          </p:cNvPr>
          <p:cNvSpPr/>
          <p:nvPr/>
        </p:nvSpPr>
        <p:spPr>
          <a:xfrm>
            <a:off x="3611105" y="898903"/>
            <a:ext cx="7154297" cy="43396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KHÁM</a:t>
            </a:r>
          </a:p>
          <a:p>
            <a:pPr algn="ctr"/>
            <a:r>
              <a:rPr lang="en-US" sz="138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</a:t>
            </a:r>
            <a:r>
              <a:rPr lang="en-US" sz="13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Á</a:t>
            </a:r>
            <a:endParaRPr lang="en-US" sz="138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988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1308</TotalTime>
  <Words>419</Words>
  <Application>Microsoft Office PowerPoint</Application>
  <PresentationFormat>Widescreen</PresentationFormat>
  <Paragraphs>120</Paragraphs>
  <Slides>19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19</vt:i4>
      </vt:variant>
    </vt:vector>
  </HeadingPairs>
  <TitlesOfParts>
    <vt:vector size="45" baseType="lpstr">
      <vt:lpstr>Yu Gothic</vt:lpstr>
      <vt:lpstr>#9Slide02 Noi dung rat dai</vt:lpstr>
      <vt:lpstr>#9Slide05 Pattaya</vt:lpstr>
      <vt:lpstr>#9Slide07 Pattaya</vt:lpstr>
      <vt:lpstr>Aptos</vt:lpstr>
      <vt:lpstr>Aptos Display</vt:lpstr>
      <vt:lpstr>Arial</vt:lpstr>
      <vt:lpstr>Calibri</vt:lpstr>
      <vt:lpstr>Calibri Light</vt:lpstr>
      <vt:lpstr>Cambria</vt:lpstr>
      <vt:lpstr>Cambria Math</vt:lpstr>
      <vt:lpstr>等线</vt:lpstr>
      <vt:lpstr>等线 Light</vt:lpstr>
      <vt:lpstr>inpin heiti</vt:lpstr>
      <vt:lpstr>Sigmar One</vt:lpstr>
      <vt:lpstr>Tahoma</vt:lpstr>
      <vt:lpstr>Times New Roman</vt:lpstr>
      <vt:lpstr>字魂105号-简雅黑</vt:lpstr>
      <vt:lpstr>字魂164号-方悦黑</vt:lpstr>
      <vt:lpstr>Office Theme</vt:lpstr>
      <vt:lpstr>Office 主题​​</vt:lpstr>
      <vt:lpstr>1_Office 主题​​</vt:lpstr>
      <vt:lpstr>1_Office Theme</vt:lpstr>
      <vt:lpstr>2_Office 主题​​</vt:lpstr>
      <vt:lpstr>2_Office Theme</vt:lpstr>
      <vt:lpstr>3_Office 主题​​</vt:lpstr>
      <vt:lpstr>PowerPoint Presentation</vt:lpstr>
      <vt:lpstr>PowerPoint Presentation</vt:lpstr>
      <vt:lpstr>PowerPoint Presentation</vt:lpstr>
      <vt:lpstr>🎶 RAP TÍNH VẬN TỐC 🎶</vt:lpstr>
      <vt:lpstr> Em hãy nêu công thức tính vận tốc trong chuyển động đều</vt:lpstr>
      <vt:lpstr> Một ô tô đi được 120 km trong 2 giờ.  Vận tốc của ô tô là bao nhiêu?</vt:lpstr>
      <vt:lpstr>BÀI 60. QUÃNG ĐƯỜNG, THỜI GIAN CỦA MỘT CHUYỂN ĐỘNG ĐỀU (TIẾT 1)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Một chiếc tàu biển đi với vận tốc 33,7 km/h. Quãng đường đi được của chiếc tàu đó trong 4 giờ là    km. </vt:lpstr>
      <vt:lpstr>     Một chú chim cắt có thể bay với vận tốc 108 m/s. Hỏi trong 15 giây, chú chim cắt có thể bay được hơn 1 km hay không?</vt:lpstr>
      <vt:lpstr> Dịp nghỉ lễ, chú Luân bắt đầu lái xe máy về quê lúc 7 giờ sáng. Chú ấy về đến nhà lúc 10 giờ sáng. Hỏi quãng đường về quê dài bao nhiêu ki-lô-mét, biết rằng chú Luân đi với vận tốc trung bình 55 km/h?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mai xuan dao</dc:creator>
  <cp:lastModifiedBy>STD</cp:lastModifiedBy>
  <cp:revision>93</cp:revision>
  <dcterms:created xsi:type="dcterms:W3CDTF">2025-04-03T13:22:42Z</dcterms:created>
  <dcterms:modified xsi:type="dcterms:W3CDTF">2026-03-29T22:48:55Z</dcterms:modified>
</cp:coreProperties>
</file>