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44" r:id="rId6"/>
  </p:sldMasterIdLst>
  <p:notesMasterIdLst>
    <p:notesMasterId r:id="rId27"/>
  </p:notesMasterIdLst>
  <p:sldIdLst>
    <p:sldId id="302" r:id="rId7"/>
    <p:sldId id="281" r:id="rId8"/>
    <p:sldId id="296" r:id="rId9"/>
    <p:sldId id="285" r:id="rId10"/>
    <p:sldId id="286" r:id="rId11"/>
    <p:sldId id="287" r:id="rId12"/>
    <p:sldId id="288" r:id="rId13"/>
    <p:sldId id="289" r:id="rId14"/>
    <p:sldId id="290" r:id="rId15"/>
    <p:sldId id="291" r:id="rId16"/>
    <p:sldId id="292" r:id="rId17"/>
    <p:sldId id="279" r:id="rId18"/>
    <p:sldId id="273" r:id="rId19"/>
    <p:sldId id="293" r:id="rId20"/>
    <p:sldId id="294" r:id="rId21"/>
    <p:sldId id="295" r:id="rId22"/>
    <p:sldId id="272" r:id="rId23"/>
    <p:sldId id="297" r:id="rId24"/>
    <p:sldId id="299" r:id="rId25"/>
    <p:sldId id="301" r:id="rId26"/>
  </p:sldIdLst>
  <p:sldSz cx="12192000" cy="6858000"/>
  <p:notesSz cx="6858000" cy="9144000"/>
  <p:defaultTextStyle>
    <a:defPPr>
      <a:defRPr lang="en-US"/>
    </a:defPPr>
    <a:lvl1pPr marL="0" algn="l" defTabSz="913945" rtl="0" eaLnBrk="1" latinLnBrk="0" hangingPunct="1">
      <a:defRPr sz="1800" kern="1200">
        <a:solidFill>
          <a:schemeClr val="tx1"/>
        </a:solidFill>
        <a:latin typeface="+mn-lt"/>
        <a:ea typeface="+mn-ea"/>
        <a:cs typeface="+mn-cs"/>
      </a:defRPr>
    </a:lvl1pPr>
    <a:lvl2pPr marL="456970" algn="l" defTabSz="913945" rtl="0" eaLnBrk="1" latinLnBrk="0" hangingPunct="1">
      <a:defRPr sz="1800" kern="1200">
        <a:solidFill>
          <a:schemeClr val="tx1"/>
        </a:solidFill>
        <a:latin typeface="+mn-lt"/>
        <a:ea typeface="+mn-ea"/>
        <a:cs typeface="+mn-cs"/>
      </a:defRPr>
    </a:lvl2pPr>
    <a:lvl3pPr marL="913945" algn="l" defTabSz="913945" rtl="0" eaLnBrk="1" latinLnBrk="0" hangingPunct="1">
      <a:defRPr sz="1800" kern="1200">
        <a:solidFill>
          <a:schemeClr val="tx1"/>
        </a:solidFill>
        <a:latin typeface="+mn-lt"/>
        <a:ea typeface="+mn-ea"/>
        <a:cs typeface="+mn-cs"/>
      </a:defRPr>
    </a:lvl3pPr>
    <a:lvl4pPr marL="1370915" algn="l" defTabSz="913945" rtl="0" eaLnBrk="1" latinLnBrk="0" hangingPunct="1">
      <a:defRPr sz="1800" kern="1200">
        <a:solidFill>
          <a:schemeClr val="tx1"/>
        </a:solidFill>
        <a:latin typeface="+mn-lt"/>
        <a:ea typeface="+mn-ea"/>
        <a:cs typeface="+mn-cs"/>
      </a:defRPr>
    </a:lvl4pPr>
    <a:lvl5pPr marL="1827887" algn="l" defTabSz="913945" rtl="0" eaLnBrk="1" latinLnBrk="0" hangingPunct="1">
      <a:defRPr sz="1800" kern="1200">
        <a:solidFill>
          <a:schemeClr val="tx1"/>
        </a:solidFill>
        <a:latin typeface="+mn-lt"/>
        <a:ea typeface="+mn-ea"/>
        <a:cs typeface="+mn-cs"/>
      </a:defRPr>
    </a:lvl5pPr>
    <a:lvl6pPr marL="2284859" algn="l" defTabSz="913945" rtl="0" eaLnBrk="1" latinLnBrk="0" hangingPunct="1">
      <a:defRPr sz="1800" kern="1200">
        <a:solidFill>
          <a:schemeClr val="tx1"/>
        </a:solidFill>
        <a:latin typeface="+mn-lt"/>
        <a:ea typeface="+mn-ea"/>
        <a:cs typeface="+mn-cs"/>
      </a:defRPr>
    </a:lvl6pPr>
    <a:lvl7pPr marL="2741830" algn="l" defTabSz="913945" rtl="0" eaLnBrk="1" latinLnBrk="0" hangingPunct="1">
      <a:defRPr sz="1800" kern="1200">
        <a:solidFill>
          <a:schemeClr val="tx1"/>
        </a:solidFill>
        <a:latin typeface="+mn-lt"/>
        <a:ea typeface="+mn-ea"/>
        <a:cs typeface="+mn-cs"/>
      </a:defRPr>
    </a:lvl7pPr>
    <a:lvl8pPr marL="3198800" algn="l" defTabSz="913945" rtl="0" eaLnBrk="1" latinLnBrk="0" hangingPunct="1">
      <a:defRPr sz="1800" kern="1200">
        <a:solidFill>
          <a:schemeClr val="tx1"/>
        </a:solidFill>
        <a:latin typeface="+mn-lt"/>
        <a:ea typeface="+mn-ea"/>
        <a:cs typeface="+mn-cs"/>
      </a:defRPr>
    </a:lvl8pPr>
    <a:lvl9pPr marL="3655770" algn="l" defTabSz="9139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E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964" y="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7EC78-072D-4C22-A84D-91B9004AC7DA}"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0291A-4B36-4BA1-8549-436954E2DCFF}" type="slidenum">
              <a:rPr lang="en-US" smtClean="0"/>
              <a:t>‹#›</a:t>
            </a:fld>
            <a:endParaRPr lang="en-US"/>
          </a:p>
        </p:txBody>
      </p:sp>
    </p:spTree>
    <p:extLst>
      <p:ext uri="{BB962C8B-B14F-4D97-AF65-F5344CB8AC3E}">
        <p14:creationId xmlns:p14="http://schemas.microsoft.com/office/powerpoint/2010/main" val="2477726178"/>
      </p:ext>
    </p:extLst>
  </p:cSld>
  <p:clrMap bg1="lt1" tx1="dk1" bg2="lt2" tx2="dk2" accent1="accent1" accent2="accent2" accent3="accent3" accent4="accent4" accent5="accent5" accent6="accent6" hlink="hlink" folHlink="folHlink"/>
  <p:notesStyle>
    <a:lvl1pPr marL="0" algn="l" defTabSz="913945" rtl="0" eaLnBrk="1" latinLnBrk="0" hangingPunct="1">
      <a:defRPr sz="1200" kern="1200">
        <a:solidFill>
          <a:schemeClr val="tx1"/>
        </a:solidFill>
        <a:latin typeface="+mn-lt"/>
        <a:ea typeface="+mn-ea"/>
        <a:cs typeface="+mn-cs"/>
      </a:defRPr>
    </a:lvl1pPr>
    <a:lvl2pPr marL="456970" algn="l" defTabSz="913945" rtl="0" eaLnBrk="1" latinLnBrk="0" hangingPunct="1">
      <a:defRPr sz="1200" kern="1200">
        <a:solidFill>
          <a:schemeClr val="tx1"/>
        </a:solidFill>
        <a:latin typeface="+mn-lt"/>
        <a:ea typeface="+mn-ea"/>
        <a:cs typeface="+mn-cs"/>
      </a:defRPr>
    </a:lvl2pPr>
    <a:lvl3pPr marL="913945" algn="l" defTabSz="913945" rtl="0" eaLnBrk="1" latinLnBrk="0" hangingPunct="1">
      <a:defRPr sz="1200" kern="1200">
        <a:solidFill>
          <a:schemeClr val="tx1"/>
        </a:solidFill>
        <a:latin typeface="+mn-lt"/>
        <a:ea typeface="+mn-ea"/>
        <a:cs typeface="+mn-cs"/>
      </a:defRPr>
    </a:lvl3pPr>
    <a:lvl4pPr marL="1370915" algn="l" defTabSz="913945" rtl="0" eaLnBrk="1" latinLnBrk="0" hangingPunct="1">
      <a:defRPr sz="1200" kern="1200">
        <a:solidFill>
          <a:schemeClr val="tx1"/>
        </a:solidFill>
        <a:latin typeface="+mn-lt"/>
        <a:ea typeface="+mn-ea"/>
        <a:cs typeface="+mn-cs"/>
      </a:defRPr>
    </a:lvl4pPr>
    <a:lvl5pPr marL="1827887" algn="l" defTabSz="913945" rtl="0" eaLnBrk="1" latinLnBrk="0" hangingPunct="1">
      <a:defRPr sz="1200" kern="1200">
        <a:solidFill>
          <a:schemeClr val="tx1"/>
        </a:solidFill>
        <a:latin typeface="+mn-lt"/>
        <a:ea typeface="+mn-ea"/>
        <a:cs typeface="+mn-cs"/>
      </a:defRPr>
    </a:lvl5pPr>
    <a:lvl6pPr marL="2284859" algn="l" defTabSz="913945" rtl="0" eaLnBrk="1" latinLnBrk="0" hangingPunct="1">
      <a:defRPr sz="1200" kern="1200">
        <a:solidFill>
          <a:schemeClr val="tx1"/>
        </a:solidFill>
        <a:latin typeface="+mn-lt"/>
        <a:ea typeface="+mn-ea"/>
        <a:cs typeface="+mn-cs"/>
      </a:defRPr>
    </a:lvl6pPr>
    <a:lvl7pPr marL="2741830" algn="l" defTabSz="913945" rtl="0" eaLnBrk="1" latinLnBrk="0" hangingPunct="1">
      <a:defRPr sz="1200" kern="1200">
        <a:solidFill>
          <a:schemeClr val="tx1"/>
        </a:solidFill>
        <a:latin typeface="+mn-lt"/>
        <a:ea typeface="+mn-ea"/>
        <a:cs typeface="+mn-cs"/>
      </a:defRPr>
    </a:lvl7pPr>
    <a:lvl8pPr marL="3198800" algn="l" defTabSz="913945" rtl="0" eaLnBrk="1" latinLnBrk="0" hangingPunct="1">
      <a:defRPr sz="1200" kern="1200">
        <a:solidFill>
          <a:schemeClr val="tx1"/>
        </a:solidFill>
        <a:latin typeface="+mn-lt"/>
        <a:ea typeface="+mn-ea"/>
        <a:cs typeface="+mn-cs"/>
      </a:defRPr>
    </a:lvl8pPr>
    <a:lvl9pPr marL="3655770" algn="l" defTabSz="91394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3530343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27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0291A-4B36-4BA1-8549-436954E2DCFF}" type="slidenum">
              <a:rPr lang="en-US" smtClean="0"/>
              <a:t>13</a:t>
            </a:fld>
            <a:endParaRPr lang="en-US"/>
          </a:p>
        </p:txBody>
      </p:sp>
    </p:spTree>
    <p:extLst>
      <p:ext uri="{BB962C8B-B14F-4D97-AF65-F5344CB8AC3E}">
        <p14:creationId xmlns:p14="http://schemas.microsoft.com/office/powerpoint/2010/main" val="573745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087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51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285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90291A-4B36-4BA1-8549-436954E2D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61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46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12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79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66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18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00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93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E9BF1-FB74-47DC-999A-46F1F5FCF5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10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lIns="91395" tIns="45699" rIns="91395" bIns="45699"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lIns="91395" tIns="45699" rIns="91395" bIns="45699"/>
          <a:lstStyle>
            <a:lvl1pPr marL="0" indent="0" algn="ctr">
              <a:buNone/>
              <a:defRPr sz="2400"/>
            </a:lvl1pPr>
            <a:lvl2pPr marL="456970" indent="0" algn="ctr">
              <a:buNone/>
              <a:defRPr sz="2000"/>
            </a:lvl2pPr>
            <a:lvl3pPr marL="913945" indent="0" algn="ctr">
              <a:buNone/>
              <a:defRPr sz="1800"/>
            </a:lvl3pPr>
            <a:lvl4pPr marL="1370915" indent="0" algn="ctr">
              <a:buNone/>
              <a:defRPr sz="1600"/>
            </a:lvl4pPr>
            <a:lvl5pPr marL="1827887" indent="0" algn="ctr">
              <a:buNone/>
              <a:defRPr sz="1600"/>
            </a:lvl5pPr>
            <a:lvl6pPr marL="2284859" indent="0" algn="ctr">
              <a:buNone/>
              <a:defRPr sz="1600"/>
            </a:lvl6pPr>
            <a:lvl7pPr marL="2741830" indent="0" algn="ctr">
              <a:buNone/>
              <a:defRPr sz="1600"/>
            </a:lvl7pPr>
            <a:lvl8pPr marL="3198800" indent="0" algn="ctr">
              <a:buNone/>
              <a:defRPr sz="1600"/>
            </a:lvl8pPr>
            <a:lvl9pPr marL="365577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5" name="Footer Placeholder 4"/>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287087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1325563"/>
          </a:xfrm>
          <a:prstGeom prst="rect">
            <a:avLst/>
          </a:prstGeom>
        </p:spPr>
        <p:txBody>
          <a:bodyPr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lIns="91395" tIns="45699" rIns="91395" bIns="456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5" name="Footer Placeholder 4"/>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338932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lIns="91395" tIns="45699" rIns="91395" bIns="456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5" name="Footer Placeholder 4"/>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1273232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57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lIns="91395" tIns="45699" rIns="91395" bIns="45699"/>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lIns="91395" tIns="45699" rIns="91395" bIns="45699"/>
          <a:lstStyle>
            <a:lvl1pPr marL="0" indent="0" algn="ctr">
              <a:buNone/>
              <a:defRPr>
                <a:solidFill>
                  <a:schemeClr val="tx1">
                    <a:tint val="75000"/>
                  </a:schemeClr>
                </a:solidFill>
              </a:defRPr>
            </a:lvl1pPr>
            <a:lvl2pPr marL="304665" indent="0" algn="ctr">
              <a:buNone/>
              <a:defRPr>
                <a:solidFill>
                  <a:schemeClr val="tx1">
                    <a:tint val="75000"/>
                  </a:schemeClr>
                </a:solidFill>
              </a:defRPr>
            </a:lvl2pPr>
            <a:lvl3pPr marL="609325" indent="0" algn="ctr">
              <a:buNone/>
              <a:defRPr>
                <a:solidFill>
                  <a:schemeClr val="tx1">
                    <a:tint val="75000"/>
                  </a:schemeClr>
                </a:solidFill>
              </a:defRPr>
            </a:lvl3pPr>
            <a:lvl4pPr marL="913991" indent="0" algn="ctr">
              <a:buNone/>
              <a:defRPr>
                <a:solidFill>
                  <a:schemeClr val="tx1">
                    <a:tint val="75000"/>
                  </a:schemeClr>
                </a:solidFill>
              </a:defRPr>
            </a:lvl4pPr>
            <a:lvl5pPr marL="1218651" indent="0" algn="ctr">
              <a:buNone/>
              <a:defRPr>
                <a:solidFill>
                  <a:schemeClr val="tx1">
                    <a:tint val="75000"/>
                  </a:schemeClr>
                </a:solidFill>
              </a:defRPr>
            </a:lvl5pPr>
            <a:lvl6pPr marL="1523316" indent="0" algn="ctr">
              <a:buNone/>
              <a:defRPr>
                <a:solidFill>
                  <a:schemeClr val="tx1">
                    <a:tint val="75000"/>
                  </a:schemeClr>
                </a:solidFill>
              </a:defRPr>
            </a:lvl6pPr>
            <a:lvl7pPr marL="1827977" indent="0" algn="ctr">
              <a:buNone/>
              <a:defRPr>
                <a:solidFill>
                  <a:schemeClr val="tx1">
                    <a:tint val="75000"/>
                  </a:schemeClr>
                </a:solidFill>
              </a:defRPr>
            </a:lvl7pPr>
            <a:lvl8pPr marL="2132642" indent="0" algn="ctr">
              <a:buNone/>
              <a:defRPr>
                <a:solidFill>
                  <a:schemeClr val="tx1">
                    <a:tint val="75000"/>
                  </a:schemeClr>
                </a:solidFill>
              </a:defRPr>
            </a:lvl8pPr>
            <a:lvl9pPr marL="2437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658770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Content Placeholder 2"/>
          <p:cNvSpPr>
            <a:spLocks noGrp="1"/>
          </p:cNvSpPr>
          <p:nvPr>
            <p:ph idx="1"/>
          </p:nvPr>
        </p:nvSpPr>
        <p:spPr>
          <a:xfrm>
            <a:off x="304800" y="1066802"/>
            <a:ext cx="5486400" cy="3017309"/>
          </a:xfrm>
          <a:prstGeom prst="rect">
            <a:avLst/>
          </a:prstGeom>
        </p:spPr>
        <p:txBody>
          <a:bodyPr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502966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lIns="91395" tIns="45699" rIns="91395" bIns="45699"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a:prstGeom prst="rect">
            <a:avLst/>
          </a:prstGeom>
        </p:spPr>
        <p:txBody>
          <a:bodyPr lIns="91395" tIns="45699" rIns="91395" bIns="45699" anchor="b"/>
          <a:lstStyle>
            <a:lvl1pPr marL="0" indent="0">
              <a:buNone/>
              <a:defRPr sz="1300">
                <a:solidFill>
                  <a:schemeClr val="tx1">
                    <a:tint val="75000"/>
                  </a:schemeClr>
                </a:solidFill>
              </a:defRPr>
            </a:lvl1pPr>
            <a:lvl2pPr marL="304665" indent="0">
              <a:buNone/>
              <a:defRPr sz="1200">
                <a:solidFill>
                  <a:schemeClr val="tx1">
                    <a:tint val="75000"/>
                  </a:schemeClr>
                </a:solidFill>
              </a:defRPr>
            </a:lvl2pPr>
            <a:lvl3pPr marL="609325" indent="0">
              <a:buNone/>
              <a:defRPr sz="1100">
                <a:solidFill>
                  <a:schemeClr val="tx1">
                    <a:tint val="75000"/>
                  </a:schemeClr>
                </a:solidFill>
              </a:defRPr>
            </a:lvl3pPr>
            <a:lvl4pPr marL="913991" indent="0">
              <a:buNone/>
              <a:defRPr sz="900">
                <a:solidFill>
                  <a:schemeClr val="tx1">
                    <a:tint val="75000"/>
                  </a:schemeClr>
                </a:solidFill>
              </a:defRPr>
            </a:lvl4pPr>
            <a:lvl5pPr marL="1218651" indent="0">
              <a:buNone/>
              <a:defRPr sz="900">
                <a:solidFill>
                  <a:schemeClr val="tx1">
                    <a:tint val="75000"/>
                  </a:schemeClr>
                </a:solidFill>
              </a:defRPr>
            </a:lvl5pPr>
            <a:lvl6pPr marL="1523316" indent="0">
              <a:buNone/>
              <a:defRPr sz="900">
                <a:solidFill>
                  <a:schemeClr val="tx1">
                    <a:tint val="75000"/>
                  </a:schemeClr>
                </a:solidFill>
              </a:defRPr>
            </a:lvl6pPr>
            <a:lvl7pPr marL="1827977" indent="0">
              <a:buNone/>
              <a:defRPr sz="900">
                <a:solidFill>
                  <a:schemeClr val="tx1">
                    <a:tint val="75000"/>
                  </a:schemeClr>
                </a:solidFill>
              </a:defRPr>
            </a:lvl7pPr>
            <a:lvl8pPr marL="2132642" indent="0">
              <a:buNone/>
              <a:defRPr sz="900">
                <a:solidFill>
                  <a:schemeClr val="tx1">
                    <a:tint val="75000"/>
                  </a:schemeClr>
                </a:solidFill>
              </a:defRPr>
            </a:lvl8pPr>
            <a:lvl9pPr marL="24373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59889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Content Placeholder 2"/>
          <p:cNvSpPr>
            <a:spLocks noGrp="1"/>
          </p:cNvSpPr>
          <p:nvPr>
            <p:ph sz="half" idx="1"/>
          </p:nvPr>
        </p:nvSpPr>
        <p:spPr>
          <a:xfrm>
            <a:off x="304800" y="1066802"/>
            <a:ext cx="2692400" cy="3017309"/>
          </a:xfrm>
          <a:prstGeom prst="rect">
            <a:avLst/>
          </a:prstGeom>
        </p:spPr>
        <p:txBody>
          <a:bodyPr lIns="91395" tIns="45699" rIns="91395" bIns="45699"/>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a:prstGeom prst="rect">
            <a:avLst/>
          </a:prstGeom>
        </p:spPr>
        <p:txBody>
          <a:bodyPr lIns="91395" tIns="45699" rIns="91395" bIns="45699"/>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702266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lvl1pPr>
              <a:defRPr/>
            </a:lvl1pPr>
          </a:lstStyle>
          <a:p>
            <a:r>
              <a:rPr lang="en-US"/>
              <a:t>Click to edit Master title style</a:t>
            </a:r>
          </a:p>
        </p:txBody>
      </p:sp>
      <p:sp>
        <p:nvSpPr>
          <p:cNvPr id="3" name="Text Placeholder 2"/>
          <p:cNvSpPr>
            <a:spLocks noGrp="1"/>
          </p:cNvSpPr>
          <p:nvPr>
            <p:ph type="body" idx="1"/>
          </p:nvPr>
        </p:nvSpPr>
        <p:spPr>
          <a:xfrm>
            <a:off x="304805" y="1023409"/>
            <a:ext cx="2693459" cy="426508"/>
          </a:xfrm>
          <a:prstGeom prst="rect">
            <a:avLst/>
          </a:prstGeom>
        </p:spPr>
        <p:txBody>
          <a:bodyPr lIns="91395" tIns="45699" rIns="91395" bIns="45699" anchor="b"/>
          <a:lstStyle>
            <a:lvl1pPr marL="0" indent="0">
              <a:buNone/>
              <a:defRPr sz="1600" b="1"/>
            </a:lvl1pPr>
            <a:lvl2pPr marL="304665" indent="0">
              <a:buNone/>
              <a:defRPr sz="1300" b="1"/>
            </a:lvl2pPr>
            <a:lvl3pPr marL="609325" indent="0">
              <a:buNone/>
              <a:defRPr sz="1200" b="1"/>
            </a:lvl3pPr>
            <a:lvl4pPr marL="913991" indent="0">
              <a:buNone/>
              <a:defRPr sz="1100" b="1"/>
            </a:lvl4pPr>
            <a:lvl5pPr marL="1218651" indent="0">
              <a:buNone/>
              <a:defRPr sz="1100" b="1"/>
            </a:lvl5pPr>
            <a:lvl6pPr marL="1523316" indent="0">
              <a:buNone/>
              <a:defRPr sz="1100" b="1"/>
            </a:lvl6pPr>
            <a:lvl7pPr marL="1827977" indent="0">
              <a:buNone/>
              <a:defRPr sz="1100" b="1"/>
            </a:lvl7pPr>
            <a:lvl8pPr marL="2132642" indent="0">
              <a:buNone/>
              <a:defRPr sz="1100" b="1"/>
            </a:lvl8pPr>
            <a:lvl9pPr marL="24373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5" y="1449917"/>
            <a:ext cx="2693459" cy="2634192"/>
          </a:xfrm>
          <a:prstGeom prst="rect">
            <a:avLst/>
          </a:prstGeom>
        </p:spPr>
        <p:txBody>
          <a:bodyPr lIns="91395" tIns="45699" rIns="91395" bIns="45699"/>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a:prstGeom prst="rect">
            <a:avLst/>
          </a:prstGeom>
        </p:spPr>
        <p:txBody>
          <a:bodyPr lIns="91395" tIns="45699" rIns="91395" bIns="45699" anchor="b"/>
          <a:lstStyle>
            <a:lvl1pPr marL="0" indent="0">
              <a:buNone/>
              <a:defRPr sz="1600" b="1"/>
            </a:lvl1pPr>
            <a:lvl2pPr marL="304665" indent="0">
              <a:buNone/>
              <a:defRPr sz="1300" b="1"/>
            </a:lvl2pPr>
            <a:lvl3pPr marL="609325" indent="0">
              <a:buNone/>
              <a:defRPr sz="1200" b="1"/>
            </a:lvl3pPr>
            <a:lvl4pPr marL="913991" indent="0">
              <a:buNone/>
              <a:defRPr sz="1100" b="1"/>
            </a:lvl4pPr>
            <a:lvl5pPr marL="1218651" indent="0">
              <a:buNone/>
              <a:defRPr sz="1100" b="1"/>
            </a:lvl5pPr>
            <a:lvl6pPr marL="1523316" indent="0">
              <a:buNone/>
              <a:defRPr sz="1100" b="1"/>
            </a:lvl6pPr>
            <a:lvl7pPr marL="1827977" indent="0">
              <a:buNone/>
              <a:defRPr sz="1100" b="1"/>
            </a:lvl7pPr>
            <a:lvl8pPr marL="2132642" indent="0">
              <a:buNone/>
              <a:defRPr sz="1100" b="1"/>
            </a:lvl8pPr>
            <a:lvl9pPr marL="24373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a:prstGeom prst="rect">
            <a:avLst/>
          </a:prstGeom>
        </p:spPr>
        <p:txBody>
          <a:bodyPr lIns="91395" tIns="45699" rIns="91395" bIns="45699"/>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9" name="Slide Number Placeholder 8"/>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2414404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Date Placeholder 2"/>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5" name="Slide Number Placeholder 4"/>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67273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4" name="Slide Number Placeholder 3"/>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53159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1325563"/>
          </a:xfrm>
          <a:prstGeom prst="rect">
            <a:avLst/>
          </a:prstGeom>
        </p:spPr>
        <p:txBody>
          <a:bodyPr lIns="91395" tIns="45699" rIns="91395" bIns="45699"/>
          <a:lstStyle/>
          <a:p>
            <a:r>
              <a:rPr lang="en-US"/>
              <a:t>Click to edit Master title style</a:t>
            </a:r>
          </a:p>
        </p:txBody>
      </p:sp>
      <p:sp>
        <p:nvSpPr>
          <p:cNvPr id="3" name="Content Placeholder 2"/>
          <p:cNvSpPr>
            <a:spLocks noGrp="1"/>
          </p:cNvSpPr>
          <p:nvPr>
            <p:ph idx="1"/>
          </p:nvPr>
        </p:nvSpPr>
        <p:spPr>
          <a:xfrm>
            <a:off x="838200" y="1825626"/>
            <a:ext cx="10515600" cy="4351338"/>
          </a:xfrm>
          <a:prstGeom prst="rect">
            <a:avLst/>
          </a:prstGeom>
        </p:spPr>
        <p:txBody>
          <a:bodyPr lIns="91395" tIns="45699" rIns="91395" bIns="456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5" name="Footer Placeholder 4"/>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454014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lIns="91395" tIns="45699" rIns="91395" bIns="45699"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9"/>
            <a:ext cx="3407833" cy="3902075"/>
          </a:xfrm>
          <a:prstGeom prst="rect">
            <a:avLst/>
          </a:prstGeom>
        </p:spPr>
        <p:txBody>
          <a:bodyPr lIns="91395" tIns="45699" rIns="91395" bIns="45699"/>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9"/>
            <a:ext cx="2005542" cy="3127375"/>
          </a:xfrm>
          <a:prstGeom prst="rect">
            <a:avLst/>
          </a:prstGeom>
        </p:spPr>
        <p:txBody>
          <a:bodyPr lIns="91395" tIns="45699" rIns="91395" bIns="45699"/>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678931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5"/>
            <a:ext cx="3657600" cy="377825"/>
          </a:xfrm>
          <a:prstGeom prst="rect">
            <a:avLst/>
          </a:prstGeom>
        </p:spPr>
        <p:txBody>
          <a:bodyPr lIns="91395" tIns="45699" rIns="91395" bIns="45699"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lIns="91395" tIns="45699" rIns="91395" bIns="45699"/>
          <a:lstStyle>
            <a:lvl1pPr marL="0" indent="0">
              <a:buNone/>
              <a:defRPr sz="2100"/>
            </a:lvl1pPr>
            <a:lvl2pPr marL="304665" indent="0">
              <a:buNone/>
              <a:defRPr sz="1900"/>
            </a:lvl2pPr>
            <a:lvl3pPr marL="609325" indent="0">
              <a:buNone/>
              <a:defRPr sz="1600"/>
            </a:lvl3pPr>
            <a:lvl4pPr marL="913991" indent="0">
              <a:buNone/>
              <a:defRPr sz="1300"/>
            </a:lvl4pPr>
            <a:lvl5pPr marL="1218651" indent="0">
              <a:buNone/>
              <a:defRPr sz="1300"/>
            </a:lvl5pPr>
            <a:lvl6pPr marL="1523316" indent="0">
              <a:buNone/>
              <a:defRPr sz="1300"/>
            </a:lvl6pPr>
            <a:lvl7pPr marL="1827977" indent="0">
              <a:buNone/>
              <a:defRPr sz="1300"/>
            </a:lvl7pPr>
            <a:lvl8pPr marL="2132642" indent="0">
              <a:buNone/>
              <a:defRPr sz="1300"/>
            </a:lvl8pPr>
            <a:lvl9pPr marL="2437302" indent="0">
              <a:buNone/>
              <a:defRPr sz="1300"/>
            </a:lvl9pPr>
          </a:lstStyle>
          <a:p>
            <a:endParaRPr lang="en-US"/>
          </a:p>
        </p:txBody>
      </p:sp>
      <p:sp>
        <p:nvSpPr>
          <p:cNvPr id="4" name="Text Placeholder 3"/>
          <p:cNvSpPr>
            <a:spLocks noGrp="1"/>
          </p:cNvSpPr>
          <p:nvPr>
            <p:ph type="body" sz="half" idx="2"/>
          </p:nvPr>
        </p:nvSpPr>
        <p:spPr>
          <a:xfrm>
            <a:off x="1194859" y="3578230"/>
            <a:ext cx="3657600" cy="536575"/>
          </a:xfrm>
          <a:prstGeom prst="rect">
            <a:avLst/>
          </a:prstGeom>
        </p:spPr>
        <p:txBody>
          <a:bodyPr lIns="91395" tIns="45699" rIns="91395" bIns="45699"/>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2390988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304800" y="1066802"/>
            <a:ext cx="5486400" cy="3017309"/>
          </a:xfrm>
          <a:prstGeom prst="rect">
            <a:avLst/>
          </a:prstGeom>
        </p:spPr>
        <p:txBody>
          <a:bodyPr vert="eaVert"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874565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7"/>
            <a:ext cx="1371600" cy="3901017"/>
          </a:xfrm>
          <a:prstGeom prst="rect">
            <a:avLst/>
          </a:prstGeom>
        </p:spPr>
        <p:txBody>
          <a:bodyPr vert="eaVert"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304800" y="183097"/>
            <a:ext cx="4013200" cy="3901017"/>
          </a:xfrm>
          <a:prstGeom prst="rect">
            <a:avLst/>
          </a:prstGeom>
        </p:spPr>
        <p:txBody>
          <a:bodyPr vert="eaVert"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812927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lIns="91395" tIns="45699" rIns="91395" bIns="45699"/>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lIns="91395" tIns="45699" rIns="91395" bIns="45699"/>
          <a:lstStyle>
            <a:lvl1pPr marL="0" indent="0" algn="ctr">
              <a:buNone/>
              <a:defRPr>
                <a:solidFill>
                  <a:schemeClr val="tx1">
                    <a:tint val="75000"/>
                  </a:schemeClr>
                </a:solidFill>
              </a:defRPr>
            </a:lvl1pPr>
            <a:lvl2pPr marL="304665" indent="0" algn="ctr">
              <a:buNone/>
              <a:defRPr>
                <a:solidFill>
                  <a:schemeClr val="tx1">
                    <a:tint val="75000"/>
                  </a:schemeClr>
                </a:solidFill>
              </a:defRPr>
            </a:lvl2pPr>
            <a:lvl3pPr marL="609325" indent="0" algn="ctr">
              <a:buNone/>
              <a:defRPr>
                <a:solidFill>
                  <a:schemeClr val="tx1">
                    <a:tint val="75000"/>
                  </a:schemeClr>
                </a:solidFill>
              </a:defRPr>
            </a:lvl3pPr>
            <a:lvl4pPr marL="913991" indent="0" algn="ctr">
              <a:buNone/>
              <a:defRPr>
                <a:solidFill>
                  <a:schemeClr val="tx1">
                    <a:tint val="75000"/>
                  </a:schemeClr>
                </a:solidFill>
              </a:defRPr>
            </a:lvl4pPr>
            <a:lvl5pPr marL="1218651" indent="0" algn="ctr">
              <a:buNone/>
              <a:defRPr>
                <a:solidFill>
                  <a:schemeClr val="tx1">
                    <a:tint val="75000"/>
                  </a:schemeClr>
                </a:solidFill>
              </a:defRPr>
            </a:lvl5pPr>
            <a:lvl6pPr marL="1523316" indent="0" algn="ctr">
              <a:buNone/>
              <a:defRPr>
                <a:solidFill>
                  <a:schemeClr val="tx1">
                    <a:tint val="75000"/>
                  </a:schemeClr>
                </a:solidFill>
              </a:defRPr>
            </a:lvl6pPr>
            <a:lvl7pPr marL="1827977" indent="0" algn="ctr">
              <a:buNone/>
              <a:defRPr>
                <a:solidFill>
                  <a:schemeClr val="tx1">
                    <a:tint val="75000"/>
                  </a:schemeClr>
                </a:solidFill>
              </a:defRPr>
            </a:lvl7pPr>
            <a:lvl8pPr marL="2132642" indent="0" algn="ctr">
              <a:buNone/>
              <a:defRPr>
                <a:solidFill>
                  <a:schemeClr val="tx1">
                    <a:tint val="75000"/>
                  </a:schemeClr>
                </a:solidFill>
              </a:defRPr>
            </a:lvl8pPr>
            <a:lvl9pPr marL="2437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2368716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Content Placeholder 2"/>
          <p:cNvSpPr>
            <a:spLocks noGrp="1"/>
          </p:cNvSpPr>
          <p:nvPr>
            <p:ph idx="1"/>
          </p:nvPr>
        </p:nvSpPr>
        <p:spPr>
          <a:xfrm>
            <a:off x="304800" y="1066802"/>
            <a:ext cx="5486400" cy="3017309"/>
          </a:xfrm>
          <a:prstGeom prst="rect">
            <a:avLst/>
          </a:prstGeom>
        </p:spPr>
        <p:txBody>
          <a:bodyPr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581282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lIns="91395" tIns="45699" rIns="91395" bIns="45699"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a:prstGeom prst="rect">
            <a:avLst/>
          </a:prstGeom>
        </p:spPr>
        <p:txBody>
          <a:bodyPr lIns="91395" tIns="45699" rIns="91395" bIns="45699" anchor="b"/>
          <a:lstStyle>
            <a:lvl1pPr marL="0" indent="0">
              <a:buNone/>
              <a:defRPr sz="1300">
                <a:solidFill>
                  <a:schemeClr val="tx1">
                    <a:tint val="75000"/>
                  </a:schemeClr>
                </a:solidFill>
              </a:defRPr>
            </a:lvl1pPr>
            <a:lvl2pPr marL="304665" indent="0">
              <a:buNone/>
              <a:defRPr sz="1200">
                <a:solidFill>
                  <a:schemeClr val="tx1">
                    <a:tint val="75000"/>
                  </a:schemeClr>
                </a:solidFill>
              </a:defRPr>
            </a:lvl2pPr>
            <a:lvl3pPr marL="609325" indent="0">
              <a:buNone/>
              <a:defRPr sz="1100">
                <a:solidFill>
                  <a:schemeClr val="tx1">
                    <a:tint val="75000"/>
                  </a:schemeClr>
                </a:solidFill>
              </a:defRPr>
            </a:lvl3pPr>
            <a:lvl4pPr marL="913991" indent="0">
              <a:buNone/>
              <a:defRPr sz="900">
                <a:solidFill>
                  <a:schemeClr val="tx1">
                    <a:tint val="75000"/>
                  </a:schemeClr>
                </a:solidFill>
              </a:defRPr>
            </a:lvl4pPr>
            <a:lvl5pPr marL="1218651" indent="0">
              <a:buNone/>
              <a:defRPr sz="900">
                <a:solidFill>
                  <a:schemeClr val="tx1">
                    <a:tint val="75000"/>
                  </a:schemeClr>
                </a:solidFill>
              </a:defRPr>
            </a:lvl5pPr>
            <a:lvl6pPr marL="1523316" indent="0">
              <a:buNone/>
              <a:defRPr sz="900">
                <a:solidFill>
                  <a:schemeClr val="tx1">
                    <a:tint val="75000"/>
                  </a:schemeClr>
                </a:solidFill>
              </a:defRPr>
            </a:lvl6pPr>
            <a:lvl7pPr marL="1827977" indent="0">
              <a:buNone/>
              <a:defRPr sz="900">
                <a:solidFill>
                  <a:schemeClr val="tx1">
                    <a:tint val="75000"/>
                  </a:schemeClr>
                </a:solidFill>
              </a:defRPr>
            </a:lvl7pPr>
            <a:lvl8pPr marL="2132642" indent="0">
              <a:buNone/>
              <a:defRPr sz="900">
                <a:solidFill>
                  <a:schemeClr val="tx1">
                    <a:tint val="75000"/>
                  </a:schemeClr>
                </a:solidFill>
              </a:defRPr>
            </a:lvl8pPr>
            <a:lvl9pPr marL="24373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2424730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Content Placeholder 2"/>
          <p:cNvSpPr>
            <a:spLocks noGrp="1"/>
          </p:cNvSpPr>
          <p:nvPr>
            <p:ph sz="half" idx="1"/>
          </p:nvPr>
        </p:nvSpPr>
        <p:spPr>
          <a:xfrm>
            <a:off x="304800" y="1066802"/>
            <a:ext cx="2692400" cy="3017309"/>
          </a:xfrm>
          <a:prstGeom prst="rect">
            <a:avLst/>
          </a:prstGeom>
        </p:spPr>
        <p:txBody>
          <a:bodyPr lIns="91395" tIns="45699" rIns="91395" bIns="45699"/>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a:prstGeom prst="rect">
            <a:avLst/>
          </a:prstGeom>
        </p:spPr>
        <p:txBody>
          <a:bodyPr lIns="91395" tIns="45699" rIns="91395" bIns="45699"/>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890790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lvl1pPr>
              <a:defRPr/>
            </a:lvl1pPr>
          </a:lstStyle>
          <a:p>
            <a:r>
              <a:rPr lang="en-US"/>
              <a:t>Click to edit Master title style</a:t>
            </a:r>
          </a:p>
        </p:txBody>
      </p:sp>
      <p:sp>
        <p:nvSpPr>
          <p:cNvPr id="3" name="Text Placeholder 2"/>
          <p:cNvSpPr>
            <a:spLocks noGrp="1"/>
          </p:cNvSpPr>
          <p:nvPr>
            <p:ph type="body" idx="1"/>
          </p:nvPr>
        </p:nvSpPr>
        <p:spPr>
          <a:xfrm>
            <a:off x="304805" y="1023409"/>
            <a:ext cx="2693459" cy="426508"/>
          </a:xfrm>
          <a:prstGeom prst="rect">
            <a:avLst/>
          </a:prstGeom>
        </p:spPr>
        <p:txBody>
          <a:bodyPr lIns="91395" tIns="45699" rIns="91395" bIns="45699" anchor="b"/>
          <a:lstStyle>
            <a:lvl1pPr marL="0" indent="0">
              <a:buNone/>
              <a:defRPr sz="1600" b="1"/>
            </a:lvl1pPr>
            <a:lvl2pPr marL="304665" indent="0">
              <a:buNone/>
              <a:defRPr sz="1300" b="1"/>
            </a:lvl2pPr>
            <a:lvl3pPr marL="609325" indent="0">
              <a:buNone/>
              <a:defRPr sz="1200" b="1"/>
            </a:lvl3pPr>
            <a:lvl4pPr marL="913991" indent="0">
              <a:buNone/>
              <a:defRPr sz="1100" b="1"/>
            </a:lvl4pPr>
            <a:lvl5pPr marL="1218651" indent="0">
              <a:buNone/>
              <a:defRPr sz="1100" b="1"/>
            </a:lvl5pPr>
            <a:lvl6pPr marL="1523316" indent="0">
              <a:buNone/>
              <a:defRPr sz="1100" b="1"/>
            </a:lvl6pPr>
            <a:lvl7pPr marL="1827977" indent="0">
              <a:buNone/>
              <a:defRPr sz="1100" b="1"/>
            </a:lvl7pPr>
            <a:lvl8pPr marL="2132642" indent="0">
              <a:buNone/>
              <a:defRPr sz="1100" b="1"/>
            </a:lvl8pPr>
            <a:lvl9pPr marL="24373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5" y="1449917"/>
            <a:ext cx="2693459" cy="2634192"/>
          </a:xfrm>
          <a:prstGeom prst="rect">
            <a:avLst/>
          </a:prstGeom>
        </p:spPr>
        <p:txBody>
          <a:bodyPr lIns="91395" tIns="45699" rIns="91395" bIns="45699"/>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a:prstGeom prst="rect">
            <a:avLst/>
          </a:prstGeom>
        </p:spPr>
        <p:txBody>
          <a:bodyPr lIns="91395" tIns="45699" rIns="91395" bIns="45699" anchor="b"/>
          <a:lstStyle>
            <a:lvl1pPr marL="0" indent="0">
              <a:buNone/>
              <a:defRPr sz="1600" b="1"/>
            </a:lvl1pPr>
            <a:lvl2pPr marL="304665" indent="0">
              <a:buNone/>
              <a:defRPr sz="1300" b="1"/>
            </a:lvl2pPr>
            <a:lvl3pPr marL="609325" indent="0">
              <a:buNone/>
              <a:defRPr sz="1200" b="1"/>
            </a:lvl3pPr>
            <a:lvl4pPr marL="913991" indent="0">
              <a:buNone/>
              <a:defRPr sz="1100" b="1"/>
            </a:lvl4pPr>
            <a:lvl5pPr marL="1218651" indent="0">
              <a:buNone/>
              <a:defRPr sz="1100" b="1"/>
            </a:lvl5pPr>
            <a:lvl6pPr marL="1523316" indent="0">
              <a:buNone/>
              <a:defRPr sz="1100" b="1"/>
            </a:lvl6pPr>
            <a:lvl7pPr marL="1827977" indent="0">
              <a:buNone/>
              <a:defRPr sz="1100" b="1"/>
            </a:lvl7pPr>
            <a:lvl8pPr marL="2132642" indent="0">
              <a:buNone/>
              <a:defRPr sz="1100" b="1"/>
            </a:lvl8pPr>
            <a:lvl9pPr marL="24373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a:prstGeom prst="rect">
            <a:avLst/>
          </a:prstGeom>
        </p:spPr>
        <p:txBody>
          <a:bodyPr lIns="91395" tIns="45699" rIns="91395" bIns="45699"/>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9" name="Slide Number Placeholder 8"/>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4038703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Date Placeholder 2"/>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5" name="Slide Number Placeholder 4"/>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279355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3"/>
            <a:ext cx="10515600" cy="2852737"/>
          </a:xfrm>
          <a:prstGeom prst="rect">
            <a:avLst/>
          </a:prstGeom>
        </p:spPr>
        <p:txBody>
          <a:bodyPr lIns="91395" tIns="45699" rIns="91395" bIns="45699"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a:prstGeom prst="rect">
            <a:avLst/>
          </a:prstGeom>
        </p:spPr>
        <p:txBody>
          <a:bodyPr lIns="91395" tIns="45699" rIns="91395" bIns="45699"/>
          <a:lstStyle>
            <a:lvl1pPr marL="0" indent="0">
              <a:buNone/>
              <a:defRPr sz="2400">
                <a:solidFill>
                  <a:schemeClr val="tx1">
                    <a:tint val="75000"/>
                  </a:schemeClr>
                </a:solidFill>
              </a:defRPr>
            </a:lvl1pPr>
            <a:lvl2pPr marL="456970" indent="0">
              <a:buNone/>
              <a:defRPr sz="2000">
                <a:solidFill>
                  <a:schemeClr val="tx1">
                    <a:tint val="75000"/>
                  </a:schemeClr>
                </a:solidFill>
              </a:defRPr>
            </a:lvl2pPr>
            <a:lvl3pPr marL="913945" indent="0">
              <a:buNone/>
              <a:defRPr sz="1800">
                <a:solidFill>
                  <a:schemeClr val="tx1">
                    <a:tint val="75000"/>
                  </a:schemeClr>
                </a:solidFill>
              </a:defRPr>
            </a:lvl3pPr>
            <a:lvl4pPr marL="1370915" indent="0">
              <a:buNone/>
              <a:defRPr sz="1600">
                <a:solidFill>
                  <a:schemeClr val="tx1">
                    <a:tint val="75000"/>
                  </a:schemeClr>
                </a:solidFill>
              </a:defRPr>
            </a:lvl4pPr>
            <a:lvl5pPr marL="1827887" indent="0">
              <a:buNone/>
              <a:defRPr sz="1600">
                <a:solidFill>
                  <a:schemeClr val="tx1">
                    <a:tint val="75000"/>
                  </a:schemeClr>
                </a:solidFill>
              </a:defRPr>
            </a:lvl5pPr>
            <a:lvl6pPr marL="2284859" indent="0">
              <a:buNone/>
              <a:defRPr sz="1600">
                <a:solidFill>
                  <a:schemeClr val="tx1">
                    <a:tint val="75000"/>
                  </a:schemeClr>
                </a:solidFill>
              </a:defRPr>
            </a:lvl6pPr>
            <a:lvl7pPr marL="2741830" indent="0">
              <a:buNone/>
              <a:defRPr sz="1600">
                <a:solidFill>
                  <a:schemeClr val="tx1">
                    <a:tint val="75000"/>
                  </a:schemeClr>
                </a:solidFill>
              </a:defRPr>
            </a:lvl7pPr>
            <a:lvl8pPr marL="3198800" indent="0">
              <a:buNone/>
              <a:defRPr sz="1600">
                <a:solidFill>
                  <a:schemeClr val="tx1">
                    <a:tint val="75000"/>
                  </a:schemeClr>
                </a:solidFill>
              </a:defRPr>
            </a:lvl8pPr>
            <a:lvl9pPr marL="365577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5" name="Footer Placeholder 4"/>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423649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4" name="Slide Number Placeholder 3"/>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612785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lIns="91395" tIns="45699" rIns="91395" bIns="45699"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9"/>
            <a:ext cx="3407833" cy="3902075"/>
          </a:xfrm>
          <a:prstGeom prst="rect">
            <a:avLst/>
          </a:prstGeom>
        </p:spPr>
        <p:txBody>
          <a:bodyPr lIns="91395" tIns="45699" rIns="91395" bIns="45699"/>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9"/>
            <a:ext cx="2005542" cy="3127375"/>
          </a:xfrm>
          <a:prstGeom prst="rect">
            <a:avLst/>
          </a:prstGeom>
        </p:spPr>
        <p:txBody>
          <a:bodyPr lIns="91395" tIns="45699" rIns="91395" bIns="45699"/>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57186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5"/>
            <a:ext cx="3657600" cy="377825"/>
          </a:xfrm>
          <a:prstGeom prst="rect">
            <a:avLst/>
          </a:prstGeom>
        </p:spPr>
        <p:txBody>
          <a:bodyPr lIns="91395" tIns="45699" rIns="91395" bIns="45699"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lIns="91395" tIns="45699" rIns="91395" bIns="45699"/>
          <a:lstStyle>
            <a:lvl1pPr marL="0" indent="0">
              <a:buNone/>
              <a:defRPr sz="2100"/>
            </a:lvl1pPr>
            <a:lvl2pPr marL="304665" indent="0">
              <a:buNone/>
              <a:defRPr sz="1900"/>
            </a:lvl2pPr>
            <a:lvl3pPr marL="609325" indent="0">
              <a:buNone/>
              <a:defRPr sz="1600"/>
            </a:lvl3pPr>
            <a:lvl4pPr marL="913991" indent="0">
              <a:buNone/>
              <a:defRPr sz="1300"/>
            </a:lvl4pPr>
            <a:lvl5pPr marL="1218651" indent="0">
              <a:buNone/>
              <a:defRPr sz="1300"/>
            </a:lvl5pPr>
            <a:lvl6pPr marL="1523316" indent="0">
              <a:buNone/>
              <a:defRPr sz="1300"/>
            </a:lvl6pPr>
            <a:lvl7pPr marL="1827977" indent="0">
              <a:buNone/>
              <a:defRPr sz="1300"/>
            </a:lvl7pPr>
            <a:lvl8pPr marL="2132642" indent="0">
              <a:buNone/>
              <a:defRPr sz="1300"/>
            </a:lvl8pPr>
            <a:lvl9pPr marL="2437302" indent="0">
              <a:buNone/>
              <a:defRPr sz="1300"/>
            </a:lvl9pPr>
          </a:lstStyle>
          <a:p>
            <a:endParaRPr lang="en-US"/>
          </a:p>
        </p:txBody>
      </p:sp>
      <p:sp>
        <p:nvSpPr>
          <p:cNvPr id="4" name="Text Placeholder 3"/>
          <p:cNvSpPr>
            <a:spLocks noGrp="1"/>
          </p:cNvSpPr>
          <p:nvPr>
            <p:ph type="body" sz="half" idx="2"/>
          </p:nvPr>
        </p:nvSpPr>
        <p:spPr>
          <a:xfrm>
            <a:off x="1194859" y="3578230"/>
            <a:ext cx="3657600" cy="536575"/>
          </a:xfrm>
          <a:prstGeom prst="rect">
            <a:avLst/>
          </a:prstGeom>
        </p:spPr>
        <p:txBody>
          <a:bodyPr lIns="91395" tIns="45699" rIns="91395" bIns="45699"/>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880962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304800" y="1066802"/>
            <a:ext cx="5486400" cy="3017309"/>
          </a:xfrm>
          <a:prstGeom prst="rect">
            <a:avLst/>
          </a:prstGeom>
        </p:spPr>
        <p:txBody>
          <a:bodyPr vert="eaVert"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1349989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7"/>
            <a:ext cx="1371600" cy="3901017"/>
          </a:xfrm>
          <a:prstGeom prst="rect">
            <a:avLst/>
          </a:prstGeom>
        </p:spPr>
        <p:txBody>
          <a:bodyPr vert="eaVert"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304800" y="183097"/>
            <a:ext cx="4013200" cy="3901017"/>
          </a:xfrm>
          <a:prstGeom prst="rect">
            <a:avLst/>
          </a:prstGeom>
        </p:spPr>
        <p:txBody>
          <a:bodyPr vert="eaVert"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13491206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665" indent="0" algn="ctr">
              <a:buNone/>
              <a:defRPr>
                <a:solidFill>
                  <a:schemeClr val="tx1">
                    <a:tint val="75000"/>
                  </a:schemeClr>
                </a:solidFill>
              </a:defRPr>
            </a:lvl2pPr>
            <a:lvl3pPr marL="609325" indent="0" algn="ctr">
              <a:buNone/>
              <a:defRPr>
                <a:solidFill>
                  <a:schemeClr val="tx1">
                    <a:tint val="75000"/>
                  </a:schemeClr>
                </a:solidFill>
              </a:defRPr>
            </a:lvl3pPr>
            <a:lvl4pPr marL="913991" indent="0" algn="ctr">
              <a:buNone/>
              <a:defRPr>
                <a:solidFill>
                  <a:schemeClr val="tx1">
                    <a:tint val="75000"/>
                  </a:schemeClr>
                </a:solidFill>
              </a:defRPr>
            </a:lvl4pPr>
            <a:lvl5pPr marL="1218651" indent="0" algn="ctr">
              <a:buNone/>
              <a:defRPr>
                <a:solidFill>
                  <a:schemeClr val="tx1">
                    <a:tint val="75000"/>
                  </a:schemeClr>
                </a:solidFill>
              </a:defRPr>
            </a:lvl5pPr>
            <a:lvl6pPr marL="1523316" indent="0" algn="ctr">
              <a:buNone/>
              <a:defRPr>
                <a:solidFill>
                  <a:schemeClr val="tx1">
                    <a:tint val="75000"/>
                  </a:schemeClr>
                </a:solidFill>
              </a:defRPr>
            </a:lvl6pPr>
            <a:lvl7pPr marL="1827977" indent="0" algn="ctr">
              <a:buNone/>
              <a:defRPr>
                <a:solidFill>
                  <a:schemeClr val="tx1">
                    <a:tint val="75000"/>
                  </a:schemeClr>
                </a:solidFill>
              </a:defRPr>
            </a:lvl7pPr>
            <a:lvl8pPr marL="2132642" indent="0" algn="ctr">
              <a:buNone/>
              <a:defRPr>
                <a:solidFill>
                  <a:schemeClr val="tx1">
                    <a:tint val="75000"/>
                  </a:schemeClr>
                </a:solidFill>
              </a:defRPr>
            </a:lvl8pPr>
            <a:lvl9pPr marL="2437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601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1378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665" indent="0">
              <a:buNone/>
              <a:defRPr sz="1200">
                <a:solidFill>
                  <a:schemeClr val="tx1">
                    <a:tint val="75000"/>
                  </a:schemeClr>
                </a:solidFill>
              </a:defRPr>
            </a:lvl2pPr>
            <a:lvl3pPr marL="609325" indent="0">
              <a:buNone/>
              <a:defRPr sz="1100">
                <a:solidFill>
                  <a:schemeClr val="tx1">
                    <a:tint val="75000"/>
                  </a:schemeClr>
                </a:solidFill>
              </a:defRPr>
            </a:lvl3pPr>
            <a:lvl4pPr marL="913991" indent="0">
              <a:buNone/>
              <a:defRPr sz="900">
                <a:solidFill>
                  <a:schemeClr val="tx1">
                    <a:tint val="75000"/>
                  </a:schemeClr>
                </a:solidFill>
              </a:defRPr>
            </a:lvl4pPr>
            <a:lvl5pPr marL="1218651" indent="0">
              <a:buNone/>
              <a:defRPr sz="900">
                <a:solidFill>
                  <a:schemeClr val="tx1">
                    <a:tint val="75000"/>
                  </a:schemeClr>
                </a:solidFill>
              </a:defRPr>
            </a:lvl5pPr>
            <a:lvl6pPr marL="1523316" indent="0">
              <a:buNone/>
              <a:defRPr sz="900">
                <a:solidFill>
                  <a:schemeClr val="tx1">
                    <a:tint val="75000"/>
                  </a:schemeClr>
                </a:solidFill>
              </a:defRPr>
            </a:lvl6pPr>
            <a:lvl7pPr marL="1827977" indent="0">
              <a:buNone/>
              <a:defRPr sz="900">
                <a:solidFill>
                  <a:schemeClr val="tx1">
                    <a:tint val="75000"/>
                  </a:schemeClr>
                </a:solidFill>
              </a:defRPr>
            </a:lvl7pPr>
            <a:lvl8pPr marL="2132642" indent="0">
              <a:buNone/>
              <a:defRPr sz="900">
                <a:solidFill>
                  <a:schemeClr val="tx1">
                    <a:tint val="75000"/>
                  </a:schemeClr>
                </a:solidFill>
              </a:defRPr>
            </a:lvl8pPr>
            <a:lvl9pPr marL="24373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70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683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5" y="1023409"/>
            <a:ext cx="2693459" cy="426508"/>
          </a:xfrm>
        </p:spPr>
        <p:txBody>
          <a:bodyPr anchor="b"/>
          <a:lstStyle>
            <a:lvl1pPr marL="0" indent="0">
              <a:buNone/>
              <a:defRPr sz="1600" b="1"/>
            </a:lvl1pPr>
            <a:lvl2pPr marL="304665" indent="0">
              <a:buNone/>
              <a:defRPr sz="1300" b="1"/>
            </a:lvl2pPr>
            <a:lvl3pPr marL="609325" indent="0">
              <a:buNone/>
              <a:defRPr sz="1200" b="1"/>
            </a:lvl3pPr>
            <a:lvl4pPr marL="913991" indent="0">
              <a:buNone/>
              <a:defRPr sz="1100" b="1"/>
            </a:lvl4pPr>
            <a:lvl5pPr marL="1218651" indent="0">
              <a:buNone/>
              <a:defRPr sz="1100" b="1"/>
            </a:lvl5pPr>
            <a:lvl6pPr marL="1523316" indent="0">
              <a:buNone/>
              <a:defRPr sz="1100" b="1"/>
            </a:lvl6pPr>
            <a:lvl7pPr marL="1827977" indent="0">
              <a:buNone/>
              <a:defRPr sz="1100" b="1"/>
            </a:lvl7pPr>
            <a:lvl8pPr marL="2132642" indent="0">
              <a:buNone/>
              <a:defRPr sz="1100" b="1"/>
            </a:lvl8pPr>
            <a:lvl9pPr marL="24373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5"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665" indent="0">
              <a:buNone/>
              <a:defRPr sz="1300" b="1"/>
            </a:lvl2pPr>
            <a:lvl3pPr marL="609325" indent="0">
              <a:buNone/>
              <a:defRPr sz="1200" b="1"/>
            </a:lvl3pPr>
            <a:lvl4pPr marL="913991" indent="0">
              <a:buNone/>
              <a:defRPr sz="1100" b="1"/>
            </a:lvl4pPr>
            <a:lvl5pPr marL="1218651" indent="0">
              <a:buNone/>
              <a:defRPr sz="1100" b="1"/>
            </a:lvl5pPr>
            <a:lvl6pPr marL="1523316" indent="0">
              <a:buNone/>
              <a:defRPr sz="1100" b="1"/>
            </a:lvl6pPr>
            <a:lvl7pPr marL="1827977" indent="0">
              <a:buNone/>
              <a:defRPr sz="1100" b="1"/>
            </a:lvl7pPr>
            <a:lvl8pPr marL="2132642" indent="0">
              <a:buNone/>
              <a:defRPr sz="1100" b="1"/>
            </a:lvl8pPr>
            <a:lvl9pPr marL="24373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38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1325563"/>
          </a:xfrm>
          <a:prstGeom prst="rect">
            <a:avLst/>
          </a:prstGeom>
        </p:spPr>
        <p:txBody>
          <a:bodyPr lIns="91395" tIns="45699" rIns="91395" bIns="45699"/>
          <a:lstStyle/>
          <a:p>
            <a:r>
              <a:rPr lang="en-US"/>
              <a:t>Click to edit Master title style</a:t>
            </a:r>
          </a:p>
        </p:txBody>
      </p:sp>
      <p:sp>
        <p:nvSpPr>
          <p:cNvPr id="3" name="Content Placeholder 2"/>
          <p:cNvSpPr>
            <a:spLocks noGrp="1"/>
          </p:cNvSpPr>
          <p:nvPr>
            <p:ph sz="half" idx="1"/>
          </p:nvPr>
        </p:nvSpPr>
        <p:spPr>
          <a:xfrm>
            <a:off x="838200" y="1825626"/>
            <a:ext cx="5181600" cy="4351338"/>
          </a:xfrm>
          <a:prstGeom prst="rect">
            <a:avLst/>
          </a:prstGeom>
        </p:spPr>
        <p:txBody>
          <a:bodyPr lIns="91395" tIns="45699" rIns="91395" bIns="456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a:prstGeom prst="rect">
            <a:avLst/>
          </a:prstGeom>
        </p:spPr>
        <p:txBody>
          <a:bodyPr lIns="91395" tIns="45699" rIns="91395" bIns="456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6" name="Footer Placeholder 5"/>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1272822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980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4696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9"/>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9"/>
            <a:ext cx="2005542" cy="3127375"/>
          </a:xfrm>
        </p:spPr>
        <p:txBody>
          <a:bodyPr/>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13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5"/>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665" indent="0">
              <a:buNone/>
              <a:defRPr sz="1900"/>
            </a:lvl2pPr>
            <a:lvl3pPr marL="609325" indent="0">
              <a:buNone/>
              <a:defRPr sz="1600"/>
            </a:lvl3pPr>
            <a:lvl4pPr marL="913991" indent="0">
              <a:buNone/>
              <a:defRPr sz="1300"/>
            </a:lvl4pPr>
            <a:lvl5pPr marL="1218651" indent="0">
              <a:buNone/>
              <a:defRPr sz="1300"/>
            </a:lvl5pPr>
            <a:lvl6pPr marL="1523316" indent="0">
              <a:buNone/>
              <a:defRPr sz="1300"/>
            </a:lvl6pPr>
            <a:lvl7pPr marL="1827977" indent="0">
              <a:buNone/>
              <a:defRPr sz="1300"/>
            </a:lvl7pPr>
            <a:lvl8pPr marL="2132642" indent="0">
              <a:buNone/>
              <a:defRPr sz="1300"/>
            </a:lvl8pPr>
            <a:lvl9pPr marL="2437302" indent="0">
              <a:buNone/>
              <a:defRPr sz="1300"/>
            </a:lvl9pPr>
          </a:lstStyle>
          <a:p>
            <a:endParaRPr lang="en-US"/>
          </a:p>
        </p:txBody>
      </p:sp>
      <p:sp>
        <p:nvSpPr>
          <p:cNvPr id="4" name="Text Placeholder 3"/>
          <p:cNvSpPr>
            <a:spLocks noGrp="1"/>
          </p:cNvSpPr>
          <p:nvPr>
            <p:ph type="body" sz="half" idx="2"/>
          </p:nvPr>
        </p:nvSpPr>
        <p:spPr>
          <a:xfrm>
            <a:off x="1194859" y="3578230"/>
            <a:ext cx="3657600" cy="536575"/>
          </a:xfrm>
        </p:spPr>
        <p:txBody>
          <a:bodyPr/>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233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4993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7"/>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7"/>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5244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lIns="91395" tIns="45699" rIns="91395" bIns="45699"/>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lIns="91395" tIns="45699" rIns="91395" bIns="45699"/>
          <a:lstStyle>
            <a:lvl1pPr marL="0" indent="0" algn="ctr">
              <a:buNone/>
              <a:defRPr>
                <a:solidFill>
                  <a:schemeClr val="tx1">
                    <a:tint val="75000"/>
                  </a:schemeClr>
                </a:solidFill>
              </a:defRPr>
            </a:lvl1pPr>
            <a:lvl2pPr marL="304665" indent="0" algn="ctr">
              <a:buNone/>
              <a:defRPr>
                <a:solidFill>
                  <a:schemeClr val="tx1">
                    <a:tint val="75000"/>
                  </a:schemeClr>
                </a:solidFill>
              </a:defRPr>
            </a:lvl2pPr>
            <a:lvl3pPr marL="609325" indent="0" algn="ctr">
              <a:buNone/>
              <a:defRPr>
                <a:solidFill>
                  <a:schemeClr val="tx1">
                    <a:tint val="75000"/>
                  </a:schemeClr>
                </a:solidFill>
              </a:defRPr>
            </a:lvl3pPr>
            <a:lvl4pPr marL="913991" indent="0" algn="ctr">
              <a:buNone/>
              <a:defRPr>
                <a:solidFill>
                  <a:schemeClr val="tx1">
                    <a:tint val="75000"/>
                  </a:schemeClr>
                </a:solidFill>
              </a:defRPr>
            </a:lvl4pPr>
            <a:lvl5pPr marL="1218651" indent="0" algn="ctr">
              <a:buNone/>
              <a:defRPr>
                <a:solidFill>
                  <a:schemeClr val="tx1">
                    <a:tint val="75000"/>
                  </a:schemeClr>
                </a:solidFill>
              </a:defRPr>
            </a:lvl5pPr>
            <a:lvl6pPr marL="1523316" indent="0" algn="ctr">
              <a:buNone/>
              <a:defRPr>
                <a:solidFill>
                  <a:schemeClr val="tx1">
                    <a:tint val="75000"/>
                  </a:schemeClr>
                </a:solidFill>
              </a:defRPr>
            </a:lvl6pPr>
            <a:lvl7pPr marL="1827977" indent="0" algn="ctr">
              <a:buNone/>
              <a:defRPr>
                <a:solidFill>
                  <a:schemeClr val="tx1">
                    <a:tint val="75000"/>
                  </a:schemeClr>
                </a:solidFill>
              </a:defRPr>
            </a:lvl7pPr>
            <a:lvl8pPr marL="2132642" indent="0" algn="ctr">
              <a:buNone/>
              <a:defRPr>
                <a:solidFill>
                  <a:schemeClr val="tx1">
                    <a:tint val="75000"/>
                  </a:schemeClr>
                </a:solidFill>
              </a:defRPr>
            </a:lvl8pPr>
            <a:lvl9pPr marL="2437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2608922916"/>
      </p:ext>
    </p:extLst>
  </p:cSld>
  <p:clrMapOvr>
    <a:masterClrMapping/>
  </p:clrMapOvr>
  <p:transition spd="slow" advClick="0" advTm="300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Date Placeholder 2"/>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5" name="Slide Number Placeholder 4"/>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431373069"/>
      </p:ext>
    </p:extLst>
  </p:cSld>
  <p:clrMapOvr>
    <a:masterClrMapping/>
  </p:clrMapOvr>
  <p:transition spd="slow" advClick="0" advTm="300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35665"/>
      </p:ext>
    </p:extLst>
  </p:cSld>
  <p:clrMapOvr>
    <a:masterClrMapping/>
  </p:clrMapOvr>
  <p:transition spd="slow" advClick="0" advTm="300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053350"/>
      </p:ext>
    </p:extLst>
  </p:cSld>
  <p:clrMapOvr>
    <a:masterClrMapping/>
  </p:clrMapOvr>
  <p:transition spd="slow" advClick="0"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0"/>
            <a:ext cx="10515600" cy="1325563"/>
          </a:xfrm>
          <a:prstGeom prst="rect">
            <a:avLst/>
          </a:prstGeom>
        </p:spPr>
        <p:txBody>
          <a:bodyPr lIns="91395" tIns="45699" rIns="91395" bIns="45699"/>
          <a:lstStyle/>
          <a:p>
            <a:r>
              <a:rPr lang="en-US"/>
              <a:t>Click to edit Master title style</a:t>
            </a:r>
          </a:p>
        </p:txBody>
      </p:sp>
      <p:sp>
        <p:nvSpPr>
          <p:cNvPr id="3" name="Text Placeholder 2"/>
          <p:cNvSpPr>
            <a:spLocks noGrp="1"/>
          </p:cNvSpPr>
          <p:nvPr>
            <p:ph type="body" idx="1"/>
          </p:nvPr>
        </p:nvSpPr>
        <p:spPr>
          <a:xfrm>
            <a:off x="839793" y="1681163"/>
            <a:ext cx="5157787" cy="823912"/>
          </a:xfrm>
          <a:prstGeom prst="rect">
            <a:avLst/>
          </a:prstGeom>
        </p:spPr>
        <p:txBody>
          <a:bodyPr lIns="91395" tIns="45699" rIns="91395" bIns="45699" anchor="b"/>
          <a:lstStyle>
            <a:lvl1pPr marL="0" indent="0">
              <a:buNone/>
              <a:defRPr sz="2400" b="1"/>
            </a:lvl1pPr>
            <a:lvl2pPr marL="456970" indent="0">
              <a:buNone/>
              <a:defRPr sz="2000" b="1"/>
            </a:lvl2pPr>
            <a:lvl3pPr marL="913945" indent="0">
              <a:buNone/>
              <a:defRPr sz="1800" b="1"/>
            </a:lvl3pPr>
            <a:lvl4pPr marL="1370915" indent="0">
              <a:buNone/>
              <a:defRPr sz="1600" b="1"/>
            </a:lvl4pPr>
            <a:lvl5pPr marL="1827887" indent="0">
              <a:buNone/>
              <a:defRPr sz="1600" b="1"/>
            </a:lvl5pPr>
            <a:lvl6pPr marL="2284859" indent="0">
              <a:buNone/>
              <a:defRPr sz="1600" b="1"/>
            </a:lvl6pPr>
            <a:lvl7pPr marL="2741830" indent="0">
              <a:buNone/>
              <a:defRPr sz="1600" b="1"/>
            </a:lvl7pPr>
            <a:lvl8pPr marL="3198800" indent="0">
              <a:buNone/>
              <a:defRPr sz="1600" b="1"/>
            </a:lvl8pPr>
            <a:lvl9pPr marL="3655770" indent="0">
              <a:buNone/>
              <a:defRPr sz="1600"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a:prstGeom prst="rect">
            <a:avLst/>
          </a:prstGeom>
        </p:spPr>
        <p:txBody>
          <a:bodyPr lIns="91395" tIns="45699" rIns="91395" bIns="456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lIns="91395" tIns="45699" rIns="91395" bIns="45699" anchor="b"/>
          <a:lstStyle>
            <a:lvl1pPr marL="0" indent="0">
              <a:buNone/>
              <a:defRPr sz="2400" b="1"/>
            </a:lvl1pPr>
            <a:lvl2pPr marL="456970" indent="0">
              <a:buNone/>
              <a:defRPr sz="2000" b="1"/>
            </a:lvl2pPr>
            <a:lvl3pPr marL="913945" indent="0">
              <a:buNone/>
              <a:defRPr sz="1800" b="1"/>
            </a:lvl3pPr>
            <a:lvl4pPr marL="1370915" indent="0">
              <a:buNone/>
              <a:defRPr sz="1600" b="1"/>
            </a:lvl4pPr>
            <a:lvl5pPr marL="1827887" indent="0">
              <a:buNone/>
              <a:defRPr sz="1600" b="1"/>
            </a:lvl5pPr>
            <a:lvl6pPr marL="2284859" indent="0">
              <a:buNone/>
              <a:defRPr sz="1600" b="1"/>
            </a:lvl6pPr>
            <a:lvl7pPr marL="2741830" indent="0">
              <a:buNone/>
              <a:defRPr sz="1600" b="1"/>
            </a:lvl7pPr>
            <a:lvl8pPr marL="3198800" indent="0">
              <a:buNone/>
              <a:defRPr sz="1600" b="1"/>
            </a:lvl8pPr>
            <a:lvl9pPr marL="365577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lIns="91395" tIns="45699" rIns="91395" bIns="4569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8" name="Footer Placeholder 7"/>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9" name="Slide Number Placeholder 8"/>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753583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627851"/>
      </p:ext>
    </p:extLst>
  </p:cSld>
  <p:clrMapOvr>
    <a:masterClrMapping/>
  </p:clrMapOvr>
  <p:transition spd="slow" advClick="0" advTm="3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A9D96-11E0-2285-242B-82AEFEEFED54}"/>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38990825"/>
      </p:ext>
    </p:extLst>
  </p:cSld>
  <p:clrMapOvr>
    <a:masterClrMapping/>
  </p:clrMapOvr>
  <p:transition spd="slow" advClick="0" advTm="3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FE7A5-CB97-376D-89F9-BCE0F3576EE9}"/>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108101764"/>
      </p:ext>
    </p:extLst>
  </p:cSld>
  <p:clrMapOvr>
    <a:masterClrMapping/>
  </p:clrMapOvr>
  <p:transition spd="slow" advClick="0" advTm="3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02DC2-2A9C-1202-8045-F95162A383CB}"/>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835659270"/>
      </p:ext>
    </p:extLst>
  </p:cSld>
  <p:clrMapOvr>
    <a:masterClrMapping/>
  </p:clrMapOvr>
  <p:transition spd="slow" advClick="0" advTm="3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3D654-31DF-5487-30D2-392E0CC7B812}"/>
              </a:ext>
            </a:extLst>
          </p:cNvPr>
          <p:cNvPicPr>
            <a:picLocks noChangeAspect="1"/>
          </p:cNvPicPr>
          <p:nvPr userDrawn="1"/>
        </p:nvPicPr>
        <p:blipFill>
          <a:blip r:embed="rId2"/>
          <a:stretch>
            <a:fillRect/>
          </a:stretch>
        </p:blipFill>
        <p:spPr>
          <a:xfrm>
            <a:off x="9912" y="2103120"/>
            <a:ext cx="12192000" cy="4754880"/>
          </a:xfrm>
          <a:prstGeom prst="rect">
            <a:avLst/>
          </a:prstGeom>
        </p:spPr>
      </p:pic>
    </p:spTree>
    <p:extLst>
      <p:ext uri="{BB962C8B-B14F-4D97-AF65-F5344CB8AC3E}">
        <p14:creationId xmlns:p14="http://schemas.microsoft.com/office/powerpoint/2010/main" val="1494170182"/>
      </p:ext>
    </p:extLst>
  </p:cSld>
  <p:clrMapOvr>
    <a:masterClrMapping/>
  </p:clrMapOvr>
  <p:transition spd="slow" advClick="0" advTm="3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32976"/>
      </p:ext>
    </p:extLst>
  </p:cSld>
  <p:clrMapOvr>
    <a:masterClrMapping/>
  </p:clrMapOvr>
  <p:transition spd="slow" advClick="0" advTm="300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7" y="6611783"/>
            <a:ext cx="680528" cy="276999"/>
          </a:xfrm>
          <a:prstGeom prst="rect">
            <a:avLst/>
          </a:prstGeom>
          <a:noFill/>
        </p:spPr>
        <p:txBody>
          <a:bodyPr wrap="none" lIns="91395" tIns="45699" rIns="91395" bIns="45699"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1" y="4648205"/>
            <a:ext cx="680528" cy="276999"/>
          </a:xfrm>
          <a:prstGeom prst="rect">
            <a:avLst/>
          </a:prstGeom>
          <a:noFill/>
        </p:spPr>
        <p:txBody>
          <a:bodyPr wrap="none" lIns="91395" tIns="45699" rIns="91395" bIns="45699"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1846633842"/>
      </p:ext>
    </p:extLst>
  </p:cSld>
  <p:clrMapOvr>
    <a:masterClrMapping/>
  </p:clrMapOvr>
  <p:transition spd="slow" advClick="0" advTm="300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FD901-1DDB-4BDB-93B5-09D93B2DA142}"/>
              </a:ext>
            </a:extLst>
          </p:cNvPr>
          <p:cNvSpPr txBox="1"/>
          <p:nvPr userDrawn="1"/>
        </p:nvSpPr>
        <p:spPr>
          <a:xfrm>
            <a:off x="5800407" y="6611783"/>
            <a:ext cx="680528" cy="276999"/>
          </a:xfrm>
          <a:prstGeom prst="rect">
            <a:avLst/>
          </a:prstGeom>
          <a:noFill/>
        </p:spPr>
        <p:txBody>
          <a:bodyPr wrap="none" lIns="91395" tIns="45699" rIns="91395" bIns="45699" rtlCol="0">
            <a:spAutoFit/>
          </a:bodyPr>
          <a:lstStyle/>
          <a:p>
            <a:r>
              <a:rPr lang="en-US" sz="1200">
                <a:solidFill>
                  <a:srgbClr val="CD90D2"/>
                </a:solidFill>
                <a:latin typeface="UTM Seagull" panose="02040603050506020204" pitchFamily="18" charset="0"/>
              </a:rPr>
              <a:t>KTUTS</a:t>
            </a:r>
          </a:p>
        </p:txBody>
      </p:sp>
      <p:sp>
        <p:nvSpPr>
          <p:cNvPr id="4" name="TextBox 3">
            <a:extLst>
              <a:ext uri="{FF2B5EF4-FFF2-40B4-BE49-F238E27FC236}">
                <a16:creationId xmlns:a16="http://schemas.microsoft.com/office/drawing/2014/main" id="{DB55EB8D-61E1-4C2E-A244-95F3E548E468}"/>
              </a:ext>
            </a:extLst>
          </p:cNvPr>
          <p:cNvSpPr txBox="1"/>
          <p:nvPr userDrawn="1"/>
        </p:nvSpPr>
        <p:spPr>
          <a:xfrm>
            <a:off x="11430001" y="4648205"/>
            <a:ext cx="680528" cy="276999"/>
          </a:xfrm>
          <a:prstGeom prst="rect">
            <a:avLst/>
          </a:prstGeom>
          <a:noFill/>
        </p:spPr>
        <p:txBody>
          <a:bodyPr wrap="none" lIns="91395" tIns="45699" rIns="91395" bIns="45699" rtlCol="0">
            <a:spAutoFit/>
          </a:bodyPr>
          <a:lstStyle/>
          <a:p>
            <a:r>
              <a:rPr lang="en-US" sz="1200">
                <a:solidFill>
                  <a:schemeClr val="tx2">
                    <a:lumMod val="75000"/>
                  </a:schemeClr>
                </a:solidFill>
                <a:latin typeface="UTM Seagull" panose="02040603050506020204" pitchFamily="18" charset="0"/>
              </a:rPr>
              <a:t>KTUTS</a:t>
            </a:r>
          </a:p>
        </p:txBody>
      </p:sp>
    </p:spTree>
    <p:extLst>
      <p:ext uri="{BB962C8B-B14F-4D97-AF65-F5344CB8AC3E}">
        <p14:creationId xmlns:p14="http://schemas.microsoft.com/office/powerpoint/2010/main" val="3418398842"/>
      </p:ext>
    </p:extLst>
  </p:cSld>
  <p:clrMapOvr>
    <a:masterClrMapping/>
  </p:clrMapOvr>
  <p:transition spd="slow" advClick="0" advTm="300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7026"/>
      </p:ext>
    </p:extLst>
  </p:cSld>
  <p:clrMapOvr>
    <a:masterClrMapping/>
  </p:clrMapOvr>
  <p:transition spd="slow" advClick="0" advTm="3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198362"/>
      </p:ext>
    </p:extLst>
  </p:cSld>
  <p:clrMapOvr>
    <a:masterClrMapping/>
  </p:clrMapOvr>
  <p:transition spd="slow" advClick="0"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30"/>
            <a:ext cx="10515600" cy="1325563"/>
          </a:xfrm>
          <a:prstGeom prst="rect">
            <a:avLst/>
          </a:prstGeom>
        </p:spPr>
        <p:txBody>
          <a:bodyPr lIns="91395" tIns="45699" rIns="91395" bIns="45699"/>
          <a:lstStyle/>
          <a:p>
            <a:r>
              <a:rPr lang="en-US"/>
              <a:t>Click to edit Master title style</a:t>
            </a:r>
          </a:p>
        </p:txBody>
      </p:sp>
      <p:sp>
        <p:nvSpPr>
          <p:cNvPr id="3" name="Date Placeholder 2"/>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4" name="Footer Placeholder 3"/>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5" name="Slide Number Placeholder 4"/>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2970879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667712"/>
      </p:ext>
    </p:extLst>
  </p:cSld>
  <p:clrMapOvr>
    <a:masterClrMapping/>
  </p:clrMapOvr>
  <p:transition spd="slow" advClick="0" advTm="300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738457"/>
      </p:ext>
    </p:extLst>
  </p:cSld>
  <p:clrMapOvr>
    <a:masterClrMapping/>
  </p:clrMapOvr>
  <p:transition spd="slow" advClick="0" advTm="300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587337"/>
      </p:ext>
    </p:extLst>
  </p:cSld>
  <p:clrMapOvr>
    <a:masterClrMapping/>
  </p:clrMapOvr>
  <p:transition spd="slow" advClick="0" advTm="300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80464"/>
      </p:ext>
    </p:extLst>
  </p:cSld>
  <p:clrMapOvr>
    <a:masterClrMapping/>
  </p:clrMapOvr>
  <p:transition spd="slow" advClick="0" advTm="300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180017"/>
      </p:ext>
    </p:extLst>
  </p:cSld>
  <p:clrMapOvr>
    <a:masterClrMapping/>
  </p:clrMapOvr>
  <p:transition spd="slow" advClick="0" advTm="300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606984"/>
      </p:ext>
    </p:extLst>
  </p:cSld>
  <p:clrMapOvr>
    <a:masterClrMapping/>
  </p:clrMapOvr>
  <p:transition spd="slow" advClick="0" advTm="3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2517"/>
      </p:ext>
    </p:extLst>
  </p:cSld>
  <p:clrMapOvr>
    <a:masterClrMapping/>
  </p:clrMapOvr>
  <p:transition spd="slow" advClick="0" advTm="300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84351"/>
      </p:ext>
    </p:extLst>
  </p:cSld>
  <p:clrMapOvr>
    <a:masterClrMapping/>
  </p:clrMapOvr>
  <p:transition spd="slow" advClick="0" advTm="300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134396"/>
      </p:ext>
    </p:extLst>
  </p:cSld>
  <p:clrMapOvr>
    <a:masterClrMapping/>
  </p:clrMapOvr>
  <p:transition spd="slow" advClick="0" advTm="300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133787"/>
      </p:ext>
    </p:extLst>
  </p:cSld>
  <p:clrMapOvr>
    <a:masterClrMapping/>
  </p:clrMapOvr>
  <p:transition spd="slow" advClick="0"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3" name="Footer Placeholder 2"/>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4" name="Slide Number Placeholder 3"/>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3452315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671260"/>
      </p:ext>
    </p:extLst>
  </p:cSld>
  <p:clrMapOvr>
    <a:masterClrMapping/>
  </p:clrMapOvr>
  <p:transition spd="slow" advClick="0" advTm="300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832D8-2360-89DB-C2EB-6F98D1F0F1B5}"/>
              </a:ext>
            </a:extLst>
          </p:cNvPr>
          <p:cNvPicPr>
            <a:picLocks noChangeAspect="1"/>
          </p:cNvPicPr>
          <p:nvPr userDrawn="1"/>
        </p:nvPicPr>
        <p:blipFill>
          <a:blip r:embed="rId2"/>
          <a:stretch>
            <a:fillRect/>
          </a:stretch>
        </p:blipFill>
        <p:spPr>
          <a:xfrm>
            <a:off x="0" y="5"/>
            <a:ext cx="12192000" cy="7121135"/>
          </a:xfrm>
          <a:prstGeom prst="rect">
            <a:avLst/>
          </a:prstGeom>
        </p:spPr>
      </p:pic>
    </p:spTree>
    <p:extLst>
      <p:ext uri="{BB962C8B-B14F-4D97-AF65-F5344CB8AC3E}">
        <p14:creationId xmlns:p14="http://schemas.microsoft.com/office/powerpoint/2010/main" val="553942482"/>
      </p:ext>
    </p:extLst>
  </p:cSld>
  <p:clrMapOvr>
    <a:masterClrMapping/>
  </p:clrMapOvr>
  <p:transition spd="slow" advClick="0" advTm="300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0317F-CDF5-33AB-9083-A17F5DA46FEA}"/>
              </a:ext>
            </a:extLst>
          </p:cNvPr>
          <p:cNvPicPr>
            <a:picLocks noChangeAspect="1"/>
          </p:cNvPicPr>
          <p:nvPr userDrawn="1"/>
        </p:nvPicPr>
        <p:blipFill>
          <a:blip r:embed="rId2"/>
          <a:stretch>
            <a:fillRect/>
          </a:stretch>
        </p:blipFill>
        <p:spPr>
          <a:xfrm>
            <a:off x="0" y="5"/>
            <a:ext cx="12192000" cy="7121135"/>
          </a:xfrm>
          <a:prstGeom prst="rect">
            <a:avLst/>
          </a:prstGeom>
        </p:spPr>
      </p:pic>
    </p:spTree>
    <p:extLst>
      <p:ext uri="{BB962C8B-B14F-4D97-AF65-F5344CB8AC3E}">
        <p14:creationId xmlns:p14="http://schemas.microsoft.com/office/powerpoint/2010/main" val="713198155"/>
      </p:ext>
    </p:extLst>
  </p:cSld>
  <p:clrMapOvr>
    <a:masterClrMapping/>
  </p:clrMapOvr>
  <p:transition spd="slow" advClick="0" advTm="300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3D048-3B14-C21B-3660-1F2B74F5F252}"/>
              </a:ext>
            </a:extLst>
          </p:cNvPr>
          <p:cNvPicPr>
            <a:picLocks noChangeAspect="1"/>
          </p:cNvPicPr>
          <p:nvPr userDrawn="1"/>
        </p:nvPicPr>
        <p:blipFill>
          <a:blip r:embed="rId2"/>
          <a:stretch>
            <a:fillRect/>
          </a:stretch>
        </p:blipFill>
        <p:spPr>
          <a:xfrm>
            <a:off x="0" y="5"/>
            <a:ext cx="12192000" cy="7121135"/>
          </a:xfrm>
          <a:prstGeom prst="rect">
            <a:avLst/>
          </a:prstGeom>
        </p:spPr>
      </p:pic>
    </p:spTree>
    <p:extLst>
      <p:ext uri="{BB962C8B-B14F-4D97-AF65-F5344CB8AC3E}">
        <p14:creationId xmlns:p14="http://schemas.microsoft.com/office/powerpoint/2010/main" val="713711987"/>
      </p:ext>
    </p:extLst>
  </p:cSld>
  <p:clrMapOvr>
    <a:masterClrMapping/>
  </p:clrMapOvr>
  <p:transition spd="slow" advClick="0" advTm="300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780235110"/>
      </p:ext>
    </p:extLst>
  </p:cSld>
  <p:clrMapOvr>
    <a:masterClrMapping/>
  </p:clrMapOvr>
  <p:transition spd="slow" advClick="0" advTm="3000">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49580409"/>
      </p:ext>
    </p:extLst>
  </p:cSld>
  <p:clrMapOvr>
    <a:masterClrMapping/>
  </p:clrMapOvr>
  <p:transition spd="slow" advClick="0" advTm="300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1092425263"/>
      </p:ext>
    </p:extLst>
  </p:cSld>
  <p:clrMapOvr>
    <a:masterClrMapping/>
  </p:clrMapOvr>
  <p:transition spd="slow" advClick="0" advTm="300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lIns="91395" tIns="45699" rIns="91395" bIns="45699"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9"/>
            <a:ext cx="3407833" cy="3902075"/>
          </a:xfrm>
          <a:prstGeom prst="rect">
            <a:avLst/>
          </a:prstGeom>
        </p:spPr>
        <p:txBody>
          <a:bodyPr lIns="91395" tIns="45699" rIns="91395" bIns="45699"/>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9"/>
            <a:ext cx="2005542" cy="3127375"/>
          </a:xfrm>
          <a:prstGeom prst="rect">
            <a:avLst/>
          </a:prstGeom>
        </p:spPr>
        <p:txBody>
          <a:bodyPr lIns="91395" tIns="45699" rIns="91395" bIns="45699"/>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2432592493"/>
      </p:ext>
    </p:extLst>
  </p:cSld>
  <p:clrMapOvr>
    <a:masterClrMapping/>
  </p:clrMapOvr>
  <p:transition spd="slow" advClick="0" advTm="300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5"/>
            <a:ext cx="3657600" cy="377825"/>
          </a:xfrm>
          <a:prstGeom prst="rect">
            <a:avLst/>
          </a:prstGeom>
        </p:spPr>
        <p:txBody>
          <a:bodyPr lIns="91395" tIns="45699" rIns="91395" bIns="45699"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lIns="91395" tIns="45699" rIns="91395" bIns="45699"/>
          <a:lstStyle>
            <a:lvl1pPr marL="0" indent="0">
              <a:buNone/>
              <a:defRPr sz="2100"/>
            </a:lvl1pPr>
            <a:lvl2pPr marL="304665" indent="0">
              <a:buNone/>
              <a:defRPr sz="1900"/>
            </a:lvl2pPr>
            <a:lvl3pPr marL="609325" indent="0">
              <a:buNone/>
              <a:defRPr sz="1600"/>
            </a:lvl3pPr>
            <a:lvl4pPr marL="913991" indent="0">
              <a:buNone/>
              <a:defRPr sz="1300"/>
            </a:lvl4pPr>
            <a:lvl5pPr marL="1218651" indent="0">
              <a:buNone/>
              <a:defRPr sz="1300"/>
            </a:lvl5pPr>
            <a:lvl6pPr marL="1523316" indent="0">
              <a:buNone/>
              <a:defRPr sz="1300"/>
            </a:lvl6pPr>
            <a:lvl7pPr marL="1827977" indent="0">
              <a:buNone/>
              <a:defRPr sz="1300"/>
            </a:lvl7pPr>
            <a:lvl8pPr marL="2132642" indent="0">
              <a:buNone/>
              <a:defRPr sz="1300"/>
            </a:lvl8pPr>
            <a:lvl9pPr marL="2437302" indent="0">
              <a:buNone/>
              <a:defRPr sz="1300"/>
            </a:lvl9pPr>
          </a:lstStyle>
          <a:p>
            <a:endParaRPr lang="en-US"/>
          </a:p>
        </p:txBody>
      </p:sp>
      <p:sp>
        <p:nvSpPr>
          <p:cNvPr id="4" name="Text Placeholder 3"/>
          <p:cNvSpPr>
            <a:spLocks noGrp="1"/>
          </p:cNvSpPr>
          <p:nvPr>
            <p:ph type="body" sz="half" idx="2"/>
          </p:nvPr>
        </p:nvSpPr>
        <p:spPr>
          <a:xfrm>
            <a:off x="1194859" y="3578230"/>
            <a:ext cx="3657600" cy="536575"/>
          </a:xfrm>
          <a:prstGeom prst="rect">
            <a:avLst/>
          </a:prstGeom>
        </p:spPr>
        <p:txBody>
          <a:bodyPr lIns="91395" tIns="45699" rIns="91395" bIns="45699"/>
          <a:lstStyle>
            <a:lvl1pPr marL="0" indent="0">
              <a:buNone/>
              <a:defRPr sz="900"/>
            </a:lvl1pPr>
            <a:lvl2pPr marL="304665" indent="0">
              <a:buNone/>
              <a:defRPr sz="800"/>
            </a:lvl2pPr>
            <a:lvl3pPr marL="609325" indent="0">
              <a:buNone/>
              <a:defRPr sz="700"/>
            </a:lvl3pPr>
            <a:lvl4pPr marL="913991" indent="0">
              <a:buNone/>
              <a:defRPr sz="600"/>
            </a:lvl4pPr>
            <a:lvl5pPr marL="1218651" indent="0">
              <a:buNone/>
              <a:defRPr sz="600"/>
            </a:lvl5pPr>
            <a:lvl6pPr marL="1523316" indent="0">
              <a:buNone/>
              <a:defRPr sz="600"/>
            </a:lvl6pPr>
            <a:lvl7pPr marL="1827977" indent="0">
              <a:buNone/>
              <a:defRPr sz="600"/>
            </a:lvl7pPr>
            <a:lvl8pPr marL="2132642" indent="0">
              <a:buNone/>
              <a:defRPr sz="600"/>
            </a:lvl8pPr>
            <a:lvl9pPr marL="243730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706568504"/>
      </p:ext>
    </p:extLst>
  </p:cSld>
  <p:clrMapOvr>
    <a:masterClrMapping/>
  </p:clrMapOvr>
  <p:transition spd="slow" advClick="0" advTm="3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304800" y="1066802"/>
            <a:ext cx="5486400" cy="3017309"/>
          </a:xfrm>
          <a:prstGeom prst="rect">
            <a:avLst/>
          </a:prstGeom>
        </p:spPr>
        <p:txBody>
          <a:bodyPr vert="eaVert"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3962567128"/>
      </p:ext>
    </p:extLst>
  </p:cSld>
  <p:clrMapOvr>
    <a:masterClrMapping/>
  </p:clrMapOvr>
  <p:transition spd="slow" advClick="0"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lIns="91395" tIns="45699" rIns="91395" bIns="45699"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0"/>
            <a:ext cx="6172200" cy="4873625"/>
          </a:xfrm>
          <a:prstGeom prst="rect">
            <a:avLst/>
          </a:prstGeom>
        </p:spPr>
        <p:txBody>
          <a:bodyPr lIns="91395" tIns="45699" rIns="91395" bIns="4569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3" y="2057400"/>
            <a:ext cx="3932237" cy="3811588"/>
          </a:xfrm>
          <a:prstGeom prst="rect">
            <a:avLst/>
          </a:prstGeom>
        </p:spPr>
        <p:txBody>
          <a:bodyPr lIns="91395" tIns="45699" rIns="91395" bIns="45699"/>
          <a:lstStyle>
            <a:lvl1pPr marL="0" indent="0">
              <a:buNone/>
              <a:defRPr sz="1600"/>
            </a:lvl1pPr>
            <a:lvl2pPr marL="456970" indent="0">
              <a:buNone/>
              <a:defRPr sz="1400"/>
            </a:lvl2pPr>
            <a:lvl3pPr marL="913945" indent="0">
              <a:buNone/>
              <a:defRPr sz="1200"/>
            </a:lvl3pPr>
            <a:lvl4pPr marL="1370915" indent="0">
              <a:buNone/>
              <a:defRPr sz="1000"/>
            </a:lvl4pPr>
            <a:lvl5pPr marL="1827887" indent="0">
              <a:buNone/>
              <a:defRPr sz="1000"/>
            </a:lvl5pPr>
            <a:lvl6pPr marL="2284859" indent="0">
              <a:buNone/>
              <a:defRPr sz="1000"/>
            </a:lvl6pPr>
            <a:lvl7pPr marL="2741830" indent="0">
              <a:buNone/>
              <a:defRPr sz="1000"/>
            </a:lvl7pPr>
            <a:lvl8pPr marL="3198800" indent="0">
              <a:buNone/>
              <a:defRPr sz="1000"/>
            </a:lvl8pPr>
            <a:lvl9pPr marL="365577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6" name="Footer Placeholder 5"/>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1809339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7"/>
            <a:ext cx="1371600" cy="3901017"/>
          </a:xfrm>
          <a:prstGeom prst="rect">
            <a:avLst/>
          </a:prstGeom>
        </p:spPr>
        <p:txBody>
          <a:bodyPr vert="eaVert" lIns="91395" tIns="45699" rIns="91395" bIns="45699"/>
          <a:lstStyle/>
          <a:p>
            <a:r>
              <a:rPr lang="en-US"/>
              <a:t>Click to edit Master title style</a:t>
            </a:r>
          </a:p>
        </p:txBody>
      </p:sp>
      <p:sp>
        <p:nvSpPr>
          <p:cNvPr id="3" name="Vertical Text Placeholder 2"/>
          <p:cNvSpPr>
            <a:spLocks noGrp="1"/>
          </p:cNvSpPr>
          <p:nvPr>
            <p:ph type="body" orient="vert" idx="1"/>
          </p:nvPr>
        </p:nvSpPr>
        <p:spPr>
          <a:xfrm>
            <a:off x="304800" y="183097"/>
            <a:ext cx="4013200" cy="3901017"/>
          </a:xfrm>
          <a:prstGeom prst="rect">
            <a:avLst/>
          </a:prstGeom>
        </p:spPr>
        <p:txBody>
          <a:bodyPr vert="eaVert" lIns="91395" tIns="45699" rIns="91395" bIns="456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72"/>
            <a:ext cx="1422400" cy="243417"/>
          </a:xfrm>
          <a:prstGeom prst="rect">
            <a:avLst/>
          </a:prstGeom>
        </p:spPr>
        <p:txBody>
          <a:bodyPr lIns="91395" tIns="45699" rIns="91395" bIns="45699"/>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a:xfrm>
            <a:off x="2082800" y="4237572"/>
            <a:ext cx="1930400" cy="243417"/>
          </a:xfrm>
          <a:prstGeom prst="rect">
            <a:avLst/>
          </a:prstGeom>
        </p:spPr>
        <p:txBody>
          <a:bodyPr lIns="91395" tIns="45699" rIns="91395" bIns="45699"/>
          <a:lstStyle/>
          <a:p>
            <a:endParaRPr lang="en-US"/>
          </a:p>
        </p:txBody>
      </p:sp>
      <p:sp>
        <p:nvSpPr>
          <p:cNvPr id="6" name="Slide Number Placeholder 5"/>
          <p:cNvSpPr>
            <a:spLocks noGrp="1"/>
          </p:cNvSpPr>
          <p:nvPr>
            <p:ph type="sldNum" sz="quarter" idx="12"/>
          </p:nvPr>
        </p:nvSpPr>
        <p:spPr>
          <a:xfrm>
            <a:off x="4368800" y="4237572"/>
            <a:ext cx="1422400" cy="243417"/>
          </a:xfrm>
          <a:prstGeom prst="rect">
            <a:avLst/>
          </a:prstGeom>
        </p:spPr>
        <p:txBody>
          <a:bodyPr lIns="91395" tIns="45699" rIns="91395" bIns="45699"/>
          <a:lstStyle/>
          <a:p>
            <a:fld id="{B6F15528-21DE-4FAA-801E-634DDDAF4B2B}" type="slidenum">
              <a:rPr lang="en-US" smtClean="0"/>
              <a:pPr/>
              <a:t>‹#›</a:t>
            </a:fld>
            <a:endParaRPr lang="en-US"/>
          </a:p>
        </p:txBody>
      </p:sp>
    </p:spTree>
    <p:extLst>
      <p:ext uri="{BB962C8B-B14F-4D97-AF65-F5344CB8AC3E}">
        <p14:creationId xmlns:p14="http://schemas.microsoft.com/office/powerpoint/2010/main" val="1978268899"/>
      </p:ext>
    </p:extLst>
  </p:cSld>
  <p:clrMapOvr>
    <a:masterClrMapping/>
  </p:clrMapOvr>
  <p:transition spd="slow" advClick="0" advTm="3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02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09"/>
            <a:endParaRPr lang="zh-CN" altLang="en-US">
              <a:solidFill>
                <a:prstClr val="white"/>
              </a:solidFill>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09"/>
            <a:endParaRPr lang="zh-CN" altLang="en-US">
              <a:solidFill>
                <a:prstClr val="white"/>
              </a:solidFill>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1"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7"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5"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97941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lIns="91395" tIns="45699" rIns="91395" bIns="45699"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0"/>
            <a:ext cx="6172200" cy="4873625"/>
          </a:xfrm>
          <a:prstGeom prst="rect">
            <a:avLst/>
          </a:prstGeom>
        </p:spPr>
        <p:txBody>
          <a:bodyPr lIns="91395" tIns="45699" rIns="91395" bIns="45699"/>
          <a:lstStyle>
            <a:lvl1pPr marL="0" indent="0">
              <a:buNone/>
              <a:defRPr sz="3200"/>
            </a:lvl1pPr>
            <a:lvl2pPr marL="456970" indent="0">
              <a:buNone/>
              <a:defRPr sz="2800"/>
            </a:lvl2pPr>
            <a:lvl3pPr marL="913945" indent="0">
              <a:buNone/>
              <a:defRPr sz="2400"/>
            </a:lvl3pPr>
            <a:lvl4pPr marL="1370915" indent="0">
              <a:buNone/>
              <a:defRPr sz="2000"/>
            </a:lvl4pPr>
            <a:lvl5pPr marL="1827887" indent="0">
              <a:buNone/>
              <a:defRPr sz="2000"/>
            </a:lvl5pPr>
            <a:lvl6pPr marL="2284859" indent="0">
              <a:buNone/>
              <a:defRPr sz="2000"/>
            </a:lvl6pPr>
            <a:lvl7pPr marL="2741830" indent="0">
              <a:buNone/>
              <a:defRPr sz="2000"/>
            </a:lvl7pPr>
            <a:lvl8pPr marL="3198800" indent="0">
              <a:buNone/>
              <a:defRPr sz="2000"/>
            </a:lvl8pPr>
            <a:lvl9pPr marL="3655770" indent="0">
              <a:buNone/>
              <a:defRPr sz="2000"/>
            </a:lvl9pPr>
          </a:lstStyle>
          <a:p>
            <a:endParaRPr lang="en-US"/>
          </a:p>
        </p:txBody>
      </p:sp>
      <p:sp>
        <p:nvSpPr>
          <p:cNvPr id="4" name="Text Placeholder 3"/>
          <p:cNvSpPr>
            <a:spLocks noGrp="1"/>
          </p:cNvSpPr>
          <p:nvPr>
            <p:ph type="body" sz="half" idx="2"/>
          </p:nvPr>
        </p:nvSpPr>
        <p:spPr>
          <a:xfrm>
            <a:off x="839793" y="2057400"/>
            <a:ext cx="3932237" cy="3811588"/>
          </a:xfrm>
          <a:prstGeom prst="rect">
            <a:avLst/>
          </a:prstGeom>
        </p:spPr>
        <p:txBody>
          <a:bodyPr lIns="91395" tIns="45699" rIns="91395" bIns="45699"/>
          <a:lstStyle>
            <a:lvl1pPr marL="0" indent="0">
              <a:buNone/>
              <a:defRPr sz="1600"/>
            </a:lvl1pPr>
            <a:lvl2pPr marL="456970" indent="0">
              <a:buNone/>
              <a:defRPr sz="1400"/>
            </a:lvl2pPr>
            <a:lvl3pPr marL="913945" indent="0">
              <a:buNone/>
              <a:defRPr sz="1200"/>
            </a:lvl3pPr>
            <a:lvl4pPr marL="1370915" indent="0">
              <a:buNone/>
              <a:defRPr sz="1000"/>
            </a:lvl4pPr>
            <a:lvl5pPr marL="1827887" indent="0">
              <a:buNone/>
              <a:defRPr sz="1000"/>
            </a:lvl5pPr>
            <a:lvl6pPr marL="2284859" indent="0">
              <a:buNone/>
              <a:defRPr sz="1000"/>
            </a:lvl6pPr>
            <a:lvl7pPr marL="2741830" indent="0">
              <a:buNone/>
              <a:defRPr sz="1000"/>
            </a:lvl7pPr>
            <a:lvl8pPr marL="3198800" indent="0">
              <a:buNone/>
              <a:defRPr sz="1000"/>
            </a:lvl8pPr>
            <a:lvl9pPr marL="365577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5"/>
            <a:ext cx="2743200" cy="365125"/>
          </a:xfrm>
          <a:prstGeom prst="rect">
            <a:avLst/>
          </a:prstGeom>
        </p:spPr>
        <p:txBody>
          <a:bodyPr lIns="91395" tIns="45699" rIns="91395" bIns="45699"/>
          <a:lstStyle/>
          <a:p>
            <a:fld id="{0FE9E2DF-036F-471E-A775-BC5B6EA4848A}" type="datetimeFigureOut">
              <a:rPr lang="en-US" smtClean="0"/>
              <a:t>3/31/2026</a:t>
            </a:fld>
            <a:endParaRPr lang="en-US"/>
          </a:p>
        </p:txBody>
      </p:sp>
      <p:sp>
        <p:nvSpPr>
          <p:cNvPr id="6" name="Footer Placeholder 5"/>
          <p:cNvSpPr>
            <a:spLocks noGrp="1"/>
          </p:cNvSpPr>
          <p:nvPr>
            <p:ph type="ftr" sz="quarter" idx="11"/>
          </p:nvPr>
        </p:nvSpPr>
        <p:spPr>
          <a:xfrm>
            <a:off x="4038600" y="6356355"/>
            <a:ext cx="4114800" cy="365125"/>
          </a:xfrm>
          <a:prstGeom prst="rect">
            <a:avLst/>
          </a:prstGeom>
        </p:spPr>
        <p:txBody>
          <a:bodyPr lIns="91395" tIns="45699" rIns="91395" bIns="45699"/>
          <a:lstStyle/>
          <a:p>
            <a:endParaRPr lang="en-US"/>
          </a:p>
        </p:txBody>
      </p:sp>
      <p:sp>
        <p:nvSpPr>
          <p:cNvPr id="7" name="Slide Number Placeholder 6"/>
          <p:cNvSpPr>
            <a:spLocks noGrp="1"/>
          </p:cNvSpPr>
          <p:nvPr>
            <p:ph type="sldNum" sz="quarter" idx="12"/>
          </p:nvPr>
        </p:nvSpPr>
        <p:spPr>
          <a:xfrm>
            <a:off x="8610600" y="6356355"/>
            <a:ext cx="2743200" cy="365125"/>
          </a:xfrm>
          <a:prstGeom prst="rect">
            <a:avLst/>
          </a:prstGeom>
        </p:spPr>
        <p:txBody>
          <a:bodyPr lIns="91395" tIns="45699" rIns="91395" bIns="45699"/>
          <a:lstStyle/>
          <a:p>
            <a:fld id="{735E5ABB-5119-4367-8BF2-6D6AF0A2440F}" type="slidenum">
              <a:rPr lang="en-US" smtClean="0"/>
              <a:t>‹#›</a:t>
            </a:fld>
            <a:endParaRPr lang="en-US"/>
          </a:p>
        </p:txBody>
      </p:sp>
    </p:spTree>
    <p:extLst>
      <p:ext uri="{BB962C8B-B14F-4D97-AF65-F5344CB8AC3E}">
        <p14:creationId xmlns:p14="http://schemas.microsoft.com/office/powerpoint/2010/main" val="2818546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image" Target="../media/image3.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theme" Target="../theme/theme5.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A255F99-4AF9-AF4A-1D71-5DA3011083C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6583" y="93895"/>
            <a:ext cx="1516249" cy="1516249"/>
          </a:xfrm>
          <a:prstGeom prst="rect">
            <a:avLst/>
          </a:prstGeom>
        </p:spPr>
      </p:pic>
    </p:spTree>
    <p:extLst>
      <p:ext uri="{BB962C8B-B14F-4D97-AF65-F5344CB8AC3E}">
        <p14:creationId xmlns:p14="http://schemas.microsoft.com/office/powerpoint/2010/main" val="226016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7" r:id="rId12"/>
  </p:sldLayoutIdLst>
  <p:txStyles>
    <p:titleStyle>
      <a:lvl1pPr algn="l" defTabSz="91394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5" indent="-228485" algn="l" defTabSz="91394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9" indent="-228485" algn="l" defTabSz="91394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0" indent="-228485" algn="l" defTabSz="91394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370"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45"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15"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287"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59" indent="-228485" algn="l" defTabSz="9139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45" rtl="0" eaLnBrk="1" latinLnBrk="0" hangingPunct="1">
        <a:defRPr sz="1800" kern="1200">
          <a:solidFill>
            <a:schemeClr val="tx1"/>
          </a:solidFill>
          <a:latin typeface="+mn-lt"/>
          <a:ea typeface="+mn-ea"/>
          <a:cs typeface="+mn-cs"/>
        </a:defRPr>
      </a:lvl1pPr>
      <a:lvl2pPr marL="456970" algn="l" defTabSz="913945" rtl="0" eaLnBrk="1" latinLnBrk="0" hangingPunct="1">
        <a:defRPr sz="1800" kern="1200">
          <a:solidFill>
            <a:schemeClr val="tx1"/>
          </a:solidFill>
          <a:latin typeface="+mn-lt"/>
          <a:ea typeface="+mn-ea"/>
          <a:cs typeface="+mn-cs"/>
        </a:defRPr>
      </a:lvl2pPr>
      <a:lvl3pPr marL="913945" algn="l" defTabSz="913945" rtl="0" eaLnBrk="1" latinLnBrk="0" hangingPunct="1">
        <a:defRPr sz="1800" kern="1200">
          <a:solidFill>
            <a:schemeClr val="tx1"/>
          </a:solidFill>
          <a:latin typeface="+mn-lt"/>
          <a:ea typeface="+mn-ea"/>
          <a:cs typeface="+mn-cs"/>
        </a:defRPr>
      </a:lvl3pPr>
      <a:lvl4pPr marL="1370915" algn="l" defTabSz="913945" rtl="0" eaLnBrk="1" latinLnBrk="0" hangingPunct="1">
        <a:defRPr sz="1800" kern="1200">
          <a:solidFill>
            <a:schemeClr val="tx1"/>
          </a:solidFill>
          <a:latin typeface="+mn-lt"/>
          <a:ea typeface="+mn-ea"/>
          <a:cs typeface="+mn-cs"/>
        </a:defRPr>
      </a:lvl4pPr>
      <a:lvl5pPr marL="1827887" algn="l" defTabSz="913945" rtl="0" eaLnBrk="1" latinLnBrk="0" hangingPunct="1">
        <a:defRPr sz="1800" kern="1200">
          <a:solidFill>
            <a:schemeClr val="tx1"/>
          </a:solidFill>
          <a:latin typeface="+mn-lt"/>
          <a:ea typeface="+mn-ea"/>
          <a:cs typeface="+mn-cs"/>
        </a:defRPr>
      </a:lvl5pPr>
      <a:lvl6pPr marL="2284859" algn="l" defTabSz="913945" rtl="0" eaLnBrk="1" latinLnBrk="0" hangingPunct="1">
        <a:defRPr sz="1800" kern="1200">
          <a:solidFill>
            <a:schemeClr val="tx1"/>
          </a:solidFill>
          <a:latin typeface="+mn-lt"/>
          <a:ea typeface="+mn-ea"/>
          <a:cs typeface="+mn-cs"/>
        </a:defRPr>
      </a:lvl6pPr>
      <a:lvl7pPr marL="2741830" algn="l" defTabSz="913945" rtl="0" eaLnBrk="1" latinLnBrk="0" hangingPunct="1">
        <a:defRPr sz="1800" kern="1200">
          <a:solidFill>
            <a:schemeClr val="tx1"/>
          </a:solidFill>
          <a:latin typeface="+mn-lt"/>
          <a:ea typeface="+mn-ea"/>
          <a:cs typeface="+mn-cs"/>
        </a:defRPr>
      </a:lvl7pPr>
      <a:lvl8pPr marL="3198800" algn="l" defTabSz="913945" rtl="0" eaLnBrk="1" latinLnBrk="0" hangingPunct="1">
        <a:defRPr sz="1800" kern="1200">
          <a:solidFill>
            <a:schemeClr val="tx1"/>
          </a:solidFill>
          <a:latin typeface="+mn-lt"/>
          <a:ea typeface="+mn-ea"/>
          <a:cs typeface="+mn-cs"/>
        </a:defRPr>
      </a:lvl8pPr>
      <a:lvl9pPr marL="3655770" algn="l" defTabSz="9139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7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325" rtl="0" eaLnBrk="1" latinLnBrk="0" hangingPunct="1">
        <a:spcBef>
          <a:spcPct val="0"/>
        </a:spcBef>
        <a:buNone/>
        <a:defRPr sz="2900" kern="1200">
          <a:solidFill>
            <a:schemeClr val="tx1"/>
          </a:solidFill>
          <a:latin typeface="+mj-lt"/>
          <a:ea typeface="+mj-ea"/>
          <a:cs typeface="+mj-cs"/>
        </a:defRPr>
      </a:lvl1pPr>
    </p:titleStyle>
    <p:bodyStyle>
      <a:lvl1pPr marL="228496" indent="-228496" algn="l" defTabSz="609325"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076" indent="-190415" algn="l" defTabSz="609325"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658" indent="-152333" algn="l" defTabSz="60932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2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98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564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309"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97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9635"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325" rtl="0" eaLnBrk="1" latinLnBrk="0" hangingPunct="1">
        <a:defRPr sz="1200" kern="1200">
          <a:solidFill>
            <a:schemeClr val="tx1"/>
          </a:solidFill>
          <a:latin typeface="+mn-lt"/>
          <a:ea typeface="+mn-ea"/>
          <a:cs typeface="+mn-cs"/>
        </a:defRPr>
      </a:lvl1pPr>
      <a:lvl2pPr marL="304665" algn="l" defTabSz="609325" rtl="0" eaLnBrk="1" latinLnBrk="0" hangingPunct="1">
        <a:defRPr sz="1200" kern="1200">
          <a:solidFill>
            <a:schemeClr val="tx1"/>
          </a:solidFill>
          <a:latin typeface="+mn-lt"/>
          <a:ea typeface="+mn-ea"/>
          <a:cs typeface="+mn-cs"/>
        </a:defRPr>
      </a:lvl2pPr>
      <a:lvl3pPr marL="609325" algn="l" defTabSz="609325" rtl="0" eaLnBrk="1" latinLnBrk="0" hangingPunct="1">
        <a:defRPr sz="1200" kern="1200">
          <a:solidFill>
            <a:schemeClr val="tx1"/>
          </a:solidFill>
          <a:latin typeface="+mn-lt"/>
          <a:ea typeface="+mn-ea"/>
          <a:cs typeface="+mn-cs"/>
        </a:defRPr>
      </a:lvl3pPr>
      <a:lvl4pPr marL="913991" algn="l" defTabSz="609325" rtl="0" eaLnBrk="1" latinLnBrk="0" hangingPunct="1">
        <a:defRPr sz="1200" kern="1200">
          <a:solidFill>
            <a:schemeClr val="tx1"/>
          </a:solidFill>
          <a:latin typeface="+mn-lt"/>
          <a:ea typeface="+mn-ea"/>
          <a:cs typeface="+mn-cs"/>
        </a:defRPr>
      </a:lvl4pPr>
      <a:lvl5pPr marL="1218651" algn="l" defTabSz="609325" rtl="0" eaLnBrk="1" latinLnBrk="0" hangingPunct="1">
        <a:defRPr sz="1200" kern="1200">
          <a:solidFill>
            <a:schemeClr val="tx1"/>
          </a:solidFill>
          <a:latin typeface="+mn-lt"/>
          <a:ea typeface="+mn-ea"/>
          <a:cs typeface="+mn-cs"/>
        </a:defRPr>
      </a:lvl5pPr>
      <a:lvl6pPr marL="1523316" algn="l" defTabSz="609325" rtl="0" eaLnBrk="1" latinLnBrk="0" hangingPunct="1">
        <a:defRPr sz="1200" kern="1200">
          <a:solidFill>
            <a:schemeClr val="tx1"/>
          </a:solidFill>
          <a:latin typeface="+mn-lt"/>
          <a:ea typeface="+mn-ea"/>
          <a:cs typeface="+mn-cs"/>
        </a:defRPr>
      </a:lvl6pPr>
      <a:lvl7pPr marL="1827977" algn="l" defTabSz="609325" rtl="0" eaLnBrk="1" latinLnBrk="0" hangingPunct="1">
        <a:defRPr sz="1200" kern="1200">
          <a:solidFill>
            <a:schemeClr val="tx1"/>
          </a:solidFill>
          <a:latin typeface="+mn-lt"/>
          <a:ea typeface="+mn-ea"/>
          <a:cs typeface="+mn-cs"/>
        </a:defRPr>
      </a:lvl7pPr>
      <a:lvl8pPr marL="2132642" algn="l" defTabSz="609325" rtl="0" eaLnBrk="1" latinLnBrk="0" hangingPunct="1">
        <a:defRPr sz="1200" kern="1200">
          <a:solidFill>
            <a:schemeClr val="tx1"/>
          </a:solidFill>
          <a:latin typeface="+mn-lt"/>
          <a:ea typeface="+mn-ea"/>
          <a:cs typeface="+mn-cs"/>
        </a:defRPr>
      </a:lvl8pPr>
      <a:lvl9pPr marL="2437302" algn="l" defTabSz="609325"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43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325" rtl="0" eaLnBrk="1" latinLnBrk="0" hangingPunct="1">
        <a:spcBef>
          <a:spcPct val="0"/>
        </a:spcBef>
        <a:buNone/>
        <a:defRPr sz="2900" kern="1200">
          <a:solidFill>
            <a:schemeClr val="tx1"/>
          </a:solidFill>
          <a:latin typeface="+mj-lt"/>
          <a:ea typeface="+mj-ea"/>
          <a:cs typeface="+mj-cs"/>
        </a:defRPr>
      </a:lvl1pPr>
    </p:titleStyle>
    <p:bodyStyle>
      <a:lvl1pPr marL="228496" indent="-228496" algn="l" defTabSz="609325"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076" indent="-190415" algn="l" defTabSz="609325"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658" indent="-152333" algn="l" defTabSz="60932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2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98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564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309"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97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9635"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325" rtl="0" eaLnBrk="1" latinLnBrk="0" hangingPunct="1">
        <a:defRPr sz="1200" kern="1200">
          <a:solidFill>
            <a:schemeClr val="tx1"/>
          </a:solidFill>
          <a:latin typeface="+mn-lt"/>
          <a:ea typeface="+mn-ea"/>
          <a:cs typeface="+mn-cs"/>
        </a:defRPr>
      </a:lvl1pPr>
      <a:lvl2pPr marL="304665" algn="l" defTabSz="609325" rtl="0" eaLnBrk="1" latinLnBrk="0" hangingPunct="1">
        <a:defRPr sz="1200" kern="1200">
          <a:solidFill>
            <a:schemeClr val="tx1"/>
          </a:solidFill>
          <a:latin typeface="+mn-lt"/>
          <a:ea typeface="+mn-ea"/>
          <a:cs typeface="+mn-cs"/>
        </a:defRPr>
      </a:lvl2pPr>
      <a:lvl3pPr marL="609325" algn="l" defTabSz="609325" rtl="0" eaLnBrk="1" latinLnBrk="0" hangingPunct="1">
        <a:defRPr sz="1200" kern="1200">
          <a:solidFill>
            <a:schemeClr val="tx1"/>
          </a:solidFill>
          <a:latin typeface="+mn-lt"/>
          <a:ea typeface="+mn-ea"/>
          <a:cs typeface="+mn-cs"/>
        </a:defRPr>
      </a:lvl3pPr>
      <a:lvl4pPr marL="913991" algn="l" defTabSz="609325" rtl="0" eaLnBrk="1" latinLnBrk="0" hangingPunct="1">
        <a:defRPr sz="1200" kern="1200">
          <a:solidFill>
            <a:schemeClr val="tx1"/>
          </a:solidFill>
          <a:latin typeface="+mn-lt"/>
          <a:ea typeface="+mn-ea"/>
          <a:cs typeface="+mn-cs"/>
        </a:defRPr>
      </a:lvl4pPr>
      <a:lvl5pPr marL="1218651" algn="l" defTabSz="609325" rtl="0" eaLnBrk="1" latinLnBrk="0" hangingPunct="1">
        <a:defRPr sz="1200" kern="1200">
          <a:solidFill>
            <a:schemeClr val="tx1"/>
          </a:solidFill>
          <a:latin typeface="+mn-lt"/>
          <a:ea typeface="+mn-ea"/>
          <a:cs typeface="+mn-cs"/>
        </a:defRPr>
      </a:lvl5pPr>
      <a:lvl6pPr marL="1523316" algn="l" defTabSz="609325" rtl="0" eaLnBrk="1" latinLnBrk="0" hangingPunct="1">
        <a:defRPr sz="1200" kern="1200">
          <a:solidFill>
            <a:schemeClr val="tx1"/>
          </a:solidFill>
          <a:latin typeface="+mn-lt"/>
          <a:ea typeface="+mn-ea"/>
          <a:cs typeface="+mn-cs"/>
        </a:defRPr>
      </a:lvl6pPr>
      <a:lvl7pPr marL="1827977" algn="l" defTabSz="609325" rtl="0" eaLnBrk="1" latinLnBrk="0" hangingPunct="1">
        <a:defRPr sz="1200" kern="1200">
          <a:solidFill>
            <a:schemeClr val="tx1"/>
          </a:solidFill>
          <a:latin typeface="+mn-lt"/>
          <a:ea typeface="+mn-ea"/>
          <a:cs typeface="+mn-cs"/>
        </a:defRPr>
      </a:lvl7pPr>
      <a:lvl8pPr marL="2132642" algn="l" defTabSz="609325" rtl="0" eaLnBrk="1" latinLnBrk="0" hangingPunct="1">
        <a:defRPr sz="1200" kern="1200">
          <a:solidFill>
            <a:schemeClr val="tx1"/>
          </a:solidFill>
          <a:latin typeface="+mn-lt"/>
          <a:ea typeface="+mn-ea"/>
          <a:cs typeface="+mn-cs"/>
        </a:defRPr>
      </a:lvl8pPr>
      <a:lvl9pPr marL="2437302" algn="l" defTabSz="60932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5D1BA0-6EC1-323F-3C82-524DCFCF0B56}"/>
              </a:ext>
            </a:extLst>
          </p:cNvPr>
          <p:cNvSpPr txBox="1"/>
          <p:nvPr userDrawn="1"/>
        </p:nvSpPr>
        <p:spPr>
          <a:xfrm>
            <a:off x="0" y="-1192887"/>
            <a:ext cx="12192000" cy="461665"/>
          </a:xfrm>
          <a:prstGeom prst="rect">
            <a:avLst/>
          </a:prstGeom>
          <a:noFill/>
        </p:spPr>
        <p:txBody>
          <a:bodyPr vert="horz" lIns="91395" tIns="45699" rIns="91395" bIns="45699"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395" tIns="45699" rIns="91395" bIns="45699"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395" tIns="45699" rIns="91395" bIns="456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395" tIns="45699" rIns="91395" bIns="45699" rtlCol="0" anchor="ctr"/>
          <a:lstStyle>
            <a:lvl1pPr algn="l">
              <a:defRPr sz="800">
                <a:solidFill>
                  <a:schemeClr val="tx1">
                    <a:tint val="75000"/>
                  </a:schemeClr>
                </a:solidFill>
              </a:defRPr>
            </a:lvl1pPr>
          </a:lstStyle>
          <a:p>
            <a:fld id="{1D8BD707-D9CF-40AE-B4C6-C98DA3205C09}" type="datetimeFigureOut">
              <a:rPr lang="en-US" smtClean="0"/>
              <a:pPr/>
              <a:t>3/31/2026</a:t>
            </a:fld>
            <a:endParaRPr lang="en-US"/>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395" tIns="45699" rIns="91395" bIns="45699"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395" tIns="45699" rIns="91395" bIns="45699"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73933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325" rtl="0" eaLnBrk="1" latinLnBrk="0" hangingPunct="1">
        <a:spcBef>
          <a:spcPct val="0"/>
        </a:spcBef>
        <a:buNone/>
        <a:defRPr sz="2900" kern="1200">
          <a:solidFill>
            <a:schemeClr val="tx1"/>
          </a:solidFill>
          <a:latin typeface="+mj-lt"/>
          <a:ea typeface="+mj-ea"/>
          <a:cs typeface="+mj-cs"/>
        </a:defRPr>
      </a:lvl1pPr>
    </p:titleStyle>
    <p:bodyStyle>
      <a:lvl1pPr marL="228496" indent="-228496" algn="l" defTabSz="609325"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076" indent="-190415" algn="l" defTabSz="609325"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658" indent="-152333" algn="l" defTabSz="60932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2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98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564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309"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97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9635"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325" rtl="0" eaLnBrk="1" latinLnBrk="0" hangingPunct="1">
        <a:defRPr sz="1200" kern="1200">
          <a:solidFill>
            <a:schemeClr val="tx1"/>
          </a:solidFill>
          <a:latin typeface="+mn-lt"/>
          <a:ea typeface="+mn-ea"/>
          <a:cs typeface="+mn-cs"/>
        </a:defRPr>
      </a:lvl1pPr>
      <a:lvl2pPr marL="304665" algn="l" defTabSz="609325" rtl="0" eaLnBrk="1" latinLnBrk="0" hangingPunct="1">
        <a:defRPr sz="1200" kern="1200">
          <a:solidFill>
            <a:schemeClr val="tx1"/>
          </a:solidFill>
          <a:latin typeface="+mn-lt"/>
          <a:ea typeface="+mn-ea"/>
          <a:cs typeface="+mn-cs"/>
        </a:defRPr>
      </a:lvl2pPr>
      <a:lvl3pPr marL="609325" algn="l" defTabSz="609325" rtl="0" eaLnBrk="1" latinLnBrk="0" hangingPunct="1">
        <a:defRPr sz="1200" kern="1200">
          <a:solidFill>
            <a:schemeClr val="tx1"/>
          </a:solidFill>
          <a:latin typeface="+mn-lt"/>
          <a:ea typeface="+mn-ea"/>
          <a:cs typeface="+mn-cs"/>
        </a:defRPr>
      </a:lvl3pPr>
      <a:lvl4pPr marL="913991" algn="l" defTabSz="609325" rtl="0" eaLnBrk="1" latinLnBrk="0" hangingPunct="1">
        <a:defRPr sz="1200" kern="1200">
          <a:solidFill>
            <a:schemeClr val="tx1"/>
          </a:solidFill>
          <a:latin typeface="+mn-lt"/>
          <a:ea typeface="+mn-ea"/>
          <a:cs typeface="+mn-cs"/>
        </a:defRPr>
      </a:lvl4pPr>
      <a:lvl5pPr marL="1218651" algn="l" defTabSz="609325" rtl="0" eaLnBrk="1" latinLnBrk="0" hangingPunct="1">
        <a:defRPr sz="1200" kern="1200">
          <a:solidFill>
            <a:schemeClr val="tx1"/>
          </a:solidFill>
          <a:latin typeface="+mn-lt"/>
          <a:ea typeface="+mn-ea"/>
          <a:cs typeface="+mn-cs"/>
        </a:defRPr>
      </a:lvl5pPr>
      <a:lvl6pPr marL="1523316" algn="l" defTabSz="609325" rtl="0" eaLnBrk="1" latinLnBrk="0" hangingPunct="1">
        <a:defRPr sz="1200" kern="1200">
          <a:solidFill>
            <a:schemeClr val="tx1"/>
          </a:solidFill>
          <a:latin typeface="+mn-lt"/>
          <a:ea typeface="+mn-ea"/>
          <a:cs typeface="+mn-cs"/>
        </a:defRPr>
      </a:lvl6pPr>
      <a:lvl7pPr marL="1827977" algn="l" defTabSz="609325" rtl="0" eaLnBrk="1" latinLnBrk="0" hangingPunct="1">
        <a:defRPr sz="1200" kern="1200">
          <a:solidFill>
            <a:schemeClr val="tx1"/>
          </a:solidFill>
          <a:latin typeface="+mn-lt"/>
          <a:ea typeface="+mn-ea"/>
          <a:cs typeface="+mn-cs"/>
        </a:defRPr>
      </a:lvl7pPr>
      <a:lvl8pPr marL="2132642" algn="l" defTabSz="609325" rtl="0" eaLnBrk="1" latinLnBrk="0" hangingPunct="1">
        <a:defRPr sz="1200" kern="1200">
          <a:solidFill>
            <a:schemeClr val="tx1"/>
          </a:solidFill>
          <a:latin typeface="+mn-lt"/>
          <a:ea typeface="+mn-ea"/>
          <a:cs typeface="+mn-cs"/>
        </a:defRPr>
      </a:lvl8pPr>
      <a:lvl9pPr marL="2437302" algn="l" defTabSz="60932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F363910-A3A3-061C-2806-41710D2489B5}"/>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986649" y="3"/>
            <a:ext cx="1817701" cy="1817701"/>
          </a:xfrm>
          <a:prstGeom prst="rect">
            <a:avLst/>
          </a:prstGeom>
        </p:spPr>
      </p:pic>
    </p:spTree>
    <p:extLst>
      <p:ext uri="{BB962C8B-B14F-4D97-AF65-F5344CB8AC3E}">
        <p14:creationId xmlns:p14="http://schemas.microsoft.com/office/powerpoint/2010/main" val="18631669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Lst>
  <p:transition spd="slow" advClick="0" advTm="3000">
    <p:fade/>
  </p:transition>
  <p:txStyles>
    <p:titleStyle>
      <a:lvl1pPr algn="ctr" defTabSz="609325" rtl="0" eaLnBrk="1" latinLnBrk="0" hangingPunct="1">
        <a:spcBef>
          <a:spcPct val="0"/>
        </a:spcBef>
        <a:buNone/>
        <a:defRPr sz="2900" kern="1200">
          <a:solidFill>
            <a:schemeClr val="tx1"/>
          </a:solidFill>
          <a:latin typeface="+mj-lt"/>
          <a:ea typeface="+mj-ea"/>
          <a:cs typeface="+mj-cs"/>
        </a:defRPr>
      </a:lvl1pPr>
    </p:titleStyle>
    <p:bodyStyle>
      <a:lvl1pPr marL="228496" indent="-228496" algn="l" defTabSz="609325"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076" indent="-190415" algn="l" defTabSz="609325"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658" indent="-152333" algn="l" defTabSz="60932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2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98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5644"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309"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973"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9635" indent="-152333" algn="l" defTabSz="60932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325" rtl="0" eaLnBrk="1" latinLnBrk="0" hangingPunct="1">
        <a:defRPr sz="1200" kern="1200">
          <a:solidFill>
            <a:schemeClr val="tx1"/>
          </a:solidFill>
          <a:latin typeface="+mn-lt"/>
          <a:ea typeface="+mn-ea"/>
          <a:cs typeface="+mn-cs"/>
        </a:defRPr>
      </a:lvl1pPr>
      <a:lvl2pPr marL="304665" algn="l" defTabSz="609325" rtl="0" eaLnBrk="1" latinLnBrk="0" hangingPunct="1">
        <a:defRPr sz="1200" kern="1200">
          <a:solidFill>
            <a:schemeClr val="tx1"/>
          </a:solidFill>
          <a:latin typeface="+mn-lt"/>
          <a:ea typeface="+mn-ea"/>
          <a:cs typeface="+mn-cs"/>
        </a:defRPr>
      </a:lvl2pPr>
      <a:lvl3pPr marL="609325" algn="l" defTabSz="609325" rtl="0" eaLnBrk="1" latinLnBrk="0" hangingPunct="1">
        <a:defRPr sz="1200" kern="1200">
          <a:solidFill>
            <a:schemeClr val="tx1"/>
          </a:solidFill>
          <a:latin typeface="+mn-lt"/>
          <a:ea typeface="+mn-ea"/>
          <a:cs typeface="+mn-cs"/>
        </a:defRPr>
      </a:lvl3pPr>
      <a:lvl4pPr marL="913991" algn="l" defTabSz="609325" rtl="0" eaLnBrk="1" latinLnBrk="0" hangingPunct="1">
        <a:defRPr sz="1200" kern="1200">
          <a:solidFill>
            <a:schemeClr val="tx1"/>
          </a:solidFill>
          <a:latin typeface="+mn-lt"/>
          <a:ea typeface="+mn-ea"/>
          <a:cs typeface="+mn-cs"/>
        </a:defRPr>
      </a:lvl4pPr>
      <a:lvl5pPr marL="1218651" algn="l" defTabSz="609325" rtl="0" eaLnBrk="1" latinLnBrk="0" hangingPunct="1">
        <a:defRPr sz="1200" kern="1200">
          <a:solidFill>
            <a:schemeClr val="tx1"/>
          </a:solidFill>
          <a:latin typeface="+mn-lt"/>
          <a:ea typeface="+mn-ea"/>
          <a:cs typeface="+mn-cs"/>
        </a:defRPr>
      </a:lvl5pPr>
      <a:lvl6pPr marL="1523316" algn="l" defTabSz="609325" rtl="0" eaLnBrk="1" latinLnBrk="0" hangingPunct="1">
        <a:defRPr sz="1200" kern="1200">
          <a:solidFill>
            <a:schemeClr val="tx1"/>
          </a:solidFill>
          <a:latin typeface="+mn-lt"/>
          <a:ea typeface="+mn-ea"/>
          <a:cs typeface="+mn-cs"/>
        </a:defRPr>
      </a:lvl6pPr>
      <a:lvl7pPr marL="1827977" algn="l" defTabSz="609325" rtl="0" eaLnBrk="1" latinLnBrk="0" hangingPunct="1">
        <a:defRPr sz="1200" kern="1200">
          <a:solidFill>
            <a:schemeClr val="tx1"/>
          </a:solidFill>
          <a:latin typeface="+mn-lt"/>
          <a:ea typeface="+mn-ea"/>
          <a:cs typeface="+mn-cs"/>
        </a:defRPr>
      </a:lvl7pPr>
      <a:lvl8pPr marL="2132642" algn="l" defTabSz="609325" rtl="0" eaLnBrk="1" latinLnBrk="0" hangingPunct="1">
        <a:defRPr sz="1200" kern="1200">
          <a:solidFill>
            <a:schemeClr val="tx1"/>
          </a:solidFill>
          <a:latin typeface="+mn-lt"/>
          <a:ea typeface="+mn-ea"/>
          <a:cs typeface="+mn-cs"/>
        </a:defRPr>
      </a:lvl8pPr>
      <a:lvl9pPr marL="2437302" algn="l" defTabSz="60932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B7848932-47EE-4F50-CBE6-1475CBFDA595}"/>
              </a:ext>
            </a:extLst>
          </p:cNvPr>
          <p:cNvSpPr txBox="1"/>
          <p:nvPr userDrawn="1"/>
        </p:nvSpPr>
        <p:spPr>
          <a:xfrm>
            <a:off x="5121310" y="-1512332"/>
            <a:ext cx="1949380" cy="369332"/>
          </a:xfrm>
          <a:prstGeom prst="rect">
            <a:avLst/>
          </a:prstGeom>
          <a:noFill/>
        </p:spPr>
        <p:txBody>
          <a:bodyPr vert="horz" wrap="none" lIns="0" tIns="0" rIns="0" bIns="0" rtlCol="0">
            <a:spAutoFit/>
          </a:bodyPr>
          <a:lstStyle/>
          <a:p>
            <a:pPr algn="ctr" defTabSz="914309"/>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4"/>
            </p:custDataLst>
          </p:nvPr>
        </p:nvGrpSpPr>
        <p:grpSpPr>
          <a:xfrm>
            <a:off x="-2202100" y="-2224222"/>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309"/>
              <a:endParaRPr lang="en-US" sz="27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5"/>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09"/>
            <a:endParaRPr lang="en-US">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6"/>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09"/>
            <a:endParaRPr lang="en-US">
              <a:solidFill>
                <a:prstClr val="white"/>
              </a:solidFill>
            </a:endParaRPr>
          </a:p>
        </p:txBody>
      </p:sp>
    </p:spTree>
    <p:extLst>
      <p:ext uri="{BB962C8B-B14F-4D97-AF65-F5344CB8AC3E}">
        <p14:creationId xmlns:p14="http://schemas.microsoft.com/office/powerpoint/2010/main" val="1398999120"/>
      </p:ext>
    </p:extLst>
  </p:cSld>
  <p:clrMap bg1="lt1" tx1="dk1" bg2="lt2" tx2="dk2" accent1="accent1" accent2="accent2" accent3="accent3" accent4="accent4" accent5="accent5" accent6="accent6" hlink="hlink" folHlink="folHlink"/>
  <p:sldLayoutIdLst>
    <p:sldLayoutId id="2147483745" r:id="rId1"/>
    <p:sldLayoutId id="214748374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309"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9.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slideLayout" Target="../slideLayouts/slideLayout4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7.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47.xml"/><Relationship Id="rId6" Type="http://schemas.openxmlformats.org/officeDocument/2006/relationships/image" Target="../media/image49.png"/><Relationship Id="rId11" Type="http://schemas.openxmlformats.org/officeDocument/2006/relationships/image" Target="../media/image52.png"/><Relationship Id="rId5" Type="http://schemas.microsoft.com/office/2007/relationships/hdphoto" Target="../media/hdphoto2.wdp"/><Relationship Id="rId15" Type="http://schemas.openxmlformats.org/officeDocument/2006/relationships/image" Target="../media/image18.png"/><Relationship Id="rId10" Type="http://schemas.microsoft.com/office/2007/relationships/hdphoto" Target="../media/hdphoto4.wdp"/><Relationship Id="rId4" Type="http://schemas.openxmlformats.org/officeDocument/2006/relationships/image" Target="../media/image48.png"/><Relationship Id="rId9" Type="http://schemas.openxmlformats.org/officeDocument/2006/relationships/image" Target="../media/image51.pn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6.xml"/><Relationship Id="rId7" Type="http://schemas.openxmlformats.org/officeDocument/2006/relationships/image" Target="../media/image57.png"/><Relationship Id="rId2" Type="http://schemas.openxmlformats.org/officeDocument/2006/relationships/slideLayout" Target="../slideLayouts/slideLayout81.xml"/><Relationship Id="rId1" Type="http://schemas.openxmlformats.org/officeDocument/2006/relationships/tags" Target="../tags/tag4.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46892" y="-123092"/>
            <a:ext cx="12192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7" y="3404381"/>
            <a:ext cx="3125271" cy="3453619"/>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8400" y="-1219200"/>
            <a:ext cx="812800" cy="8128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689295" y="853859"/>
            <a:ext cx="10747717" cy="2892144"/>
          </a:xfrm>
          <a:prstGeom prst="rect">
            <a:avLst/>
          </a:prstGeom>
          <a:noFill/>
        </p:spPr>
        <p:txBody>
          <a:bodyPr wrap="square" rtlCol="0">
            <a:prstTxWarp prst="textChevron">
              <a:avLst/>
            </a:prstTxWarp>
            <a:spAutoFit/>
          </a:bodyPr>
          <a:lstStyle/>
          <a:p>
            <a:pPr algn="ctr"/>
            <a:r>
              <a:rPr lang="en-US" altLang="zh-CN" sz="2800" b="1" dirty="0">
                <a:solidFill>
                  <a:srgbClr val="C00000"/>
                </a:solidFill>
                <a:latin typeface="Times New Roman" panose="02020603050405020304" pitchFamily="18" charset="0"/>
                <a:ea typeface="inpin heiti" charset="-122"/>
                <a:cs typeface="Times New Roman" panose="02020603050405020304" pitchFamily="18" charset="0"/>
              </a:rPr>
              <a:t>CHÀO MỪNG CÁC EM ĐẾN VỚI </a:t>
            </a:r>
            <a:r>
              <a:rPr lang="en-US" altLang="zh-CN" sz="2800" b="1" dirty="0" smtClean="0">
                <a:solidFill>
                  <a:srgbClr val="C00000"/>
                </a:solidFill>
                <a:latin typeface="Times New Roman" panose="02020603050405020304" pitchFamily="18" charset="0"/>
                <a:ea typeface="inpin heiti" charset="-122"/>
                <a:cs typeface="Times New Roman" panose="02020603050405020304" pitchFamily="18" charset="0"/>
              </a:rPr>
              <a:t>TIẾT TIẾNG VIỆT </a:t>
            </a:r>
            <a:endParaRPr lang="en-US" altLang="zh-CN" sz="2800" b="1" dirty="0" smtClean="0">
              <a:solidFill>
                <a:srgbClr val="C00000"/>
              </a:solidFill>
              <a:latin typeface="Times New Roman" panose="02020603050405020304" pitchFamily="18" charset="0"/>
              <a:ea typeface="inpin heiti" charset="-122"/>
              <a:cs typeface="Times New Roman" panose="02020603050405020304" pitchFamily="18" charset="0"/>
            </a:endParaRPr>
          </a:p>
          <a:p>
            <a:pPr algn="ctr"/>
            <a:r>
              <a:rPr lang="en-US" altLang="zh-CN" sz="2800" b="1" dirty="0" smtClean="0">
                <a:solidFill>
                  <a:srgbClr val="C00000"/>
                </a:solidFill>
                <a:latin typeface="Times New Roman" panose="02020603050405020304" pitchFamily="18" charset="0"/>
                <a:ea typeface="inpin heiti" charset="-122"/>
                <a:cs typeface="Times New Roman" panose="02020603050405020304" pitchFamily="18" charset="0"/>
              </a:rPr>
              <a:t>NGÀY </a:t>
            </a:r>
            <a:r>
              <a:rPr lang="en-US" altLang="zh-CN" sz="2800" b="1" dirty="0">
                <a:solidFill>
                  <a:srgbClr val="C00000"/>
                </a:solidFill>
                <a:latin typeface="Times New Roman" panose="02020603050405020304" pitchFamily="18" charset="0"/>
                <a:ea typeface="inpin heiti" charset="-122"/>
                <a:cs typeface="Times New Roman" panose="02020603050405020304" pitchFamily="18" charset="0"/>
              </a:rPr>
              <a:t>HÔM NAY</a:t>
            </a:r>
            <a:endParaRPr lang="zh-CN" altLang="en-US" sz="28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6222732" y="4290515"/>
            <a:ext cx="4751529" cy="523221"/>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5214847" y="4301162"/>
            <a:ext cx="5866792" cy="523220"/>
          </a:xfrm>
          <a:prstGeom prst="rect">
            <a:avLst/>
          </a:prstGeom>
          <a:noFill/>
        </p:spPr>
        <p:txBody>
          <a:bodyPr wrap="square" rtlCol="0">
            <a:spAutoFit/>
          </a:bodyPr>
          <a:lstStyle/>
          <a:p>
            <a:r>
              <a:rPr lang="en-US" altLang="zh-CN" sz="2800" b="1" dirty="0" err="1">
                <a:latin typeface="Times New Roman" panose="02020603050405020304" pitchFamily="18" charset="0"/>
                <a:ea typeface="inpin heiti" charset="-122"/>
                <a:cs typeface="Times New Roman" panose="02020603050405020304" pitchFamily="18" charset="0"/>
              </a:rPr>
              <a:t>Giáo</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viên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Nguyễn</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Thị</a:t>
            </a:r>
            <a:r>
              <a:rPr lang="en-US" altLang="zh-CN" sz="2800" b="1" dirty="0">
                <a:latin typeface="Times New Roman" panose="02020603050405020304" pitchFamily="18" charset="0"/>
                <a:ea typeface="inpin heiti" charset="-122"/>
                <a:cs typeface="Times New Roman" panose="02020603050405020304" pitchFamily="18" charset="0"/>
              </a:rPr>
              <a:t> </a:t>
            </a:r>
            <a:r>
              <a:rPr lang="en-US" altLang="zh-CN" sz="2800" b="1" dirty="0" err="1">
                <a:latin typeface="Times New Roman" panose="02020603050405020304" pitchFamily="18" charset="0"/>
                <a:ea typeface="inpin heiti" charset="-122"/>
                <a:cs typeface="Times New Roman" panose="02020603050405020304" pitchFamily="18" charset="0"/>
              </a:rPr>
              <a:t>Thuận</a:t>
            </a:r>
            <a:endParaRPr lang="zh-CN" altLang="en-US" sz="28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5660024" y="1942015"/>
            <a:ext cx="562707" cy="35615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2" name="AutoShape 42"/>
          <p:cNvSpPr>
            <a:spLocks noChangeArrowheads="1"/>
          </p:cNvSpPr>
          <p:nvPr/>
        </p:nvSpPr>
        <p:spPr bwMode="auto">
          <a:xfrm flipV="1">
            <a:off x="5660025" y="6404853"/>
            <a:ext cx="387913" cy="35043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3" name="AutoShape 43"/>
          <p:cNvSpPr>
            <a:spLocks noChangeArrowheads="1"/>
          </p:cNvSpPr>
          <p:nvPr/>
        </p:nvSpPr>
        <p:spPr bwMode="auto">
          <a:xfrm>
            <a:off x="2471139" y="4440274"/>
            <a:ext cx="348851" cy="37346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4" name="AutoShape 44"/>
          <p:cNvSpPr>
            <a:spLocks noChangeArrowheads="1"/>
          </p:cNvSpPr>
          <p:nvPr/>
        </p:nvSpPr>
        <p:spPr bwMode="auto">
          <a:xfrm>
            <a:off x="9778341" y="1846187"/>
            <a:ext cx="404323" cy="27390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5" name="AutoShape 46"/>
          <p:cNvSpPr>
            <a:spLocks noChangeArrowheads="1"/>
          </p:cNvSpPr>
          <p:nvPr/>
        </p:nvSpPr>
        <p:spPr bwMode="auto">
          <a:xfrm>
            <a:off x="1301257" y="2010592"/>
            <a:ext cx="461963" cy="280499"/>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6" name="AutoShape 64"/>
          <p:cNvSpPr>
            <a:spLocks noChangeArrowheads="1"/>
          </p:cNvSpPr>
          <p:nvPr/>
        </p:nvSpPr>
        <p:spPr bwMode="auto">
          <a:xfrm>
            <a:off x="3602310" y="5818277"/>
            <a:ext cx="322911" cy="28972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7" name="AutoShape 64"/>
          <p:cNvSpPr>
            <a:spLocks noChangeArrowheads="1"/>
          </p:cNvSpPr>
          <p:nvPr/>
        </p:nvSpPr>
        <p:spPr bwMode="auto">
          <a:xfrm>
            <a:off x="7824408" y="5852161"/>
            <a:ext cx="348923" cy="338235"/>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39" name="AutoShape 64"/>
          <p:cNvSpPr>
            <a:spLocks noChangeArrowheads="1"/>
          </p:cNvSpPr>
          <p:nvPr/>
        </p:nvSpPr>
        <p:spPr bwMode="auto">
          <a:xfrm>
            <a:off x="3138250" y="927790"/>
            <a:ext cx="464061" cy="33704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40" name="AutoShape 44"/>
          <p:cNvSpPr>
            <a:spLocks noChangeArrowheads="1"/>
          </p:cNvSpPr>
          <p:nvPr/>
        </p:nvSpPr>
        <p:spPr bwMode="auto">
          <a:xfrm>
            <a:off x="7998869" y="853859"/>
            <a:ext cx="466683" cy="38836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
        <p:nvSpPr>
          <p:cNvPr id="21" name="AutoShape 44"/>
          <p:cNvSpPr>
            <a:spLocks noChangeArrowheads="1"/>
          </p:cNvSpPr>
          <p:nvPr/>
        </p:nvSpPr>
        <p:spPr bwMode="auto">
          <a:xfrm>
            <a:off x="9139447" y="4625263"/>
            <a:ext cx="383155" cy="26190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400">
              <a:latin typeface="Arial" charset="0"/>
            </a:endParaRPr>
          </a:p>
        </p:txBody>
      </p:sp>
    </p:spTree>
    <p:extLst>
      <p:ext uri="{BB962C8B-B14F-4D97-AF65-F5344CB8AC3E}">
        <p14:creationId xmlns:p14="http://schemas.microsoft.com/office/powerpoint/2010/main" val="1248989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6" y="500695"/>
            <a:ext cx="6705810" cy="646331"/>
          </a:xfrm>
          <a:prstGeom prst="rect">
            <a:avLst/>
          </a:prstGeom>
          <a:noFill/>
        </p:spPr>
        <p:txBody>
          <a:bodyPr wrap="square" lIns="91395" tIns="45699" rIns="91395" bIns="45699">
            <a:spAutoFit/>
          </a:bodyPr>
          <a:lstStyle/>
          <a:p>
            <a:pPr algn="just">
              <a:defRPr/>
            </a:pP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Hoàn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thành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phiếu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tập</a:t>
            </a:r>
            <a:endPar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B6917AF-F6DD-E279-1391-42035CB69D92}"/>
              </a:ext>
            </a:extLst>
          </p:cNvPr>
          <p:cNvPicPr>
            <a:picLocks noChangeAspect="1"/>
          </p:cNvPicPr>
          <p:nvPr/>
        </p:nvPicPr>
        <p:blipFill>
          <a:blip r:embed="rId4"/>
          <a:stretch>
            <a:fillRect/>
          </a:stretch>
        </p:blipFill>
        <p:spPr>
          <a:xfrm>
            <a:off x="3981454" y="1175720"/>
            <a:ext cx="4086225" cy="5210795"/>
          </a:xfrm>
          <a:prstGeom prst="rect">
            <a:avLst/>
          </a:prstGeom>
        </p:spPr>
      </p:pic>
      <p:sp>
        <p:nvSpPr>
          <p:cNvPr id="11" name="TextBox 10">
            <a:extLst>
              <a:ext uri="{FF2B5EF4-FFF2-40B4-BE49-F238E27FC236}">
                <a16:creationId xmlns:a16="http://schemas.microsoft.com/office/drawing/2014/main" id="{D3A51F18-CA61-E836-25E8-8666B1D522FE}"/>
              </a:ext>
            </a:extLst>
          </p:cNvPr>
          <p:cNvSpPr txBox="1"/>
          <p:nvPr/>
        </p:nvSpPr>
        <p:spPr>
          <a:xfrm>
            <a:off x="4533900" y="2276475"/>
            <a:ext cx="2438400" cy="369332"/>
          </a:xfrm>
          <a:prstGeom prst="rect">
            <a:avLst/>
          </a:prstGeom>
          <a:noFill/>
        </p:spPr>
        <p:txBody>
          <a:bodyPr wrap="square" lIns="91395" tIns="45699" rIns="91395" bIns="45699" rtlCol="0">
            <a:spAutoFit/>
          </a:bodyPr>
          <a:lstStyle/>
          <a:p>
            <a:r>
              <a:rPr lang="en-US" dirty="0" err="1">
                <a:solidFill>
                  <a:srgbClr val="FF0000"/>
                </a:solidFill>
                <a:latin typeface="Cambria" panose="02040503050406030204" pitchFamily="18" charset="0"/>
                <a:ea typeface="Cambria" panose="02040503050406030204" pitchFamily="18" charset="0"/>
              </a:rPr>
              <a:t>Đồ</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gốm</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sứ</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Bát</a:t>
            </a:r>
            <a:r>
              <a:rPr lang="en-US" dirty="0">
                <a:solidFill>
                  <a:srgbClr val="FF0000"/>
                </a:solidFill>
                <a:latin typeface="Cambria" panose="02040503050406030204" pitchFamily="18" charset="0"/>
                <a:ea typeface="Cambria" panose="02040503050406030204" pitchFamily="18" charset="0"/>
              </a:rPr>
              <a:t> </a:t>
            </a:r>
            <a:r>
              <a:rPr lang="en-US" dirty="0" err="1">
                <a:solidFill>
                  <a:srgbClr val="FF0000"/>
                </a:solidFill>
                <a:latin typeface="Cambria" panose="02040503050406030204" pitchFamily="18" charset="0"/>
                <a:ea typeface="Cambria" panose="02040503050406030204" pitchFamily="18" charset="0"/>
              </a:rPr>
              <a:t>Tràng</a:t>
            </a:r>
            <a:endParaRPr lang="en-US"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5BDD9EA-DAD7-BABA-8A95-F0BE8D3A60A3}"/>
              </a:ext>
            </a:extLst>
          </p:cNvPr>
          <p:cNvSpPr txBox="1"/>
          <p:nvPr/>
        </p:nvSpPr>
        <p:spPr>
          <a:xfrm>
            <a:off x="4095750" y="2895600"/>
            <a:ext cx="4133850" cy="338554"/>
          </a:xfrm>
          <a:prstGeom prst="rect">
            <a:avLst/>
          </a:prstGeom>
          <a:noFill/>
        </p:spPr>
        <p:txBody>
          <a:bodyPr wrap="square" lIns="91395" tIns="45699" rIns="91395" bIns="45699" rtlCol="0">
            <a:spAutoFit/>
          </a:bodyPr>
          <a:lstStyle/>
          <a:p>
            <a:r>
              <a:rPr lang="en-US" sz="1600" dirty="0" err="1">
                <a:solidFill>
                  <a:srgbClr val="FF0000"/>
                </a:solidFill>
                <a:latin typeface="Cambria" panose="02040503050406030204" pitchFamily="18" charset="0"/>
                <a:ea typeface="Cambria" panose="02040503050406030204" pitchFamily="18" charset="0"/>
              </a:rPr>
              <a:t>Làng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Bát</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Tràng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cổ</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huyện</a:t>
            </a:r>
            <a:r>
              <a:rPr lang="en-US" sz="1600" dirty="0">
                <a:solidFill>
                  <a:srgbClr val="FF0000"/>
                </a:solidFill>
                <a:latin typeface="Cambria" panose="02040503050406030204" pitchFamily="18" charset="0"/>
                <a:ea typeface="Cambria" panose="02040503050406030204" pitchFamily="18" charset="0"/>
              </a:rPr>
              <a:t> Gia Lâm, Hà </a:t>
            </a:r>
            <a:r>
              <a:rPr lang="en-US" sz="1600" dirty="0" err="1">
                <a:solidFill>
                  <a:srgbClr val="FF0000"/>
                </a:solidFill>
                <a:latin typeface="Cambria" panose="02040503050406030204" pitchFamily="18" charset="0"/>
                <a:ea typeface="Cambria" panose="02040503050406030204" pitchFamily="18" charset="0"/>
              </a:rPr>
              <a:t>Nội</a:t>
            </a:r>
            <a:r>
              <a:rPr lang="en-US" sz="1600" dirty="0">
                <a:solidFill>
                  <a:srgbClr val="FF000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6EA61D1-3617-6B62-C59B-9600C9BD845F}"/>
              </a:ext>
            </a:extLst>
          </p:cNvPr>
          <p:cNvSpPr txBox="1"/>
          <p:nvPr/>
        </p:nvSpPr>
        <p:spPr>
          <a:xfrm>
            <a:off x="3738880" y="3547115"/>
            <a:ext cx="4246880" cy="1384995"/>
          </a:xfrm>
          <a:prstGeom prst="rect">
            <a:avLst/>
          </a:prstGeom>
          <a:noFill/>
        </p:spPr>
        <p:txBody>
          <a:bodyPr wrap="square" lIns="91395" tIns="45699" rIns="91395" bIns="45699" rtlCol="0">
            <a:spAutoFit/>
          </a:bodyPr>
          <a:lstStyle/>
          <a:p>
            <a:pPr marL="285609" indent="-285609">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Được chế tác từ đất sét trắng, có độ bền với nhiệt độ và va đập cao, màu sắc tươi sáng và hoạ tiết đa dạng.</a:t>
            </a:r>
            <a:endParaRPr lang="en-US" sz="1400" dirty="0">
              <a:solidFill>
                <a:srgbClr val="FF0000"/>
              </a:solidFill>
              <a:latin typeface="Cambria" panose="02040503050406030204" pitchFamily="18" charset="0"/>
              <a:ea typeface="Cambria" panose="02040503050406030204" pitchFamily="18" charset="0"/>
            </a:endParaRPr>
          </a:p>
          <a:p>
            <a:pPr marL="285609" indent="-285609">
              <a:buFont typeface="Arial" panose="020B0604020202020204" pitchFamily="34" charset="0"/>
              <a:buChar char="•"/>
            </a:pPr>
            <a:r>
              <a:rPr lang="vi-VN" sz="1400" dirty="0">
                <a:solidFill>
                  <a:srgbClr val="FF0000"/>
                </a:solidFill>
                <a:latin typeface="Cambria" panose="02040503050406030204" pitchFamily="18" charset="0"/>
                <a:ea typeface="Cambria" panose="02040503050406030204" pitchFamily="18" charset="0"/>
              </a:rPr>
              <a:t>Làm sản phẩm gốm sứ Bát Tràng phải trải qua nhiều công đoạn rất tỉ mỉ, sáng tạo, tinh xảo mang bản sắc văn hoá của người Bát Tràng.</a:t>
            </a:r>
            <a:endParaRPr lang="en-US" sz="14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7EBDF8F-0163-931A-4B4E-5A714B5FA575}"/>
              </a:ext>
            </a:extLst>
          </p:cNvPr>
          <p:cNvSpPr txBox="1"/>
          <p:nvPr/>
        </p:nvSpPr>
        <p:spPr>
          <a:xfrm>
            <a:off x="4145280" y="5547995"/>
            <a:ext cx="3647440" cy="369332"/>
          </a:xfrm>
          <a:prstGeom prst="rect">
            <a:avLst/>
          </a:prstGeom>
          <a:noFill/>
        </p:spPr>
        <p:txBody>
          <a:bodyPr wrap="square" lIns="91395" tIns="45699" rIns="91395" bIns="45699" rtlCol="0">
            <a:spAutoFit/>
          </a:bodyPr>
          <a:lstStyle/>
          <a:p>
            <a:r>
              <a:rPr lang="vi-VN" dirty="0">
                <a:solidFill>
                  <a:srgbClr val="FF0000"/>
                </a:solidFill>
                <a:latin typeface="Cambria" panose="02040503050406030204" pitchFamily="18" charset="0"/>
                <a:ea typeface="Cambria" panose="02040503050406030204" pitchFamily="18" charset="0"/>
              </a:rPr>
              <a:t>Làm bát đĩa, đồ thờ, đồ trang trí,..</a:t>
            </a:r>
          </a:p>
        </p:txBody>
      </p:sp>
      <p:pic>
        <p:nvPicPr>
          <p:cNvPr id="2" name="Picture 1">
            <a:extLst>
              <a:ext uri="{FF2B5EF4-FFF2-40B4-BE49-F238E27FC236}">
                <a16:creationId xmlns:a16="http://schemas.microsoft.com/office/drawing/2014/main" id="{5289C5A4-6EF1-FA78-1794-8BF8404A3962}"/>
              </a:ext>
            </a:extLst>
          </p:cNvPr>
          <p:cNvPicPr>
            <a:picLocks noChangeAspect="1"/>
          </p:cNvPicPr>
          <p:nvPr/>
        </p:nvPicPr>
        <p:blipFill>
          <a:blip r:embed="rId5"/>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808499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81124" y="318285"/>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5" y="280255"/>
              <a:ext cx="607411" cy="908839"/>
            </a:xfrm>
            <a:prstGeom prst="rect">
              <a:avLst/>
            </a:prstGeom>
            <a:noFill/>
          </p:spPr>
          <p:txBody>
            <a:bodyPr wrap="none" lIns="91440" tIns="45720" rIns="91440" bIns="45720">
              <a:spAutoFit/>
            </a:bodyPr>
            <a:lstStyle/>
            <a:p>
              <a:pPr algn="ctr">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a:t>
              </a:r>
              <a:endPar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212210" y="543870"/>
            <a:ext cx="6705810" cy="707886"/>
          </a:xfrm>
          <a:prstGeom prst="rect">
            <a:avLst/>
          </a:prstGeom>
          <a:noFill/>
        </p:spPr>
        <p:txBody>
          <a:bodyPr wrap="square" lIns="91395" tIns="45699" rIns="91395" bIns="45699">
            <a:spAutoFit/>
          </a:bodyPr>
          <a:lstStyle/>
          <a:p>
            <a:pPr algn="just">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Trình</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bày</a:t>
            </a:r>
            <a:endPar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3" name="Freeform 2">
            <a:extLst>
              <a:ext uri="{FF2B5EF4-FFF2-40B4-BE49-F238E27FC236}">
                <a16:creationId xmlns:a16="http://schemas.microsoft.com/office/drawing/2014/main" id="{E75E5834-9C6C-A99C-5A60-9BE236C93A12}"/>
              </a:ext>
            </a:extLst>
          </p:cNvPr>
          <p:cNvSpPr/>
          <p:nvPr/>
        </p:nvSpPr>
        <p:spPr>
          <a:xfrm>
            <a:off x="204018" y="2062484"/>
            <a:ext cx="3199587" cy="4382851"/>
          </a:xfrm>
          <a:custGeom>
            <a:avLst/>
            <a:gdLst/>
            <a:ahLst/>
            <a:cxnLst/>
            <a:rect l="l" t="t" r="r" b="b"/>
            <a:pathLst>
              <a:path w="4762881" h="8229600">
                <a:moveTo>
                  <a:pt x="0" y="0"/>
                </a:moveTo>
                <a:lnTo>
                  <a:pt x="4762881" y="0"/>
                </a:lnTo>
                <a:lnTo>
                  <a:pt x="4762881" y="8229600"/>
                </a:lnTo>
                <a:lnTo>
                  <a:pt x="0" y="8229600"/>
                </a:lnTo>
                <a:lnTo>
                  <a:pt x="0" y="0"/>
                </a:lnTo>
                <a:close/>
              </a:path>
            </a:pathLst>
          </a:custGeom>
          <a:blipFill>
            <a:blip r:embed="rId5"/>
            <a:stretch>
              <a:fillRect/>
            </a:stretch>
          </a:blipFill>
        </p:spPr>
        <p:txBody>
          <a:bodyPr lIns="91395" tIns="45699" rIns="91395" bIns="45699"/>
          <a:lstStyle/>
          <a:p>
            <a:endParaRPr lang="en-US"/>
          </a:p>
        </p:txBody>
      </p:sp>
      <p:grpSp>
        <p:nvGrpSpPr>
          <p:cNvPr id="5" name="Nhóm 2">
            <a:extLst>
              <a:ext uri="{FF2B5EF4-FFF2-40B4-BE49-F238E27FC236}">
                <a16:creationId xmlns:a16="http://schemas.microsoft.com/office/drawing/2014/main" id="{8EBB38B9-F5E8-87B0-873F-F9346A28C076}"/>
              </a:ext>
            </a:extLst>
          </p:cNvPr>
          <p:cNvGrpSpPr/>
          <p:nvPr/>
        </p:nvGrpSpPr>
        <p:grpSpPr>
          <a:xfrm>
            <a:off x="3484880" y="1816722"/>
            <a:ext cx="7467600" cy="3131203"/>
            <a:chOff x="465124" y="2798951"/>
            <a:chExt cx="8109007" cy="6307213"/>
          </a:xfrm>
        </p:grpSpPr>
        <p:sp>
          <p:nvSpPr>
            <p:cNvPr id="11" name="Gợn sóng Kép 3">
              <a:extLst>
                <a:ext uri="{FF2B5EF4-FFF2-40B4-BE49-F238E27FC236}">
                  <a16:creationId xmlns:a16="http://schemas.microsoft.com/office/drawing/2014/main" id="{0D41123E-A911-82A0-64E7-3B35134E1A94}"/>
                </a:ext>
              </a:extLst>
            </p:cNvPr>
            <p:cNvSpPr/>
            <p:nvPr/>
          </p:nvSpPr>
          <p:spPr>
            <a:xfrm>
              <a:off x="465124" y="2798951"/>
              <a:ext cx="8109007" cy="6307213"/>
            </a:xfrm>
            <a:prstGeom prst="doubleWave">
              <a:avLst>
                <a:gd name="adj1" fmla="val 2406"/>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Hình chữ nhật 5">
              <a:extLst>
                <a:ext uri="{FF2B5EF4-FFF2-40B4-BE49-F238E27FC236}">
                  <a16:creationId xmlns:a16="http://schemas.microsoft.com/office/drawing/2014/main" id="{64643063-2699-4FA6-A0F4-022108188396}"/>
                </a:ext>
              </a:extLst>
            </p:cNvPr>
            <p:cNvSpPr/>
            <p:nvPr/>
          </p:nvSpPr>
          <p:spPr>
            <a:xfrm>
              <a:off x="530174" y="3742242"/>
              <a:ext cx="7824447" cy="4649680"/>
            </a:xfrm>
            <a:prstGeom prst="rect">
              <a:avLst/>
            </a:prstGeom>
            <a:noFill/>
          </p:spPr>
          <p:txBody>
            <a:bodyPr wrap="square" lIns="91440" tIns="45720" rIns="91440" bIns="45720">
              <a:spAutoFit/>
            </a:bodyPr>
            <a:lstStyle/>
            <a:p>
              <a:pPr marL="571215" indent="-571215" algn="just">
                <a:buFont typeface="Wingdings" panose="05000000000000000000" pitchFamily="2" charset="2"/>
                <a:buChar char="Ø"/>
              </a:pPr>
              <a:r>
                <a:rPr lang="vi-VN" sz="3600" dirty="0">
                  <a:ln w="0"/>
                  <a:solidFill>
                    <a:schemeClr val="bg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Đóng vai một hướng dẫn viên du lịch để giới thiệu về sản vật và địa phương có sản vật do theo nội dung đã chuẩn bị.</a:t>
              </a:r>
            </a:p>
          </p:txBody>
        </p:sp>
      </p:grpSp>
      <p:pic>
        <p:nvPicPr>
          <p:cNvPr id="8" name="Picture 7">
            <a:extLst>
              <a:ext uri="{FF2B5EF4-FFF2-40B4-BE49-F238E27FC236}">
                <a16:creationId xmlns:a16="http://schemas.microsoft.com/office/drawing/2014/main" id="{86D3C768-B9A2-E4F3-DB79-2B75F650FBF9}"/>
              </a:ext>
            </a:extLst>
          </p:cNvPr>
          <p:cNvPicPr>
            <a:picLocks noChangeAspect="1"/>
          </p:cNvPicPr>
          <p:nvPr/>
        </p:nvPicPr>
        <p:blipFill>
          <a:blip r:embed="rId6"/>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37931191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4C7277D8-0017-DEE6-87F9-97F0131F8E24}"/>
              </a:ext>
            </a:extLst>
          </p:cNvPr>
          <p:cNvGrpSpPr/>
          <p:nvPr/>
        </p:nvGrpSpPr>
        <p:grpSpPr>
          <a:xfrm>
            <a:off x="4649137" y="-91489"/>
            <a:ext cx="1117600" cy="1028192"/>
            <a:chOff x="130946" y="15166"/>
            <a:chExt cx="1676400" cy="1542288"/>
          </a:xfrm>
        </p:grpSpPr>
        <p:pic>
          <p:nvPicPr>
            <p:cNvPr id="8" name="Hình ảnh 7">
              <a:extLst>
                <a:ext uri="{FF2B5EF4-FFF2-40B4-BE49-F238E27FC236}">
                  <a16:creationId xmlns:a16="http://schemas.microsoft.com/office/drawing/2014/main" id="{26043BDA-4CC9-0A49-F663-4A1A1069FFFA}"/>
                </a:ext>
              </a:extLst>
            </p:cNvPr>
            <p:cNvPicPr>
              <a:picLocks noChangeAspect="1"/>
            </p:cNvPicPr>
            <p:nvPr/>
          </p:nvPicPr>
          <p:blipFill rotWithShape="1">
            <a:blip r:embed="rId2"/>
            <a:srcRect l="6121" t="5555" r="4470" b="9264"/>
            <a:stretch/>
          </p:blipFill>
          <p:spPr>
            <a:xfrm>
              <a:off x="130946" y="15166"/>
              <a:ext cx="1676400" cy="1542288"/>
            </a:xfrm>
            <a:prstGeom prst="rect">
              <a:avLst/>
            </a:prstGeom>
          </p:spPr>
        </p:pic>
        <p:sp>
          <p:nvSpPr>
            <p:cNvPr id="9" name="Hình chữ nhật 8">
              <a:extLst>
                <a:ext uri="{FF2B5EF4-FFF2-40B4-BE49-F238E27FC236}">
                  <a16:creationId xmlns:a16="http://schemas.microsoft.com/office/drawing/2014/main" id="{1CC8E752-2ACB-9E5A-4440-A71E8FE716C3}"/>
                </a:ext>
              </a:extLst>
            </p:cNvPr>
            <p:cNvSpPr/>
            <p:nvPr/>
          </p:nvSpPr>
          <p:spPr>
            <a:xfrm>
              <a:off x="857663" y="280255"/>
              <a:ext cx="184763" cy="923330"/>
            </a:xfrm>
            <a:prstGeom prst="rect">
              <a:avLst/>
            </a:prstGeom>
            <a:noFill/>
          </p:spPr>
          <p:txBody>
            <a:bodyPr wrap="none" lIns="60960" tIns="30480" rIns="60960" bIns="30480">
              <a:spAutoFit/>
            </a:bodyPr>
            <a:lstStyle/>
            <a:p>
              <a:pPr algn="ctr" defTabSz="609325"/>
              <a:endParaRPr lang="vi-VN"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ndParaRPr>
            </a:p>
          </p:txBody>
        </p:sp>
      </p:grpSp>
      <p:cxnSp>
        <p:nvCxnSpPr>
          <p:cNvPr id="32" name="Đường nối Thẳng 31">
            <a:extLst>
              <a:ext uri="{FF2B5EF4-FFF2-40B4-BE49-F238E27FC236}">
                <a16:creationId xmlns:a16="http://schemas.microsoft.com/office/drawing/2014/main" id="{45CA4B4B-A091-246C-FD69-03294B2016F0}"/>
              </a:ext>
            </a:extLst>
          </p:cNvPr>
          <p:cNvCxnSpPr>
            <a:cxnSpLocks/>
          </p:cNvCxnSpPr>
          <p:nvPr/>
        </p:nvCxnSpPr>
        <p:spPr>
          <a:xfrm>
            <a:off x="687354" y="802390"/>
            <a:ext cx="11149046" cy="0"/>
          </a:xfrm>
          <a:prstGeom prst="line">
            <a:avLst/>
          </a:prstGeom>
          <a:ln w="215900" cmpd="tri">
            <a:solidFill>
              <a:srgbClr val="E25563"/>
            </a:solidFill>
          </a:ln>
        </p:spPr>
        <p:style>
          <a:lnRef idx="1">
            <a:schemeClr val="accent1"/>
          </a:lnRef>
          <a:fillRef idx="0">
            <a:schemeClr val="accent1"/>
          </a:fillRef>
          <a:effectRef idx="0">
            <a:schemeClr val="accent1"/>
          </a:effectRef>
          <a:fontRef idx="minor">
            <a:schemeClr val="tx1"/>
          </a:fontRef>
        </p:style>
      </p:cxnSp>
      <p:sp>
        <p:nvSpPr>
          <p:cNvPr id="5" name="Hình chữ nhật 4">
            <a:extLst>
              <a:ext uri="{FF2B5EF4-FFF2-40B4-BE49-F238E27FC236}">
                <a16:creationId xmlns:a16="http://schemas.microsoft.com/office/drawing/2014/main" id="{2F6E751C-D4A4-90A8-040C-DE6F9C2872E4}"/>
              </a:ext>
            </a:extLst>
          </p:cNvPr>
          <p:cNvSpPr/>
          <p:nvPr/>
        </p:nvSpPr>
        <p:spPr>
          <a:xfrm>
            <a:off x="5710630" y="131689"/>
            <a:ext cx="1783246" cy="615553"/>
          </a:xfrm>
          <a:prstGeom prst="rect">
            <a:avLst/>
          </a:prstGeom>
          <a:noFill/>
        </p:spPr>
        <p:txBody>
          <a:bodyPr wrap="square" lIns="60930" tIns="30465" rIns="60930" bIns="30465">
            <a:spAutoFit/>
          </a:bodyPr>
          <a:lstStyle/>
          <a:p>
            <a:pPr defTabSz="609325"/>
            <a:r>
              <a:rPr lang="en-US" sz="3600" b="1" dirty="0" err="1">
                <a:ln w="0"/>
                <a:solidFill>
                  <a:prstClr val="black"/>
                </a:solidFill>
                <a:effectLst>
                  <a:outerShdw blurRad="38100" dist="19050" dir="2700000" algn="tl" rotWithShape="0">
                    <a:prstClr val="black">
                      <a:alpha val="40000"/>
                    </a:prstClr>
                  </a:outerShdw>
                </a:effectLst>
                <a:latin typeface="Arial" panose="020B0604020202020204" pitchFamily="34" charset="0"/>
              </a:rPr>
              <a:t>Chú</a:t>
            </a:r>
            <a:r>
              <a:rPr lang="en-US" sz="3600" b="1" dirty="0">
                <a:ln w="0"/>
                <a:solidFill>
                  <a:prstClr val="black"/>
                </a:solidFill>
                <a:effectLst>
                  <a:outerShdw blurRad="38100" dist="19050" dir="2700000" algn="tl" rotWithShape="0">
                    <a:prstClr val="black">
                      <a:alpha val="40000"/>
                    </a:prstClr>
                  </a:outerShdw>
                </a:effectLst>
                <a:latin typeface="Arial" panose="020B0604020202020204" pitchFamily="34" charset="0"/>
              </a:rPr>
              <a:t> ý</a:t>
            </a:r>
            <a:endParaRPr lang="vi-VN" sz="3600" b="1" dirty="0">
              <a:ln w="0"/>
              <a:solidFill>
                <a:prstClr val="black"/>
              </a:solidFill>
              <a:effectLst>
                <a:outerShdw blurRad="38100" dist="19050" dir="2700000" algn="tl" rotWithShape="0">
                  <a:prstClr val="black">
                    <a:alpha val="40000"/>
                  </a:prstClr>
                </a:outerShdw>
              </a:effectLst>
              <a:latin typeface="Arial" panose="020B0604020202020204" pitchFamily="34" charset="0"/>
            </a:endParaRPr>
          </a:p>
        </p:txBody>
      </p:sp>
      <p:grpSp>
        <p:nvGrpSpPr>
          <p:cNvPr id="2" name="Nhóm 1">
            <a:extLst>
              <a:ext uri="{FF2B5EF4-FFF2-40B4-BE49-F238E27FC236}">
                <a16:creationId xmlns:a16="http://schemas.microsoft.com/office/drawing/2014/main" id="{25EA7F40-72F6-F37E-BB05-A6384D5A9832}"/>
              </a:ext>
            </a:extLst>
          </p:cNvPr>
          <p:cNvGrpSpPr/>
          <p:nvPr/>
        </p:nvGrpSpPr>
        <p:grpSpPr>
          <a:xfrm>
            <a:off x="172725" y="1623140"/>
            <a:ext cx="5608319" cy="4340780"/>
            <a:chOff x="762000" y="1645195"/>
            <a:chExt cx="6324600" cy="3744732"/>
          </a:xfrm>
        </p:grpSpPr>
        <p:pic>
          <p:nvPicPr>
            <p:cNvPr id="3" name="Hình ảnh 2">
              <a:extLst>
                <a:ext uri="{FF2B5EF4-FFF2-40B4-BE49-F238E27FC236}">
                  <a16:creationId xmlns:a16="http://schemas.microsoft.com/office/drawing/2014/main" id="{D690D47F-143F-F369-D38F-3C521941F057}"/>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4" name="Hộp Văn bản 3">
              <a:extLst>
                <a:ext uri="{FF2B5EF4-FFF2-40B4-BE49-F238E27FC236}">
                  <a16:creationId xmlns:a16="http://schemas.microsoft.com/office/drawing/2014/main" id="{2EDCEDBC-CE5C-87BF-1319-B1A7211745E0}"/>
                </a:ext>
              </a:extLst>
            </p:cNvPr>
            <p:cNvSpPr txBox="1"/>
            <p:nvPr/>
          </p:nvSpPr>
          <p:spPr>
            <a:xfrm>
              <a:off x="1485900" y="2628900"/>
              <a:ext cx="4876800" cy="1672742"/>
            </a:xfrm>
            <a:prstGeom prst="rect">
              <a:avLst/>
            </a:prstGeom>
            <a:noFill/>
          </p:spPr>
          <p:txBody>
            <a:bodyPr wrap="square">
              <a:spAutoFit/>
            </a:bodyPr>
            <a:lstStyle/>
            <a:p>
              <a:pPr algn="ctr" defTabSz="609325"/>
              <a:r>
                <a:rPr lang="vi-VN" sz="2400" b="1" i="1" dirty="0">
                  <a:solidFill>
                    <a:prstClr val="black"/>
                  </a:solidFill>
                  <a:latin typeface="Cambria" panose="02040503050406030204" pitchFamily="18" charset="0"/>
                  <a:ea typeface="Cambria" panose="02040503050406030204" pitchFamily="18" charset="0"/>
                </a:rPr>
                <a:t>Khi nói, em cần kết hợp thể hiện tình cảm, cảm xúc qua giọng nói, cử chỉ, diệu bộ,.. sử dụng tranh ảnh, video,... để bài giới thiệu thêm sinh động.</a:t>
              </a:r>
              <a:endParaRPr lang="en-US" sz="2400" b="1" i="1" dirty="0">
                <a:solidFill>
                  <a:prstClr val="black"/>
                </a:solidFill>
                <a:latin typeface="Cambria" panose="02040503050406030204" pitchFamily="18" charset="0"/>
                <a:ea typeface="Cambria" panose="02040503050406030204" pitchFamily="18" charset="0"/>
              </a:endParaRPr>
            </a:p>
          </p:txBody>
        </p:sp>
      </p:grpSp>
      <p:grpSp>
        <p:nvGrpSpPr>
          <p:cNvPr id="6" name="Nhóm 5">
            <a:extLst>
              <a:ext uri="{FF2B5EF4-FFF2-40B4-BE49-F238E27FC236}">
                <a16:creationId xmlns:a16="http://schemas.microsoft.com/office/drawing/2014/main" id="{B2B72167-C3AB-EB3D-4618-62E50191234E}"/>
              </a:ext>
            </a:extLst>
          </p:cNvPr>
          <p:cNvGrpSpPr/>
          <p:nvPr/>
        </p:nvGrpSpPr>
        <p:grpSpPr>
          <a:xfrm>
            <a:off x="6053622" y="1425870"/>
            <a:ext cx="5833578" cy="4639651"/>
            <a:chOff x="762000" y="1645195"/>
            <a:chExt cx="6324600" cy="3744732"/>
          </a:xfrm>
        </p:grpSpPr>
        <p:pic>
          <p:nvPicPr>
            <p:cNvPr id="7" name="Hình ảnh 6">
              <a:extLst>
                <a:ext uri="{FF2B5EF4-FFF2-40B4-BE49-F238E27FC236}">
                  <a16:creationId xmlns:a16="http://schemas.microsoft.com/office/drawing/2014/main" id="{E553F6EA-8A46-195C-C7EE-8C112D2E7FF9}"/>
                </a:ext>
              </a:extLst>
            </p:cNvPr>
            <p:cNvPicPr>
              <a:picLocks noChangeAspect="1"/>
            </p:cNvPicPr>
            <p:nvPr/>
          </p:nvPicPr>
          <p:blipFill>
            <a:blip r:embed="rId3"/>
            <a:stretch>
              <a:fillRect/>
            </a:stretch>
          </p:blipFill>
          <p:spPr>
            <a:xfrm>
              <a:off x="762000" y="1645195"/>
              <a:ext cx="6324600" cy="3744732"/>
            </a:xfrm>
            <a:prstGeom prst="rect">
              <a:avLst/>
            </a:prstGeom>
          </p:spPr>
        </p:pic>
        <p:sp>
          <p:nvSpPr>
            <p:cNvPr id="11" name="Hộp Văn bản 10">
              <a:extLst>
                <a:ext uri="{FF2B5EF4-FFF2-40B4-BE49-F238E27FC236}">
                  <a16:creationId xmlns:a16="http://schemas.microsoft.com/office/drawing/2014/main" id="{F9B9F22A-7184-9FC9-D1CB-F409A4632835}"/>
                </a:ext>
              </a:extLst>
            </p:cNvPr>
            <p:cNvSpPr txBox="1"/>
            <p:nvPr/>
          </p:nvSpPr>
          <p:spPr>
            <a:xfrm>
              <a:off x="1575268" y="2674336"/>
              <a:ext cx="4876800" cy="1813401"/>
            </a:xfrm>
            <a:prstGeom prst="rect">
              <a:avLst/>
            </a:prstGeom>
            <a:noFill/>
          </p:spPr>
          <p:txBody>
            <a:bodyPr wrap="square">
              <a:spAutoFit/>
            </a:bodyPr>
            <a:lstStyle/>
            <a:p>
              <a:pPr algn="ctr" defTabSz="609325"/>
              <a:r>
                <a:rPr lang="vi-VN" sz="2800" b="1" i="1" dirty="0">
                  <a:solidFill>
                    <a:prstClr val="black"/>
                  </a:solidFill>
                  <a:latin typeface="Cambria" panose="02040503050406030204" pitchFamily="18" charset="0"/>
                  <a:ea typeface="Cambria" panose="02040503050406030204" pitchFamily="18" charset="0"/>
                </a:rPr>
                <a:t>Khi bạn trình bày, em cần lắng nghe để ghi lại những thông tin thú vị; chuẩn bị câu hỏi và ý kiến để tham gia trao đổi, góp ý.</a:t>
              </a:r>
              <a:endParaRPr lang="en-US" sz="2800" b="1" i="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1259833"/>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14:presetBounceEnd="5000">
                                      <p:stCondLst>
                                        <p:cond delay="0"/>
                                      </p:stCondLst>
                                      <p:childTnLst>
                                        <p:animMotion origin="layout" path="M -6.25E-7 7.40741E-7 L -0.00143 0.01921 " pathEditMode="relative" rAng="0" ptsTypes="AA" p14:bounceEnd="5000">
                                          <p:cBhvr>
                                            <p:cTn id="11" dur="2000" fill="hold"/>
                                            <p:tgtEl>
                                              <p:spTgt spid="2"/>
                                            </p:tgtEl>
                                            <p:attrNameLst>
                                              <p:attrName>ppt_x</p:attrName>
                                              <p:attrName>ppt_y</p:attrName>
                                            </p:attrNameLst>
                                          </p:cBhvr>
                                          <p:rCtr x="-7800" y="94900"/>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14:presetBounceEnd="5000">
                                      <p:stCondLst>
                                        <p:cond delay="0"/>
                                      </p:stCondLst>
                                      <p:childTnLst>
                                        <p:animMotion origin="layout" path="M 2.91667E-6 -4.81481E-6 L -0.00144 0.01922 " pathEditMode="relative" rAng="0" ptsTypes="AA" p14:bounceEnd="5000">
                                          <p:cBhvr>
                                            <p:cTn id="20" dur="2000" fill="hold"/>
                                            <p:tgtEl>
                                              <p:spTgt spid="6"/>
                                            </p:tgtEl>
                                            <p:attrNameLst>
                                              <p:attrName>ppt_x</p:attrName>
                                              <p:attrName>ppt_y</p:attrName>
                                            </p:attrNameLst>
                                          </p:cBhvr>
                                          <p:rCtr x="-7800" y="94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path" presetSubtype="0" repeatCount="indefinite" autoRev="1" fill="hold" nodeType="withEffect">
                                      <p:stCondLst>
                                        <p:cond delay="0"/>
                                      </p:stCondLst>
                                      <p:childTnLst>
                                        <p:animMotion origin="layout" path="M 2.77778E-7 -1.23457E-6 L -0.00148 0.01929 " pathEditMode="relative" rAng="0" ptsTypes="AA">
                                          <p:cBhvr>
                                            <p:cTn id="11" dur="2000" fill="hold"/>
                                            <p:tgtEl>
                                              <p:spTgt spid="2"/>
                                            </p:tgtEl>
                                            <p:attrNameLst>
                                              <p:attrName>ppt_x</p:attrName>
                                              <p:attrName>ppt_y</p:attrName>
                                            </p:attrNameLst>
                                          </p:cBhvr>
                                          <p:rCtr x="-78" y="957"/>
                                        </p:animMotion>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path" presetSubtype="0" repeatCount="indefinite" autoRev="1" fill="hold" nodeType="withEffect">
                                      <p:stCondLst>
                                        <p:cond delay="0"/>
                                      </p:stCondLst>
                                      <p:childTnLst>
                                        <p:animMotion origin="layout" path="M 2.63889E-6 -1.60494E-6 L -0.00148 0.01929 " pathEditMode="relative" rAng="0" ptsTypes="AA">
                                          <p:cBhvr>
                                            <p:cTn id="20" dur="2000" fill="hold"/>
                                            <p:tgtEl>
                                              <p:spTgt spid="6"/>
                                            </p:tgtEl>
                                            <p:attrNameLst>
                                              <p:attrName>ppt_x</p:attrName>
                                              <p:attrName>ppt_y</p:attrName>
                                            </p:attrNameLst>
                                          </p:cBhvr>
                                          <p:rCtr x="-78" y="957"/>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7" y="21046"/>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5177629" y="5"/>
            <a:ext cx="1835119" cy="800219"/>
          </a:xfrm>
          <a:prstGeom prst="rect">
            <a:avLst/>
          </a:prstGeom>
          <a:noFill/>
        </p:spPr>
        <p:txBody>
          <a:bodyPr wrap="none" lIns="60930" tIns="30465" rIns="60930" bIns="30465">
            <a:spAutoFit/>
          </a:bodyPr>
          <a:lstStyle/>
          <a:p>
            <a:pPr algn="ctr" defTabSz="609325"/>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Ví</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 </a:t>
            </a:r>
            <a:r>
              <a:rPr lang="en-US" sz="4800" b="1" dirty="0" err="1">
                <a:ln w="0"/>
                <a:solidFill>
                  <a:srgbClr val="FF0000"/>
                </a:solidFill>
                <a:effectLst>
                  <a:outerShdw blurRad="38100" dist="19050" dir="2700000" algn="tl" rotWithShape="0">
                    <a:prstClr val="black">
                      <a:alpha val="40000"/>
                    </a:prstClr>
                  </a:outerShdw>
                </a:effectLst>
                <a:latin typeface="Arial" panose="020B0604020202020204" pitchFamily="34" charset="0"/>
              </a:rPr>
              <a:t>dụ</a:t>
            </a:r>
            <a:r>
              <a:rPr lang="en-US"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rPr>
              <a:t>:</a:t>
            </a:r>
            <a:endParaRPr lang="vi-VN" sz="4800" b="1" dirty="0">
              <a:ln w="0"/>
              <a:solidFill>
                <a:srgbClr val="FF0000"/>
              </a:solidFill>
              <a:effectLst>
                <a:outerShdw blurRad="38100" dist="19050" dir="2700000" algn="tl" rotWithShape="0">
                  <a:prstClr val="black">
                    <a:alpha val="40000"/>
                  </a:prstClr>
                </a:outerShdw>
              </a:effectLst>
              <a:latin typeface="Arial" panose="020B0604020202020204" pitchFamily="34" charset="0"/>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96462" y="1397005"/>
            <a:ext cx="10049058" cy="4893647"/>
          </a:xfrm>
          <a:prstGeom prst="rect">
            <a:avLst/>
          </a:prstGeom>
          <a:noFill/>
        </p:spPr>
        <p:txBody>
          <a:bodyPr wrap="square" lIns="91395" tIns="45699" rIns="91395" bIns="45699">
            <a:spAutoFit/>
          </a:bodyPr>
          <a:lstStyle/>
          <a:p>
            <a:pPr algn="just" defTabSz="609325"/>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Làng gốm Bát Tràng nằm ở tả ngạn sông Hồng thuộc huyện Gia Lâm, Hà Nội. Đây là làng nghề truyền thống nổi tiếng về các sản phẩm gốm sứ.</a:t>
            </a:r>
            <a:endParaRPr lang="en-US" sz="2600" i="1" dirty="0">
              <a:solidFill>
                <a:prstClr val="white"/>
              </a:solidFill>
              <a:latin typeface="Cambria" panose="02040503050406030204" pitchFamily="18" charset="0"/>
              <a:ea typeface="Cambria" panose="02040503050406030204" pitchFamily="18" charset="0"/>
            </a:endParaRPr>
          </a:p>
          <a:p>
            <a:pPr algn="just" defTabSz="609325"/>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chế tác từ đất sét trắng, có độ bền cao, màu sắc tươi sáng và hoạ tiết đa dạng nên rất được khách hàng trong và ngoài nước yêu thích. Làm sản phẩm gốm sứ Bát Tràng phải trải qua nhiều công đoạn rất tỉ mỉ. Mỗi sản phẩm đều có sự sáng tạo riêng của nghệ nhân rất tinh xảo mang bản sắc văn hoá của người Bát Tràng.</a:t>
            </a:r>
            <a:endParaRPr lang="en-US" sz="2600" i="1" dirty="0">
              <a:solidFill>
                <a:prstClr val="white"/>
              </a:solidFill>
              <a:latin typeface="Cambria" panose="02040503050406030204" pitchFamily="18" charset="0"/>
              <a:ea typeface="Cambria" panose="02040503050406030204" pitchFamily="18" charset="0"/>
            </a:endParaRPr>
          </a:p>
          <a:p>
            <a:pPr algn="just" defTabSz="609325"/>
            <a:r>
              <a:rPr lang="en-US" sz="2600" i="1" dirty="0">
                <a:solidFill>
                  <a:prstClr val="white"/>
                </a:solidFill>
                <a:latin typeface="Cambria" panose="02040503050406030204" pitchFamily="18" charset="0"/>
                <a:ea typeface="Cambria" panose="02040503050406030204" pitchFamily="18" charset="0"/>
              </a:rPr>
              <a:t>   </a:t>
            </a:r>
            <a:r>
              <a:rPr lang="vi-VN" sz="2600" i="1" dirty="0">
                <a:solidFill>
                  <a:prstClr val="white"/>
                </a:solidFill>
                <a:latin typeface="Cambria" panose="02040503050406030204" pitchFamily="18" charset="0"/>
                <a:ea typeface="Cambria" panose="02040503050406030204" pitchFamily="18" charset="0"/>
              </a:rPr>
              <a:t>Đồ gốm sứ Bát Tràng được sử dụng rộng rãi trong và ngoài nước rất phong phú như: bát đĩa, đồ thờ, đồ trang trí,... Làng gốm Bát Tràng là điểm dừng chân của nhiều khách du lịch đến tham quan thủ đô và muốn chọn cho mình những đồ lưu niệm độc đáo và sinh động nhấ</a:t>
            </a:r>
            <a:r>
              <a:rPr lang="en-US" sz="2600" i="1" dirty="0">
                <a:solidFill>
                  <a:prstClr val="white"/>
                </a:solidFill>
                <a:latin typeface="Cambria" panose="02040503050406030204" pitchFamily="18" charset="0"/>
                <a:ea typeface="Cambria" panose="02040503050406030204" pitchFamily="18" charset="0"/>
              </a:rPr>
              <a:t>t.</a:t>
            </a:r>
            <a:endParaRPr lang="vi-VN" sz="2600" i="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5902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iterate type="lt">
                                    <p:tmAbs val="100"/>
                                  </p:iterate>
                                  <p:childTnLst>
                                    <p:set>
                                      <p:cBhvr>
                                        <p:cTn id="2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10004" y="237007"/>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5" y="280255"/>
              <a:ext cx="607411" cy="908839"/>
            </a:xfrm>
            <a:prstGeom prst="rect">
              <a:avLst/>
            </a:prstGeom>
            <a:noFill/>
          </p:spPr>
          <p:txBody>
            <a:bodyPr wrap="none" lIns="91440" tIns="45720" rIns="91440" bIns="45720">
              <a:spAutoFit/>
            </a:bodyPr>
            <a:lstStyle/>
            <a:p>
              <a:pPr algn="ctr">
                <a:defRPr/>
              </a:pP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a:t>
              </a:r>
              <a:endPar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395" tIns="45699" rIns="91395" bIns="45699">
            <a:spAutoFit/>
          </a:bodyPr>
          <a:lstStyle/>
          <a:p>
            <a:pPr algn="just">
              <a:defRPr/>
            </a:pPr>
            <a:r>
              <a:rPr lang="en-US"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Trao </a:t>
            </a: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đổi</a:t>
            </a:r>
            <a:r>
              <a:rPr lang="en-US"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góp</a:t>
            </a:r>
            <a:r>
              <a:rPr lang="en-US"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ý</a:t>
            </a:r>
            <a:endParaRPr lang="vi-VN"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5" name="Hình ảnh 14">
            <a:extLst>
              <a:ext uri="{FF2B5EF4-FFF2-40B4-BE49-F238E27FC236}">
                <a16:creationId xmlns:a16="http://schemas.microsoft.com/office/drawing/2014/main" id="{A660A8F3-E877-4C1B-6C69-AB4828CEC718}"/>
              </a:ext>
            </a:extLst>
          </p:cNvPr>
          <p:cNvPicPr>
            <a:picLocks noChangeAspect="1"/>
          </p:cNvPicPr>
          <p:nvPr/>
        </p:nvPicPr>
        <p:blipFill>
          <a:blip r:embed="rId5"/>
          <a:stretch>
            <a:fillRect/>
          </a:stretch>
        </p:blipFill>
        <p:spPr>
          <a:xfrm flipH="1">
            <a:off x="596022" y="3698240"/>
            <a:ext cx="1753082" cy="3159760"/>
          </a:xfrm>
          <a:prstGeom prst="rect">
            <a:avLst/>
          </a:prstGeom>
        </p:spPr>
      </p:pic>
      <p:pic>
        <p:nvPicPr>
          <p:cNvPr id="19" name="Picture 18">
            <a:extLst>
              <a:ext uri="{FF2B5EF4-FFF2-40B4-BE49-F238E27FC236}">
                <a16:creationId xmlns:a16="http://schemas.microsoft.com/office/drawing/2014/main" id="{77753988-8AA9-940D-FEE1-E277B8728021}"/>
              </a:ext>
            </a:extLst>
          </p:cNvPr>
          <p:cNvPicPr>
            <a:picLocks noChangeAspect="1"/>
          </p:cNvPicPr>
          <p:nvPr/>
        </p:nvPicPr>
        <p:blipFill>
          <a:blip r:embed="rId6"/>
          <a:stretch>
            <a:fillRect/>
          </a:stretch>
        </p:blipFill>
        <p:spPr>
          <a:xfrm>
            <a:off x="1599566" y="1803722"/>
            <a:ext cx="4095750" cy="1990725"/>
          </a:xfrm>
          <a:prstGeom prst="rect">
            <a:avLst/>
          </a:prstGeom>
        </p:spPr>
      </p:pic>
      <p:pic>
        <p:nvPicPr>
          <p:cNvPr id="21" name="Picture 20">
            <a:extLst>
              <a:ext uri="{FF2B5EF4-FFF2-40B4-BE49-F238E27FC236}">
                <a16:creationId xmlns:a16="http://schemas.microsoft.com/office/drawing/2014/main" id="{CD5992EA-1CEA-41AD-CFAE-03FE2B524005}"/>
              </a:ext>
            </a:extLst>
          </p:cNvPr>
          <p:cNvPicPr>
            <a:picLocks noChangeAspect="1"/>
          </p:cNvPicPr>
          <p:nvPr/>
        </p:nvPicPr>
        <p:blipFill>
          <a:blip r:embed="rId7"/>
          <a:stretch>
            <a:fillRect/>
          </a:stretch>
        </p:blipFill>
        <p:spPr>
          <a:xfrm>
            <a:off x="5808980" y="1749426"/>
            <a:ext cx="5715000" cy="2038350"/>
          </a:xfrm>
          <a:prstGeom prst="rect">
            <a:avLst/>
          </a:prstGeom>
        </p:spPr>
      </p:pic>
      <p:pic>
        <p:nvPicPr>
          <p:cNvPr id="23" name="Picture 22">
            <a:extLst>
              <a:ext uri="{FF2B5EF4-FFF2-40B4-BE49-F238E27FC236}">
                <a16:creationId xmlns:a16="http://schemas.microsoft.com/office/drawing/2014/main" id="{9D204964-6693-BD54-73E6-0A98D54D29BC}"/>
              </a:ext>
            </a:extLst>
          </p:cNvPr>
          <p:cNvPicPr>
            <a:picLocks noChangeAspect="1"/>
          </p:cNvPicPr>
          <p:nvPr/>
        </p:nvPicPr>
        <p:blipFill>
          <a:blip r:embed="rId8"/>
          <a:stretch>
            <a:fillRect/>
          </a:stretch>
        </p:blipFill>
        <p:spPr>
          <a:xfrm>
            <a:off x="5174616" y="4074796"/>
            <a:ext cx="1924050" cy="2000250"/>
          </a:xfrm>
          <a:prstGeom prst="rect">
            <a:avLst/>
          </a:prstGeom>
        </p:spPr>
      </p:pic>
      <p:pic>
        <p:nvPicPr>
          <p:cNvPr id="3" name="Picture 2">
            <a:extLst>
              <a:ext uri="{FF2B5EF4-FFF2-40B4-BE49-F238E27FC236}">
                <a16:creationId xmlns:a16="http://schemas.microsoft.com/office/drawing/2014/main" id="{3559B2F2-BA24-0D89-A4C8-BC27DDB6FD57}"/>
              </a:ext>
            </a:extLst>
          </p:cNvPr>
          <p:cNvPicPr>
            <a:picLocks noChangeAspect="1"/>
          </p:cNvPicPr>
          <p:nvPr/>
        </p:nvPicPr>
        <p:blipFill>
          <a:blip r:embed="rId9"/>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2359094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sp>
        <p:nvSpPr>
          <p:cNvPr id="7" name="Hình chữ nhật 14">
            <a:extLst>
              <a:ext uri="{FF2B5EF4-FFF2-40B4-BE49-F238E27FC236}">
                <a16:creationId xmlns:a16="http://schemas.microsoft.com/office/drawing/2014/main" id="{2736E944-CFD1-FFE9-46A1-90FAE7332773}"/>
              </a:ext>
            </a:extLst>
          </p:cNvPr>
          <p:cNvSpPr/>
          <p:nvPr/>
        </p:nvSpPr>
        <p:spPr>
          <a:xfrm>
            <a:off x="3264666" y="500695"/>
            <a:ext cx="6705810" cy="646331"/>
          </a:xfrm>
          <a:prstGeom prst="rect">
            <a:avLst/>
          </a:prstGeom>
          <a:noFill/>
        </p:spPr>
        <p:txBody>
          <a:bodyPr wrap="square" lIns="91395" tIns="45699" rIns="91395" bIns="45699">
            <a:spAutoFit/>
          </a:bodyPr>
          <a:lstStyle/>
          <a:p>
            <a:pPr algn="just">
              <a:defRPr/>
            </a:pP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Hoàn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thành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phiếu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bài</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tập</a:t>
            </a:r>
            <a:endPar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9E07F27-E68B-48A2-E7ED-ABAEE9B8B62D}"/>
              </a:ext>
            </a:extLst>
          </p:cNvPr>
          <p:cNvPicPr>
            <a:picLocks noChangeAspect="1"/>
          </p:cNvPicPr>
          <p:nvPr/>
        </p:nvPicPr>
        <p:blipFill>
          <a:blip r:embed="rId4"/>
          <a:stretch>
            <a:fillRect/>
          </a:stretch>
        </p:blipFill>
        <p:spPr>
          <a:xfrm>
            <a:off x="2702560" y="1313180"/>
            <a:ext cx="6695440" cy="4882092"/>
          </a:xfrm>
          <a:prstGeom prst="rect">
            <a:avLst/>
          </a:prstGeom>
        </p:spPr>
      </p:pic>
      <p:pic>
        <p:nvPicPr>
          <p:cNvPr id="2" name="Picture 1">
            <a:extLst>
              <a:ext uri="{FF2B5EF4-FFF2-40B4-BE49-F238E27FC236}">
                <a16:creationId xmlns:a16="http://schemas.microsoft.com/office/drawing/2014/main" id="{E867DF36-4D04-ABD7-C94B-C0BD0DFC336F}"/>
              </a:ext>
            </a:extLst>
          </p:cNvPr>
          <p:cNvPicPr>
            <a:picLocks noChangeAspect="1"/>
          </p:cNvPicPr>
          <p:nvPr/>
        </p:nvPicPr>
        <p:blipFill>
          <a:blip r:embed="rId5"/>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363157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6" y="341191"/>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EEFE7C64-435F-36CF-2540-26A7C5F71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880" y="1194078"/>
            <a:ext cx="7691120" cy="2553692"/>
          </a:xfrm>
          <a:prstGeom prst="rect">
            <a:avLst/>
          </a:prstGeom>
        </p:spPr>
      </p:pic>
      <p:pic>
        <p:nvPicPr>
          <p:cNvPr id="2" name="Picture 1">
            <a:extLst>
              <a:ext uri="{FF2B5EF4-FFF2-40B4-BE49-F238E27FC236}">
                <a16:creationId xmlns:a16="http://schemas.microsoft.com/office/drawing/2014/main" id="{F52DAD8F-2282-8490-C3C7-8D813164728E}"/>
              </a:ext>
            </a:extLst>
          </p:cNvPr>
          <p:cNvPicPr>
            <a:picLocks noChangeAspect="1"/>
          </p:cNvPicPr>
          <p:nvPr/>
        </p:nvPicPr>
        <p:blipFill>
          <a:blip r:embed="rId6"/>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1402016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82D3CA6-C919-176D-A7F9-DBC0A1548526}"/>
              </a:ext>
            </a:extLst>
          </p:cNvPr>
          <p:cNvPicPr>
            <a:picLocks noChangeAspect="1"/>
          </p:cNvPicPr>
          <p:nvPr/>
        </p:nvPicPr>
        <p:blipFill>
          <a:blip r:embed="rId2"/>
          <a:stretch>
            <a:fillRect/>
          </a:stretch>
        </p:blipFill>
        <p:spPr>
          <a:xfrm>
            <a:off x="24063" y="3678653"/>
            <a:ext cx="12192000" cy="3180171"/>
          </a:xfrm>
          <a:prstGeom prst="rect">
            <a:avLst/>
          </a:prstGeom>
        </p:spPr>
      </p:pic>
      <p:sp>
        <p:nvSpPr>
          <p:cNvPr id="2" name="Freeform 7">
            <a:extLst>
              <a:ext uri="{FF2B5EF4-FFF2-40B4-BE49-F238E27FC236}">
                <a16:creationId xmlns:a16="http://schemas.microsoft.com/office/drawing/2014/main" id="{1FBC4CB4-DE39-E849-D4BB-8F229C11B87D}"/>
              </a:ext>
            </a:extLst>
          </p:cNvPr>
          <p:cNvSpPr/>
          <p:nvPr/>
        </p:nvSpPr>
        <p:spPr>
          <a:xfrm>
            <a:off x="2265685" y="944880"/>
            <a:ext cx="9223943" cy="5623560"/>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3"/>
            <a:stretch>
              <a:fillRect/>
            </a:stretch>
          </a:blipFill>
        </p:spPr>
        <p:txBody>
          <a:bodyPr lIns="91395" tIns="45699" rIns="91395" bIns="45699"/>
          <a:lstStyle/>
          <a:p>
            <a:pPr defTabSz="609325"/>
            <a:endParaRPr lang="en-US" sz="1200">
              <a:solidFill>
                <a:prstClr val="black"/>
              </a:solidFill>
              <a:latin typeface="Calibri"/>
            </a:endParaRPr>
          </a:p>
        </p:txBody>
      </p:sp>
      <p:pic>
        <p:nvPicPr>
          <p:cNvPr id="5" name="Picture 4">
            <a:extLst>
              <a:ext uri="{FF2B5EF4-FFF2-40B4-BE49-F238E27FC236}">
                <a16:creationId xmlns:a16="http://schemas.microsoft.com/office/drawing/2014/main" id="{8BFE2090-C5A4-3527-6A8C-32DA33B8515B}"/>
              </a:ext>
            </a:extLst>
          </p:cNvPr>
          <p:cNvPicPr>
            <a:picLocks noChangeAspect="1"/>
          </p:cNvPicPr>
          <p:nvPr/>
        </p:nvPicPr>
        <p:blipFill>
          <a:blip r:embed="rId4"/>
          <a:stretch>
            <a:fillRect/>
          </a:stretch>
        </p:blipFill>
        <p:spPr>
          <a:xfrm>
            <a:off x="2467604" y="1801220"/>
            <a:ext cx="6017274" cy="3438442"/>
          </a:xfrm>
          <a:prstGeom prst="rect">
            <a:avLst/>
          </a:prstGeom>
        </p:spPr>
      </p:pic>
    </p:spTree>
    <p:extLst>
      <p:ext uri="{BB962C8B-B14F-4D97-AF65-F5344CB8AC3E}">
        <p14:creationId xmlns:p14="http://schemas.microsoft.com/office/powerpoint/2010/main" val="43790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894C026-8FEC-268D-D319-8C0796FC613D}"/>
              </a:ext>
            </a:extLst>
          </p:cNvPr>
          <p:cNvPicPr>
            <a:picLocks noChangeAspect="1"/>
          </p:cNvPicPr>
          <p:nvPr/>
        </p:nvPicPr>
        <p:blipFill>
          <a:blip r:embed="rId3"/>
          <a:stretch>
            <a:fillRect/>
          </a:stretch>
        </p:blipFill>
        <p:spPr>
          <a:xfrm>
            <a:off x="409977" y="21046"/>
            <a:ext cx="11372057" cy="6815919"/>
          </a:xfrm>
          <a:prstGeom prst="rect">
            <a:avLst/>
          </a:prstGeom>
        </p:spPr>
      </p:pic>
      <p:sp>
        <p:nvSpPr>
          <p:cNvPr id="3" name="Hình chữ nhật 2">
            <a:extLst>
              <a:ext uri="{FF2B5EF4-FFF2-40B4-BE49-F238E27FC236}">
                <a16:creationId xmlns:a16="http://schemas.microsoft.com/office/drawing/2014/main" id="{3BA48334-CD6B-68BA-ED00-407C6599A7FD}"/>
              </a:ext>
            </a:extLst>
          </p:cNvPr>
          <p:cNvSpPr/>
          <p:nvPr/>
        </p:nvSpPr>
        <p:spPr>
          <a:xfrm>
            <a:off x="4414734" y="1452882"/>
            <a:ext cx="3726662" cy="800219"/>
          </a:xfrm>
          <a:prstGeom prst="rect">
            <a:avLst/>
          </a:prstGeom>
          <a:noFill/>
        </p:spPr>
        <p:txBody>
          <a:bodyPr wrap="none" lIns="60930" tIns="30465" rIns="60930" bIns="30465">
            <a:spAutoFit/>
          </a:bodyPr>
          <a:lstStyle/>
          <a:p>
            <a:pPr algn="ctr" defTabSz="609325">
              <a:defRPr/>
            </a:pPr>
            <a:r>
              <a:rPr lang="en-US" sz="4800" b="1" dirty="0">
                <a:ln w="0"/>
                <a:solidFill>
                  <a:srgbClr val="FFFF00"/>
                </a:solidFill>
                <a:effectLst>
                  <a:outerShdw blurRad="38100" dist="19050" dir="2700000" algn="tl" rotWithShape="0">
                    <a:prstClr val="black">
                      <a:alpha val="40000"/>
                    </a:prstClr>
                  </a:outerShdw>
                </a:effectLst>
                <a:latin typeface="Arial" panose="020B0604020202020204" pitchFamily="34" charset="0"/>
              </a:rPr>
              <a:t>LUẬT CHƠI:</a:t>
            </a:r>
            <a:endParaRPr lang="vi-VN" sz="4800" b="1" dirty="0">
              <a:ln w="0"/>
              <a:solidFill>
                <a:srgbClr val="FFFF00"/>
              </a:solidFill>
              <a:effectLst>
                <a:outerShdw blurRad="38100" dist="19050" dir="2700000" algn="tl" rotWithShape="0">
                  <a:prstClr val="black">
                    <a:alpha val="40000"/>
                  </a:prstClr>
                </a:outerShdw>
              </a:effectLst>
              <a:latin typeface="Arial" panose="020B0604020202020204" pitchFamily="34" charset="0"/>
            </a:endParaRPr>
          </a:p>
        </p:txBody>
      </p:sp>
      <p:sp>
        <p:nvSpPr>
          <p:cNvPr id="6" name="Hộp Văn bản 5">
            <a:extLst>
              <a:ext uri="{FF2B5EF4-FFF2-40B4-BE49-F238E27FC236}">
                <a16:creationId xmlns:a16="http://schemas.microsoft.com/office/drawing/2014/main" id="{BA051DEB-B1CA-706F-FBE9-EEA6E6A277BA}"/>
              </a:ext>
            </a:extLst>
          </p:cNvPr>
          <p:cNvSpPr txBox="1"/>
          <p:nvPr/>
        </p:nvSpPr>
        <p:spPr>
          <a:xfrm>
            <a:off x="1015182" y="2534925"/>
            <a:ext cx="10049058" cy="2554545"/>
          </a:xfrm>
          <a:prstGeom prst="rect">
            <a:avLst/>
          </a:prstGeom>
          <a:noFill/>
        </p:spPr>
        <p:txBody>
          <a:bodyPr wrap="square" lIns="91395" tIns="45699" rIns="91395" bIns="45699">
            <a:spAutoFit/>
          </a:bodyPr>
          <a:lstStyle/>
          <a:p>
            <a:pPr marL="456970" indent="-456970" algn="just" defTabSz="609325">
              <a:buFont typeface="Wingdings" panose="05000000000000000000" pitchFamily="2" charset="2"/>
              <a:buChar char="q"/>
            </a:pPr>
            <a:r>
              <a:rPr lang="en-US" sz="3200" i="1" dirty="0">
                <a:solidFill>
                  <a:prstClr val="white"/>
                </a:solidFill>
                <a:latin typeface="Cambria" panose="02040503050406030204" pitchFamily="18" charset="0"/>
                <a:ea typeface="Cambria" panose="02040503050406030204" pitchFamily="18" charset="0"/>
              </a:rPr>
              <a:t>Chia </a:t>
            </a:r>
            <a:r>
              <a:rPr lang="en-US" sz="3200" i="1" dirty="0" err="1">
                <a:solidFill>
                  <a:prstClr val="white"/>
                </a:solidFill>
                <a:latin typeface="Cambria" panose="02040503050406030204" pitchFamily="18" charset="0"/>
                <a:ea typeface="Cambria" panose="02040503050406030204" pitchFamily="18" charset="0"/>
              </a:rPr>
              <a:t>lớp</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thành các nhóm, mỗi nhóm thảo luận và chọn một bạn đại diện lên trước lớp giới thiệu về một món ăn ở địa phương, thời gian không quá 1 phút</a:t>
            </a:r>
            <a:r>
              <a:rPr lang="en-US" sz="3200" i="1" dirty="0">
                <a:solidFill>
                  <a:prstClr val="white"/>
                </a:solidFill>
                <a:latin typeface="Cambria" panose="02040503050406030204" pitchFamily="18" charset="0"/>
                <a:ea typeface="Cambria" panose="02040503050406030204" pitchFamily="18" charset="0"/>
              </a:rPr>
              <a:t>.</a:t>
            </a:r>
          </a:p>
          <a:p>
            <a:pPr marL="456970" indent="-456970" algn="just" defTabSz="609325">
              <a:buFont typeface="Wingdings" panose="05000000000000000000" pitchFamily="2" charset="2"/>
              <a:buChar char="q"/>
            </a:pPr>
            <a:r>
              <a:rPr lang="vi-VN"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Nhóm</a:t>
            </a:r>
            <a:r>
              <a:rPr lang="en-US" sz="3200" i="1" dirty="0">
                <a:solidFill>
                  <a:prstClr val="white"/>
                </a:solidFill>
                <a:latin typeface="Cambria" panose="02040503050406030204" pitchFamily="18" charset="0"/>
                <a:ea typeface="Cambria" panose="02040503050406030204" pitchFamily="18" charset="0"/>
              </a:rPr>
              <a:t> </a:t>
            </a:r>
            <a:r>
              <a:rPr lang="en-US" sz="3200" i="1" dirty="0" err="1">
                <a:solidFill>
                  <a:prstClr val="white"/>
                </a:solidFill>
                <a:latin typeface="Cambria" panose="02040503050406030204" pitchFamily="18" charset="0"/>
                <a:ea typeface="Cambria" panose="02040503050406030204" pitchFamily="18" charset="0"/>
              </a:rPr>
              <a:t>nào</a:t>
            </a:r>
            <a:r>
              <a:rPr lang="en-US" sz="3200" i="1" dirty="0">
                <a:solidFill>
                  <a:prstClr val="white"/>
                </a:solidFill>
                <a:latin typeface="Cambria" panose="02040503050406030204" pitchFamily="18" charset="0"/>
                <a:ea typeface="Cambria" panose="02040503050406030204" pitchFamily="18" charset="0"/>
              </a:rPr>
              <a:t> </a:t>
            </a:r>
            <a:r>
              <a:rPr lang="vi-VN" sz="3200" i="1" dirty="0">
                <a:solidFill>
                  <a:prstClr val="white"/>
                </a:solidFill>
                <a:latin typeface="Cambria" panose="02040503050406030204" pitchFamily="18" charset="0"/>
                <a:ea typeface="Cambria" panose="02040503050406030204" pitchFamily="18" charset="0"/>
              </a:rPr>
              <a:t>giới thiệu hay, hóm hỉnh sẽ được trao giải nhất, nhì, ba,...</a:t>
            </a:r>
          </a:p>
        </p:txBody>
      </p:sp>
    </p:spTree>
    <p:extLst>
      <p:ext uri="{BB962C8B-B14F-4D97-AF65-F5344CB8AC3E}">
        <p14:creationId xmlns:p14="http://schemas.microsoft.com/office/powerpoint/2010/main" val="246979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iterate type="lt">
                                    <p:tmAbs val="100"/>
                                  </p:iterate>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iterate type="lt">
                                    <p:tmAbs val="100"/>
                                  </p:iterate>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defTabSz="609325">
              <a:defRPr/>
            </a:pPr>
            <a:endParaRPr lang="en-US">
              <a:solidFill>
                <a:prstClr val="white"/>
              </a:solidFill>
              <a:latin typeface="Calibri"/>
            </a:endParaRPr>
          </a:p>
        </p:txBody>
      </p:sp>
      <p:sp>
        <p:nvSpPr>
          <p:cNvPr id="18" name="TextBox 17"/>
          <p:cNvSpPr txBox="1"/>
          <p:nvPr/>
        </p:nvSpPr>
        <p:spPr>
          <a:xfrm>
            <a:off x="5636934" y="858988"/>
            <a:ext cx="5656749" cy="1754327"/>
          </a:xfrm>
          <a:prstGeom prst="rect">
            <a:avLst/>
          </a:prstGeom>
          <a:noFill/>
        </p:spPr>
        <p:txBody>
          <a:bodyPr wrap="square" lIns="91395" tIns="45699" rIns="91395" bIns="45699" rtlCol="0">
            <a:spAutoFit/>
          </a:bodyPr>
          <a:lstStyle/>
          <a:p>
            <a:pPr algn="just" defTabSz="609325">
              <a:lnSpc>
                <a:spcPct val="150000"/>
              </a:lnSpc>
              <a:defRPr/>
            </a:pP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Học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thuộc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ghi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nhớ</a:t>
            </a:r>
            <a:r>
              <a:rPr lang="en-US" sz="3600" b="1" dirty="0">
                <a:solidFill>
                  <a:srgbClr val="002060"/>
                </a:solidFill>
                <a:latin typeface="Cambria" panose="02040503050406030204" pitchFamily="18" charset="0"/>
                <a:ea typeface="Cambria" panose="02040503050406030204" pitchFamily="18" charset="0"/>
              </a:rPr>
              <a:t>.</a:t>
            </a:r>
          </a:p>
          <a:p>
            <a:pPr algn="just" defTabSz="609325">
              <a:lnSpc>
                <a:spcPct val="150000"/>
              </a:lnSpc>
              <a:defRPr/>
            </a:pPr>
            <a:r>
              <a:rPr lang="en-US" sz="3600" b="1" dirty="0">
                <a:solidFill>
                  <a:srgbClr val="002060"/>
                </a:solidFill>
                <a:latin typeface="Cambria" panose="02040503050406030204" pitchFamily="18" charset="0"/>
                <a:ea typeface="Cambria" panose="02040503050406030204" pitchFamily="18" charset="0"/>
              </a:rPr>
              <a:t>2.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mới</a:t>
            </a:r>
            <a:r>
              <a:rPr lang="en-US" sz="3600" b="1" dirty="0">
                <a:solidFill>
                  <a:srgbClr val="002060"/>
                </a:solidFill>
                <a:latin typeface="Cambria" panose="02040503050406030204" pitchFamily="18" charset="0"/>
                <a:ea typeface="Cambria" panose="02040503050406030204" pitchFamily="18" charset="0"/>
              </a:rPr>
              <a:t>.</a:t>
            </a:r>
          </a:p>
        </p:txBody>
      </p:sp>
      <p:pic>
        <p:nvPicPr>
          <p:cNvPr id="29" name="Picture 2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6"/>
            <a:ext cx="1274054" cy="669407"/>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8" y="-216056"/>
            <a:ext cx="3448679" cy="2299119"/>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3" name="Picture 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63" y="924993"/>
            <a:ext cx="1115369" cy="513069"/>
          </a:xfrm>
          <a:prstGeom prst="rect">
            <a:avLst/>
          </a:prstGeom>
        </p:spPr>
      </p:pic>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6"/>
            <a:ext cx="995920" cy="458123"/>
          </a:xfrm>
          <a:prstGeom prst="rect">
            <a:avLst/>
          </a:prstGeom>
        </p:spPr>
      </p:pic>
      <p:grpSp>
        <p:nvGrpSpPr>
          <p:cNvPr id="12" name="组合 12">
            <a:extLst>
              <a:ext uri="{FF2B5EF4-FFF2-40B4-BE49-F238E27FC236}">
                <a16:creationId xmlns:a16="http://schemas.microsoft.com/office/drawing/2014/main" id="{BCD9CE15-ABA7-4F44-B122-3226A7B7687D}"/>
              </a:ext>
            </a:extLst>
          </p:cNvPr>
          <p:cNvGrpSpPr/>
          <p:nvPr/>
        </p:nvGrpSpPr>
        <p:grpSpPr>
          <a:xfrm>
            <a:off x="457202" y="1871784"/>
            <a:ext cx="4762656" cy="1547207"/>
            <a:chOff x="2604152" y="873043"/>
            <a:chExt cx="7143984" cy="2320810"/>
          </a:xfrm>
        </p:grpSpPr>
        <p:grpSp>
          <p:nvGrpSpPr>
            <p:cNvPr id="13" name="组合 6">
              <a:extLst>
                <a:ext uri="{FF2B5EF4-FFF2-40B4-BE49-F238E27FC236}">
                  <a16:creationId xmlns:a16="http://schemas.microsoft.com/office/drawing/2014/main" id="{A723C374-0BDC-4580-B12A-82EDDA88802D}"/>
                </a:ext>
              </a:extLst>
            </p:cNvPr>
            <p:cNvGrpSpPr/>
            <p:nvPr/>
          </p:nvGrpSpPr>
          <p:grpSpPr>
            <a:xfrm>
              <a:off x="2604152" y="918097"/>
              <a:ext cx="7143984" cy="2275756"/>
              <a:chOff x="3771007" y="1069635"/>
              <a:chExt cx="7143984" cy="2275756"/>
            </a:xfrm>
          </p:grpSpPr>
          <p:sp>
            <p:nvSpPr>
              <p:cNvPr id="20" name="矩形 7">
                <a:extLst>
                  <a:ext uri="{FF2B5EF4-FFF2-40B4-BE49-F238E27FC236}">
                    <a16:creationId xmlns:a16="http://schemas.microsoft.com/office/drawing/2014/main" id="{19D864C1-3B30-4A69-9903-521CDB72BB7B}"/>
                  </a:ext>
                </a:extLst>
              </p:cNvPr>
              <p:cNvSpPr/>
              <p:nvPr/>
            </p:nvSpPr>
            <p:spPr>
              <a:xfrm>
                <a:off x="3771007" y="1083235"/>
                <a:ext cx="7115409" cy="2262156"/>
              </a:xfrm>
              <a:prstGeom prst="rect">
                <a:avLst/>
              </a:prstGeom>
            </p:spPr>
            <p:txBody>
              <a:bodyPr wrap="none">
                <a:spAutoFit/>
              </a:bodyPr>
              <a:lstStyle/>
              <a:p>
                <a:pPr defTabSz="609325">
                  <a:defRPr/>
                </a:pPr>
                <a:r>
                  <a:rPr lang="en-US" altLang="zh-CN" sz="920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2" name="矩形 8">
                <a:extLst>
                  <a:ext uri="{FF2B5EF4-FFF2-40B4-BE49-F238E27FC236}">
                    <a16:creationId xmlns:a16="http://schemas.microsoft.com/office/drawing/2014/main" id="{FAF2B6DB-79A7-4319-A5DB-5FE4E3BE28E0}"/>
                  </a:ext>
                </a:extLst>
              </p:cNvPr>
              <p:cNvSpPr/>
              <p:nvPr/>
            </p:nvSpPr>
            <p:spPr>
              <a:xfrm>
                <a:off x="3799582" y="1069635"/>
                <a:ext cx="7115409" cy="2262157"/>
              </a:xfrm>
              <a:prstGeom prst="rect">
                <a:avLst/>
              </a:prstGeom>
            </p:spPr>
            <p:txBody>
              <a:bodyPr wrap="none">
                <a:spAutoFit/>
              </a:bodyPr>
              <a:lstStyle/>
              <a:p>
                <a:pPr defTabSz="609325">
                  <a:defRPr/>
                </a:pPr>
                <a:r>
                  <a:rPr lang="en-US" altLang="zh-CN" sz="920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9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4" name="组合 9">
              <a:extLst>
                <a:ext uri="{FF2B5EF4-FFF2-40B4-BE49-F238E27FC236}">
                  <a16:creationId xmlns:a16="http://schemas.microsoft.com/office/drawing/2014/main" id="{4105D389-E5E5-4877-8DCE-BE66A1659C10}"/>
                </a:ext>
              </a:extLst>
            </p:cNvPr>
            <p:cNvGrpSpPr/>
            <p:nvPr/>
          </p:nvGrpSpPr>
          <p:grpSpPr>
            <a:xfrm>
              <a:off x="3583560" y="873043"/>
              <a:ext cx="277097" cy="2275759"/>
              <a:chOff x="3771007" y="1083236"/>
              <a:chExt cx="277097" cy="2275759"/>
            </a:xfrm>
          </p:grpSpPr>
          <p:sp>
            <p:nvSpPr>
              <p:cNvPr id="15" name="矩形 10">
                <a:extLst>
                  <a:ext uri="{FF2B5EF4-FFF2-40B4-BE49-F238E27FC236}">
                    <a16:creationId xmlns:a16="http://schemas.microsoft.com/office/drawing/2014/main" id="{1857C8A1-AFA8-4E48-843E-AB1529A0BE18}"/>
                  </a:ext>
                </a:extLst>
              </p:cNvPr>
              <p:cNvSpPr/>
              <p:nvPr/>
            </p:nvSpPr>
            <p:spPr>
              <a:xfrm>
                <a:off x="3771007" y="1083236"/>
                <a:ext cx="277097" cy="2262156"/>
              </a:xfrm>
              <a:prstGeom prst="rect">
                <a:avLst/>
              </a:prstGeom>
            </p:spPr>
            <p:txBody>
              <a:bodyPr wrap="none">
                <a:spAutoFit/>
              </a:bodyPr>
              <a:lstStyle/>
              <a:p>
                <a:pPr defTabSz="609325">
                  <a:defRPr/>
                </a:pPr>
                <a:endParaRPr lang="zh-CN" altLang="en-US" sz="9200" dirty="0">
                  <a:ln w="152400">
                    <a:solidFill>
                      <a:prstClr val="white"/>
                    </a:solidFill>
                  </a:ln>
                  <a:solidFill>
                    <a:prstClr val="whit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6" name="矩形 11">
                <a:extLst>
                  <a:ext uri="{FF2B5EF4-FFF2-40B4-BE49-F238E27FC236}">
                    <a16:creationId xmlns:a16="http://schemas.microsoft.com/office/drawing/2014/main" id="{15ABD8C8-F5AC-46E9-911F-BB29ED868769}"/>
                  </a:ext>
                </a:extLst>
              </p:cNvPr>
              <p:cNvSpPr/>
              <p:nvPr/>
            </p:nvSpPr>
            <p:spPr>
              <a:xfrm>
                <a:off x="3771007" y="1096837"/>
                <a:ext cx="277097" cy="2262158"/>
              </a:xfrm>
              <a:prstGeom prst="rect">
                <a:avLst/>
              </a:prstGeom>
            </p:spPr>
            <p:txBody>
              <a:bodyPr wrap="none">
                <a:spAutoFit/>
              </a:bodyPr>
              <a:lstStyle/>
              <a:p>
                <a:pPr defTabSz="609325">
                  <a:defRPr/>
                </a:pPr>
                <a:endParaRPr lang="zh-CN" altLang="en-US" sz="9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2" name="Picture 1">
            <a:extLst>
              <a:ext uri="{FF2B5EF4-FFF2-40B4-BE49-F238E27FC236}">
                <a16:creationId xmlns:a16="http://schemas.microsoft.com/office/drawing/2014/main" id="{1361D780-CEC8-DCBA-83AE-B463F4A67E90}"/>
              </a:ext>
            </a:extLst>
          </p:cNvPr>
          <p:cNvPicPr>
            <a:picLocks noChangeAspect="1"/>
          </p:cNvPicPr>
          <p:nvPr/>
        </p:nvPicPr>
        <p:blipFill>
          <a:blip r:embed="rId15"/>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3386054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1+#ppt_w/2"/>
                                          </p:val>
                                        </p:tav>
                                        <p:tav tm="100000">
                                          <p:val>
                                            <p:strVal val="#ppt_x"/>
                                          </p:val>
                                        </p:tav>
                                      </p:tavLst>
                                    </p:anim>
                                    <p:anim calcmode="lin" valueType="num">
                                      <p:cBhvr additive="base">
                                        <p:cTn id="18" dur="10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0-#ppt_w/2"/>
                                          </p:val>
                                        </p:tav>
                                        <p:tav tm="100000">
                                          <p:val>
                                            <p:strVal val="#ppt_x"/>
                                          </p:val>
                                        </p:tav>
                                      </p:tavLst>
                                    </p:anim>
                                    <p:anim calcmode="lin" valueType="num">
                                      <p:cBhvr additive="base">
                                        <p:cTn id="23" dur="1000" fill="hold"/>
                                        <p:tgtEl>
                                          <p:spTgt spid="1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Effect transition="in" filter="fade">
                                      <p:cBhvr>
                                        <p:cTn id="33" dur="1000"/>
                                        <p:tgtEl>
                                          <p:spTgt spid="29"/>
                                        </p:tgtEl>
                                      </p:cBhvr>
                                    </p:animEffect>
                                  </p:childTnLst>
                                </p:cTn>
                              </p:par>
                            </p:childTnLst>
                          </p:cTn>
                        </p:par>
                        <p:par>
                          <p:cTn id="34" fill="hold">
                            <p:stCondLst>
                              <p:cond delay="6000"/>
                            </p:stCondLst>
                            <p:childTnLst>
                              <p:par>
                                <p:cTn id="35" presetID="37"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p:cTn id="43"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45"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8">
                                            <p:txEl>
                                              <p:pRg st="1" end="1"/>
                                            </p:txEl>
                                          </p:spTgt>
                                        </p:tgtEl>
                                        <p:attrNameLst>
                                          <p:attrName>style.visibility</p:attrName>
                                        </p:attrNameLst>
                                      </p:cBhvr>
                                      <p:to>
                                        <p:strVal val="visible"/>
                                      </p:to>
                                    </p:set>
                                    <p:anim calcmode="lin" valueType="num">
                                      <p:cBhvr>
                                        <p:cTn id="52" dur="500" fill="hold"/>
                                        <p:tgtEl>
                                          <p:spTgt spid="1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8">
                                            <p:txEl>
                                              <p:pRg st="1" end="1"/>
                                            </p:txEl>
                                          </p:spTgt>
                                        </p:tgtEl>
                                        <p:attrNameLst>
                                          <p:attrName>ppt_y</p:attrName>
                                        </p:attrNameLst>
                                      </p:cBhvr>
                                      <p:tavLst>
                                        <p:tav tm="0">
                                          <p:val>
                                            <p:strVal val="#ppt_y"/>
                                          </p:val>
                                        </p:tav>
                                        <p:tav tm="100000">
                                          <p:val>
                                            <p:strVal val="#ppt_y"/>
                                          </p:val>
                                        </p:tav>
                                      </p:tavLst>
                                    </p:anim>
                                    <p:anim calcmode="lin" valueType="num">
                                      <p:cBhvr>
                                        <p:cTn id="54" dur="500" fill="hold"/>
                                        <p:tgtEl>
                                          <p:spTgt spid="1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 t="39934" r="-478" b="19222"/>
          <a:stretch/>
        </p:blipFill>
        <p:spPr>
          <a:xfrm>
            <a:off x="4" y="5"/>
            <a:ext cx="12250271" cy="7046257"/>
          </a:xfrm>
          <a:prstGeom prst="rect">
            <a:avLst/>
          </a:prstGeom>
        </p:spPr>
      </p:pic>
      <p:sp>
        <p:nvSpPr>
          <p:cNvPr id="5" name="Rectangle: Rounded Corners 4">
            <a:extLst>
              <a:ext uri="{FF2B5EF4-FFF2-40B4-BE49-F238E27FC236}">
                <a16:creationId xmlns:a16="http://schemas.microsoft.com/office/drawing/2014/main" id="{9F060E38-6A8A-7B81-7325-134DCDCF3DFD}"/>
              </a:ext>
            </a:extLst>
          </p:cNvPr>
          <p:cNvSpPr/>
          <p:nvPr/>
        </p:nvSpPr>
        <p:spPr>
          <a:xfrm>
            <a:off x="4295775" y="1143005"/>
            <a:ext cx="7515225" cy="5381625"/>
          </a:xfrm>
          <a:prstGeom prst="roundRect">
            <a:avLst/>
          </a:prstGeom>
          <a:solidFill>
            <a:schemeClr val="lt1">
              <a:alpha val="60000"/>
            </a:schemeClr>
          </a:solidFill>
        </p:spPr>
        <p:style>
          <a:lnRef idx="2">
            <a:schemeClr val="accent6"/>
          </a:lnRef>
          <a:fillRef idx="1">
            <a:schemeClr val="lt1"/>
          </a:fillRef>
          <a:effectRef idx="0">
            <a:schemeClr val="accent6"/>
          </a:effectRef>
          <a:fontRef idx="minor">
            <a:schemeClr val="dk1"/>
          </a:fontRef>
        </p:style>
        <p:txBody>
          <a:bodyPr lIns="91395" tIns="45699" rIns="91395" bIns="45699" rtlCol="0" anchor="ctr"/>
          <a:lstStyle/>
          <a:p>
            <a:pPr algn="ctr"/>
            <a:endParaRPr lang="en-US"/>
          </a:p>
        </p:txBody>
      </p:sp>
      <p:pic>
        <p:nvPicPr>
          <p:cNvPr id="6" name="Picture 5">
            <a:extLst>
              <a:ext uri="{FF2B5EF4-FFF2-40B4-BE49-F238E27FC236}">
                <a16:creationId xmlns:a16="http://schemas.microsoft.com/office/drawing/2014/main" id="{29C455BE-0046-55BF-9B22-9EDDF56D9A0C}"/>
              </a:ext>
            </a:extLst>
          </p:cNvPr>
          <p:cNvPicPr>
            <a:picLocks noChangeAspect="1"/>
          </p:cNvPicPr>
          <p:nvPr/>
        </p:nvPicPr>
        <p:blipFill>
          <a:blip r:embed="rId3"/>
          <a:stretch>
            <a:fillRect/>
          </a:stretch>
        </p:blipFill>
        <p:spPr>
          <a:xfrm>
            <a:off x="5727351" y="1333781"/>
            <a:ext cx="5175953" cy="2304488"/>
          </a:xfrm>
          <a:prstGeom prst="rect">
            <a:avLst/>
          </a:prstGeom>
        </p:spPr>
      </p:pic>
      <p:pic>
        <p:nvPicPr>
          <p:cNvPr id="12" name="Picture 11">
            <a:extLst>
              <a:ext uri="{FF2B5EF4-FFF2-40B4-BE49-F238E27FC236}">
                <a16:creationId xmlns:a16="http://schemas.microsoft.com/office/drawing/2014/main" id="{BB9A9C4F-724E-8684-EF51-6D3607EBCE92}"/>
              </a:ext>
            </a:extLst>
          </p:cNvPr>
          <p:cNvPicPr>
            <a:picLocks noChangeAspect="1"/>
          </p:cNvPicPr>
          <p:nvPr/>
        </p:nvPicPr>
        <p:blipFill>
          <a:blip r:embed="rId4"/>
          <a:stretch>
            <a:fillRect/>
          </a:stretch>
        </p:blipFill>
        <p:spPr>
          <a:xfrm>
            <a:off x="4203238" y="3306210"/>
            <a:ext cx="7766977" cy="2493480"/>
          </a:xfrm>
          <a:prstGeom prst="rect">
            <a:avLst/>
          </a:prstGeom>
        </p:spPr>
      </p:pic>
      <p:pic>
        <p:nvPicPr>
          <p:cNvPr id="2050" name="Picture 2">
            <a:extLst>
              <a:ext uri="{FF2B5EF4-FFF2-40B4-BE49-F238E27FC236}">
                <a16:creationId xmlns:a16="http://schemas.microsoft.com/office/drawing/2014/main" id="{40EC1B34-7CDA-14B6-B227-6F4173DF70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809" y1="55851" x2="62411" y2="60461"/>
                        <a14:foregroundMark x1="62411" y1="60461" x2="72340" y2="56915"/>
                        <a14:foregroundMark x1="72340" y1="56915" x2="73759" y2="55851"/>
                        <a14:foregroundMark x1="46631" y1="21277" x2="69326" y2="24823"/>
                        <a14:foregroundMark x1="47163" y1="26064" x2="65780" y2="30319"/>
                      </a14:backgroundRemoval>
                    </a14:imgEffect>
                  </a14:imgLayer>
                </a14:imgProps>
              </a:ext>
              <a:ext uri="{28A0092B-C50C-407E-A947-70E740481C1C}">
                <a14:useLocalDpi xmlns:a14="http://schemas.microsoft.com/office/drawing/2010/main" val="0"/>
              </a:ext>
            </a:extLst>
          </a:blip>
          <a:srcRect/>
          <a:stretch>
            <a:fillRect/>
          </a:stretch>
        </p:blipFill>
        <p:spPr bwMode="auto">
          <a:xfrm>
            <a:off x="-161925" y="1895476"/>
            <a:ext cx="5429250" cy="5429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9EB1DB72-394D-F1E8-A4D8-1E8833851E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46583" y="93895"/>
            <a:ext cx="1516249" cy="1516249"/>
          </a:xfrm>
          <a:prstGeom prst="rect">
            <a:avLst/>
          </a:prstGeom>
        </p:spPr>
      </p:pic>
      <p:pic>
        <p:nvPicPr>
          <p:cNvPr id="3" name="Picture 2">
            <a:extLst>
              <a:ext uri="{FF2B5EF4-FFF2-40B4-BE49-F238E27FC236}">
                <a16:creationId xmlns:a16="http://schemas.microsoft.com/office/drawing/2014/main" id="{BFC75A02-74EA-9019-F112-FDC680117C6F}"/>
              </a:ext>
            </a:extLst>
          </p:cNvPr>
          <p:cNvPicPr>
            <a:picLocks noChangeAspect="1"/>
          </p:cNvPicPr>
          <p:nvPr/>
        </p:nvPicPr>
        <p:blipFill>
          <a:blip r:embed="rId8"/>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448998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4"/>
          <a:stretch>
            <a:fillRect/>
          </a:stretch>
        </p:blipFill>
        <p:spPr>
          <a:xfrm>
            <a:off x="185" y="0"/>
            <a:ext cx="12192635" cy="6945630"/>
          </a:xfrm>
          <a:prstGeom prst="rect">
            <a:avLst/>
          </a:prstGeom>
        </p:spPr>
      </p:pic>
      <p:grpSp>
        <p:nvGrpSpPr>
          <p:cNvPr id="32" name="组合 31"/>
          <p:cNvGrpSpPr/>
          <p:nvPr/>
        </p:nvGrpSpPr>
        <p:grpSpPr>
          <a:xfrm>
            <a:off x="3246226" y="675836"/>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7">
                <a:defRPr/>
              </a:pPr>
              <a:endParaRPr lang="zh-CN" altLang="en-US">
                <a:solidFill>
                  <a:prstClr val="white"/>
                </a:solidFill>
                <a:latin typeface="Calibri"/>
                <a:ea typeface="微软雅黑" panose="020B0503020204020204" pitchFamily="34" charset="-122"/>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7">
                <a:defRPr/>
              </a:pPr>
              <a:endParaRPr lang="zh-CN" altLang="en-US">
                <a:solidFill>
                  <a:prstClr val="white"/>
                </a:solidFill>
                <a:latin typeface="Calibri"/>
                <a:ea typeface="微软雅黑" panose="020B0503020204020204" pitchFamily="34" charset="-122"/>
              </a:endParaRPr>
            </a:p>
          </p:txBody>
        </p:sp>
      </p:grpSp>
      <p:pic>
        <p:nvPicPr>
          <p:cNvPr id="8" name="图片 7" descr="未标题-2"/>
          <p:cNvPicPr>
            <a:picLocks noChangeAspect="1"/>
          </p:cNvPicPr>
          <p:nvPr/>
        </p:nvPicPr>
        <p:blipFill>
          <a:blip r:embed="rId5"/>
          <a:stretch>
            <a:fillRect/>
          </a:stretch>
        </p:blipFill>
        <p:spPr>
          <a:xfrm>
            <a:off x="2" y="1402579"/>
            <a:ext cx="4013199" cy="3673067"/>
          </a:xfrm>
          <a:prstGeom prst="rect">
            <a:avLst/>
          </a:prstGeom>
        </p:spPr>
      </p:pic>
      <p:pic>
        <p:nvPicPr>
          <p:cNvPr id="6" name="图片 5" descr="610654865b9c2"/>
          <p:cNvPicPr>
            <a:picLocks noChangeAspect="1"/>
          </p:cNvPicPr>
          <p:nvPr/>
        </p:nvPicPr>
        <p:blipFill>
          <a:blip r:embed="rId6"/>
          <a:stretch>
            <a:fillRect/>
          </a:stretch>
        </p:blipFill>
        <p:spPr>
          <a:xfrm>
            <a:off x="14608" y="2442846"/>
            <a:ext cx="12192635" cy="4502150"/>
          </a:xfrm>
          <a:prstGeom prst="rect">
            <a:avLst/>
          </a:prstGeom>
        </p:spPr>
      </p:pic>
      <p:pic>
        <p:nvPicPr>
          <p:cNvPr id="7" name="图片 6" descr="54ref"/>
          <p:cNvPicPr>
            <a:picLocks noChangeAspect="1"/>
          </p:cNvPicPr>
          <p:nvPr/>
        </p:nvPicPr>
        <p:blipFill>
          <a:blip r:embed="rId7"/>
          <a:stretch>
            <a:fillRect/>
          </a:stretch>
        </p:blipFill>
        <p:spPr>
          <a:xfrm>
            <a:off x="9201153" y="4347213"/>
            <a:ext cx="2766695" cy="2074545"/>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1A2B8A67-5B8C-4775-A88E-060D18AEF470}"/>
              </a:ext>
            </a:extLst>
          </p:cNvPr>
          <p:cNvPicPr>
            <a:picLocks noChangeAspect="1"/>
          </p:cNvPicPr>
          <p:nvPr/>
        </p:nvPicPr>
        <p:blipFill>
          <a:blip r:embed="rId10"/>
          <a:stretch>
            <a:fillRect/>
          </a:stretch>
        </p:blipFill>
        <p:spPr>
          <a:xfrm>
            <a:off x="2946400" y="500556"/>
            <a:ext cx="8467188" cy="2166445"/>
          </a:xfrm>
          <a:prstGeom prst="rect">
            <a:avLst/>
          </a:prstGeom>
        </p:spPr>
      </p:pic>
      <p:pic>
        <p:nvPicPr>
          <p:cNvPr id="13" name="Picture 12">
            <a:extLst>
              <a:ext uri="{FF2B5EF4-FFF2-40B4-BE49-F238E27FC236}">
                <a16:creationId xmlns:a16="http://schemas.microsoft.com/office/drawing/2014/main" id="{822786BC-335D-22D4-3B72-96629FD2497E}"/>
              </a:ext>
            </a:extLst>
          </p:cNvPr>
          <p:cNvPicPr>
            <a:picLocks noChangeAspect="1"/>
          </p:cNvPicPr>
          <p:nvPr/>
        </p:nvPicPr>
        <p:blipFill>
          <a:blip r:embed="rId11"/>
          <a:stretch>
            <a:fillRect/>
          </a:stretch>
        </p:blipFill>
        <p:spPr>
          <a:xfrm>
            <a:off x="3352800" y="2661921"/>
            <a:ext cx="8306494" cy="2032000"/>
          </a:xfrm>
          <a:prstGeom prst="rect">
            <a:avLst/>
          </a:prstGeom>
        </p:spPr>
      </p:pic>
    </p:spTree>
    <p:custDataLst>
      <p:tags r:id="rId1"/>
    </p:custDataLst>
    <p:extLst>
      <p:ext uri="{BB962C8B-B14F-4D97-AF65-F5344CB8AC3E}">
        <p14:creationId xmlns:p14="http://schemas.microsoft.com/office/powerpoint/2010/main" val="2301431150"/>
      </p:ext>
    </p:extLst>
  </p:cSld>
  <p:clrMapOvr>
    <a:masterClrMapping/>
  </p:clrMapOvr>
  <mc:AlternateContent xmlns:mc="http://schemas.openxmlformats.org/markup-compatibility/2006" xmlns:p14="http://schemas.microsoft.com/office/powerpoint/2010/main">
    <mc:Choice Requires="p14">
      <p:transition spd="med" p14:dur="700" advClick="0" advTm="7388">
        <p:fade/>
      </p:transition>
    </mc:Choice>
    <mc:Fallback xmlns="">
      <p:transition spd="med" advClick="0" advTm="7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4059386" y="341191"/>
            <a:ext cx="7883237" cy="4244669"/>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481" t="951" r="35294" b="1"/>
          <a:stretch/>
        </p:blipFill>
        <p:spPr>
          <a:xfrm flipH="1">
            <a:off x="123163" y="47616"/>
            <a:ext cx="5575472" cy="907647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3481936F-E8E2-1067-A635-3B1EB4B46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9654" y="0"/>
            <a:ext cx="7456054" cy="558442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7F85AAB-0886-6F87-BB3D-7E9388C0F3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875" y="5123095"/>
            <a:ext cx="1516249" cy="1516249"/>
          </a:xfrm>
          <a:prstGeom prst="rect">
            <a:avLst/>
          </a:prstGeom>
        </p:spPr>
      </p:pic>
      <p:pic>
        <p:nvPicPr>
          <p:cNvPr id="4" name="Picture 3">
            <a:extLst>
              <a:ext uri="{FF2B5EF4-FFF2-40B4-BE49-F238E27FC236}">
                <a16:creationId xmlns:a16="http://schemas.microsoft.com/office/drawing/2014/main" id="{10AD1A4E-B7A3-19CD-04BE-2FF924FCC12B}"/>
              </a:ext>
            </a:extLst>
          </p:cNvPr>
          <p:cNvPicPr>
            <a:picLocks noChangeAspect="1"/>
          </p:cNvPicPr>
          <p:nvPr/>
        </p:nvPicPr>
        <p:blipFill>
          <a:blip r:embed="rId7"/>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10822051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514351" y="388816"/>
            <a:ext cx="110871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sp>
        <p:nvSpPr>
          <p:cNvPr id="3" name="Freeform 7">
            <a:extLst>
              <a:ext uri="{FF2B5EF4-FFF2-40B4-BE49-F238E27FC236}">
                <a16:creationId xmlns:a16="http://schemas.microsoft.com/office/drawing/2014/main" id="{670C8A75-6325-894B-511A-79AB9A0C944B}"/>
              </a:ext>
            </a:extLst>
          </p:cNvPr>
          <p:cNvSpPr/>
          <p:nvPr/>
        </p:nvSpPr>
        <p:spPr>
          <a:xfrm>
            <a:off x="2857501" y="762005"/>
            <a:ext cx="8284745" cy="5991225"/>
          </a:xfrm>
          <a:custGeom>
            <a:avLst/>
            <a:gdLst/>
            <a:ahLst/>
            <a:cxnLst/>
            <a:rect l="l" t="t" r="r" b="b"/>
            <a:pathLst>
              <a:path w="6574005" h="4544281">
                <a:moveTo>
                  <a:pt x="0" y="0"/>
                </a:moveTo>
                <a:lnTo>
                  <a:pt x="6574006" y="0"/>
                </a:lnTo>
                <a:lnTo>
                  <a:pt x="6574006" y="4544281"/>
                </a:lnTo>
                <a:lnTo>
                  <a:pt x="0" y="4544281"/>
                </a:lnTo>
                <a:lnTo>
                  <a:pt x="0" y="0"/>
                </a:lnTo>
                <a:close/>
              </a:path>
            </a:pathLst>
          </a:custGeom>
          <a:blipFill>
            <a:blip r:embed="rId4"/>
            <a:stretch>
              <a:fillRect/>
            </a:stretch>
          </a:blipFill>
        </p:spPr>
        <p:txBody>
          <a:bodyPr lIns="91395" tIns="45699" rIns="91395" bIns="45699"/>
          <a:lstStyle/>
          <a:p>
            <a:endParaRPr lang="en-US"/>
          </a:p>
        </p:txBody>
      </p:sp>
      <p:sp>
        <p:nvSpPr>
          <p:cNvPr id="5" name="TextBox 4">
            <a:extLst>
              <a:ext uri="{FF2B5EF4-FFF2-40B4-BE49-F238E27FC236}">
                <a16:creationId xmlns:a16="http://schemas.microsoft.com/office/drawing/2014/main" id="{948917DD-DBA9-05A0-0CFE-E49D6C4EC995}"/>
              </a:ext>
            </a:extLst>
          </p:cNvPr>
          <p:cNvSpPr txBox="1"/>
          <p:nvPr/>
        </p:nvSpPr>
        <p:spPr>
          <a:xfrm>
            <a:off x="3333751" y="1695450"/>
            <a:ext cx="4543424" cy="3046988"/>
          </a:xfrm>
          <a:prstGeom prst="rect">
            <a:avLst/>
          </a:prstGeom>
          <a:noFill/>
        </p:spPr>
        <p:txBody>
          <a:bodyPr wrap="square" lIns="91395" tIns="45699" rIns="91395" bIns="45699" rtlCol="0">
            <a:spAutoFit/>
          </a:bodyPr>
          <a:lstStyle/>
          <a:p>
            <a:pPr algn="ctr"/>
            <a:r>
              <a:rPr lang="en-US" sz="4800" b="1" u="sng" dirty="0" err="1">
                <a:solidFill>
                  <a:schemeClr val="bg1"/>
                </a:solidFill>
              </a:rPr>
              <a:t>Yêu</a:t>
            </a:r>
            <a:r>
              <a:rPr lang="en-US" sz="4800" b="1" u="sng" dirty="0">
                <a:solidFill>
                  <a:schemeClr val="bg1"/>
                </a:solidFill>
              </a:rPr>
              <a:t> </a:t>
            </a:r>
            <a:r>
              <a:rPr lang="en-US" sz="4800" b="1" u="sng" dirty="0" err="1">
                <a:solidFill>
                  <a:schemeClr val="bg1"/>
                </a:solidFill>
              </a:rPr>
              <a:t>cầu</a:t>
            </a:r>
            <a:r>
              <a:rPr lang="en-US" sz="4800" b="1" u="sng" dirty="0">
                <a:solidFill>
                  <a:schemeClr val="bg1"/>
                </a:solidFill>
              </a:rPr>
              <a:t>: </a:t>
            </a:r>
          </a:p>
          <a:p>
            <a:pPr algn="ctr"/>
            <a:r>
              <a:rPr lang="en-US" sz="4800" dirty="0" err="1">
                <a:solidFill>
                  <a:schemeClr val="bg1"/>
                </a:solidFill>
              </a:rPr>
              <a:t>Giới</a:t>
            </a:r>
            <a:r>
              <a:rPr lang="en-US" sz="4800" dirty="0">
                <a:solidFill>
                  <a:schemeClr val="bg1"/>
                </a:solidFill>
              </a:rPr>
              <a:t> </a:t>
            </a:r>
            <a:r>
              <a:rPr lang="en-US" sz="4800" dirty="0" err="1">
                <a:solidFill>
                  <a:schemeClr val="bg1"/>
                </a:solidFill>
              </a:rPr>
              <a:t>thiệu</a:t>
            </a:r>
            <a:r>
              <a:rPr lang="en-US" sz="4800" dirty="0">
                <a:solidFill>
                  <a:schemeClr val="bg1"/>
                </a:solidFill>
              </a:rPr>
              <a:t> </a:t>
            </a:r>
            <a:r>
              <a:rPr lang="en-US" sz="4800" dirty="0" err="1">
                <a:solidFill>
                  <a:schemeClr val="bg1"/>
                </a:solidFill>
              </a:rPr>
              <a:t>về</a:t>
            </a:r>
            <a:r>
              <a:rPr lang="en-US" sz="4800" dirty="0">
                <a:solidFill>
                  <a:schemeClr val="bg1"/>
                </a:solidFill>
              </a:rPr>
              <a:t> </a:t>
            </a:r>
            <a:r>
              <a:rPr lang="en-US" sz="4800" dirty="0" err="1">
                <a:solidFill>
                  <a:schemeClr val="bg1"/>
                </a:solidFill>
              </a:rPr>
              <a:t>sản</a:t>
            </a:r>
            <a:r>
              <a:rPr lang="en-US" sz="4800" dirty="0">
                <a:solidFill>
                  <a:schemeClr val="bg1"/>
                </a:solidFill>
              </a:rPr>
              <a:t> </a:t>
            </a:r>
            <a:r>
              <a:rPr lang="en-US" sz="4800" dirty="0" err="1">
                <a:solidFill>
                  <a:schemeClr val="bg1"/>
                </a:solidFill>
              </a:rPr>
              <a:t>vật</a:t>
            </a:r>
            <a:r>
              <a:rPr lang="en-US" sz="4800" dirty="0">
                <a:solidFill>
                  <a:schemeClr val="bg1"/>
                </a:solidFill>
              </a:rPr>
              <a:t> </a:t>
            </a:r>
            <a:r>
              <a:rPr lang="en-US" sz="4800" dirty="0" err="1">
                <a:solidFill>
                  <a:schemeClr val="bg1"/>
                </a:solidFill>
              </a:rPr>
              <a:t>độc</a:t>
            </a:r>
            <a:r>
              <a:rPr lang="en-US" sz="4800" dirty="0">
                <a:solidFill>
                  <a:schemeClr val="bg1"/>
                </a:solidFill>
              </a:rPr>
              <a:t> </a:t>
            </a:r>
            <a:r>
              <a:rPr lang="en-US" sz="4800" dirty="0" err="1">
                <a:solidFill>
                  <a:schemeClr val="bg1"/>
                </a:solidFill>
              </a:rPr>
              <a:t>đáo</a:t>
            </a:r>
            <a:r>
              <a:rPr lang="en-US" sz="4800" dirty="0">
                <a:solidFill>
                  <a:schemeClr val="bg1"/>
                </a:solidFill>
              </a:rPr>
              <a:t> </a:t>
            </a:r>
            <a:r>
              <a:rPr lang="en-US" sz="4800" dirty="0" err="1">
                <a:solidFill>
                  <a:schemeClr val="bg1"/>
                </a:solidFill>
              </a:rPr>
              <a:t>của</a:t>
            </a:r>
            <a:r>
              <a:rPr lang="en-US" sz="4800" dirty="0">
                <a:solidFill>
                  <a:schemeClr val="bg1"/>
                </a:solidFill>
              </a:rPr>
              <a:t> </a:t>
            </a:r>
            <a:r>
              <a:rPr lang="en-US" sz="4800" dirty="0" err="1">
                <a:solidFill>
                  <a:schemeClr val="bg1"/>
                </a:solidFill>
              </a:rPr>
              <a:t>một</a:t>
            </a:r>
            <a:r>
              <a:rPr lang="en-US" sz="4800" dirty="0">
                <a:solidFill>
                  <a:schemeClr val="bg1"/>
                </a:solidFill>
              </a:rPr>
              <a:t> </a:t>
            </a:r>
            <a:r>
              <a:rPr lang="en-US" sz="4800" dirty="0" err="1">
                <a:solidFill>
                  <a:schemeClr val="bg1"/>
                </a:solidFill>
              </a:rPr>
              <a:t>địa</a:t>
            </a:r>
            <a:r>
              <a:rPr lang="en-US" sz="4800" dirty="0">
                <a:solidFill>
                  <a:schemeClr val="bg1"/>
                </a:solidFill>
              </a:rPr>
              <a:t> </a:t>
            </a:r>
            <a:r>
              <a:rPr lang="en-US" sz="4800" dirty="0" err="1">
                <a:solidFill>
                  <a:schemeClr val="bg1"/>
                </a:solidFill>
              </a:rPr>
              <a:t>phương</a:t>
            </a:r>
            <a:endParaRPr lang="en-US" sz="4800" dirty="0">
              <a:solidFill>
                <a:schemeClr val="bg1"/>
              </a:solidFill>
            </a:endParaRPr>
          </a:p>
        </p:txBody>
      </p:sp>
      <p:pic>
        <p:nvPicPr>
          <p:cNvPr id="2" name="Picture 1">
            <a:extLst>
              <a:ext uri="{FF2B5EF4-FFF2-40B4-BE49-F238E27FC236}">
                <a16:creationId xmlns:a16="http://schemas.microsoft.com/office/drawing/2014/main" id="{B1E59A69-EF88-3C2C-874A-7D3C9CF52C75}"/>
              </a:ext>
            </a:extLst>
          </p:cNvPr>
          <p:cNvPicPr>
            <a:picLocks noChangeAspect="1"/>
          </p:cNvPicPr>
          <p:nvPr/>
        </p:nvPicPr>
        <p:blipFill>
          <a:blip r:embed="rId5"/>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37868252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10004" y="237007"/>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5" y="280255"/>
              <a:ext cx="607411" cy="908839"/>
            </a:xfrm>
            <a:prstGeom prst="rect">
              <a:avLst/>
            </a:prstGeom>
            <a:noFill/>
          </p:spPr>
          <p:txBody>
            <a:bodyPr wrap="none" lIns="91440" tIns="45720" rIns="91440" bIns="45720">
              <a:spAutoFit/>
            </a:bodyPr>
            <a:lstStyle/>
            <a:p>
              <a:pPr algn="ctr"/>
              <a:r>
                <a:rPr lang="vi-VN" sz="40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395" tIns="45699" rIns="91395" bIns="45699">
            <a:spAutoFit/>
          </a:bodyPr>
          <a:lstStyle/>
          <a:p>
            <a:pPr algn="just"/>
            <a:r>
              <a:rPr lang="en-US" sz="4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Chuẩn</a:t>
            </a:r>
            <a:r>
              <a:rPr lang="en-US"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bị</a:t>
            </a:r>
            <a:endParaRPr lang="vi-VN" sz="40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419230"/>
            <a:ext cx="11534776" cy="584775"/>
          </a:xfrm>
          <a:prstGeom prst="rect">
            <a:avLst/>
          </a:prstGeom>
          <a:noFill/>
        </p:spPr>
        <p:txBody>
          <a:bodyPr wrap="square" lIns="91395" tIns="45699" rIns="91395" bIns="45699" rtlCol="0">
            <a:spAutoFit/>
          </a:bodyPr>
          <a:lstStyle/>
          <a:p>
            <a:pPr marL="285609" indent="-285609">
              <a:buFont typeface="Arial" panose="020B0604020202020204" pitchFamily="34" charset="0"/>
              <a:buChar char="•"/>
            </a:pPr>
            <a:r>
              <a:rPr lang="en-US" sz="3200" b="1" dirty="0" err="1">
                <a:solidFill>
                  <a:srgbClr val="000000"/>
                </a:solidFill>
                <a:latin typeface="Cambria" panose="02040503050406030204" pitchFamily="18" charset="0"/>
                <a:ea typeface="Cambria" panose="02040503050406030204" pitchFamily="18" charset="0"/>
              </a:rPr>
              <a:t>Chọn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sản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vật</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để</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giới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thiệu</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Món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ăn</a:t>
            </a:r>
            <a:r>
              <a:rPr lang="en-US" sz="3200" b="1" dirty="0">
                <a:solidFill>
                  <a:srgbClr val="FF0000"/>
                </a:solidFill>
                <a:latin typeface="Cambria" panose="02040503050406030204" pitchFamily="18" charset="0"/>
                <a:ea typeface="Cambria" panose="02040503050406030204" pitchFamily="18" charset="0"/>
              </a:rPr>
              <a:t> ở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phương</a:t>
            </a:r>
            <a:r>
              <a:rPr lang="en-US" sz="3200" b="1" dirty="0">
                <a:solidFill>
                  <a:srgbClr val="FF0000"/>
                </a:solidFill>
                <a:latin typeface="Cambria" panose="02040503050406030204" pitchFamily="18" charset="0"/>
                <a:ea typeface="Cambria" panose="02040503050406030204" pitchFamily="18" charset="0"/>
              </a:rPr>
              <a:t> </a:t>
            </a:r>
          </a:p>
        </p:txBody>
      </p:sp>
      <p:pic>
        <p:nvPicPr>
          <p:cNvPr id="3074" name="Picture 2" descr="Cách nấu phở Hà Nội xưa chuẩn hương vị Hà Thành 80 năm về trước">
            <a:extLst>
              <a:ext uri="{FF2B5EF4-FFF2-40B4-BE49-F238E27FC236}">
                <a16:creationId xmlns:a16="http://schemas.microsoft.com/office/drawing/2014/main" id="{77E1BE11-5211-8C71-FC03-0390315831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9" y="2343154"/>
            <a:ext cx="5064615" cy="33813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D33E5520-E10F-6E86-606B-5994F3F9769F}"/>
              </a:ext>
            </a:extLst>
          </p:cNvPr>
          <p:cNvSpPr/>
          <p:nvPr/>
        </p:nvSpPr>
        <p:spPr>
          <a:xfrm>
            <a:off x="2219330" y="5819776"/>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err="1">
                <a:latin typeface="Cambria" panose="02040503050406030204" pitchFamily="18" charset="0"/>
                <a:ea typeface="Cambria" panose="02040503050406030204" pitchFamily="18" charset="0"/>
              </a:rPr>
              <a:t>Phở</a:t>
            </a:r>
            <a:r>
              <a:rPr lang="en-US" sz="3200" b="1" dirty="0">
                <a:latin typeface="Cambria" panose="02040503050406030204" pitchFamily="18" charset="0"/>
                <a:ea typeface="Cambria" panose="02040503050406030204" pitchFamily="18" charset="0"/>
              </a:rPr>
              <a:t> Hà </a:t>
            </a:r>
            <a:r>
              <a:rPr lang="en-US" sz="3200" b="1" dirty="0" err="1">
                <a:latin typeface="Cambria" panose="02040503050406030204" pitchFamily="18" charset="0"/>
                <a:ea typeface="Cambria" panose="02040503050406030204" pitchFamily="18" charset="0"/>
              </a:rPr>
              <a:t>Nội</a:t>
            </a:r>
            <a:endParaRPr lang="en-US" sz="3200" b="1" dirty="0">
              <a:latin typeface="Cambria" panose="02040503050406030204" pitchFamily="18" charset="0"/>
              <a:ea typeface="Cambria" panose="02040503050406030204" pitchFamily="18" charset="0"/>
            </a:endParaRPr>
          </a:p>
        </p:txBody>
      </p:sp>
      <p:pic>
        <p:nvPicPr>
          <p:cNvPr id="3076" name="Picture 4" descr="Cách nấu bún bò Huế thơm ngon chuẩn vị, đơn giản tại nhà">
            <a:extLst>
              <a:ext uri="{FF2B5EF4-FFF2-40B4-BE49-F238E27FC236}">
                <a16:creationId xmlns:a16="http://schemas.microsoft.com/office/drawing/2014/main" id="{E7586D91-B5F3-1463-8940-BFC4C043FB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029" y="2276475"/>
            <a:ext cx="5553075" cy="34706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3CE1CEF9-5565-668F-0EF8-9B8931FDBBBC}"/>
              </a:ext>
            </a:extLst>
          </p:cNvPr>
          <p:cNvSpPr/>
          <p:nvPr/>
        </p:nvSpPr>
        <p:spPr>
          <a:xfrm>
            <a:off x="7962905" y="58864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a:latin typeface="Cambria" panose="02040503050406030204" pitchFamily="18" charset="0"/>
                <a:ea typeface="Cambria" panose="02040503050406030204" pitchFamily="18" charset="0"/>
              </a:rPr>
              <a:t>Bún </a:t>
            </a:r>
            <a:r>
              <a:rPr lang="en-US" sz="3200" b="1" dirty="0" err="1">
                <a:latin typeface="Cambria" panose="02040503050406030204" pitchFamily="18" charset="0"/>
                <a:ea typeface="Cambria" panose="02040503050406030204" pitchFamily="18" charset="0"/>
              </a:rPr>
              <a:t>bò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Huế</a:t>
            </a:r>
            <a:endParaRPr lang="en-US"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177ACD0-45D4-1708-0A2F-835D1BDA84A7}"/>
              </a:ext>
            </a:extLst>
          </p:cNvPr>
          <p:cNvPicPr>
            <a:picLocks noChangeAspect="1"/>
          </p:cNvPicPr>
          <p:nvPr/>
        </p:nvPicPr>
        <p:blipFill>
          <a:blip r:embed="rId7"/>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2894852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down)">
                                      <p:cBhvr>
                                        <p:cTn id="2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pic>
        <p:nvPicPr>
          <p:cNvPr id="4098" name="Picture 2" descr="Món mì Quảng - Hồn cốt của người Quảng Nam">
            <a:extLst>
              <a:ext uri="{FF2B5EF4-FFF2-40B4-BE49-F238E27FC236}">
                <a16:creationId xmlns:a16="http://schemas.microsoft.com/office/drawing/2014/main" id="{27316F7D-78FC-71B9-3ACD-0A9F8953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9" y="913440"/>
            <a:ext cx="5353051" cy="40183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B82850-13E6-D8A3-F6C5-A56B60FC2F50}"/>
              </a:ext>
            </a:extLst>
          </p:cNvPr>
          <p:cNvSpPr/>
          <p:nvPr/>
        </p:nvSpPr>
        <p:spPr>
          <a:xfrm>
            <a:off x="2352680" y="521970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err="1">
                <a:latin typeface="Cambria" panose="02040503050406030204" pitchFamily="18" charset="0"/>
                <a:ea typeface="Cambria" panose="02040503050406030204" pitchFamily="18" charset="0"/>
              </a:rPr>
              <a:t>Mì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Quảng</a:t>
            </a:r>
            <a:endParaRPr lang="en-US" sz="3200" b="1" dirty="0">
              <a:latin typeface="Cambria" panose="02040503050406030204" pitchFamily="18" charset="0"/>
              <a:ea typeface="Cambria" panose="02040503050406030204" pitchFamily="18" charset="0"/>
            </a:endParaRPr>
          </a:p>
        </p:txBody>
      </p:sp>
      <p:pic>
        <p:nvPicPr>
          <p:cNvPr id="4100" name="Picture 4" descr="Cơm tấm ngon ở Sài Gòn: Lưu ngay 11 địa chỉ ngon nổi tiếng">
            <a:extLst>
              <a:ext uri="{FF2B5EF4-FFF2-40B4-BE49-F238E27FC236}">
                <a16:creationId xmlns:a16="http://schemas.microsoft.com/office/drawing/2014/main" id="{23B0BDBE-D6C9-A493-E7A1-8E3DDE02B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6" y="923925"/>
            <a:ext cx="5067300" cy="392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C8980313-3094-19A4-8BBE-B0909D7FE363}"/>
              </a:ext>
            </a:extLst>
          </p:cNvPr>
          <p:cNvSpPr/>
          <p:nvPr/>
        </p:nvSpPr>
        <p:spPr>
          <a:xfrm>
            <a:off x="7181855" y="5133976"/>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ơm tấm Sài Gòn</a:t>
            </a:r>
            <a:endParaRPr lang="en-US" sz="3200" b="1"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7C90DBE-B565-F34D-6063-560FEEE8147E}"/>
              </a:ext>
            </a:extLst>
          </p:cNvPr>
          <p:cNvPicPr>
            <a:picLocks noChangeAspect="1"/>
          </p:cNvPicPr>
          <p:nvPr/>
        </p:nvPicPr>
        <p:blipFill>
          <a:blip r:embed="rId6"/>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31747394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10004" y="237007"/>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5" y="280255"/>
              <a:ext cx="607411" cy="908839"/>
            </a:xfrm>
            <a:prstGeom prst="rect">
              <a:avLst/>
            </a:prstGeom>
            <a:noFill/>
          </p:spPr>
          <p:txBody>
            <a:bodyPr wrap="none" lIns="91440" tIns="45720" rIns="91440" bIns="45720">
              <a:spAutoFit/>
            </a:bodyPr>
            <a:lstStyle/>
            <a:p>
              <a:pPr algn="ctr">
                <a:defRPr/>
              </a:pP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395" tIns="45699" rIns="91395" bIns="45699">
            <a:spAutoFit/>
          </a:bodyPr>
          <a:lstStyle/>
          <a:p>
            <a:pPr algn="just">
              <a:defRPr/>
            </a:pP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Chuẩn</a:t>
            </a:r>
            <a:r>
              <a:rPr lang="en-US"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bị</a:t>
            </a:r>
            <a:endParaRPr lang="vi-VN"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5"/>
            <a:ext cx="11534776" cy="954107"/>
          </a:xfrm>
          <a:prstGeom prst="rect">
            <a:avLst/>
          </a:prstGeom>
          <a:noFill/>
        </p:spPr>
        <p:txBody>
          <a:bodyPr wrap="square" lIns="91395" tIns="45699" rIns="91395" bIns="45699" rtlCol="0">
            <a:spAutoFit/>
          </a:bodyPr>
          <a:lstStyle/>
          <a:p>
            <a:pPr marL="285609" indent="-285609" algn="just">
              <a:buFont typeface="Arial" panose="020B0604020202020204" pitchFamily="34" charset="0"/>
              <a:buChar char="•"/>
            </a:pP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sản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thiệu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p>
        </p:txBody>
      </p:sp>
      <p:pic>
        <p:nvPicPr>
          <p:cNvPr id="5122" name="Picture 2" descr="Nhạc cụ cổ truyền VN – Đàn Nguyệt | Đọt Chuối Non">
            <a:extLst>
              <a:ext uri="{FF2B5EF4-FFF2-40B4-BE49-F238E27FC236}">
                <a16:creationId xmlns:a16="http://schemas.microsoft.com/office/drawing/2014/main" id="{7A97DB64-07CE-9CB7-4CED-CD50C747B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2381250"/>
            <a:ext cx="4514850" cy="33861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74C872E-DAEA-E49F-50AB-5D3488C71B13}"/>
              </a:ext>
            </a:extLst>
          </p:cNvPr>
          <p:cNvSpPr/>
          <p:nvPr/>
        </p:nvSpPr>
        <p:spPr>
          <a:xfrm>
            <a:off x="2038355" y="5810250"/>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nguyệt</a:t>
            </a:r>
            <a:endParaRPr lang="en-US" sz="3200" b="1" dirty="0">
              <a:latin typeface="Cambria" panose="02040503050406030204" pitchFamily="18" charset="0"/>
              <a:ea typeface="Cambria" panose="02040503050406030204" pitchFamily="18" charset="0"/>
            </a:endParaRPr>
          </a:p>
        </p:txBody>
      </p:sp>
      <p:pic>
        <p:nvPicPr>
          <p:cNvPr id="5126" name="Picture 6" descr="Tài liệu, sách, giáo trình dạy học thổi sáo | Google Drive tải PDF">
            <a:extLst>
              <a:ext uri="{FF2B5EF4-FFF2-40B4-BE49-F238E27FC236}">
                <a16:creationId xmlns:a16="http://schemas.microsoft.com/office/drawing/2014/main" id="{08426A7A-3B10-F6E1-A209-A2804C6D4D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0370" y="2438401"/>
            <a:ext cx="5690268" cy="3362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BDA1F571-7F3B-A6A6-9B4C-974BD909490C}"/>
              </a:ext>
            </a:extLst>
          </p:cNvPr>
          <p:cNvSpPr/>
          <p:nvPr/>
        </p:nvSpPr>
        <p:spPr>
          <a:xfrm>
            <a:off x="7391405" y="5838826"/>
            <a:ext cx="2505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err="1">
                <a:latin typeface="Cambria" panose="02040503050406030204" pitchFamily="18" charset="0"/>
                <a:ea typeface="Cambria" panose="02040503050406030204" pitchFamily="18" charset="0"/>
              </a:rPr>
              <a:t>Sáo</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09A8B195-E0F4-729C-B6A3-879610545016}"/>
              </a:ext>
            </a:extLst>
          </p:cNvPr>
          <p:cNvPicPr>
            <a:picLocks noChangeAspect="1"/>
          </p:cNvPicPr>
          <p:nvPr/>
        </p:nvPicPr>
        <p:blipFill>
          <a:blip r:embed="rId7"/>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33852623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wipe(down)">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10004" y="237007"/>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5" y="280255"/>
              <a:ext cx="607411" cy="908839"/>
            </a:xfrm>
            <a:prstGeom prst="rect">
              <a:avLst/>
            </a:prstGeom>
            <a:noFill/>
          </p:spPr>
          <p:txBody>
            <a:bodyPr wrap="none" lIns="91440" tIns="45720" rIns="91440" bIns="45720">
              <a:spAutoFit/>
            </a:bodyPr>
            <a:lstStyle/>
            <a:p>
              <a:pPr algn="ctr">
                <a:defRPr/>
              </a:pP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395" tIns="45699" rIns="91395" bIns="45699">
            <a:spAutoFit/>
          </a:bodyPr>
          <a:lstStyle/>
          <a:p>
            <a:pPr algn="just">
              <a:defRPr/>
            </a:pP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Chuẩn</a:t>
            </a:r>
            <a:r>
              <a:rPr lang="en-US"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bị</a:t>
            </a:r>
            <a:endParaRPr lang="vi-VN"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00049" y="1295405"/>
            <a:ext cx="11534776" cy="954107"/>
          </a:xfrm>
          <a:prstGeom prst="rect">
            <a:avLst/>
          </a:prstGeom>
          <a:noFill/>
        </p:spPr>
        <p:txBody>
          <a:bodyPr wrap="square" lIns="91395" tIns="45699" rIns="91395" bIns="45699" rtlCol="0">
            <a:spAutoFit/>
          </a:bodyPr>
          <a:lstStyle/>
          <a:p>
            <a:pPr marL="285609" indent="-285609" algn="just">
              <a:buFont typeface="Arial" panose="020B0604020202020204" pitchFamily="34" charset="0"/>
              <a:buChar char="•"/>
              <a:defRPr/>
            </a:pP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sản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thiệu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cụ</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trang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phục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truyền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thống</a:t>
            </a:r>
            <a:r>
              <a:rPr lang="en-US" sz="2800" b="1" dirty="0">
                <a:solidFill>
                  <a:srgbClr val="FF0000"/>
                </a:solidFill>
                <a:latin typeface="Cambria" panose="02040503050406030204" pitchFamily="18" charset="0"/>
                <a:ea typeface="Cambria" panose="02040503050406030204" pitchFamily="18" charset="0"/>
              </a:rPr>
              <a:t> ở </a:t>
            </a:r>
            <a:r>
              <a:rPr lang="en-US" sz="2800" b="1" dirty="0" err="1">
                <a:solidFill>
                  <a:srgbClr val="FF0000"/>
                </a:solidFill>
                <a:latin typeface="Cambria" panose="02040503050406030204" pitchFamily="18" charset="0"/>
                <a:ea typeface="Cambria" panose="02040503050406030204" pitchFamily="18" charset="0"/>
              </a:rPr>
              <a:t>các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vùng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miền</a:t>
            </a:r>
            <a:r>
              <a:rPr lang="en-US" sz="2800" b="1" dirty="0">
                <a:solidFill>
                  <a:srgbClr val="FF0000"/>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774C872E-DAEA-E49F-50AB-5D3488C71B13}"/>
              </a:ext>
            </a:extLst>
          </p:cNvPr>
          <p:cNvSpPr/>
          <p:nvPr/>
        </p:nvSpPr>
        <p:spPr>
          <a:xfrm>
            <a:off x="1209680" y="5810250"/>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lvl="0" algn="ctr"/>
            <a:r>
              <a:rPr lang="en-US" sz="3200" b="1" dirty="0">
                <a:solidFill>
                  <a:prstClr val="white"/>
                </a:solidFill>
                <a:latin typeface="Cambria" panose="02040503050406030204" pitchFamily="18" charset="0"/>
                <a:ea typeface="Cambria" panose="02040503050406030204" pitchFamily="18" charset="0"/>
              </a:rPr>
              <a:t>T</a:t>
            </a:r>
            <a:r>
              <a:rPr lang="vi-VN" sz="3200" b="1" dirty="0">
                <a:solidFill>
                  <a:prstClr val="white"/>
                </a:solidFill>
                <a:latin typeface="Cambria" panose="02040503050406030204" pitchFamily="18" charset="0"/>
                <a:ea typeface="Cambria" panose="02040503050406030204" pitchFamily="18" charset="0"/>
              </a:rPr>
              <a:t>rống Paranưng</a:t>
            </a:r>
            <a:endParaRPr lang="en-US" sz="3200" b="1" dirty="0">
              <a:solidFill>
                <a:prstClr val="white"/>
              </a:solidFill>
              <a:latin typeface="Cambria" panose="02040503050406030204" pitchFamily="18" charset="0"/>
              <a:ea typeface="Cambria" panose="02040503050406030204" pitchFamily="18" charset="0"/>
            </a:endParaRPr>
          </a:p>
        </p:txBody>
      </p:sp>
      <p:pic>
        <p:nvPicPr>
          <p:cNvPr id="6146" name="Picture 2" descr="Tiếng trống Paranưng | Báo ảnh Dân tộc và Miền núi">
            <a:extLst>
              <a:ext uri="{FF2B5EF4-FFF2-40B4-BE49-F238E27FC236}">
                <a16:creationId xmlns:a16="http://schemas.microsoft.com/office/drawing/2014/main" id="{4419E6EE-53CE-CD5B-3E60-E40826C55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9" y="2434820"/>
            <a:ext cx="4429125" cy="31373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àn Tranh Việt Nam 17 Dây Khảm Trai TM-DTVN32 - Nhạc Cụ Tiến Mạnh">
            <a:extLst>
              <a:ext uri="{FF2B5EF4-FFF2-40B4-BE49-F238E27FC236}">
                <a16:creationId xmlns:a16="http://schemas.microsoft.com/office/drawing/2014/main" id="{4DFBB741-A84A-E80A-2EB4-396844C37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54" y="2438400"/>
            <a:ext cx="5172075" cy="3162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C0C8595-2476-59DD-2B60-C6BA50AD6B18}"/>
              </a:ext>
            </a:extLst>
          </p:cNvPr>
          <p:cNvSpPr/>
          <p:nvPr/>
        </p:nvSpPr>
        <p:spPr>
          <a:xfrm>
            <a:off x="6819905" y="5762626"/>
            <a:ext cx="4029075"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lvl="0" algn="ctr"/>
            <a:r>
              <a:rPr lang="en-US" sz="3200" b="1" dirty="0" err="1">
                <a:solidFill>
                  <a:prstClr val="white"/>
                </a:solidFill>
                <a:latin typeface="Cambria" panose="02040503050406030204" pitchFamily="18" charset="0"/>
                <a:ea typeface="Cambria" panose="02040503050406030204" pitchFamily="18" charset="0"/>
              </a:rPr>
              <a:t>Đàn</a:t>
            </a:r>
            <a:r>
              <a:rPr lang="en-US" sz="3200" b="1" dirty="0">
                <a:solidFill>
                  <a:prstClr val="white"/>
                </a:solidFill>
                <a:latin typeface="Cambria" panose="02040503050406030204" pitchFamily="18" charset="0"/>
                <a:ea typeface="Cambria" panose="02040503050406030204" pitchFamily="18" charset="0"/>
              </a:rPr>
              <a:t> </a:t>
            </a:r>
            <a:r>
              <a:rPr lang="en-US" sz="3200" b="1" dirty="0" err="1">
                <a:solidFill>
                  <a:prstClr val="white"/>
                </a:solidFill>
                <a:latin typeface="Cambria" panose="02040503050406030204" pitchFamily="18" charset="0"/>
                <a:ea typeface="Cambria" panose="02040503050406030204" pitchFamily="18" charset="0"/>
              </a:rPr>
              <a:t>tranh</a:t>
            </a:r>
            <a:endParaRPr lang="en-US" sz="3200" b="1" dirty="0">
              <a:solidFill>
                <a:prstClr val="white"/>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A1AB66A-FA34-85B8-BB73-EE8EB75428D0}"/>
              </a:ext>
            </a:extLst>
          </p:cNvPr>
          <p:cNvPicPr>
            <a:picLocks noChangeAspect="1"/>
          </p:cNvPicPr>
          <p:nvPr/>
        </p:nvPicPr>
        <p:blipFill>
          <a:blip r:embed="rId7"/>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2698780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down)">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23850" y="388816"/>
            <a:ext cx="11506200" cy="6221539"/>
          </a:xfrm>
          <a:prstGeom prst="roundRect">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rtlCol="0" anchor="ctr"/>
          <a:lstStyle/>
          <a:p>
            <a:pPr algn="ctr">
              <a:defRPr/>
            </a:pPr>
            <a:endParaRPr lang="en-US" dirty="0">
              <a:ln>
                <a:solidFill>
                  <a:prstClr val="white"/>
                </a:solidFill>
              </a:ln>
              <a:solidFill>
                <a:prstClr val="white"/>
              </a:solidFill>
              <a:latin typeface="Calibri" panose="020F0502020204030204"/>
            </a:endParaRPr>
          </a:p>
        </p:txBody>
      </p:sp>
      <p:grpSp>
        <p:nvGrpSpPr>
          <p:cNvPr id="2" name="Nhóm 10">
            <a:extLst>
              <a:ext uri="{FF2B5EF4-FFF2-40B4-BE49-F238E27FC236}">
                <a16:creationId xmlns:a16="http://schemas.microsoft.com/office/drawing/2014/main" id="{A7B1ABB5-3916-F9D3-9F67-CF876BC0CBFF}"/>
              </a:ext>
            </a:extLst>
          </p:cNvPr>
          <p:cNvGrpSpPr/>
          <p:nvPr/>
        </p:nvGrpSpPr>
        <p:grpSpPr>
          <a:xfrm>
            <a:off x="3810004" y="237007"/>
            <a:ext cx="1350247" cy="1201273"/>
            <a:chOff x="130946" y="15166"/>
            <a:chExt cx="1676400" cy="1542288"/>
          </a:xfrm>
        </p:grpSpPr>
        <p:pic>
          <p:nvPicPr>
            <p:cNvPr id="4" name="Hình ảnh 11">
              <a:extLst>
                <a:ext uri="{FF2B5EF4-FFF2-40B4-BE49-F238E27FC236}">
                  <a16:creationId xmlns:a16="http://schemas.microsoft.com/office/drawing/2014/main" id="{3DEA8B4F-6D06-50A3-9596-0792C09B1828}"/>
                </a:ext>
              </a:extLst>
            </p:cNvPr>
            <p:cNvPicPr>
              <a:picLocks noChangeAspect="1"/>
            </p:cNvPicPr>
            <p:nvPr/>
          </p:nvPicPr>
          <p:blipFill rotWithShape="1">
            <a:blip r:embed="rId4"/>
            <a:srcRect l="6121" t="5555" r="4470" b="9264"/>
            <a:stretch/>
          </p:blipFill>
          <p:spPr>
            <a:xfrm>
              <a:off x="130946" y="15166"/>
              <a:ext cx="1676400" cy="1542288"/>
            </a:xfrm>
            <a:prstGeom prst="rect">
              <a:avLst/>
            </a:prstGeom>
          </p:spPr>
        </p:pic>
        <p:sp>
          <p:nvSpPr>
            <p:cNvPr id="6" name="Hình chữ nhật 12">
              <a:extLst>
                <a:ext uri="{FF2B5EF4-FFF2-40B4-BE49-F238E27FC236}">
                  <a16:creationId xmlns:a16="http://schemas.microsoft.com/office/drawing/2014/main" id="{7084BF20-AB41-ED1E-32F4-1934085B932C}"/>
                </a:ext>
              </a:extLst>
            </p:cNvPr>
            <p:cNvSpPr/>
            <p:nvPr/>
          </p:nvSpPr>
          <p:spPr>
            <a:xfrm>
              <a:off x="646335" y="280255"/>
              <a:ext cx="607411" cy="908839"/>
            </a:xfrm>
            <a:prstGeom prst="rect">
              <a:avLst/>
            </a:prstGeom>
            <a:noFill/>
          </p:spPr>
          <p:txBody>
            <a:bodyPr wrap="none" lIns="91440" tIns="45720" rIns="91440" bIns="45720">
              <a:spAutoFit/>
            </a:bodyPr>
            <a:lstStyle/>
            <a:p>
              <a:pPr algn="ctr">
                <a:defRPr/>
              </a:pP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a:t>
              </a:r>
            </a:p>
          </p:txBody>
        </p:sp>
      </p:grpSp>
      <p:sp>
        <p:nvSpPr>
          <p:cNvPr id="7" name="Hình chữ nhật 14">
            <a:extLst>
              <a:ext uri="{FF2B5EF4-FFF2-40B4-BE49-F238E27FC236}">
                <a16:creationId xmlns:a16="http://schemas.microsoft.com/office/drawing/2014/main" id="{2736E944-CFD1-FFE9-46A1-90FAE7332773}"/>
              </a:ext>
            </a:extLst>
          </p:cNvPr>
          <p:cNvSpPr/>
          <p:nvPr/>
        </p:nvSpPr>
        <p:spPr>
          <a:xfrm>
            <a:off x="5141090" y="462590"/>
            <a:ext cx="6705810" cy="707886"/>
          </a:xfrm>
          <a:prstGeom prst="rect">
            <a:avLst/>
          </a:prstGeom>
          <a:noFill/>
        </p:spPr>
        <p:txBody>
          <a:bodyPr wrap="square" lIns="91395" tIns="45699" rIns="91395" bIns="45699">
            <a:spAutoFit/>
          </a:bodyPr>
          <a:lstStyle/>
          <a:p>
            <a:pPr algn="just">
              <a:defRPr/>
            </a:pP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Chuẩn</a:t>
            </a:r>
            <a:r>
              <a:rPr lang="en-US"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bị</a:t>
            </a:r>
            <a:endParaRPr lang="vi-VN" sz="400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DC1AE71-EF12-C5B9-C05A-EA3E76AC8592}"/>
              </a:ext>
            </a:extLst>
          </p:cNvPr>
          <p:cNvSpPr txBox="1"/>
          <p:nvPr/>
        </p:nvSpPr>
        <p:spPr>
          <a:xfrm>
            <a:off x="466724" y="1419225"/>
            <a:ext cx="11534776" cy="523220"/>
          </a:xfrm>
          <a:prstGeom prst="rect">
            <a:avLst/>
          </a:prstGeom>
          <a:noFill/>
        </p:spPr>
        <p:txBody>
          <a:bodyPr wrap="square" lIns="91395" tIns="45699" rIns="91395" bIns="45699" rtlCol="0">
            <a:spAutoFit/>
          </a:bodyPr>
          <a:lstStyle/>
          <a:p>
            <a:pPr marL="285609" indent="-285609" algn="just">
              <a:buFont typeface="Arial" panose="020B0604020202020204" pitchFamily="34" charset="0"/>
              <a:buChar char="•"/>
            </a:pP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sản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thiệu</a:t>
            </a:r>
            <a:r>
              <a:rPr lang="en-US" sz="2800" b="1" dirty="0">
                <a:solidFill>
                  <a:srgbClr val="00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Sản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phẩm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nghề</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truyền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thống</a:t>
            </a:r>
            <a:r>
              <a:rPr lang="en-US" sz="2800"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pic>
        <p:nvPicPr>
          <p:cNvPr id="7170" name="Picture 2" descr="Làng gốm Bát tràng - Khám phá địa điểm du lịch">
            <a:extLst>
              <a:ext uri="{FF2B5EF4-FFF2-40B4-BE49-F238E27FC236}">
                <a16:creationId xmlns:a16="http://schemas.microsoft.com/office/drawing/2014/main" id="{74D545E4-F4A4-8289-4EB6-80E75E966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97724"/>
            <a:ext cx="4953000" cy="34505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DACDDE5-8DCB-B050-89A6-3B4478C3A740}"/>
              </a:ext>
            </a:extLst>
          </p:cNvPr>
          <p:cNvSpPr/>
          <p:nvPr/>
        </p:nvSpPr>
        <p:spPr>
          <a:xfrm>
            <a:off x="2038350" y="5810250"/>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err="1">
                <a:latin typeface="Cambria" panose="02040503050406030204" pitchFamily="18" charset="0"/>
                <a:ea typeface="Cambria" panose="02040503050406030204" pitchFamily="18" charset="0"/>
              </a:rPr>
              <a:t>Gốm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tràng</a:t>
            </a:r>
            <a:endParaRPr lang="en-US" sz="3200" b="1" dirty="0">
              <a:latin typeface="Cambria" panose="02040503050406030204" pitchFamily="18" charset="0"/>
              <a:ea typeface="Cambria" panose="02040503050406030204" pitchFamily="18" charset="0"/>
            </a:endParaRPr>
          </a:p>
        </p:txBody>
      </p:sp>
      <p:pic>
        <p:nvPicPr>
          <p:cNvPr id="7172" name="Picture 4" descr="Nét độc đáo riêng của chiếu cói làng Hới, Thái Bình">
            <a:extLst>
              <a:ext uri="{FF2B5EF4-FFF2-40B4-BE49-F238E27FC236}">
                <a16:creationId xmlns:a16="http://schemas.microsoft.com/office/drawing/2014/main" id="{56E4925E-5B41-E7DD-8D20-7A4D7C2309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575" y="2115221"/>
            <a:ext cx="5105400" cy="342833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6C9FDC1F-7C6D-9CCB-50FD-5D6E2DED46AD}"/>
              </a:ext>
            </a:extLst>
          </p:cNvPr>
          <p:cNvSpPr/>
          <p:nvPr/>
        </p:nvSpPr>
        <p:spPr>
          <a:xfrm>
            <a:off x="7600950" y="5705476"/>
            <a:ext cx="3371850" cy="59055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395" tIns="45699" rIns="91395" bIns="45699" rtlCol="0" anchor="ctr"/>
          <a:lstStyle/>
          <a:p>
            <a:pPr algn="ctr"/>
            <a:r>
              <a:rPr lang="en-US" sz="3200" b="1" dirty="0" err="1">
                <a:latin typeface="Cambria" panose="02040503050406030204" pitchFamily="18" charset="0"/>
                <a:ea typeface="Cambria" panose="02040503050406030204" pitchFamily="18" charset="0"/>
              </a:rPr>
              <a:t>Chiếu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cói</a:t>
            </a:r>
            <a:endParaRPr lang="en-US"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4E577F8-91F1-FB06-90CC-C1FB5675AF1D}"/>
              </a:ext>
            </a:extLst>
          </p:cNvPr>
          <p:cNvPicPr>
            <a:picLocks noChangeAspect="1"/>
          </p:cNvPicPr>
          <p:nvPr/>
        </p:nvPicPr>
        <p:blipFill>
          <a:blip r:embed="rId7"/>
          <a:stretch>
            <a:fillRect/>
          </a:stretch>
        </p:blipFill>
        <p:spPr>
          <a:xfrm>
            <a:off x="-2312710" y="5"/>
            <a:ext cx="2247543" cy="2273605"/>
          </a:xfrm>
          <a:prstGeom prst="rect">
            <a:avLst/>
          </a:prstGeom>
          <a:solidFill>
            <a:schemeClr val="bg1"/>
          </a:solidFill>
        </p:spPr>
      </p:pic>
    </p:spTree>
    <p:extLst>
      <p:ext uri="{BB962C8B-B14F-4D97-AF65-F5344CB8AC3E}">
        <p14:creationId xmlns:p14="http://schemas.microsoft.com/office/powerpoint/2010/main" val="5106322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down)">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wipe(down)">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1F597870-DEEC-473B-9786-115C6DBDDA83}"/>
  <p:tag name="GENSWF_ADVANCE_TIME" val="7.38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623</Words>
  <Application>Microsoft Office PowerPoint</Application>
  <PresentationFormat>Widescreen</PresentationFormat>
  <Paragraphs>68</Paragraphs>
  <Slides>20</Slides>
  <Notes>16</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20</vt:i4>
      </vt:variant>
    </vt:vector>
  </HeadingPairs>
  <TitlesOfParts>
    <vt:vector size="39" baseType="lpstr">
      <vt:lpstr>微软雅黑</vt:lpstr>
      <vt:lpstr>#9Slide02 Noi dung dai</vt:lpstr>
      <vt:lpstr>Arial</vt:lpstr>
      <vt:lpstr>Calibri</vt:lpstr>
      <vt:lpstr>Calibri Light</vt:lpstr>
      <vt:lpstr>Cambria</vt:lpstr>
      <vt:lpstr>等线</vt:lpstr>
      <vt:lpstr>inpin heiti</vt:lpstr>
      <vt:lpstr>Times New Roman</vt:lpstr>
      <vt:lpstr>UTM Seagull</vt:lpstr>
      <vt:lpstr>UTM Showcard</vt:lpstr>
      <vt:lpstr>Wingdings</vt:lpstr>
      <vt:lpstr>字魂27号-布丁体</vt:lpstr>
      <vt:lpstr>1_Office Theme</vt:lpstr>
      <vt:lpstr>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30</cp:revision>
  <dcterms:created xsi:type="dcterms:W3CDTF">2024-06-23T09:28:26Z</dcterms:created>
  <dcterms:modified xsi:type="dcterms:W3CDTF">2026-03-31T02:18:22Z</dcterms:modified>
</cp:coreProperties>
</file>