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5" r:id="rId2"/>
    <p:sldId id="347" r:id="rId3"/>
    <p:sldId id="333" r:id="rId4"/>
    <p:sldId id="337" r:id="rId5"/>
    <p:sldId id="257" r:id="rId6"/>
    <p:sldId id="339" r:id="rId7"/>
    <p:sldId id="335" r:id="rId8"/>
    <p:sldId id="360" r:id="rId9"/>
    <p:sldId id="361" r:id="rId10"/>
    <p:sldId id="362" r:id="rId11"/>
    <p:sldId id="363" r:id="rId12"/>
    <p:sldId id="296" r:id="rId13"/>
    <p:sldId id="351" r:id="rId14"/>
    <p:sldId id="364"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10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38AB2-30AF-437F-BF10-2D65A39600C3}"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DB0BF-C525-4249-994B-608FD3BDFA4A}" type="slidenum">
              <a:rPr lang="en-US" smtClean="0"/>
              <a:t>‹#›</a:t>
            </a:fld>
            <a:endParaRPr lang="en-US"/>
          </a:p>
        </p:txBody>
      </p:sp>
    </p:spTree>
    <p:extLst>
      <p:ext uri="{BB962C8B-B14F-4D97-AF65-F5344CB8AC3E}">
        <p14:creationId xmlns:p14="http://schemas.microsoft.com/office/powerpoint/2010/main" val="268249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38362316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2026/3/31</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4130384-7956-DD1C-F94B-0F514016B47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46892" y="-123092"/>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27" y="3404381"/>
            <a:ext cx="3125271" cy="3453619"/>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38400" y="-1219200"/>
            <a:ext cx="812800" cy="812800"/>
          </a:xfrm>
          <a:prstGeom prst="rect">
            <a:avLst/>
          </a:prstGeom>
        </p:spPr>
      </p:pic>
      <p:sp>
        <p:nvSpPr>
          <p:cNvPr id="15" name="文本框 8">
            <a:extLst>
              <a:ext uri="{FF2B5EF4-FFF2-40B4-BE49-F238E27FC236}">
                <a16:creationId xmlns:a16="http://schemas.microsoft.com/office/drawing/2014/main" id="{981B65FC-ADA6-4EC9-B82F-79A6B8E3B053}"/>
              </a:ext>
            </a:extLst>
          </p:cNvPr>
          <p:cNvSpPr txBox="1"/>
          <p:nvPr/>
        </p:nvSpPr>
        <p:spPr>
          <a:xfrm>
            <a:off x="689295" y="853859"/>
            <a:ext cx="10747717" cy="2892144"/>
          </a:xfrm>
          <a:prstGeom prst="rect">
            <a:avLst/>
          </a:prstGeom>
          <a:noFill/>
        </p:spPr>
        <p:txBody>
          <a:bodyPr wrap="square" rtlCol="0">
            <a:prstTxWarp prst="textChevron">
              <a:avLst/>
            </a:prstTxWarp>
            <a:spAutoFit/>
          </a:bodyPr>
          <a:lstStyle/>
          <a:p>
            <a:pPr algn="ctr"/>
            <a:r>
              <a:rPr lang="en-US" altLang="zh-CN" sz="2800" b="1" dirty="0">
                <a:solidFill>
                  <a:srgbClr val="C00000"/>
                </a:solidFill>
                <a:latin typeface="Times New Roman" panose="02020603050405020304" pitchFamily="18" charset="0"/>
                <a:ea typeface="inpin heiti" charset="-122"/>
                <a:cs typeface="Times New Roman" panose="02020603050405020304" pitchFamily="18" charset="0"/>
              </a:rPr>
              <a:t>CHÀO MỪNG CÁC EM ĐẾN VỚI TIẾT </a:t>
            </a:r>
            <a:r>
              <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rPr>
              <a:t>TIẾNG VIỆT</a:t>
            </a:r>
            <a:r>
              <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rPr>
              <a:t> </a:t>
            </a:r>
            <a:endPar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endParaRPr>
          </a:p>
          <a:p>
            <a:pPr algn="ctr"/>
            <a:r>
              <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rPr>
              <a:t>NGÀY </a:t>
            </a:r>
            <a:r>
              <a:rPr lang="en-US" altLang="zh-CN" sz="2800" b="1" dirty="0">
                <a:solidFill>
                  <a:srgbClr val="C00000"/>
                </a:solidFill>
                <a:latin typeface="Times New Roman" panose="02020603050405020304" pitchFamily="18" charset="0"/>
                <a:ea typeface="inpin heiti" charset="-122"/>
                <a:cs typeface="Times New Roman" panose="02020603050405020304" pitchFamily="18" charset="0"/>
              </a:rPr>
              <a:t>HÔM NAY</a:t>
            </a:r>
            <a:endParaRPr lang="zh-CN" altLang="en-US" sz="2800" b="1" dirty="0">
              <a:solidFill>
                <a:srgbClr val="C00000"/>
              </a:solidFill>
              <a:latin typeface="Times New Roman" panose="02020603050405020304" pitchFamily="18" charset="0"/>
              <a:ea typeface="inpin heiti" charset="-122"/>
              <a:cs typeface="Times New Roman" panose="02020603050405020304" pitchFamily="18" charset="0"/>
            </a:endParaRPr>
          </a:p>
        </p:txBody>
      </p:sp>
      <p:sp>
        <p:nvSpPr>
          <p:cNvPr id="19" name="矩形: 圆角 12">
            <a:extLst>
              <a:ext uri="{FF2B5EF4-FFF2-40B4-BE49-F238E27FC236}">
                <a16:creationId xmlns:a16="http://schemas.microsoft.com/office/drawing/2014/main" id="{CEE1C666-20C7-446E-8AC2-A57590AB36B4}"/>
              </a:ext>
            </a:extLst>
          </p:cNvPr>
          <p:cNvSpPr/>
          <p:nvPr/>
        </p:nvSpPr>
        <p:spPr>
          <a:xfrm>
            <a:off x="6222732" y="4290515"/>
            <a:ext cx="4751529" cy="523221"/>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sp>
        <p:nvSpPr>
          <p:cNvPr id="20" name="文本框 13">
            <a:extLst>
              <a:ext uri="{FF2B5EF4-FFF2-40B4-BE49-F238E27FC236}">
                <a16:creationId xmlns:a16="http://schemas.microsoft.com/office/drawing/2014/main" id="{88166D9F-42B0-45EB-9DDB-08E307463AD7}"/>
              </a:ext>
            </a:extLst>
          </p:cNvPr>
          <p:cNvSpPr txBox="1"/>
          <p:nvPr/>
        </p:nvSpPr>
        <p:spPr>
          <a:xfrm>
            <a:off x="5214847" y="4301162"/>
            <a:ext cx="5866792" cy="523220"/>
          </a:xfrm>
          <a:prstGeom prst="rect">
            <a:avLst/>
          </a:prstGeom>
          <a:noFill/>
        </p:spPr>
        <p:txBody>
          <a:bodyPr wrap="square" rtlCol="0">
            <a:spAutoFit/>
          </a:bodyPr>
          <a:lstStyle/>
          <a:p>
            <a:r>
              <a:rPr lang="en-US" altLang="zh-CN" sz="2800" b="1" dirty="0" err="1">
                <a:latin typeface="Times New Roman" panose="02020603050405020304" pitchFamily="18" charset="0"/>
                <a:ea typeface="inpin heiti" charset="-122"/>
                <a:cs typeface="Times New Roman" panose="02020603050405020304" pitchFamily="18" charset="0"/>
              </a:rPr>
              <a:t>Giáo</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viên</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Nguyễn</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Thị</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Thuận</a:t>
            </a:r>
            <a:endParaRPr lang="zh-CN" altLang="en-US" sz="2800" b="1" dirty="0">
              <a:latin typeface="Times New Roman" panose="02020603050405020304" pitchFamily="18" charset="0"/>
              <a:ea typeface="inpin heiti" charset="-122"/>
              <a:cs typeface="Times New Roman" panose="02020603050405020304" pitchFamily="18" charset="0"/>
            </a:endParaRPr>
          </a:p>
        </p:txBody>
      </p:sp>
      <p:sp>
        <p:nvSpPr>
          <p:cNvPr id="31" name="AutoShape 15"/>
          <p:cNvSpPr>
            <a:spLocks noChangeArrowheads="1"/>
          </p:cNvSpPr>
          <p:nvPr/>
        </p:nvSpPr>
        <p:spPr bwMode="auto">
          <a:xfrm>
            <a:off x="5660024" y="1942015"/>
            <a:ext cx="562707" cy="35615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2" name="AutoShape 42"/>
          <p:cNvSpPr>
            <a:spLocks noChangeArrowheads="1"/>
          </p:cNvSpPr>
          <p:nvPr/>
        </p:nvSpPr>
        <p:spPr bwMode="auto">
          <a:xfrm flipV="1">
            <a:off x="5660025" y="6404853"/>
            <a:ext cx="387913" cy="35043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3" name="AutoShape 43"/>
          <p:cNvSpPr>
            <a:spLocks noChangeArrowheads="1"/>
          </p:cNvSpPr>
          <p:nvPr/>
        </p:nvSpPr>
        <p:spPr bwMode="auto">
          <a:xfrm>
            <a:off x="2471139" y="4440274"/>
            <a:ext cx="348851" cy="37346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4" name="AutoShape 44"/>
          <p:cNvSpPr>
            <a:spLocks noChangeArrowheads="1"/>
          </p:cNvSpPr>
          <p:nvPr/>
        </p:nvSpPr>
        <p:spPr bwMode="auto">
          <a:xfrm>
            <a:off x="9778341" y="1846187"/>
            <a:ext cx="404323" cy="27390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5" name="AutoShape 46"/>
          <p:cNvSpPr>
            <a:spLocks noChangeArrowheads="1"/>
          </p:cNvSpPr>
          <p:nvPr/>
        </p:nvSpPr>
        <p:spPr bwMode="auto">
          <a:xfrm>
            <a:off x="1301257" y="2010592"/>
            <a:ext cx="461963" cy="280499"/>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6" name="AutoShape 64"/>
          <p:cNvSpPr>
            <a:spLocks noChangeArrowheads="1"/>
          </p:cNvSpPr>
          <p:nvPr/>
        </p:nvSpPr>
        <p:spPr bwMode="auto">
          <a:xfrm>
            <a:off x="3602310" y="5818277"/>
            <a:ext cx="322911" cy="28972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7" name="AutoShape 64"/>
          <p:cNvSpPr>
            <a:spLocks noChangeArrowheads="1"/>
          </p:cNvSpPr>
          <p:nvPr/>
        </p:nvSpPr>
        <p:spPr bwMode="auto">
          <a:xfrm>
            <a:off x="7824408" y="5852161"/>
            <a:ext cx="348923" cy="33823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9" name="AutoShape 64"/>
          <p:cNvSpPr>
            <a:spLocks noChangeArrowheads="1"/>
          </p:cNvSpPr>
          <p:nvPr/>
        </p:nvSpPr>
        <p:spPr bwMode="auto">
          <a:xfrm>
            <a:off x="3138250" y="927790"/>
            <a:ext cx="464061" cy="33704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40" name="AutoShape 44"/>
          <p:cNvSpPr>
            <a:spLocks noChangeArrowheads="1"/>
          </p:cNvSpPr>
          <p:nvPr/>
        </p:nvSpPr>
        <p:spPr bwMode="auto">
          <a:xfrm>
            <a:off x="7998869" y="853859"/>
            <a:ext cx="466683" cy="38836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21" name="AutoShape 44"/>
          <p:cNvSpPr>
            <a:spLocks noChangeArrowheads="1"/>
          </p:cNvSpPr>
          <p:nvPr/>
        </p:nvSpPr>
        <p:spPr bwMode="auto">
          <a:xfrm>
            <a:off x="9139447" y="4625263"/>
            <a:ext cx="383155" cy="26190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Tree>
    <p:extLst>
      <p:ext uri="{BB962C8B-B14F-4D97-AF65-F5344CB8AC3E}">
        <p14:creationId xmlns:p14="http://schemas.microsoft.com/office/powerpoint/2010/main" val="675890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150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p:val>
                                            <p:fltVal val="0.5"/>
                                          </p:val>
                                        </p:tav>
                                        <p:tav tm="100000">
                                          <p:val>
                                            <p:strVal val="#ppt_x"/>
                                          </p:val>
                                        </p:tav>
                                      </p:tavLst>
                                    </p:anim>
                                    <p:anim calcmode="lin" valueType="num">
                                      <p:cBhvr>
                                        <p:cTn id="10" dur="1000" fill="hold"/>
                                        <p:tgtEl>
                                          <p:spTgt spid="3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5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ppt_x</p:attrName>
                                        </p:attrNameLst>
                                      </p:cBhvr>
                                      <p:tavLst>
                                        <p:tav tm="0">
                                          <p:val>
                                            <p:fltVal val="0.5"/>
                                          </p:val>
                                        </p:tav>
                                        <p:tav tm="100000">
                                          <p:val>
                                            <p:strVal val="#ppt_x"/>
                                          </p:val>
                                        </p:tav>
                                      </p:tavLst>
                                    </p:anim>
                                    <p:anim calcmode="lin" valueType="num">
                                      <p:cBhvr>
                                        <p:cTn id="16" dur="1000" fill="hold"/>
                                        <p:tgtEl>
                                          <p:spTgt spid="3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ppt_x</p:attrName>
                                        </p:attrNameLst>
                                      </p:cBhvr>
                                      <p:tavLst>
                                        <p:tav tm="0">
                                          <p:val>
                                            <p:fltVal val="0.5"/>
                                          </p:val>
                                        </p:tav>
                                        <p:tav tm="100000">
                                          <p:val>
                                            <p:strVal val="#ppt_x"/>
                                          </p:val>
                                        </p:tav>
                                      </p:tavLst>
                                    </p:anim>
                                    <p:anim calcmode="lin" valueType="num">
                                      <p:cBhvr>
                                        <p:cTn id="22" dur="1000" fill="hold"/>
                                        <p:tgtEl>
                                          <p:spTgt spid="3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ppt_x</p:attrName>
                                        </p:attrNameLst>
                                      </p:cBhvr>
                                      <p:tavLst>
                                        <p:tav tm="0">
                                          <p:val>
                                            <p:fltVal val="0.5"/>
                                          </p:val>
                                        </p:tav>
                                        <p:tav tm="100000">
                                          <p:val>
                                            <p:strVal val="#ppt_x"/>
                                          </p:val>
                                        </p:tav>
                                      </p:tavLst>
                                    </p:anim>
                                    <p:anim calcmode="lin" valueType="num">
                                      <p:cBhvr>
                                        <p:cTn id="28" dur="1000" fill="hold"/>
                                        <p:tgtEl>
                                          <p:spTgt spid="3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1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p:val>
                                            <p:fltVal val="0.5"/>
                                          </p:val>
                                        </p:tav>
                                        <p:tav tm="100000">
                                          <p:val>
                                            <p:strVal val="#ppt_x"/>
                                          </p:val>
                                        </p:tav>
                                      </p:tavLst>
                                    </p:anim>
                                    <p:anim calcmode="lin" valueType="num">
                                      <p:cBhvr>
                                        <p:cTn id="34" dur="1000" fill="hold"/>
                                        <p:tgtEl>
                                          <p:spTgt spid="3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ppt_x</p:attrName>
                                        </p:attrNameLst>
                                      </p:cBhvr>
                                      <p:tavLst>
                                        <p:tav tm="0">
                                          <p:val>
                                            <p:fltVal val="0.5"/>
                                          </p:val>
                                        </p:tav>
                                        <p:tav tm="100000">
                                          <p:val>
                                            <p:strVal val="#ppt_x"/>
                                          </p:val>
                                        </p:tav>
                                      </p:tavLst>
                                    </p:anim>
                                    <p:anim calcmode="lin" valueType="num">
                                      <p:cBhvr>
                                        <p:cTn id="40" dur="1000" fill="hold"/>
                                        <p:tgtEl>
                                          <p:spTgt spid="3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ppt_x</p:attrName>
                                        </p:attrNameLst>
                                      </p:cBhvr>
                                      <p:tavLst>
                                        <p:tav tm="0">
                                          <p:val>
                                            <p:fltVal val="0.5"/>
                                          </p:val>
                                        </p:tav>
                                        <p:tav tm="100000">
                                          <p:val>
                                            <p:strVal val="#ppt_x"/>
                                          </p:val>
                                        </p:tav>
                                      </p:tavLst>
                                    </p:anim>
                                    <p:anim calcmode="lin" valueType="num">
                                      <p:cBhvr>
                                        <p:cTn id="46" dur="1000" fill="hold"/>
                                        <p:tgtEl>
                                          <p:spTgt spid="3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ppt_x</p:attrName>
                                        </p:attrNameLst>
                                      </p:cBhvr>
                                      <p:tavLst>
                                        <p:tav tm="0">
                                          <p:val>
                                            <p:fltVal val="0.5"/>
                                          </p:val>
                                        </p:tav>
                                        <p:tav tm="100000">
                                          <p:val>
                                            <p:strVal val="#ppt_x"/>
                                          </p:val>
                                        </p:tav>
                                      </p:tavLst>
                                    </p:anim>
                                    <p:anim calcmode="lin" valueType="num">
                                      <p:cBhvr>
                                        <p:cTn id="52" dur="10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5900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ppt_x</p:attrName>
                                        </p:attrNameLst>
                                      </p:cBhvr>
                                      <p:tavLst>
                                        <p:tav tm="0">
                                          <p:val>
                                            <p:fltVal val="0.5"/>
                                          </p:val>
                                        </p:tav>
                                        <p:tav tm="100000">
                                          <p:val>
                                            <p:strVal val="#ppt_x"/>
                                          </p:val>
                                        </p:tav>
                                      </p:tavLst>
                                    </p:anim>
                                    <p:anim calcmode="lin" valueType="num">
                                      <p:cBhvr>
                                        <p:cTn id="58" dur="10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ppt_x</p:attrName>
                                        </p:attrNameLst>
                                      </p:cBhvr>
                                      <p:tavLst>
                                        <p:tav tm="0">
                                          <p:val>
                                            <p:fltVal val="0.5"/>
                                          </p:val>
                                        </p:tav>
                                        <p:tav tm="100000">
                                          <p:val>
                                            <p:strVal val="#ppt_x"/>
                                          </p:val>
                                        </p:tav>
                                      </p:tavLst>
                                    </p:anim>
                                    <p:anim calcmode="lin" valueType="num">
                                      <p:cBhvr>
                                        <p:cTn id="64" dur="10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228199B6-75F4-BB64-B99C-1FE2E7284514}"/>
              </a:ext>
            </a:extLst>
          </p:cNvPr>
          <p:cNvPicPr>
            <a:picLocks noChangeAspect="1"/>
          </p:cNvPicPr>
          <p:nvPr/>
        </p:nvPicPr>
        <p:blipFill>
          <a:blip r:embed="rId2"/>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198089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val="4087935426"/>
                    </a:ext>
                  </a:extLst>
                </a:gridCol>
                <a:gridCol w="4374361">
                  <a:extLst>
                    <a:ext uri="{9D8B030D-6E8A-4147-A177-3AD203B41FA5}">
                      <a16:colId xmlns:a16="http://schemas.microsoft.com/office/drawing/2014/main" val="2414323729"/>
                    </a:ext>
                  </a:extLst>
                </a:gridCol>
                <a:gridCol w="2751361">
                  <a:extLst>
                    <a:ext uri="{9D8B030D-6E8A-4147-A177-3AD203B41FA5}">
                      <a16:colId xmlns:a16="http://schemas.microsoft.com/office/drawing/2014/main"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8067786"/>
                  </a:ext>
                </a:extLst>
              </a:tr>
            </a:tbl>
          </a:graphicData>
        </a:graphic>
      </p:graphicFrame>
      <p:sp>
        <p:nvSpPr>
          <p:cNvPr id="5" name="TextBox 4">
            <a:extLst>
              <a:ext uri="{FF2B5EF4-FFF2-40B4-BE49-F238E27FC236}">
                <a16:creationId xmlns:a16="http://schemas.microsoft.com/office/drawing/2014/main"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4AFE8F6-9737-6DE5-F279-40BA3A76D4ED}"/>
              </a:ext>
            </a:extLst>
          </p:cNvPr>
          <p:cNvPicPr>
            <a:picLocks noChangeAspect="1"/>
          </p:cNvPicPr>
          <p:nvPr/>
        </p:nvPicPr>
        <p:blipFill>
          <a:blip r:embed="rId2"/>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5346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BF88AA2-633F-AEF6-1727-AFD18A3074F0}"/>
              </a:ext>
            </a:extLst>
          </p:cNvPr>
          <p:cNvPicPr>
            <a:picLocks noChangeAspect="1"/>
          </p:cNvPicPr>
          <p:nvPr/>
        </p:nvPicPr>
        <p:blipFill>
          <a:blip r:embed="rId5"/>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pic>
        <p:nvPicPr>
          <p:cNvPr id="2" name="Picture 1">
            <a:extLst>
              <a:ext uri="{FF2B5EF4-FFF2-40B4-BE49-F238E27FC236}">
                <a16:creationId xmlns:a16="http://schemas.microsoft.com/office/drawing/2014/main" id="{68F16467-70D2-04A3-0654-100BDF1E206A}"/>
              </a:ext>
            </a:extLst>
          </p:cNvPr>
          <p:cNvPicPr>
            <a:picLocks noChangeAspect="1"/>
          </p:cNvPicPr>
          <p:nvPr/>
        </p:nvPicPr>
        <p:blipFill>
          <a:blip r:embed="rId4"/>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2" name="Picture 1">
            <a:extLst>
              <a:ext uri="{FF2B5EF4-FFF2-40B4-BE49-F238E27FC236}">
                <a16:creationId xmlns:a16="http://schemas.microsoft.com/office/drawing/2014/main" id="{6AC009CC-C96C-73AD-34AD-436BF3F68FE4}"/>
              </a:ext>
            </a:extLst>
          </p:cNvPr>
          <p:cNvPicPr>
            <a:picLocks noChangeAspect="1"/>
          </p:cNvPicPr>
          <p:nvPr/>
        </p:nvPicPr>
        <p:blipFill>
          <a:blip r:embed="rId5"/>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pic>
        <p:nvPicPr>
          <p:cNvPr id="3" name="Picture 2">
            <a:extLst>
              <a:ext uri="{FF2B5EF4-FFF2-40B4-BE49-F238E27FC236}">
                <a16:creationId xmlns:a16="http://schemas.microsoft.com/office/drawing/2014/main" id="{6CD7D76F-0209-F51F-7EB4-1A9209ADF54A}"/>
              </a:ext>
            </a:extLst>
          </p:cNvPr>
          <p:cNvPicPr>
            <a:picLocks noChangeAspect="1"/>
          </p:cNvPicPr>
          <p:nvPr/>
        </p:nvPicPr>
        <p:blipFill>
          <a:blip r:embed="rId4"/>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C75A02-74EA-9019-F112-FDC680117C6F}"/>
              </a:ext>
            </a:extLst>
          </p:cNvPr>
          <p:cNvPicPr>
            <a:picLocks noChangeAspect="1"/>
          </p:cNvPicPr>
          <p:nvPr/>
        </p:nvPicPr>
        <p:blipFill>
          <a:blip r:embed="rId5"/>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pic>
        <p:nvPicPr>
          <p:cNvPr id="2" name="Picture 1">
            <a:extLst>
              <a:ext uri="{FF2B5EF4-FFF2-40B4-BE49-F238E27FC236}">
                <a16:creationId xmlns:a16="http://schemas.microsoft.com/office/drawing/2014/main" id="{F1467278-59E1-8C46-A881-8904CC0051CC}"/>
              </a:ext>
            </a:extLst>
          </p:cNvPr>
          <p:cNvPicPr>
            <a:picLocks noChangeAspect="1"/>
          </p:cNvPicPr>
          <p:nvPr/>
        </p:nvPicPr>
        <p:blipFill>
          <a:blip r:embed="rId3"/>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Tên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chương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trình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1. </a:t>
            </a:r>
            <a:r>
              <a:rPr lang="en-US" sz="2800" dirty="0" err="1">
                <a:effectLst/>
                <a:latin typeface="Cambria" panose="02040503050406030204" pitchFamily="18" charset="0"/>
                <a:ea typeface="Cambria" panose="02040503050406030204" pitchFamily="18" charset="0"/>
              </a:rPr>
              <a:t>Mục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đích</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2.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3. </a:t>
            </a:r>
            <a:r>
              <a:rPr lang="en-US" sz="2800" dirty="0" err="1">
                <a:effectLst/>
                <a:latin typeface="Cambria" panose="02040503050406030204" pitchFamily="18" charset="0"/>
                <a:ea typeface="Cambria" panose="02040503050406030204" pitchFamily="18" charset="0"/>
              </a:rPr>
              <a:t>Chuẩn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bị</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4. </a:t>
            </a:r>
            <a:r>
              <a:rPr lang="en-US" sz="2800" dirty="0" err="1">
                <a:effectLst/>
                <a:latin typeface="Cambria" panose="02040503050406030204" pitchFamily="18" charset="0"/>
                <a:ea typeface="Cambria" panose="02040503050406030204" pitchFamily="18" charset="0"/>
              </a:rPr>
              <a:t>Kế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hiện</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Nội</a:t>
            </a:r>
            <a:r>
              <a:rPr lang="en-US" sz="2800" dirty="0">
                <a:effectLst/>
                <a:latin typeface="Cambria" panose="02040503050406030204" pitchFamily="18" charset="0"/>
                <a:ea typeface="Cambria" panose="02040503050406030204" pitchFamily="18" charset="0"/>
              </a:rPr>
              <a:t> dung</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phụ</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trách</a:t>
            </a:r>
            <a:r>
              <a:rPr lang="en-US" sz="2800" dirty="0">
                <a:effectLst/>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FB205D8-9231-56D2-FE82-0AF7232160EC}"/>
              </a:ext>
            </a:extLst>
          </p:cNvPr>
          <p:cNvPicPr>
            <a:picLocks noChangeAspect="1"/>
          </p:cNvPicPr>
          <p:nvPr/>
        </p:nvPicPr>
        <p:blipFill>
          <a:blip r:embed="rId7"/>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id="{02ACB464-C42B-CA0C-F55F-85EB9BD7DECD}"/>
              </a:ext>
            </a:extLst>
          </p:cNvPr>
          <p:cNvPicPr>
            <a:picLocks noChangeAspect="1"/>
          </p:cNvPicPr>
          <p:nvPr/>
        </p:nvPicPr>
        <p:blipFill>
          <a:blip r:embed="rId4"/>
          <a:stretch>
            <a:fillRect/>
          </a:stretch>
        </p:blipFill>
        <p:spPr>
          <a:xfrm>
            <a:off x="1706491" y="2027856"/>
            <a:ext cx="8961897" cy="1847248"/>
          </a:xfrm>
          <a:prstGeom prst="rect">
            <a:avLst/>
          </a:prstGeom>
        </p:spPr>
      </p:pic>
      <p:pic>
        <p:nvPicPr>
          <p:cNvPr id="3" name="Picture 2">
            <a:extLst>
              <a:ext uri="{FF2B5EF4-FFF2-40B4-BE49-F238E27FC236}">
                <a16:creationId xmlns:a16="http://schemas.microsoft.com/office/drawing/2014/main" id="{B7D0E029-431A-F888-694C-687A34EAE7B2}"/>
              </a:ext>
            </a:extLst>
          </p:cNvPr>
          <p:cNvPicPr>
            <a:picLocks noChangeAspect="1"/>
          </p:cNvPicPr>
          <p:nvPr/>
        </p:nvPicPr>
        <p:blipFill>
          <a:blip r:embed="rId5"/>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857BA562-8E1A-1064-B1E9-4036CB4BA298}"/>
              </a:ext>
            </a:extLst>
          </p:cNvPr>
          <p:cNvPicPr>
            <a:picLocks noChangeAspect="1"/>
          </p:cNvPicPr>
          <p:nvPr/>
        </p:nvPicPr>
        <p:blipFill>
          <a:blip r:embed="rId4"/>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C20C2AC-DFEB-67D2-0316-1BD8E7DF2D6F}"/>
              </a:ext>
            </a:extLst>
          </p:cNvPr>
          <p:cNvPicPr>
            <a:picLocks noChangeAspect="1"/>
          </p:cNvPicPr>
          <p:nvPr/>
        </p:nvPicPr>
        <p:blipFill>
          <a:blip r:embed="rId4"/>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A668B0D-68AA-77DA-F987-92A4F1D2F6E7}"/>
              </a:ext>
            </a:extLst>
          </p:cNvPr>
          <p:cNvPicPr>
            <a:picLocks noChangeAspect="1"/>
          </p:cNvPicPr>
          <p:nvPr/>
        </p:nvPicPr>
        <p:blipFill>
          <a:blip r:embed="rId5"/>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09AAFF12-06EA-4B3E-A709-B6337552558D}"/>
              </a:ext>
            </a:extLst>
          </p:cNvPr>
          <p:cNvPicPr>
            <a:picLocks noChangeAspect="1"/>
          </p:cNvPicPr>
          <p:nvPr/>
        </p:nvPicPr>
        <p:blipFill>
          <a:blip r:embed="rId4"/>
          <a:stretch>
            <a:fillRect/>
          </a:stretch>
        </p:blipFill>
        <p:spPr>
          <a:xfrm>
            <a:off x="-2342972" y="-103762"/>
            <a:ext cx="2247543" cy="2273605"/>
          </a:xfrm>
          <a:prstGeom prst="rect">
            <a:avLst/>
          </a:prstGeom>
          <a:solidFill>
            <a:schemeClr val="bg1"/>
          </a:solidFill>
        </p:spPr>
      </p:pic>
    </p:spTree>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868</Words>
  <Application>Microsoft Office PowerPoint</Application>
  <PresentationFormat>Widescreen</PresentationFormat>
  <Paragraphs>62</Paragraphs>
  <Slides>15</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微软雅黑</vt:lpstr>
      <vt:lpstr>#9Slide03 Arima Madurai Black</vt:lpstr>
      <vt:lpstr>Alibaba PuHuiTi</vt:lpstr>
      <vt:lpstr>Aptos</vt:lpstr>
      <vt:lpstr>Arial</vt:lpstr>
      <vt:lpstr>Cambria</vt:lpstr>
      <vt:lpstr>等线</vt:lpstr>
      <vt:lpstr>inpin heiti</vt:lpstr>
      <vt:lpstr>KaiTi</vt:lpstr>
      <vt:lpstr>Times New Roman</vt:lpstr>
      <vt:lpstr>义启小魏楷</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35</cp:revision>
  <dcterms:created xsi:type="dcterms:W3CDTF">2024-01-04T06:44:16Z</dcterms:created>
  <dcterms:modified xsi:type="dcterms:W3CDTF">2026-03-31T02:19:38Z</dcterms:modified>
</cp:coreProperties>
</file>