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2" r:id="rId3"/>
    <p:sldMasterId id="2147483725" r:id="rId4"/>
    <p:sldMasterId id="2147483737" r:id="rId5"/>
    <p:sldMasterId id="2147483749" r:id="rId6"/>
    <p:sldMasterId id="2147483761" r:id="rId7"/>
  </p:sldMasterIdLst>
  <p:notesMasterIdLst>
    <p:notesMasterId r:id="rId58"/>
  </p:notesMasterIdLst>
  <p:handoutMasterIdLst>
    <p:handoutMasterId r:id="rId59"/>
  </p:handoutMasterIdLst>
  <p:sldIdLst>
    <p:sldId id="359" r:id="rId8"/>
    <p:sldId id="415" r:id="rId9"/>
    <p:sldId id="417" r:id="rId10"/>
    <p:sldId id="418" r:id="rId11"/>
    <p:sldId id="420" r:id="rId12"/>
    <p:sldId id="419" r:id="rId13"/>
    <p:sldId id="421" r:id="rId14"/>
    <p:sldId id="422" r:id="rId15"/>
    <p:sldId id="423" r:id="rId16"/>
    <p:sldId id="451" r:id="rId17"/>
    <p:sldId id="474" r:id="rId18"/>
    <p:sldId id="381" r:id="rId19"/>
    <p:sldId id="382" r:id="rId20"/>
    <p:sldId id="383" r:id="rId21"/>
    <p:sldId id="384" r:id="rId22"/>
    <p:sldId id="450" r:id="rId23"/>
    <p:sldId id="452" r:id="rId24"/>
    <p:sldId id="453" r:id="rId25"/>
    <p:sldId id="264" r:id="rId26"/>
    <p:sldId id="455" r:id="rId27"/>
    <p:sldId id="256" r:id="rId28"/>
    <p:sldId id="310" r:id="rId29"/>
    <p:sldId id="481" r:id="rId30"/>
    <p:sldId id="477" r:id="rId31"/>
    <p:sldId id="454" r:id="rId32"/>
    <p:sldId id="456" r:id="rId33"/>
    <p:sldId id="457" r:id="rId34"/>
    <p:sldId id="475" r:id="rId35"/>
    <p:sldId id="395" r:id="rId36"/>
    <p:sldId id="476" r:id="rId37"/>
    <p:sldId id="459" r:id="rId38"/>
    <p:sldId id="460" r:id="rId39"/>
    <p:sldId id="461" r:id="rId40"/>
    <p:sldId id="462" r:id="rId41"/>
    <p:sldId id="263" r:id="rId42"/>
    <p:sldId id="267" r:id="rId43"/>
    <p:sldId id="268" r:id="rId44"/>
    <p:sldId id="269" r:id="rId45"/>
    <p:sldId id="463" r:id="rId46"/>
    <p:sldId id="464" r:id="rId47"/>
    <p:sldId id="465" r:id="rId48"/>
    <p:sldId id="466" r:id="rId49"/>
    <p:sldId id="467" r:id="rId50"/>
    <p:sldId id="370" r:id="rId51"/>
    <p:sldId id="468" r:id="rId52"/>
    <p:sldId id="469" r:id="rId53"/>
    <p:sldId id="470" r:id="rId54"/>
    <p:sldId id="472" r:id="rId55"/>
    <p:sldId id="479" r:id="rId56"/>
    <p:sldId id="480" r:id="rId57"/>
  </p:sldIdLst>
  <p:sldSz cx="9144000" cy="5143500" type="screen16x9"/>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8" autoAdjust="0"/>
    <p:restoredTop sz="94660" autoAdjust="0"/>
  </p:normalViewPr>
  <p:slideViewPr>
    <p:cSldViewPr>
      <p:cViewPr varScale="1">
        <p:scale>
          <a:sx n="114" d="100"/>
          <a:sy n="114" d="100"/>
        </p:scale>
        <p:origin x="499" y="67"/>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pt>
    <dgm:pt modelId="{CC52DD4F-F03A-4CDA-87A8-49D023D654B3}" type="pres">
      <dgm:prSet presAssocID="{D9F683F6-5402-4045-80A8-E8CFEA69228F}" presName="hierChild4" presStyleCnt="0"/>
      <dgm:spPr/>
    </dgm:pt>
  </dgm:ptLst>
  <dgm:cxnLst>
    <dgm:cxn modelId="{C394F916-86E1-4016-8882-3F6BD44B957C}" type="presOf" srcId="{5073AB83-D5C0-4358-B07E-AB0C9BCF6E2F}" destId="{F5707CFB-1407-4895-84BD-FFA18C7489B7}"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0F8BFB42-2059-46CD-AD4D-B9A1A28D59B8}" type="presOf" srcId="{0DA43C7C-7087-42E8-850C-80E09EB8C273}" destId="{54D69A68-836B-4F6B-8B10-A1215AE4588A}"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E833DF7E-E89A-4E2C-BB5E-D26F756AC1D4}" type="presOf" srcId="{C20616DC-6B5F-497F-B0C8-84E861473E31}" destId="{3EB5F0FD-B8A3-48D7-BB1B-37E4C7A63010}"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287408AB-5302-4FF8-ACA0-ADC32BB2D1B5}" type="presOf" srcId="{3C880959-5205-4334-AB65-8161545AA974}" destId="{EFAA2B84-4F95-4F83-A36B-AD1481977B95}" srcOrd="0" destOrd="0" presId="urn:microsoft.com/office/officeart/2005/8/layout/hierarchy1"/>
    <dgm:cxn modelId="{EDC0FAB2-2ED6-43E8-99C0-DF08F1A5DBFE}" type="presOf" srcId="{6F562B05-F9D7-4572-9101-072306FE94C9}" destId="{DDF5A5DF-7DE5-4BF6-A838-08A69AAFFC25}" srcOrd="0" destOrd="0" presId="urn:microsoft.com/office/officeart/2005/8/layout/hierarchy1"/>
    <dgm:cxn modelId="{1989DEB5-A1B2-423C-A69E-1A65171C3D01}" type="presOf" srcId="{8AB7C548-DC54-42AA-AD14-70110522336E}" destId="{A2BC0D7E-900D-4A9C-93F4-C6CE0703891D}"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05CA62D7-9BF5-4D87-9989-FE9337B98094}" type="presOf" srcId="{D85D940D-FF72-41B3-AFB3-59933A531CD4}" destId="{BB7A3CC1-E9D4-4A01-B246-8C04EA0461EA}" srcOrd="0" destOrd="0" presId="urn:microsoft.com/office/officeart/2005/8/layout/hierarchy1"/>
    <dgm:cxn modelId="{BCABF9E0-6A02-4D8B-8D13-A6BB2AFB3871}" srcId="{3C880959-5205-4334-AB65-8161545AA974}" destId="{40C3EFF4-25D2-4EB1-B09F-9789913DABAA}" srcOrd="1" destOrd="0" parTransId="{8AB7C548-DC54-42AA-AD14-70110522336E}" sibTransId="{9F088DC5-E069-40A3-8419-9FF906F3F1DD}"/>
    <dgm:cxn modelId="{A87C4FE8-5C3B-48B1-B18A-425BC9DA683F}" srcId="{0DA43C7C-7087-42E8-850C-80E09EB8C273}" destId="{3C880959-5205-4334-AB65-8161545AA974}" srcOrd="0" destOrd="0" parTransId="{3D48061D-A901-410E-A868-2BCBD18D1AC8}" sibTransId="{F91E95C0-E6E4-4985-89B6-6CB0686ECEB3}"/>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2026/3/2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2026/3/2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2026/3/2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2026/3/2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3/2/2026</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3/2/2026</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3/2/2026</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3/2/2026</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3/2/2026</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3/2/2026</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3/2/2026</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3/2/2026</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3/2/2026</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3/2/2026</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3/2/2026</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02/03/2026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02/03/2026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02/03/2026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02/03/2026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02/03/2026</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02/03/2026</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02/03/2026</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02/03/2026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02/03/2026</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02/03/2026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02/03/2026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3/2/2026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3/2/2026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3/2/2026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3/2/2026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3/2/2026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3/2/2026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3/2/2026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2026/3/2</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3/2/2026</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02/03/2026</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3/2/2026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3/2/2026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emf"/><Relationship Id="rId5" Type="http://schemas.openxmlformats.org/officeDocument/2006/relationships/image" Target="../media/image5.emf"/><Relationship Id="rId4" Type="http://schemas.openxmlformats.org/officeDocument/2006/relationships/image" Target="../media/image1.jp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hemeOverride" Target="../theme/themeOverride4.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5.jpg"/><Relationship Id="rId1" Type="http://schemas.openxmlformats.org/officeDocument/2006/relationships/slideLayout" Target="../slideLayouts/slideLayout65.xml"/><Relationship Id="rId5" Type="http://schemas.openxmlformats.org/officeDocument/2006/relationships/image" Target="../media/image7.pn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slide" Target="slide7.xml"/><Relationship Id="rId18" Type="http://schemas.openxmlformats.org/officeDocument/2006/relationships/image" Target="../media/image41.png"/><Relationship Id="rId3" Type="http://schemas.openxmlformats.org/officeDocument/2006/relationships/audio" Target="../media/audio3.wav"/><Relationship Id="rId21" Type="http://schemas.openxmlformats.org/officeDocument/2006/relationships/image" Target="../media/image44.png"/><Relationship Id="rId7" Type="http://schemas.openxmlformats.org/officeDocument/2006/relationships/image" Target="../media/image39.png"/><Relationship Id="rId12" Type="http://schemas.openxmlformats.org/officeDocument/2006/relationships/slide" Target="slide6.xml"/><Relationship Id="rId17" Type="http://schemas.openxmlformats.org/officeDocument/2006/relationships/slide" Target="slide12.xml"/><Relationship Id="rId2" Type="http://schemas.openxmlformats.org/officeDocument/2006/relationships/slideLayout" Target="../slideLayouts/slideLayout60.xml"/><Relationship Id="rId16" Type="http://schemas.openxmlformats.org/officeDocument/2006/relationships/slide" Target="slide10.xml"/><Relationship Id="rId20" Type="http://schemas.openxmlformats.org/officeDocument/2006/relationships/image" Target="../media/image43.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38.png"/><Relationship Id="rId11" Type="http://schemas.openxmlformats.org/officeDocument/2006/relationships/slide" Target="slide5.xml"/><Relationship Id="rId5" Type="http://schemas.openxmlformats.org/officeDocument/2006/relationships/image" Target="../media/image37.png"/><Relationship Id="rId15" Type="http://schemas.openxmlformats.org/officeDocument/2006/relationships/slide" Target="slide9.xml"/><Relationship Id="rId23" Type="http://schemas.openxmlformats.org/officeDocument/2006/relationships/image" Target="../media/image7.png"/><Relationship Id="rId10" Type="http://schemas.openxmlformats.org/officeDocument/2006/relationships/slide" Target="slide3.xml"/><Relationship Id="rId19" Type="http://schemas.openxmlformats.org/officeDocument/2006/relationships/image" Target="../media/image42.png"/><Relationship Id="rId4" Type="http://schemas.openxmlformats.org/officeDocument/2006/relationships/audio" Target="../media/audio4.wav"/><Relationship Id="rId9" Type="http://schemas.openxmlformats.org/officeDocument/2006/relationships/slide" Target="slide2.xml"/><Relationship Id="rId14" Type="http://schemas.openxmlformats.org/officeDocument/2006/relationships/slide" Target="slide8.xml"/><Relationship Id="rId22"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s://www.quantriexcel.info/2020/12/nhung-mau-khung-vien-powerpoint-ep.html" TargetMode="External"/><Relationship Id="rId2" Type="http://schemas.openxmlformats.org/officeDocument/2006/relationships/image" Target="../media/image46.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7.jp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48.gif"/></Relationships>
</file>

<file path=ppt/slides/_rels/slide27.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49.jp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4.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5.jp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audio" Target="../media/audio5.wav"/><Relationship Id="rId1" Type="http://schemas.openxmlformats.org/officeDocument/2006/relationships/slideLayout" Target="../slideLayouts/slideLayout9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5.wdp"/><Relationship Id="rId18" Type="http://schemas.openxmlformats.org/officeDocument/2006/relationships/image" Target="../media/image70.png"/><Relationship Id="rId3" Type="http://schemas.openxmlformats.org/officeDocument/2006/relationships/slideLayout" Target="../slideLayouts/slideLayout94.xml"/><Relationship Id="rId7" Type="http://schemas.openxmlformats.org/officeDocument/2006/relationships/image" Target="../media/image62.png"/><Relationship Id="rId12" Type="http://schemas.openxmlformats.org/officeDocument/2006/relationships/image" Target="../media/image65.png"/><Relationship Id="rId17" Type="http://schemas.openxmlformats.org/officeDocument/2006/relationships/image" Target="../media/image69.png"/><Relationship Id="rId2" Type="http://schemas.openxmlformats.org/officeDocument/2006/relationships/audio" Target="../media/media1.mp3"/><Relationship Id="rId16" Type="http://schemas.openxmlformats.org/officeDocument/2006/relationships/image" Target="../media/image68.png"/><Relationship Id="rId1" Type="http://schemas.microsoft.com/office/2007/relationships/media" Target="../media/media1.mp3"/><Relationship Id="rId6" Type="http://schemas.openxmlformats.org/officeDocument/2006/relationships/image" Target="../media/image61.jpg"/><Relationship Id="rId11" Type="http://schemas.openxmlformats.org/officeDocument/2006/relationships/slide" Target="slide37.xml"/><Relationship Id="rId5" Type="http://schemas.openxmlformats.org/officeDocument/2006/relationships/audio" Target="../media/audio5.wav"/><Relationship Id="rId15" Type="http://schemas.openxmlformats.org/officeDocument/2006/relationships/image" Target="../media/image67.png"/><Relationship Id="rId10" Type="http://schemas.openxmlformats.org/officeDocument/2006/relationships/image" Target="../media/image64.png"/><Relationship Id="rId4" Type="http://schemas.openxmlformats.org/officeDocument/2006/relationships/audio" Target="../media/audio6.wav"/><Relationship Id="rId9" Type="http://schemas.openxmlformats.org/officeDocument/2006/relationships/slide" Target="slide38.xml"/><Relationship Id="rId14" Type="http://schemas.openxmlformats.org/officeDocument/2006/relationships/image" Target="../media/image66.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microsoft.com/office/2007/relationships/media" Target="../media/media3.mp3"/><Relationship Id="rId7" Type="http://schemas.openxmlformats.org/officeDocument/2006/relationships/image" Target="../media/image71.jpg"/><Relationship Id="rId12" Type="http://schemas.openxmlformats.org/officeDocument/2006/relationships/slide" Target="slide36.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68.png"/><Relationship Id="rId5" Type="http://schemas.openxmlformats.org/officeDocument/2006/relationships/slideLayout" Target="../slideLayouts/slideLayout94.xml"/><Relationship Id="rId10" Type="http://schemas.openxmlformats.org/officeDocument/2006/relationships/image" Target="../media/image74.png"/><Relationship Id="rId4" Type="http://schemas.openxmlformats.org/officeDocument/2006/relationships/audio" Target="../media/media3.mp3"/><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microsoft.com/office/2007/relationships/media" Target="../media/media5.mp3"/><Relationship Id="rId7" Type="http://schemas.openxmlformats.org/officeDocument/2006/relationships/image" Target="../media/image71.jpg"/><Relationship Id="rId12" Type="http://schemas.openxmlformats.org/officeDocument/2006/relationships/slide" Target="slide3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68.png"/><Relationship Id="rId5" Type="http://schemas.openxmlformats.org/officeDocument/2006/relationships/slideLayout" Target="../slideLayouts/slideLayout94.xml"/><Relationship Id="rId15" Type="http://schemas.openxmlformats.org/officeDocument/2006/relationships/image" Target="../media/image66.png"/><Relationship Id="rId10" Type="http://schemas.openxmlformats.org/officeDocument/2006/relationships/image" Target="../media/image78.png"/><Relationship Id="rId4" Type="http://schemas.openxmlformats.org/officeDocument/2006/relationships/audio" Target="../media/media5.mp3"/><Relationship Id="rId9" Type="http://schemas.openxmlformats.org/officeDocument/2006/relationships/image" Target="../media/image77.png"/><Relationship Id="rId14" Type="http://schemas.openxmlformats.org/officeDocument/2006/relationships/image" Target="../media/image80.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4.png"/><Relationship Id="rId2" Type="http://schemas.openxmlformats.org/officeDocument/2006/relationships/image" Target="../media/image81.png"/><Relationship Id="rId1" Type="http://schemas.openxmlformats.org/officeDocument/2006/relationships/slideLayout" Target="../slideLayouts/slideLayout94.xml"/><Relationship Id="rId6" Type="http://schemas.openxmlformats.org/officeDocument/2006/relationships/image" Target="../media/image83.png"/><Relationship Id="rId5" Type="http://schemas.microsoft.com/office/2007/relationships/hdphoto" Target="../media/hdphoto7.wdp"/><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1.png"/><Relationship Id="rId1" Type="http://schemas.openxmlformats.org/officeDocument/2006/relationships/slideLayout" Target="../slideLayouts/slideLayout94.xml"/><Relationship Id="rId6" Type="http://schemas.openxmlformats.org/officeDocument/2006/relationships/image" Target="../media/image84.png"/><Relationship Id="rId5" Type="http://schemas.microsoft.com/office/2007/relationships/hdphoto" Target="../media/hdphoto7.wdp"/><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0.jpg"/><Relationship Id="rId1" Type="http://schemas.openxmlformats.org/officeDocument/2006/relationships/slideLayout" Target="../slideLayouts/slideLayout7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50.jpg"/><Relationship Id="rId1" Type="http://schemas.openxmlformats.org/officeDocument/2006/relationships/slideLayout" Target="../slideLayouts/slideLayout77.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7.xml"/><Relationship Id="rId5" Type="http://schemas.openxmlformats.org/officeDocument/2006/relationships/image" Target="../media/image7.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7.png"/><Relationship Id="rId4" Type="http://schemas.openxmlformats.org/officeDocument/2006/relationships/image" Target="../media/image4.emf"/></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07/relationships/hdphoto" Target="../media/hdphoto9.wdp"/><Relationship Id="rId7"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7.png"/><Relationship Id="rId4" Type="http://schemas.openxmlformats.org/officeDocument/2006/relationships/hyperlink" Target="https://www.quantriexcel.info/2020/12/nhung-mau-khung-vien-powerpoint-ep.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pic>
        <p:nvPicPr>
          <p:cNvPr id="6" name="图片 35" descr="图片包含 镜子, 汽车, 室内, 反射&#10;&#10;已生成高可信度的说明"/>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380578"/>
            <a:ext cx="5696403" cy="4333212"/>
          </a:xfrm>
          <a:prstGeom prst="rect">
            <a:avLst/>
          </a:prstGeom>
        </p:spPr>
      </p:pic>
      <p:sp>
        <p:nvSpPr>
          <p:cNvPr id="3" name="TextBox 2"/>
          <p:cNvSpPr txBox="1"/>
          <p:nvPr/>
        </p:nvSpPr>
        <p:spPr>
          <a:xfrm>
            <a:off x="2271629" y="1214958"/>
            <a:ext cx="4248472" cy="1138773"/>
          </a:xfrm>
          <a:prstGeom prst="rect">
            <a:avLst/>
          </a:prstGeom>
          <a:noFill/>
        </p:spPr>
        <p:txBody>
          <a:bodyPr wrap="square" rtlCol="0">
            <a:spAutoFit/>
          </a:bodyPr>
          <a:lstStyle/>
          <a:p>
            <a:pPr algn="ctr"/>
            <a:r>
              <a:rPr lang="en-US" sz="24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24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9</a:t>
            </a:r>
          </a:p>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 KIỆM</a:t>
            </a:r>
            <a:endParaRPr lang="en-US" sz="3000" b="1" dirty="0">
              <a:solidFill>
                <a:srgbClr val="FF0000"/>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63016D25-4F71-4F47-A462-9F39ABCCE269}"/>
              </a:ext>
            </a:extLst>
          </p:cNvPr>
          <p:cNvPicPr>
            <a:picLocks noChangeAspect="1"/>
          </p:cNvPicPr>
          <p:nvPr/>
        </p:nvPicPr>
        <p:blipFill>
          <a:blip r:embed="rId8"/>
          <a:stretch>
            <a:fillRect/>
          </a:stretch>
        </p:blipFill>
        <p:spPr>
          <a:xfrm>
            <a:off x="7985660" y="0"/>
            <a:ext cx="1158340" cy="1048603"/>
          </a:xfrm>
          <a:prstGeom prst="rect">
            <a:avLst/>
          </a:prstGeom>
        </p:spPr>
      </p:pic>
      <p:pic>
        <p:nvPicPr>
          <p:cNvPr id="4" name="Picture 3">
            <a:extLst>
              <a:ext uri="{FF2B5EF4-FFF2-40B4-BE49-F238E27FC236}">
                <a16:creationId xmlns:a16="http://schemas.microsoft.com/office/drawing/2014/main" id="{7299EA91-2BB1-4E65-B344-7E968CB46FCC}"/>
              </a:ext>
            </a:extLst>
          </p:cNvPr>
          <p:cNvPicPr>
            <a:picLocks noChangeAspect="1"/>
          </p:cNvPicPr>
          <p:nvPr/>
        </p:nvPicPr>
        <p:blipFill>
          <a:blip r:embed="rId9"/>
          <a:stretch>
            <a:fillRect/>
          </a:stretch>
        </p:blipFill>
        <p:spPr>
          <a:xfrm>
            <a:off x="-25883" y="0"/>
            <a:ext cx="2149612" cy="2353260"/>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857250" y="571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0528" y="0"/>
            <a:ext cx="9505056" cy="5143500"/>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n w="0"/>
                <a:solidFill>
                  <a:schemeClr val="tx1"/>
                </a:solidFill>
                <a:effectLst>
                  <a:outerShdw blurRad="38100" dist="19050" dir="2700000" algn="tl" rotWithShape="0">
                    <a:schemeClr val="dk1">
                      <a:alpha val="40000"/>
                    </a:schemeClr>
                  </a:outerShdw>
                </a:effectLst>
              </a:rPr>
              <a:t>Góc</a:t>
            </a:r>
            <a:r>
              <a:rPr lang="en-US" sz="2800" dirty="0">
                <a:ln w="0"/>
                <a:solidFill>
                  <a:schemeClr val="tx1"/>
                </a:solidFill>
                <a:effectLst>
                  <a:outerShdw blurRad="38100" dist="19050" dir="2700000" algn="tl" rotWithShape="0">
                    <a:schemeClr val="dk1">
                      <a:alpha val="40000"/>
                    </a:schemeClr>
                  </a:outerShdw>
                </a:effectLst>
              </a:rPr>
              <a:t> chia </a:t>
            </a:r>
            <a:r>
              <a:rPr lang="en-US" sz="2800" dirty="0" err="1">
                <a:ln w="0"/>
                <a:solidFill>
                  <a:schemeClr val="tx1"/>
                </a:solidFill>
                <a:effectLst>
                  <a:outerShdw blurRad="38100" dist="19050" dir="2700000" algn="tl" rotWithShape="0">
                    <a:schemeClr val="dk1">
                      <a:alpha val="40000"/>
                    </a:schemeClr>
                  </a:outerShdw>
                </a:effectLst>
              </a:rPr>
              <a:t>sẻ</a:t>
            </a:r>
            <a:endParaRPr lang="en-US" sz="2800"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259632" y="987574"/>
            <a:ext cx="7598437" cy="2348335"/>
          </a:xfrm>
          <a:prstGeom prst="rect">
            <a:avLst/>
          </a:prstGeom>
          <a:noFill/>
        </p:spPr>
        <p:txBody>
          <a:bodyPr wrap="square">
            <a:spAutoFit/>
          </a:bodyPr>
          <a:lstStyle/>
          <a:p>
            <a:pPr marL="165735" indent="-165735" algn="just">
              <a:lnSpc>
                <a:spcPct val="145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em và mọi người phải xây dựng thời gian biểu cho riêng minh? Nếu lãng ph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Những ai cần tiết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4"/>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1669245"/>
            <a:ext cx="4320480" cy="2677656"/>
          </a:xfrm>
          <a:prstGeom prst="rect">
            <a:avLst/>
          </a:prstGeom>
          <a:noFill/>
        </p:spPr>
        <p:txBody>
          <a:bodyPr wrap="square">
            <a:spAutoFit/>
          </a:bodyPr>
          <a:lstStyle/>
          <a:p>
            <a:pPr algn="just">
              <a:spcAft>
                <a:spcPts val="30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23E3237-7208-461F-B3E3-DF67522B367D}"/>
              </a:ext>
            </a:extLst>
          </p:cNvPr>
          <p:cNvPicPr>
            <a:picLocks noChangeAspect="1"/>
          </p:cNvPicPr>
          <p:nvPr/>
        </p:nvPicPr>
        <p:blipFill>
          <a:blip r:embed="rId4"/>
          <a:stretch>
            <a:fillRect/>
          </a:stretch>
        </p:blipFill>
        <p:spPr>
          <a:xfrm>
            <a:off x="8094180" y="-92546"/>
            <a:ext cx="1158340" cy="1048603"/>
          </a:xfrm>
          <a:prstGeom prst="rect">
            <a:avLst/>
          </a:prstGeom>
        </p:spPr>
      </p:pic>
    </p:spTree>
    <p:extLst>
      <p:ext uri="{BB962C8B-B14F-4D97-AF65-F5344CB8AC3E}">
        <p14:creationId xmlns:p14="http://schemas.microsoft.com/office/powerpoint/2010/main" val="1226447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1048256"/>
            <a:ext cx="6408711" cy="3046988"/>
          </a:xfrm>
          <a:prstGeom prst="rect">
            <a:avLst/>
          </a:prstGeom>
          <a:noFill/>
        </p:spPr>
        <p:txBody>
          <a:bodyPr wrap="square">
            <a:spAutoFit/>
          </a:bodyPr>
          <a:lstStyle/>
          <a:p>
            <a:pPr algn="just"/>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tinh tiết kiệm thông qua việc: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349444" y="627534"/>
            <a:ext cx="230448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4279029" y="686172"/>
            <a:ext cx="1809750" cy="2533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507994" y="400062"/>
            <a:ext cx="2397319" cy="304723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p:transition spd="slow" advTm="0">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advTm="0">
    <p:push dir="u"/>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3664</TotalTime>
  <Words>2755</Words>
  <Application>Microsoft Office PowerPoint</Application>
  <PresentationFormat>On-screen Show (16:9)</PresentationFormat>
  <Paragraphs>197</Paragraphs>
  <Slides>50</Slides>
  <Notes>4</Notes>
  <HiddenSlides>0</HiddenSlides>
  <MMClips>6</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50</vt:i4>
      </vt:variant>
    </vt:vector>
  </HeadingPairs>
  <TitlesOfParts>
    <vt:vector size="75" baseType="lpstr">
      <vt:lpstr>微软雅黑</vt:lpstr>
      <vt:lpstr>宋体</vt:lpstr>
      <vt:lpstr>.VnArial</vt:lpstr>
      <vt:lpstr>.VnTime</vt:lpstr>
      <vt:lpstr>Anaheim</vt:lpstr>
      <vt:lpstr>Arial</vt:lpstr>
      <vt:lpstr>Bebas Neue</vt:lpstr>
      <vt:lpstr>Calibri</vt:lpstr>
      <vt:lpstr>Calibri Light</vt:lpstr>
      <vt:lpstr>Courier New</vt:lpstr>
      <vt:lpstr>iCiel Cadena</vt:lpstr>
      <vt:lpstr>Montserrat SemiBold</vt:lpstr>
      <vt:lpstr>Nunito</vt:lpstr>
      <vt:lpstr>Patrick Hand</vt:lpstr>
      <vt:lpstr>Poppins</vt:lpstr>
      <vt:lpstr>Roboto Condensed Light</vt:lpstr>
      <vt:lpstr>Tahoma</vt:lpstr>
      <vt:lpstr>Times New Roman</vt:lpstr>
      <vt:lpstr>第一PPT，www.1ppt.com</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dc:description>http://www.ypppt.com/</dc:description>
  <cp:lastModifiedBy>Administrator</cp:lastModifiedBy>
  <cp:revision>287</cp:revision>
  <dcterms:created xsi:type="dcterms:W3CDTF">2015-12-11T17:46:17Z</dcterms:created>
  <dcterms:modified xsi:type="dcterms:W3CDTF">2026-03-02T02:13:21Z</dcterms:modified>
</cp:coreProperties>
</file>