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Yellowtail" panose="020B0604020202020204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Neuton" panose="020B0604020202020204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 algn="ctr"/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latin typeface="+mn-lt"/>
              </a:rPr>
              <a:t>Viết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thứ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tự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tăng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hec</a:t>
            </a:r>
            <a:r>
              <a:rPr lang="en-US" sz="2400" dirty="0" smtClean="0">
                <a:latin typeface="+mn-lt"/>
              </a:rPr>
              <a:t>- 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15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20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b.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dưới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dạng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hỗn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héc</a:t>
            </a:r>
            <a:r>
              <a:rPr lang="en-US" sz="2400" dirty="0" smtClean="0">
                <a:latin typeface="+mn-lt"/>
              </a:rPr>
              <a:t> –ta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 ha 7 a;</a:t>
            </a:r>
            <a:endParaRPr lang="vi-VN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ha 50 a.</a:t>
            </a:r>
            <a:endParaRPr lang="vi-VN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GB" sz="2400" dirty="0" smtClean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tổ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hãy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hoàn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thành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các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tập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vào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bảng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nhóm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PP </a:t>
            </a:r>
            <a:r>
              <a:rPr lang="en-US" sz="1800" i="1" dirty="0" err="1" smtClean="0">
                <a:latin typeface="+mn-lt"/>
              </a:rPr>
              <a:t>khăn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trải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bàn</a:t>
            </a:r>
            <a:r>
              <a:rPr lang="en-US" sz="1800" i="1" dirty="0" smtClean="0">
                <a:latin typeface="+mn-lt"/>
              </a:rPr>
              <a:t>:</a:t>
            </a:r>
            <a:endParaRPr lang="vi-VN" sz="1800" i="1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+mn-lt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+mn-lt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1800" i="1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+mn-lt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 smtClean="0">
                    <a:latin typeface="+mn-lt"/>
                  </a:rPr>
                  <a:t>?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2</m:t>
                        </m:r>
                      </m:num>
                      <m:den>
                        <m:r>
                          <a:rPr lang="vi-VN" sz="1800" i="1"/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4</m:t>
                        </m:r>
                      </m:num>
                      <m:den>
                        <m:r>
                          <a:rPr lang="vi-VN" sz="1800" i="1"/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vi-VN" sz="1800" i="1"/>
                          <m:t>3</m:t>
                        </m:r>
                      </m:num>
                      <m:den>
                        <m:r>
                          <a:rPr lang="vi-VN" sz="1800" i="1"/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 smtClean="0"/>
              <a:t>(2 </a:t>
            </a:r>
            <a:r>
              <a:rPr lang="en-US" sz="4000" dirty="0" err="1" smtClean="0"/>
              <a:t>tiết</a:t>
            </a:r>
            <a:r>
              <a:rPr lang="en-US" sz="4000" dirty="0" smtClean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1: 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2: 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smtClean="0">
                    <a:latin typeface="+mn-lt"/>
                  </a:rPr>
                  <a:t>Tìm </a:t>
                </a:r>
                <a:r>
                  <a:rPr lang="en-US" sz="2400" dirty="0" err="1" smtClean="0">
                    <a:latin typeface="+mn-lt"/>
                  </a:rPr>
                  <a:t>thương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trong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phép</a:t>
                </a:r>
                <a:r>
                  <a:rPr lang="en-US" sz="2400" dirty="0" smtClean="0">
                    <a:latin typeface="+mn-lt"/>
                  </a:rPr>
                  <a:t> chia 7 </a:t>
                </a:r>
                <a:r>
                  <a:rPr lang="en-US" sz="2400" dirty="0" err="1" smtClean="0">
                    <a:latin typeface="+mn-lt"/>
                  </a:rPr>
                  <a:t>cho</a:t>
                </a:r>
                <a:r>
                  <a:rPr lang="en-US" sz="2400" dirty="0" smtClean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dưới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tổng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của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một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nguyên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bé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hơn</a:t>
                </a:r>
                <a:r>
                  <a:rPr lang="en-US" sz="2400" dirty="0" smtClean="0">
                    <a:latin typeface="+mn-lt"/>
                  </a:rPr>
                  <a:t> 1.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tư</a:t>
                </a:r>
                <a:r>
                  <a:rPr lang="en-US" sz="2800" b="1" dirty="0" smtClean="0"/>
                  <a:t>”.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840</Words>
  <Application>Microsoft Office PowerPoint</Application>
  <PresentationFormat>On-screen Show (16:9)</PresentationFormat>
  <Paragraphs>163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Yellowtail</vt:lpstr>
      <vt:lpstr>Cambria Math</vt:lpstr>
      <vt:lpstr>Arial</vt:lpstr>
      <vt:lpstr>Times New Roman</vt:lpstr>
      <vt:lpstr>Neuton</vt:lpstr>
      <vt:lpstr>Calibri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ntd</cp:lastModifiedBy>
  <cp:revision>52</cp:revision>
  <dcterms:modified xsi:type="dcterms:W3CDTF">2021-11-17T03:34:08Z</dcterms:modified>
</cp:coreProperties>
</file>