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48" y="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0" Type="http://schemas.openxmlformats.org/officeDocument/2006/relationships/image" Target="../media/image74.png"/><Relationship Id="rId4" Type="http://schemas.openxmlformats.org/officeDocument/2006/relationships/image" Target="../media/image45.png"/><Relationship Id="rId9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75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6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4.svg"/><Relationship Id="rId10" Type="http://schemas.openxmlformats.org/officeDocument/2006/relationships/image" Target="../media/image81.emf"/><Relationship Id="rId4" Type="http://schemas.openxmlformats.org/officeDocument/2006/relationships/image" Target="../media/image53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87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69.svg"/><Relationship Id="rId5" Type="http://schemas.openxmlformats.org/officeDocument/2006/relationships/image" Target="../media/image90.png"/><Relationship Id="rId10" Type="http://schemas.openxmlformats.org/officeDocument/2006/relationships/image" Target="../media/image68.png"/><Relationship Id="rId4" Type="http://schemas.openxmlformats.org/officeDocument/2006/relationships/image" Target="../media/image18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5.svg"/><Relationship Id="rId7" Type="http://schemas.openxmlformats.org/officeDocument/2006/relationships/image" Target="../media/image4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emf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7.png"/><Relationship Id="rId4" Type="http://schemas.openxmlformats.org/officeDocument/2006/relationships/image" Target="../media/image55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928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ntd</cp:lastModifiedBy>
  <cp:revision>9</cp:revision>
  <dcterms:created xsi:type="dcterms:W3CDTF">2006-08-16T00:00:00Z</dcterms:created>
  <dcterms:modified xsi:type="dcterms:W3CDTF">2021-11-23T11:35:00Z</dcterms:modified>
  <dc:identifier>DAEwhoOCIrw</dc:identifier>
</cp:coreProperties>
</file>