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1" r:id="rId3"/>
    <p:sldId id="264" r:id="rId4"/>
    <p:sldId id="265" r:id="rId5"/>
    <p:sldId id="267" r:id="rId6"/>
    <p:sldId id="268" r:id="rId7"/>
    <p:sldId id="269" r:id="rId8"/>
    <p:sldId id="266" r:id="rId9"/>
    <p:sldId id="270" r:id="rId10"/>
    <p:sldId id="271" r:id="rId11"/>
    <p:sldId id="260" r:id="rId12"/>
    <p:sldId id="262" r:id="rId13"/>
    <p:sldId id="263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1" r:id="rId25"/>
    <p:sldId id="283" r:id="rId26"/>
    <p:sldId id="290" r:id="rId27"/>
    <p:sldId id="289" r:id="rId28"/>
    <p:sldId id="291" r:id="rId29"/>
    <p:sldId id="294" r:id="rId30"/>
    <p:sldId id="292" r:id="rId31"/>
    <p:sldId id="295" r:id="rId32"/>
    <p:sldId id="284" r:id="rId33"/>
    <p:sldId id="285" r:id="rId34"/>
    <p:sldId id="286" r:id="rId35"/>
    <p:sldId id="297" r:id="rId36"/>
    <p:sldId id="288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588"/>
    <a:srgbClr val="05289B"/>
    <a:srgbClr val="F5C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EE21A-A1AF-481F-B629-30F9720EE935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0CCA0-495E-4549-8155-1FB04DA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2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688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2670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6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4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2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3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8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5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E432-CA87-476C-99B2-2BFDF36F4140}" type="datetimeFigureOut">
              <a:rPr lang="en-US" smtClean="0"/>
              <a:t>13-Aug-23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738AD-01B4-426A-B38D-6935325A3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microsoft.com/office/2007/relationships/hdphoto" Target="../media/hdphoto1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0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slide" Target="slide5.xml"/><Relationship Id="rId21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24" Type="http://schemas.openxmlformats.org/officeDocument/2006/relationships/image" Target="../media/image20.gif"/><Relationship Id="rId5" Type="http://schemas.microsoft.com/office/2007/relationships/hdphoto" Target="../media/hdphoto7.wdp"/><Relationship Id="rId15" Type="http://schemas.openxmlformats.org/officeDocument/2006/relationships/slide" Target="slide9.xml"/><Relationship Id="rId23" Type="http://schemas.microsoft.com/office/2007/relationships/hdphoto" Target="../media/hdphoto13.wdp"/><Relationship Id="rId10" Type="http://schemas.openxmlformats.org/officeDocument/2006/relationships/image" Target="../media/image13.png"/><Relationship Id="rId19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microsoft.com/office/2007/relationships/hdphoto" Target="../media/hdphoto10.wdp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94486" y="537921"/>
            <a:ext cx="5327088" cy="707886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02629" y="534929"/>
            <a:ext cx="5018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GDĐP 8 - CHỦ ĐỀ 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312" y="1760934"/>
            <a:ext cx="8725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CHỐNG ĐUỐI NƯỚC CHO HỌC SINH HẢI PHÒNG</a:t>
            </a:r>
          </a:p>
          <a:p>
            <a:pPr algn="ctr"/>
            <a:endParaRPr lang="en-US" sz="48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52" y="4256893"/>
            <a:ext cx="5104234" cy="3402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90556" l="26953" r="73125"/>
                    </a14:imgEffect>
                  </a14:imgLayer>
                </a14:imgProps>
              </a:ext>
            </a:extLst>
          </a:blip>
          <a:srcRect l="25352" t="7345" r="25951"/>
          <a:stretch/>
        </p:blipFill>
        <p:spPr>
          <a:xfrm>
            <a:off x="335897" y="101733"/>
            <a:ext cx="1759415" cy="188302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349724" y="2647810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49724" y="2957299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3792" y="2017236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3792" y="2326725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000161" y="2704081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000161" y="3013570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014229" y="2073507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014229" y="2382996"/>
            <a:ext cx="57677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693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" y="45747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050" y="2471123"/>
            <a:ext cx="516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87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791" y="1348656"/>
            <a:ext cx="7958970" cy="4160687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THỰC TRẠNG, HẬU QUẢ CỦA TAI NẠN ĐUỐI NƯỚC TRÊN ĐỊA BÀN THÀNH PHỐ HẢI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62" t="14531" r="6572" b="6017"/>
          <a:stretch/>
        </p:blipFill>
        <p:spPr>
          <a:xfrm>
            <a:off x="0" y="1"/>
            <a:ext cx="12179135" cy="66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hauduc.baria-vungtau.gov.vn/portal/editor/images/collection/2022_04_23_16_00_1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62" y="0"/>
            <a:ext cx="12319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6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9629" y="1891601"/>
            <a:ext cx="89072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vong do đuối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0253" y="668189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Năm 2021</a:t>
            </a:r>
            <a:endParaRPr lang="en-US" sz="4800" b="1" dirty="0">
              <a:solidFill>
                <a:srgbClr val="FF0000"/>
              </a:solidFill>
              <a:latin typeface=".VnRevueH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4023" y="1568435"/>
            <a:ext cx="6644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bàn thành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2">
            <a:extLst>
              <a:ext uri="{FF2B5EF4-FFF2-40B4-BE49-F238E27FC236}">
                <a16:creationId xmlns="" xmlns:a16="http://schemas.microsoft.com/office/drawing/2014/main" id="{D01C00AA-E79B-E21D-FA17-59F9FBBC5DD1}"/>
              </a:ext>
            </a:extLst>
          </p:cNvPr>
          <p:cNvGrpSpPr/>
          <p:nvPr/>
        </p:nvGrpSpPr>
        <p:grpSpPr>
          <a:xfrm flipH="1">
            <a:off x="1029709" y="0"/>
            <a:ext cx="9479450" cy="4204154"/>
            <a:chOff x="-558688" y="0"/>
            <a:chExt cx="9107943" cy="6858000"/>
          </a:xfrm>
        </p:grpSpPr>
        <p:pic>
          <p:nvPicPr>
            <p:cNvPr id="11" name="图片 13">
              <a:extLst>
                <a:ext uri="{FF2B5EF4-FFF2-40B4-BE49-F238E27FC236}">
                  <a16:creationId xmlns="" xmlns:a16="http://schemas.microsoft.com/office/drawing/2014/main" id="{9AF4657E-8F8E-01C0-341A-DCDCEBF4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2" name="图片 14">
              <a:extLst>
                <a:ext uri="{FF2B5EF4-FFF2-40B4-BE49-F238E27FC236}">
                  <a16:creationId xmlns="" xmlns:a16="http://schemas.microsoft.com/office/drawing/2014/main" id="{45AEE435-147D-C284-00BA-80ACFA7AB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2554700" y="1093650"/>
            <a:ext cx="6743846" cy="179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="" xmlns:a16="http://schemas.microsoft.com/office/drawing/2014/main" id="{7F3EEE9D-BCD2-4F71-B8E7-7ABB4F067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4" y="2704563"/>
            <a:ext cx="4393189" cy="43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23752" y="140412"/>
            <a:ext cx="8427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TRẠNG, HẬU QUẢ CỦA TAI NẠN ĐUỐI NƯỚC TRÊN ĐỊA BÀN THÀNH PHỐ HẢI PHÒNG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oogle Shape;33;p2">
            <a:extLst>
              <a:ext uri="{FF2B5EF4-FFF2-40B4-BE49-F238E27FC236}">
                <a16:creationId xmlns="" xmlns:a16="http://schemas.microsoft.com/office/drawing/2014/main" id="{056A70A0-D7ED-E54F-FFB6-EB48BAE4C6C0}"/>
              </a:ext>
            </a:extLst>
          </p:cNvPr>
          <p:cNvGrpSpPr/>
          <p:nvPr/>
        </p:nvGrpSpPr>
        <p:grpSpPr>
          <a:xfrm>
            <a:off x="1297041" y="1379352"/>
            <a:ext cx="750685" cy="718949"/>
            <a:chOff x="8025400" y="374250"/>
            <a:chExt cx="549125" cy="525575"/>
          </a:xfrm>
        </p:grpSpPr>
        <p:sp>
          <p:nvSpPr>
            <p:cNvPr id="17" name="Google Shape;34;p2">
              <a:extLst>
                <a:ext uri="{FF2B5EF4-FFF2-40B4-BE49-F238E27FC236}">
                  <a16:creationId xmlns="" xmlns:a16="http://schemas.microsoft.com/office/drawing/2014/main" id="{E006FA9C-0EE4-19E9-DA6F-A57DE639891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5;p2">
              <a:extLst>
                <a:ext uri="{FF2B5EF4-FFF2-40B4-BE49-F238E27FC236}">
                  <a16:creationId xmlns="" xmlns:a16="http://schemas.microsoft.com/office/drawing/2014/main" id="{FAC2BD8E-8B8C-8C54-4F43-C960C6BFB2C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6;p2">
              <a:extLst>
                <a:ext uri="{FF2B5EF4-FFF2-40B4-BE49-F238E27FC236}">
                  <a16:creationId xmlns="" xmlns:a16="http://schemas.microsoft.com/office/drawing/2014/main" id="{243064F8-E941-EAF0-4A17-805F7C743462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7;p2">
              <a:extLst>
                <a:ext uri="{FF2B5EF4-FFF2-40B4-BE49-F238E27FC236}">
                  <a16:creationId xmlns="" xmlns:a16="http://schemas.microsoft.com/office/drawing/2014/main" id="{A5CD9E2A-7A52-E868-4EE0-CDCA7FDC55C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8;p2">
              <a:extLst>
                <a:ext uri="{FF2B5EF4-FFF2-40B4-BE49-F238E27FC236}">
                  <a16:creationId xmlns="" xmlns:a16="http://schemas.microsoft.com/office/drawing/2014/main" id="{35B3337D-2CE3-0810-8528-4EEBE9C44FB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9;p2">
              <a:extLst>
                <a:ext uri="{FF2B5EF4-FFF2-40B4-BE49-F238E27FC236}">
                  <a16:creationId xmlns="" xmlns:a16="http://schemas.microsoft.com/office/drawing/2014/main" id="{D59825F4-1AE0-191E-47B9-4AAB754A511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40;p2">
              <a:extLst>
                <a:ext uri="{FF2B5EF4-FFF2-40B4-BE49-F238E27FC236}">
                  <a16:creationId xmlns="" xmlns:a16="http://schemas.microsoft.com/office/drawing/2014/main" id="{6A33B684-E1B8-FFDE-3CB5-1C3C6D036B4D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41;p2">
              <a:extLst>
                <a:ext uri="{FF2B5EF4-FFF2-40B4-BE49-F238E27FC236}">
                  <a16:creationId xmlns="" xmlns:a16="http://schemas.microsoft.com/office/drawing/2014/main" id="{109DFB52-A976-64A1-B121-0DB1D3F0DDBD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42;p2">
              <a:extLst>
                <a:ext uri="{FF2B5EF4-FFF2-40B4-BE49-F238E27FC236}">
                  <a16:creationId xmlns="" xmlns:a16="http://schemas.microsoft.com/office/drawing/2014/main" id="{10CA457C-75D8-8B47-BEA8-36437C0FAE65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43;p2">
              <a:extLst>
                <a:ext uri="{FF2B5EF4-FFF2-40B4-BE49-F238E27FC236}">
                  <a16:creationId xmlns="" xmlns:a16="http://schemas.microsoft.com/office/drawing/2014/main" id="{7FC282E0-8447-B130-0A51-A480A2650E3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44;p2">
              <a:extLst>
                <a:ext uri="{FF2B5EF4-FFF2-40B4-BE49-F238E27FC236}">
                  <a16:creationId xmlns="" xmlns:a16="http://schemas.microsoft.com/office/drawing/2014/main" id="{E83F0BDA-4FA0-6093-25F7-34C2C15C45F9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45;p2">
              <a:extLst>
                <a:ext uri="{FF2B5EF4-FFF2-40B4-BE49-F238E27FC236}">
                  <a16:creationId xmlns="" xmlns:a16="http://schemas.microsoft.com/office/drawing/2014/main" id="{8B868C64-EC7B-F8E1-EACF-165706599A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46;p2">
              <a:extLst>
                <a:ext uri="{FF2B5EF4-FFF2-40B4-BE49-F238E27FC236}">
                  <a16:creationId xmlns="" xmlns:a16="http://schemas.microsoft.com/office/drawing/2014/main" id="{D2FE692F-200E-F944-C94D-ADF231C89DE7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47;p2">
              <a:extLst>
                <a:ext uri="{FF2B5EF4-FFF2-40B4-BE49-F238E27FC236}">
                  <a16:creationId xmlns="" xmlns:a16="http://schemas.microsoft.com/office/drawing/2014/main" id="{66F1B74A-47FA-95CF-4AA1-39394FD16E80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48;p2">
              <a:extLst>
                <a:ext uri="{FF2B5EF4-FFF2-40B4-BE49-F238E27FC236}">
                  <a16:creationId xmlns="" xmlns:a16="http://schemas.microsoft.com/office/drawing/2014/main" id="{1E282C59-BEBA-EEA9-9A33-25655ED5F617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49;p2">
              <a:extLst>
                <a:ext uri="{FF2B5EF4-FFF2-40B4-BE49-F238E27FC236}">
                  <a16:creationId xmlns="" xmlns:a16="http://schemas.microsoft.com/office/drawing/2014/main" id="{14D01BAB-C640-582B-2237-61F44720260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50;p2">
              <a:extLst>
                <a:ext uri="{FF2B5EF4-FFF2-40B4-BE49-F238E27FC236}">
                  <a16:creationId xmlns="" xmlns:a16="http://schemas.microsoft.com/office/drawing/2014/main" id="{D3C6FB42-7350-16DA-0666-DE0B26A1301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51;p2">
              <a:extLst>
                <a:ext uri="{FF2B5EF4-FFF2-40B4-BE49-F238E27FC236}">
                  <a16:creationId xmlns="" xmlns:a16="http://schemas.microsoft.com/office/drawing/2014/main" id="{523ACDC0-08E0-B8F8-2EC2-AF9C930F0A9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52;p2">
              <a:extLst>
                <a:ext uri="{FF2B5EF4-FFF2-40B4-BE49-F238E27FC236}">
                  <a16:creationId xmlns="" xmlns:a16="http://schemas.microsoft.com/office/drawing/2014/main" id="{E1F22219-E5CB-6BF9-2C12-526B96306BF4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53;p2">
              <a:extLst>
                <a:ext uri="{FF2B5EF4-FFF2-40B4-BE49-F238E27FC236}">
                  <a16:creationId xmlns="" xmlns:a16="http://schemas.microsoft.com/office/drawing/2014/main" id="{A4D4C83A-ABAC-7DAC-9806-EA15EBD76E1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54;p2">
              <a:extLst>
                <a:ext uri="{FF2B5EF4-FFF2-40B4-BE49-F238E27FC236}">
                  <a16:creationId xmlns="" xmlns:a16="http://schemas.microsoft.com/office/drawing/2014/main" id="{274BEAA3-7689-1E80-5BA3-2BD2A4EE2F48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55;p2">
              <a:extLst>
                <a:ext uri="{FF2B5EF4-FFF2-40B4-BE49-F238E27FC236}">
                  <a16:creationId xmlns="" xmlns:a16="http://schemas.microsoft.com/office/drawing/2014/main" id="{6D5569C7-D8E5-BB6A-67EA-43D5D9AF2066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;p2">
              <a:extLst>
                <a:ext uri="{FF2B5EF4-FFF2-40B4-BE49-F238E27FC236}">
                  <a16:creationId xmlns="" xmlns:a16="http://schemas.microsoft.com/office/drawing/2014/main" id="{B36B4C77-CB89-9B62-2FE0-6E013FC124B3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7;p2">
              <a:extLst>
                <a:ext uri="{FF2B5EF4-FFF2-40B4-BE49-F238E27FC236}">
                  <a16:creationId xmlns="" xmlns:a16="http://schemas.microsoft.com/office/drawing/2014/main" id="{189BA2D9-01BE-DD91-C0B3-05D6BBDDA36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8;p2">
              <a:extLst>
                <a:ext uri="{FF2B5EF4-FFF2-40B4-BE49-F238E27FC236}">
                  <a16:creationId xmlns="" xmlns:a16="http://schemas.microsoft.com/office/drawing/2014/main" id="{13CF45FD-09C3-0B3A-4676-BAE85633A42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9;p2">
              <a:extLst>
                <a:ext uri="{FF2B5EF4-FFF2-40B4-BE49-F238E27FC236}">
                  <a16:creationId xmlns="" xmlns:a16="http://schemas.microsoft.com/office/drawing/2014/main" id="{0FEE6BA8-DE53-F838-82F1-AD949309D783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60;p2">
              <a:extLst>
                <a:ext uri="{FF2B5EF4-FFF2-40B4-BE49-F238E27FC236}">
                  <a16:creationId xmlns="" xmlns:a16="http://schemas.microsoft.com/office/drawing/2014/main" id="{E0378559-058D-E8ED-9CC4-C26227A0DD21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="" xmlns:a16="http://schemas.microsoft.com/office/drawing/2014/main" id="{7AB7B379-8886-A644-9E30-464D22E8DAD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="" xmlns:a16="http://schemas.microsoft.com/office/drawing/2014/main" id="{B9352B1D-0D9F-2DEC-649E-1E548A039BAE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63;p2">
              <a:extLst>
                <a:ext uri="{FF2B5EF4-FFF2-40B4-BE49-F238E27FC236}">
                  <a16:creationId xmlns="" xmlns:a16="http://schemas.microsoft.com/office/drawing/2014/main" id="{D8FBD2B9-2D8A-2A74-1ED4-8D2305F521E0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64;p2">
              <a:extLst>
                <a:ext uri="{FF2B5EF4-FFF2-40B4-BE49-F238E27FC236}">
                  <a16:creationId xmlns="" xmlns:a16="http://schemas.microsoft.com/office/drawing/2014/main" id="{C5B13027-3577-2388-702B-40F57E50BB8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65;p2">
              <a:extLst>
                <a:ext uri="{FF2B5EF4-FFF2-40B4-BE49-F238E27FC236}">
                  <a16:creationId xmlns="" xmlns:a16="http://schemas.microsoft.com/office/drawing/2014/main" id="{C4857155-6F8E-4A2F-D72E-0A9D85FC7D4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66;p2">
              <a:extLst>
                <a:ext uri="{FF2B5EF4-FFF2-40B4-BE49-F238E27FC236}">
                  <a16:creationId xmlns="" xmlns:a16="http://schemas.microsoft.com/office/drawing/2014/main" id="{49D6379F-3112-B210-B824-3E65548377B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67;p2">
              <a:extLst>
                <a:ext uri="{FF2B5EF4-FFF2-40B4-BE49-F238E27FC236}">
                  <a16:creationId xmlns="" xmlns:a16="http://schemas.microsoft.com/office/drawing/2014/main" id="{D83C240B-F127-5961-A1C2-F787F60BECB5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68;p2">
              <a:extLst>
                <a:ext uri="{FF2B5EF4-FFF2-40B4-BE49-F238E27FC236}">
                  <a16:creationId xmlns="" xmlns:a16="http://schemas.microsoft.com/office/drawing/2014/main" id="{67EEA8C7-0F1B-8D35-B6BA-545AC125CB11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69;p2">
              <a:extLst>
                <a:ext uri="{FF2B5EF4-FFF2-40B4-BE49-F238E27FC236}">
                  <a16:creationId xmlns="" xmlns:a16="http://schemas.microsoft.com/office/drawing/2014/main" id="{9783A312-2BC4-88DC-722A-E33AA501EF5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70;p2">
              <a:extLst>
                <a:ext uri="{FF2B5EF4-FFF2-40B4-BE49-F238E27FC236}">
                  <a16:creationId xmlns="" xmlns:a16="http://schemas.microsoft.com/office/drawing/2014/main" id="{1C152BF1-F1DA-3572-0126-A34D9CE72FCA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71;p2">
              <a:extLst>
                <a:ext uri="{FF2B5EF4-FFF2-40B4-BE49-F238E27FC236}">
                  <a16:creationId xmlns="" xmlns:a16="http://schemas.microsoft.com/office/drawing/2014/main" id="{0604EBE3-6995-9DBD-2294-B0BDBCDCCE1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72;p2">
              <a:extLst>
                <a:ext uri="{FF2B5EF4-FFF2-40B4-BE49-F238E27FC236}">
                  <a16:creationId xmlns="" xmlns:a16="http://schemas.microsoft.com/office/drawing/2014/main" id="{AC31B99D-19D7-F44F-0329-8E3B74173F3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73;p2">
              <a:extLst>
                <a:ext uri="{FF2B5EF4-FFF2-40B4-BE49-F238E27FC236}">
                  <a16:creationId xmlns="" xmlns:a16="http://schemas.microsoft.com/office/drawing/2014/main" id="{6DE7466D-8B37-FE52-975E-7E36CE0F8FF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103110" y="1379352"/>
            <a:ext cx="9230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vụ tai nạn đuối nước của trẻ em ở Hải Phòng vẫn tồn tại.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33;p2">
            <a:extLst>
              <a:ext uri="{FF2B5EF4-FFF2-40B4-BE49-F238E27FC236}">
                <a16:creationId xmlns="" xmlns:a16="http://schemas.microsoft.com/office/drawing/2014/main" id="{056A70A0-D7ED-E54F-FFB6-EB48BAE4C6C0}"/>
              </a:ext>
            </a:extLst>
          </p:cNvPr>
          <p:cNvGrpSpPr/>
          <p:nvPr/>
        </p:nvGrpSpPr>
        <p:grpSpPr>
          <a:xfrm>
            <a:off x="2386388" y="2704341"/>
            <a:ext cx="708765" cy="724659"/>
            <a:chOff x="8025400" y="374250"/>
            <a:chExt cx="549125" cy="525575"/>
          </a:xfrm>
        </p:grpSpPr>
        <p:sp>
          <p:nvSpPr>
            <p:cNvPr id="59" name="Google Shape;34;p2">
              <a:extLst>
                <a:ext uri="{FF2B5EF4-FFF2-40B4-BE49-F238E27FC236}">
                  <a16:creationId xmlns="" xmlns:a16="http://schemas.microsoft.com/office/drawing/2014/main" id="{E006FA9C-0EE4-19E9-DA6F-A57DE6398911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extrusionOk="0">
                  <a:moveTo>
                    <a:pt x="11860" y="1370"/>
                  </a:moveTo>
                  <a:lnTo>
                    <a:pt x="12074" y="1413"/>
                  </a:lnTo>
                  <a:lnTo>
                    <a:pt x="12288" y="1499"/>
                  </a:lnTo>
                  <a:lnTo>
                    <a:pt x="12331" y="1542"/>
                  </a:lnTo>
                  <a:lnTo>
                    <a:pt x="12417" y="1584"/>
                  </a:lnTo>
                  <a:lnTo>
                    <a:pt x="12631" y="1713"/>
                  </a:lnTo>
                  <a:lnTo>
                    <a:pt x="12845" y="1884"/>
                  </a:lnTo>
                  <a:lnTo>
                    <a:pt x="13059" y="2098"/>
                  </a:lnTo>
                  <a:lnTo>
                    <a:pt x="13230" y="2355"/>
                  </a:lnTo>
                  <a:lnTo>
                    <a:pt x="13573" y="2869"/>
                  </a:lnTo>
                  <a:lnTo>
                    <a:pt x="13830" y="3468"/>
                  </a:lnTo>
                  <a:lnTo>
                    <a:pt x="13958" y="3811"/>
                  </a:lnTo>
                  <a:lnTo>
                    <a:pt x="14215" y="4710"/>
                  </a:lnTo>
                  <a:lnTo>
                    <a:pt x="14386" y="5523"/>
                  </a:lnTo>
                  <a:lnTo>
                    <a:pt x="14515" y="6251"/>
                  </a:lnTo>
                  <a:lnTo>
                    <a:pt x="14558" y="6765"/>
                  </a:lnTo>
                  <a:lnTo>
                    <a:pt x="14558" y="6894"/>
                  </a:lnTo>
                  <a:lnTo>
                    <a:pt x="14558" y="6979"/>
                  </a:lnTo>
                  <a:lnTo>
                    <a:pt x="15414" y="7022"/>
                  </a:lnTo>
                  <a:lnTo>
                    <a:pt x="16313" y="7150"/>
                  </a:lnTo>
                  <a:lnTo>
                    <a:pt x="17341" y="7365"/>
                  </a:lnTo>
                  <a:lnTo>
                    <a:pt x="17469" y="7365"/>
                  </a:lnTo>
                  <a:lnTo>
                    <a:pt x="17940" y="7493"/>
                  </a:lnTo>
                  <a:lnTo>
                    <a:pt x="18026" y="7536"/>
                  </a:lnTo>
                  <a:lnTo>
                    <a:pt x="18668" y="7707"/>
                  </a:lnTo>
                  <a:lnTo>
                    <a:pt x="19224" y="7921"/>
                  </a:lnTo>
                  <a:lnTo>
                    <a:pt x="19396" y="8050"/>
                  </a:lnTo>
                  <a:lnTo>
                    <a:pt x="19824" y="8264"/>
                  </a:lnTo>
                  <a:lnTo>
                    <a:pt x="19995" y="8392"/>
                  </a:lnTo>
                  <a:lnTo>
                    <a:pt x="20124" y="8478"/>
                  </a:lnTo>
                  <a:lnTo>
                    <a:pt x="20295" y="8649"/>
                  </a:lnTo>
                  <a:lnTo>
                    <a:pt x="20423" y="8820"/>
                  </a:lnTo>
                  <a:lnTo>
                    <a:pt x="20509" y="9034"/>
                  </a:lnTo>
                  <a:lnTo>
                    <a:pt x="20595" y="9206"/>
                  </a:lnTo>
                  <a:lnTo>
                    <a:pt x="20595" y="9377"/>
                  </a:lnTo>
                  <a:lnTo>
                    <a:pt x="20595" y="9591"/>
                  </a:lnTo>
                  <a:lnTo>
                    <a:pt x="20552" y="9762"/>
                  </a:lnTo>
                  <a:lnTo>
                    <a:pt x="20509" y="9933"/>
                  </a:lnTo>
                  <a:lnTo>
                    <a:pt x="20295" y="10319"/>
                  </a:lnTo>
                  <a:lnTo>
                    <a:pt x="20038" y="10661"/>
                  </a:lnTo>
                  <a:lnTo>
                    <a:pt x="19695" y="11004"/>
                  </a:lnTo>
                  <a:lnTo>
                    <a:pt x="19310" y="11346"/>
                  </a:lnTo>
                  <a:lnTo>
                    <a:pt x="18839" y="11689"/>
                  </a:lnTo>
                  <a:lnTo>
                    <a:pt x="18411" y="11989"/>
                  </a:lnTo>
                  <a:lnTo>
                    <a:pt x="17512" y="12545"/>
                  </a:lnTo>
                  <a:lnTo>
                    <a:pt x="16698" y="12973"/>
                  </a:lnTo>
                  <a:lnTo>
                    <a:pt x="15885" y="13359"/>
                  </a:lnTo>
                  <a:lnTo>
                    <a:pt x="16099" y="14129"/>
                  </a:lnTo>
                  <a:lnTo>
                    <a:pt x="16270" y="14943"/>
                  </a:lnTo>
                  <a:lnTo>
                    <a:pt x="16399" y="15970"/>
                  </a:lnTo>
                  <a:lnTo>
                    <a:pt x="16441" y="16484"/>
                  </a:lnTo>
                  <a:lnTo>
                    <a:pt x="16441" y="16998"/>
                  </a:lnTo>
                  <a:lnTo>
                    <a:pt x="16441" y="17512"/>
                  </a:lnTo>
                  <a:lnTo>
                    <a:pt x="16356" y="17983"/>
                  </a:lnTo>
                  <a:lnTo>
                    <a:pt x="16270" y="18454"/>
                  </a:lnTo>
                  <a:lnTo>
                    <a:pt x="16099" y="18839"/>
                  </a:lnTo>
                  <a:lnTo>
                    <a:pt x="15885" y="19182"/>
                  </a:lnTo>
                  <a:lnTo>
                    <a:pt x="15714" y="19310"/>
                  </a:lnTo>
                  <a:lnTo>
                    <a:pt x="15585" y="19438"/>
                  </a:lnTo>
                  <a:lnTo>
                    <a:pt x="15414" y="19524"/>
                  </a:lnTo>
                  <a:lnTo>
                    <a:pt x="15243" y="19610"/>
                  </a:lnTo>
                  <a:lnTo>
                    <a:pt x="15029" y="19652"/>
                  </a:lnTo>
                  <a:lnTo>
                    <a:pt x="14857" y="19652"/>
                  </a:lnTo>
                  <a:lnTo>
                    <a:pt x="14515" y="19610"/>
                  </a:lnTo>
                  <a:lnTo>
                    <a:pt x="14215" y="19567"/>
                  </a:lnTo>
                  <a:lnTo>
                    <a:pt x="14087" y="19524"/>
                  </a:lnTo>
                  <a:lnTo>
                    <a:pt x="13873" y="19438"/>
                  </a:lnTo>
                  <a:lnTo>
                    <a:pt x="13744" y="19396"/>
                  </a:lnTo>
                  <a:lnTo>
                    <a:pt x="13573" y="19310"/>
                  </a:lnTo>
                  <a:lnTo>
                    <a:pt x="13487" y="19267"/>
                  </a:lnTo>
                  <a:lnTo>
                    <a:pt x="13145" y="19096"/>
                  </a:lnTo>
                  <a:lnTo>
                    <a:pt x="12759" y="18839"/>
                  </a:lnTo>
                  <a:lnTo>
                    <a:pt x="12031" y="18325"/>
                  </a:lnTo>
                  <a:lnTo>
                    <a:pt x="11903" y="18240"/>
                  </a:lnTo>
                  <a:lnTo>
                    <a:pt x="11817" y="18154"/>
                  </a:lnTo>
                  <a:lnTo>
                    <a:pt x="11689" y="18068"/>
                  </a:lnTo>
                  <a:lnTo>
                    <a:pt x="11603" y="17983"/>
                  </a:lnTo>
                  <a:lnTo>
                    <a:pt x="10961" y="17426"/>
                  </a:lnTo>
                  <a:lnTo>
                    <a:pt x="10404" y="16912"/>
                  </a:lnTo>
                  <a:lnTo>
                    <a:pt x="9933" y="16441"/>
                  </a:lnTo>
                  <a:lnTo>
                    <a:pt x="9848" y="16484"/>
                  </a:lnTo>
                  <a:lnTo>
                    <a:pt x="9762" y="16527"/>
                  </a:lnTo>
                  <a:lnTo>
                    <a:pt x="8906" y="16955"/>
                  </a:lnTo>
                  <a:lnTo>
                    <a:pt x="8306" y="17212"/>
                  </a:lnTo>
                  <a:lnTo>
                    <a:pt x="7621" y="17512"/>
                  </a:lnTo>
                  <a:lnTo>
                    <a:pt x="6851" y="17811"/>
                  </a:lnTo>
                  <a:lnTo>
                    <a:pt x="6123" y="18026"/>
                  </a:lnTo>
                  <a:lnTo>
                    <a:pt x="5395" y="18197"/>
                  </a:lnTo>
                  <a:lnTo>
                    <a:pt x="5053" y="18240"/>
                  </a:lnTo>
                  <a:lnTo>
                    <a:pt x="4453" y="18240"/>
                  </a:lnTo>
                  <a:lnTo>
                    <a:pt x="4196" y="18197"/>
                  </a:lnTo>
                  <a:lnTo>
                    <a:pt x="3982" y="18111"/>
                  </a:lnTo>
                  <a:lnTo>
                    <a:pt x="3811" y="17983"/>
                  </a:lnTo>
                  <a:lnTo>
                    <a:pt x="3725" y="17940"/>
                  </a:lnTo>
                  <a:lnTo>
                    <a:pt x="3597" y="17811"/>
                  </a:lnTo>
                  <a:lnTo>
                    <a:pt x="3511" y="17597"/>
                  </a:lnTo>
                  <a:lnTo>
                    <a:pt x="3468" y="17555"/>
                  </a:lnTo>
                  <a:lnTo>
                    <a:pt x="3426" y="17426"/>
                  </a:lnTo>
                  <a:lnTo>
                    <a:pt x="3426" y="17340"/>
                  </a:lnTo>
                  <a:lnTo>
                    <a:pt x="3383" y="17255"/>
                  </a:lnTo>
                  <a:lnTo>
                    <a:pt x="3383" y="17212"/>
                  </a:lnTo>
                  <a:lnTo>
                    <a:pt x="3383" y="17126"/>
                  </a:lnTo>
                  <a:lnTo>
                    <a:pt x="3383" y="16955"/>
                  </a:lnTo>
                  <a:lnTo>
                    <a:pt x="3383" y="16655"/>
                  </a:lnTo>
                  <a:lnTo>
                    <a:pt x="3383" y="16270"/>
                  </a:lnTo>
                  <a:lnTo>
                    <a:pt x="3554" y="15499"/>
                  </a:lnTo>
                  <a:lnTo>
                    <a:pt x="3768" y="14686"/>
                  </a:lnTo>
                  <a:lnTo>
                    <a:pt x="4068" y="13915"/>
                  </a:lnTo>
                  <a:lnTo>
                    <a:pt x="4367" y="13230"/>
                  </a:lnTo>
                  <a:lnTo>
                    <a:pt x="4624" y="12631"/>
                  </a:lnTo>
                  <a:lnTo>
                    <a:pt x="4967" y="11989"/>
                  </a:lnTo>
                  <a:lnTo>
                    <a:pt x="4967" y="11946"/>
                  </a:lnTo>
                  <a:lnTo>
                    <a:pt x="4325" y="11389"/>
                  </a:lnTo>
                  <a:lnTo>
                    <a:pt x="3682" y="10790"/>
                  </a:lnTo>
                  <a:lnTo>
                    <a:pt x="2955" y="10062"/>
                  </a:lnTo>
                  <a:lnTo>
                    <a:pt x="2612" y="9634"/>
                  </a:lnTo>
                  <a:lnTo>
                    <a:pt x="2270" y="9206"/>
                  </a:lnTo>
                  <a:lnTo>
                    <a:pt x="2013" y="8777"/>
                  </a:lnTo>
                  <a:lnTo>
                    <a:pt x="1756" y="8349"/>
                  </a:lnTo>
                  <a:lnTo>
                    <a:pt x="1542" y="7921"/>
                  </a:lnTo>
                  <a:lnTo>
                    <a:pt x="1413" y="7536"/>
                  </a:lnTo>
                  <a:lnTo>
                    <a:pt x="1370" y="7150"/>
                  </a:lnTo>
                  <a:lnTo>
                    <a:pt x="1413" y="6979"/>
                  </a:lnTo>
                  <a:lnTo>
                    <a:pt x="1456" y="6808"/>
                  </a:lnTo>
                  <a:lnTo>
                    <a:pt x="1456" y="6722"/>
                  </a:lnTo>
                  <a:lnTo>
                    <a:pt x="1627" y="6465"/>
                  </a:lnTo>
                  <a:lnTo>
                    <a:pt x="1884" y="6251"/>
                  </a:lnTo>
                  <a:lnTo>
                    <a:pt x="2184" y="6080"/>
                  </a:lnTo>
                  <a:lnTo>
                    <a:pt x="2569" y="5952"/>
                  </a:lnTo>
                  <a:lnTo>
                    <a:pt x="2955" y="5866"/>
                  </a:lnTo>
                  <a:lnTo>
                    <a:pt x="3426" y="5823"/>
                  </a:lnTo>
                  <a:lnTo>
                    <a:pt x="4367" y="5780"/>
                  </a:lnTo>
                  <a:lnTo>
                    <a:pt x="5010" y="5780"/>
                  </a:lnTo>
                  <a:lnTo>
                    <a:pt x="5609" y="5823"/>
                  </a:lnTo>
                  <a:lnTo>
                    <a:pt x="6722" y="5952"/>
                  </a:lnTo>
                  <a:lnTo>
                    <a:pt x="7836" y="6123"/>
                  </a:lnTo>
                  <a:lnTo>
                    <a:pt x="8050" y="5523"/>
                  </a:lnTo>
                  <a:lnTo>
                    <a:pt x="8306" y="4881"/>
                  </a:lnTo>
                  <a:lnTo>
                    <a:pt x="8649" y="4153"/>
                  </a:lnTo>
                  <a:lnTo>
                    <a:pt x="9120" y="3383"/>
                  </a:lnTo>
                  <a:lnTo>
                    <a:pt x="9377" y="2997"/>
                  </a:lnTo>
                  <a:lnTo>
                    <a:pt x="9634" y="2612"/>
                  </a:lnTo>
                  <a:lnTo>
                    <a:pt x="9933" y="2270"/>
                  </a:lnTo>
                  <a:lnTo>
                    <a:pt x="10233" y="2013"/>
                  </a:lnTo>
                  <a:lnTo>
                    <a:pt x="10576" y="1756"/>
                  </a:lnTo>
                  <a:lnTo>
                    <a:pt x="10918" y="1542"/>
                  </a:lnTo>
                  <a:lnTo>
                    <a:pt x="11261" y="1413"/>
                  </a:lnTo>
                  <a:lnTo>
                    <a:pt x="11389" y="1413"/>
                  </a:lnTo>
                  <a:lnTo>
                    <a:pt x="11432" y="1370"/>
                  </a:lnTo>
                  <a:close/>
                  <a:moveTo>
                    <a:pt x="11304" y="0"/>
                  </a:moveTo>
                  <a:lnTo>
                    <a:pt x="11132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1646" y="0"/>
                  </a:ln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;p2">
              <a:extLst>
                <a:ext uri="{FF2B5EF4-FFF2-40B4-BE49-F238E27FC236}">
                  <a16:creationId xmlns="" xmlns:a16="http://schemas.microsoft.com/office/drawing/2014/main" id="{FAC2BD8E-8B8C-8C54-4F43-C960C6BFB2C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0276" y="0"/>
                  </a:moveTo>
                  <a:lnTo>
                    <a:pt x="10276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4044" y="18154"/>
                  </a:lnTo>
                  <a:lnTo>
                    <a:pt x="13873" y="18240"/>
                  </a:lnTo>
                  <a:lnTo>
                    <a:pt x="13659" y="18282"/>
                  </a:lnTo>
                  <a:lnTo>
                    <a:pt x="13487" y="18282"/>
                  </a:lnTo>
                  <a:lnTo>
                    <a:pt x="13487" y="18282"/>
                  </a:lnTo>
                  <a:lnTo>
                    <a:pt x="13145" y="18240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536" y="15585"/>
                  </a:lnTo>
                  <a:lnTo>
                    <a:pt x="6936" y="15842"/>
                  </a:lnTo>
                  <a:lnTo>
                    <a:pt x="6251" y="16142"/>
                  </a:lnTo>
                  <a:lnTo>
                    <a:pt x="5481" y="16441"/>
                  </a:lnTo>
                  <a:lnTo>
                    <a:pt x="4753" y="16656"/>
                  </a:lnTo>
                  <a:lnTo>
                    <a:pt x="4025" y="16827"/>
                  </a:lnTo>
                  <a:lnTo>
                    <a:pt x="3683" y="16870"/>
                  </a:lnTo>
                  <a:lnTo>
                    <a:pt x="3383" y="16870"/>
                  </a:lnTo>
                  <a:lnTo>
                    <a:pt x="3383" y="16870"/>
                  </a:lnTo>
                  <a:lnTo>
                    <a:pt x="3083" y="16870"/>
                  </a:lnTo>
                  <a:lnTo>
                    <a:pt x="2826" y="16827"/>
                  </a:lnTo>
                  <a:lnTo>
                    <a:pt x="2612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00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257" y="5095"/>
                  </a:lnTo>
                  <a:lnTo>
                    <a:pt x="514" y="4881"/>
                  </a:lnTo>
                  <a:lnTo>
                    <a:pt x="814" y="4710"/>
                  </a:lnTo>
                  <a:lnTo>
                    <a:pt x="1199" y="4582"/>
                  </a:lnTo>
                  <a:lnTo>
                    <a:pt x="1585" y="4496"/>
                  </a:lnTo>
                  <a:lnTo>
                    <a:pt x="2056" y="4453"/>
                  </a:lnTo>
                  <a:lnTo>
                    <a:pt x="2997" y="4410"/>
                  </a:lnTo>
                  <a:lnTo>
                    <a:pt x="2997" y="4410"/>
                  </a:lnTo>
                  <a:lnTo>
                    <a:pt x="3640" y="4410"/>
                  </a:lnTo>
                  <a:lnTo>
                    <a:pt x="4239" y="4453"/>
                  </a:lnTo>
                  <a:lnTo>
                    <a:pt x="5352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6;p2">
              <a:extLst>
                <a:ext uri="{FF2B5EF4-FFF2-40B4-BE49-F238E27FC236}">
                  <a16:creationId xmlns="" xmlns:a16="http://schemas.microsoft.com/office/drawing/2014/main" id="{243064F8-E941-EAF0-4A17-805F7C743462}"/>
                </a:ext>
              </a:extLst>
            </p:cNvPr>
            <p:cNvSpPr/>
            <p:nvPr/>
          </p:nvSpPr>
          <p:spPr>
            <a:xfrm>
              <a:off x="8025400" y="374250"/>
              <a:ext cx="549125" cy="525575"/>
            </a:xfrm>
            <a:custGeom>
              <a:avLst/>
              <a:gdLst/>
              <a:ahLst/>
              <a:cxnLst/>
              <a:rect l="l" t="t" r="r" b="b"/>
              <a:pathLst>
                <a:path w="21965" h="21023" fill="none" extrusionOk="0">
                  <a:moveTo>
                    <a:pt x="11646" y="0"/>
                  </a:moveTo>
                  <a:lnTo>
                    <a:pt x="11646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603" y="0"/>
                  </a:lnTo>
                  <a:lnTo>
                    <a:pt x="11518" y="0"/>
                  </a:lnTo>
                  <a:lnTo>
                    <a:pt x="11518" y="0"/>
                  </a:lnTo>
                  <a:lnTo>
                    <a:pt x="11389" y="0"/>
                  </a:lnTo>
                  <a:lnTo>
                    <a:pt x="11389" y="0"/>
                  </a:lnTo>
                  <a:lnTo>
                    <a:pt x="11304" y="0"/>
                  </a:lnTo>
                  <a:lnTo>
                    <a:pt x="11304" y="0"/>
                  </a:lnTo>
                  <a:lnTo>
                    <a:pt x="11132" y="43"/>
                  </a:lnTo>
                  <a:lnTo>
                    <a:pt x="11132" y="43"/>
                  </a:lnTo>
                  <a:lnTo>
                    <a:pt x="11089" y="43"/>
                  </a:lnTo>
                  <a:lnTo>
                    <a:pt x="11089" y="43"/>
                  </a:lnTo>
                  <a:lnTo>
                    <a:pt x="10961" y="86"/>
                  </a:lnTo>
                  <a:lnTo>
                    <a:pt x="10961" y="86"/>
                  </a:lnTo>
                  <a:lnTo>
                    <a:pt x="10619" y="172"/>
                  </a:lnTo>
                  <a:lnTo>
                    <a:pt x="10319" y="300"/>
                  </a:lnTo>
                  <a:lnTo>
                    <a:pt x="10319" y="300"/>
                  </a:lnTo>
                  <a:lnTo>
                    <a:pt x="9933" y="514"/>
                  </a:lnTo>
                  <a:lnTo>
                    <a:pt x="9548" y="771"/>
                  </a:lnTo>
                  <a:lnTo>
                    <a:pt x="9163" y="1114"/>
                  </a:lnTo>
                  <a:lnTo>
                    <a:pt x="8820" y="1456"/>
                  </a:lnTo>
                  <a:lnTo>
                    <a:pt x="8478" y="1884"/>
                  </a:lnTo>
                  <a:lnTo>
                    <a:pt x="8092" y="2398"/>
                  </a:lnTo>
                  <a:lnTo>
                    <a:pt x="7793" y="2912"/>
                  </a:lnTo>
                  <a:lnTo>
                    <a:pt x="7450" y="3511"/>
                  </a:lnTo>
                  <a:lnTo>
                    <a:pt x="7450" y="3511"/>
                  </a:lnTo>
                  <a:lnTo>
                    <a:pt x="6936" y="4582"/>
                  </a:lnTo>
                  <a:lnTo>
                    <a:pt x="6936" y="4582"/>
                  </a:lnTo>
                  <a:lnTo>
                    <a:pt x="5738" y="4453"/>
                  </a:lnTo>
                  <a:lnTo>
                    <a:pt x="5053" y="4410"/>
                  </a:lnTo>
                  <a:lnTo>
                    <a:pt x="4367" y="4367"/>
                  </a:lnTo>
                  <a:lnTo>
                    <a:pt x="4367" y="4367"/>
                  </a:lnTo>
                  <a:lnTo>
                    <a:pt x="3468" y="4410"/>
                  </a:lnTo>
                  <a:lnTo>
                    <a:pt x="2912" y="4496"/>
                  </a:lnTo>
                  <a:lnTo>
                    <a:pt x="2270" y="4624"/>
                  </a:lnTo>
                  <a:lnTo>
                    <a:pt x="1670" y="4796"/>
                  </a:lnTo>
                  <a:lnTo>
                    <a:pt x="1370" y="4967"/>
                  </a:lnTo>
                  <a:lnTo>
                    <a:pt x="1071" y="5138"/>
                  </a:lnTo>
                  <a:lnTo>
                    <a:pt x="814" y="5309"/>
                  </a:lnTo>
                  <a:lnTo>
                    <a:pt x="600" y="5566"/>
                  </a:lnTo>
                  <a:lnTo>
                    <a:pt x="386" y="5823"/>
                  </a:lnTo>
                  <a:lnTo>
                    <a:pt x="214" y="6123"/>
                  </a:lnTo>
                  <a:lnTo>
                    <a:pt x="214" y="6123"/>
                  </a:lnTo>
                  <a:lnTo>
                    <a:pt x="129" y="6337"/>
                  </a:lnTo>
                  <a:lnTo>
                    <a:pt x="129" y="6337"/>
                  </a:lnTo>
                  <a:lnTo>
                    <a:pt x="43" y="6851"/>
                  </a:lnTo>
                  <a:lnTo>
                    <a:pt x="0" y="7365"/>
                  </a:lnTo>
                  <a:lnTo>
                    <a:pt x="86" y="7878"/>
                  </a:lnTo>
                  <a:lnTo>
                    <a:pt x="257" y="8435"/>
                  </a:lnTo>
                  <a:lnTo>
                    <a:pt x="557" y="9034"/>
                  </a:lnTo>
                  <a:lnTo>
                    <a:pt x="899" y="9634"/>
                  </a:lnTo>
                  <a:lnTo>
                    <a:pt x="1370" y="10276"/>
                  </a:lnTo>
                  <a:lnTo>
                    <a:pt x="1970" y="10961"/>
                  </a:lnTo>
                  <a:lnTo>
                    <a:pt x="1970" y="10961"/>
                  </a:lnTo>
                  <a:lnTo>
                    <a:pt x="2612" y="11689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2826" y="13359"/>
                  </a:lnTo>
                  <a:lnTo>
                    <a:pt x="2569" y="13958"/>
                  </a:lnTo>
                  <a:lnTo>
                    <a:pt x="2398" y="14557"/>
                  </a:lnTo>
                  <a:lnTo>
                    <a:pt x="2227" y="15200"/>
                  </a:lnTo>
                  <a:lnTo>
                    <a:pt x="2098" y="15842"/>
                  </a:lnTo>
                  <a:lnTo>
                    <a:pt x="2013" y="16441"/>
                  </a:lnTo>
                  <a:lnTo>
                    <a:pt x="1970" y="17041"/>
                  </a:lnTo>
                  <a:lnTo>
                    <a:pt x="1970" y="17041"/>
                  </a:lnTo>
                  <a:lnTo>
                    <a:pt x="2013" y="17255"/>
                  </a:lnTo>
                  <a:lnTo>
                    <a:pt x="2013" y="17298"/>
                  </a:lnTo>
                  <a:lnTo>
                    <a:pt x="2013" y="17340"/>
                  </a:lnTo>
                  <a:lnTo>
                    <a:pt x="2013" y="17340"/>
                  </a:lnTo>
                  <a:lnTo>
                    <a:pt x="2013" y="17383"/>
                  </a:lnTo>
                  <a:lnTo>
                    <a:pt x="2013" y="17383"/>
                  </a:lnTo>
                  <a:lnTo>
                    <a:pt x="2055" y="17512"/>
                  </a:lnTo>
                  <a:lnTo>
                    <a:pt x="2055" y="17512"/>
                  </a:lnTo>
                  <a:lnTo>
                    <a:pt x="2055" y="17683"/>
                  </a:lnTo>
                  <a:lnTo>
                    <a:pt x="2055" y="17683"/>
                  </a:lnTo>
                  <a:lnTo>
                    <a:pt x="2098" y="17769"/>
                  </a:lnTo>
                  <a:lnTo>
                    <a:pt x="2098" y="17769"/>
                  </a:lnTo>
                  <a:lnTo>
                    <a:pt x="2184" y="18026"/>
                  </a:lnTo>
                  <a:lnTo>
                    <a:pt x="2184" y="18026"/>
                  </a:lnTo>
                  <a:lnTo>
                    <a:pt x="2227" y="18111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227" y="18154"/>
                  </a:lnTo>
                  <a:lnTo>
                    <a:pt x="2355" y="18411"/>
                  </a:lnTo>
                  <a:lnTo>
                    <a:pt x="2484" y="18625"/>
                  </a:lnTo>
                  <a:lnTo>
                    <a:pt x="2655" y="18796"/>
                  </a:lnTo>
                  <a:lnTo>
                    <a:pt x="2826" y="18967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869" y="19010"/>
                  </a:lnTo>
                  <a:lnTo>
                    <a:pt x="2955" y="19096"/>
                  </a:lnTo>
                  <a:lnTo>
                    <a:pt x="2955" y="19096"/>
                  </a:lnTo>
                  <a:lnTo>
                    <a:pt x="3340" y="19310"/>
                  </a:lnTo>
                  <a:lnTo>
                    <a:pt x="3768" y="19481"/>
                  </a:lnTo>
                  <a:lnTo>
                    <a:pt x="4239" y="19567"/>
                  </a:lnTo>
                  <a:lnTo>
                    <a:pt x="4753" y="19610"/>
                  </a:lnTo>
                  <a:lnTo>
                    <a:pt x="4753" y="19610"/>
                  </a:lnTo>
                  <a:lnTo>
                    <a:pt x="5352" y="19567"/>
                  </a:lnTo>
                  <a:lnTo>
                    <a:pt x="5994" y="19481"/>
                  </a:lnTo>
                  <a:lnTo>
                    <a:pt x="6637" y="19310"/>
                  </a:lnTo>
                  <a:lnTo>
                    <a:pt x="7322" y="19096"/>
                  </a:lnTo>
                  <a:lnTo>
                    <a:pt x="7964" y="18882"/>
                  </a:lnTo>
                  <a:lnTo>
                    <a:pt x="8563" y="18625"/>
                  </a:lnTo>
                  <a:lnTo>
                    <a:pt x="9677" y="18111"/>
                  </a:lnTo>
                  <a:lnTo>
                    <a:pt x="9677" y="18111"/>
                  </a:lnTo>
                  <a:lnTo>
                    <a:pt x="10148" y="18539"/>
                  </a:lnTo>
                  <a:lnTo>
                    <a:pt x="10704" y="19053"/>
                  </a:lnTo>
                  <a:lnTo>
                    <a:pt x="10918" y="19224"/>
                  </a:lnTo>
                  <a:lnTo>
                    <a:pt x="10918" y="19224"/>
                  </a:lnTo>
                  <a:lnTo>
                    <a:pt x="10961" y="19224"/>
                  </a:lnTo>
                  <a:lnTo>
                    <a:pt x="10961" y="19224"/>
                  </a:lnTo>
                  <a:lnTo>
                    <a:pt x="11047" y="19310"/>
                  </a:lnTo>
                  <a:lnTo>
                    <a:pt x="11047" y="19310"/>
                  </a:lnTo>
                  <a:lnTo>
                    <a:pt x="11218" y="19438"/>
                  </a:lnTo>
                  <a:lnTo>
                    <a:pt x="11218" y="19438"/>
                  </a:lnTo>
                  <a:lnTo>
                    <a:pt x="12074" y="20038"/>
                  </a:lnTo>
                  <a:lnTo>
                    <a:pt x="12502" y="20295"/>
                  </a:lnTo>
                  <a:lnTo>
                    <a:pt x="12888" y="20509"/>
                  </a:lnTo>
                  <a:lnTo>
                    <a:pt x="12888" y="20509"/>
                  </a:lnTo>
                  <a:lnTo>
                    <a:pt x="12931" y="20509"/>
                  </a:lnTo>
                  <a:lnTo>
                    <a:pt x="12973" y="20552"/>
                  </a:lnTo>
                  <a:lnTo>
                    <a:pt x="12973" y="20552"/>
                  </a:lnTo>
                  <a:lnTo>
                    <a:pt x="13230" y="20680"/>
                  </a:lnTo>
                  <a:lnTo>
                    <a:pt x="13230" y="20680"/>
                  </a:lnTo>
                  <a:lnTo>
                    <a:pt x="13359" y="20723"/>
                  </a:lnTo>
                  <a:lnTo>
                    <a:pt x="13359" y="20723"/>
                  </a:lnTo>
                  <a:lnTo>
                    <a:pt x="13616" y="20809"/>
                  </a:lnTo>
                  <a:lnTo>
                    <a:pt x="13616" y="20809"/>
                  </a:lnTo>
                  <a:lnTo>
                    <a:pt x="13830" y="20894"/>
                  </a:lnTo>
                  <a:lnTo>
                    <a:pt x="13830" y="20894"/>
                  </a:lnTo>
                  <a:lnTo>
                    <a:pt x="14343" y="20980"/>
                  </a:lnTo>
                  <a:lnTo>
                    <a:pt x="14857" y="21023"/>
                  </a:lnTo>
                  <a:lnTo>
                    <a:pt x="14857" y="21023"/>
                  </a:lnTo>
                  <a:lnTo>
                    <a:pt x="15243" y="21023"/>
                  </a:lnTo>
                  <a:lnTo>
                    <a:pt x="15628" y="20937"/>
                  </a:lnTo>
                  <a:lnTo>
                    <a:pt x="16013" y="20766"/>
                  </a:lnTo>
                  <a:lnTo>
                    <a:pt x="16356" y="20594"/>
                  </a:lnTo>
                  <a:lnTo>
                    <a:pt x="16356" y="20594"/>
                  </a:lnTo>
                  <a:lnTo>
                    <a:pt x="16656" y="20338"/>
                  </a:lnTo>
                  <a:lnTo>
                    <a:pt x="16955" y="20038"/>
                  </a:lnTo>
                  <a:lnTo>
                    <a:pt x="17212" y="19695"/>
                  </a:lnTo>
                  <a:lnTo>
                    <a:pt x="17383" y="19310"/>
                  </a:lnTo>
                  <a:lnTo>
                    <a:pt x="17555" y="18925"/>
                  </a:lnTo>
                  <a:lnTo>
                    <a:pt x="17683" y="18496"/>
                  </a:lnTo>
                  <a:lnTo>
                    <a:pt x="17769" y="18026"/>
                  </a:lnTo>
                  <a:lnTo>
                    <a:pt x="17812" y="17597"/>
                  </a:lnTo>
                  <a:lnTo>
                    <a:pt x="17812" y="16655"/>
                  </a:lnTo>
                  <a:lnTo>
                    <a:pt x="17769" y="15756"/>
                  </a:lnTo>
                  <a:lnTo>
                    <a:pt x="17640" y="14900"/>
                  </a:lnTo>
                  <a:lnTo>
                    <a:pt x="17512" y="14087"/>
                  </a:lnTo>
                  <a:lnTo>
                    <a:pt x="17512" y="14087"/>
                  </a:lnTo>
                  <a:lnTo>
                    <a:pt x="18282" y="13658"/>
                  </a:lnTo>
                  <a:lnTo>
                    <a:pt x="19139" y="13145"/>
                  </a:lnTo>
                  <a:lnTo>
                    <a:pt x="19139" y="13145"/>
                  </a:lnTo>
                  <a:lnTo>
                    <a:pt x="19524" y="12888"/>
                  </a:lnTo>
                  <a:lnTo>
                    <a:pt x="19995" y="12588"/>
                  </a:lnTo>
                  <a:lnTo>
                    <a:pt x="20509" y="12160"/>
                  </a:lnTo>
                  <a:lnTo>
                    <a:pt x="21023" y="11646"/>
                  </a:lnTo>
                  <a:lnTo>
                    <a:pt x="21280" y="11346"/>
                  </a:lnTo>
                  <a:lnTo>
                    <a:pt x="21494" y="11047"/>
                  </a:lnTo>
                  <a:lnTo>
                    <a:pt x="21665" y="10747"/>
                  </a:lnTo>
                  <a:lnTo>
                    <a:pt x="21793" y="10404"/>
                  </a:lnTo>
                  <a:lnTo>
                    <a:pt x="21922" y="10062"/>
                  </a:lnTo>
                  <a:lnTo>
                    <a:pt x="21965" y="9677"/>
                  </a:lnTo>
                  <a:lnTo>
                    <a:pt x="21965" y="9291"/>
                  </a:lnTo>
                  <a:lnTo>
                    <a:pt x="21922" y="8906"/>
                  </a:lnTo>
                  <a:lnTo>
                    <a:pt x="21922" y="8906"/>
                  </a:lnTo>
                  <a:lnTo>
                    <a:pt x="21793" y="8521"/>
                  </a:lnTo>
                  <a:lnTo>
                    <a:pt x="21622" y="8135"/>
                  </a:lnTo>
                  <a:lnTo>
                    <a:pt x="21365" y="7793"/>
                  </a:lnTo>
                  <a:lnTo>
                    <a:pt x="21023" y="7450"/>
                  </a:lnTo>
                  <a:lnTo>
                    <a:pt x="21023" y="7450"/>
                  </a:lnTo>
                  <a:lnTo>
                    <a:pt x="20851" y="7322"/>
                  </a:lnTo>
                  <a:lnTo>
                    <a:pt x="20851" y="7322"/>
                  </a:lnTo>
                  <a:lnTo>
                    <a:pt x="20595" y="7150"/>
                  </a:lnTo>
                  <a:lnTo>
                    <a:pt x="20595" y="7150"/>
                  </a:lnTo>
                  <a:lnTo>
                    <a:pt x="20038" y="6808"/>
                  </a:lnTo>
                  <a:lnTo>
                    <a:pt x="20038" y="6808"/>
                  </a:lnTo>
                  <a:lnTo>
                    <a:pt x="19781" y="6679"/>
                  </a:lnTo>
                  <a:lnTo>
                    <a:pt x="19781" y="6679"/>
                  </a:lnTo>
                  <a:lnTo>
                    <a:pt x="19139" y="6423"/>
                  </a:lnTo>
                  <a:lnTo>
                    <a:pt x="18411" y="6209"/>
                  </a:lnTo>
                  <a:lnTo>
                    <a:pt x="18411" y="6209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8325" y="6166"/>
                  </a:lnTo>
                  <a:lnTo>
                    <a:pt x="17812" y="6037"/>
                  </a:lnTo>
                  <a:lnTo>
                    <a:pt x="17726" y="6037"/>
                  </a:lnTo>
                  <a:lnTo>
                    <a:pt x="17683" y="6037"/>
                  </a:lnTo>
                  <a:lnTo>
                    <a:pt x="17683" y="6037"/>
                  </a:lnTo>
                  <a:lnTo>
                    <a:pt x="17640" y="5994"/>
                  </a:lnTo>
                  <a:lnTo>
                    <a:pt x="17640" y="5994"/>
                  </a:lnTo>
                  <a:lnTo>
                    <a:pt x="16656" y="5823"/>
                  </a:lnTo>
                  <a:lnTo>
                    <a:pt x="15799" y="5695"/>
                  </a:lnTo>
                  <a:lnTo>
                    <a:pt x="15799" y="5695"/>
                  </a:lnTo>
                  <a:lnTo>
                    <a:pt x="15585" y="4624"/>
                  </a:lnTo>
                  <a:lnTo>
                    <a:pt x="15457" y="3982"/>
                  </a:lnTo>
                  <a:lnTo>
                    <a:pt x="15243" y="3383"/>
                  </a:lnTo>
                  <a:lnTo>
                    <a:pt x="15243" y="3383"/>
                  </a:lnTo>
                  <a:lnTo>
                    <a:pt x="15114" y="2955"/>
                  </a:lnTo>
                  <a:lnTo>
                    <a:pt x="15114" y="2955"/>
                  </a:lnTo>
                  <a:lnTo>
                    <a:pt x="14900" y="2526"/>
                  </a:lnTo>
                  <a:lnTo>
                    <a:pt x="14686" y="2098"/>
                  </a:lnTo>
                  <a:lnTo>
                    <a:pt x="14472" y="1713"/>
                  </a:lnTo>
                  <a:lnTo>
                    <a:pt x="14215" y="1370"/>
                  </a:lnTo>
                  <a:lnTo>
                    <a:pt x="13958" y="1028"/>
                  </a:lnTo>
                  <a:lnTo>
                    <a:pt x="13658" y="771"/>
                  </a:lnTo>
                  <a:lnTo>
                    <a:pt x="13359" y="557"/>
                  </a:lnTo>
                  <a:lnTo>
                    <a:pt x="13059" y="343"/>
                  </a:lnTo>
                  <a:lnTo>
                    <a:pt x="13059" y="343"/>
                  </a:lnTo>
                  <a:lnTo>
                    <a:pt x="13016" y="343"/>
                  </a:lnTo>
                  <a:lnTo>
                    <a:pt x="12973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931" y="300"/>
                  </a:lnTo>
                  <a:lnTo>
                    <a:pt x="12845" y="257"/>
                  </a:lnTo>
                  <a:lnTo>
                    <a:pt x="12845" y="257"/>
                  </a:lnTo>
                  <a:lnTo>
                    <a:pt x="12802" y="214"/>
                  </a:lnTo>
                  <a:lnTo>
                    <a:pt x="12802" y="214"/>
                  </a:lnTo>
                  <a:lnTo>
                    <a:pt x="12417" y="86"/>
                  </a:lnTo>
                  <a:lnTo>
                    <a:pt x="12031" y="43"/>
                  </a:lnTo>
                  <a:lnTo>
                    <a:pt x="12031" y="43"/>
                  </a:lnTo>
                  <a:lnTo>
                    <a:pt x="116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7;p2">
              <a:extLst>
                <a:ext uri="{FF2B5EF4-FFF2-40B4-BE49-F238E27FC236}">
                  <a16:creationId xmlns="" xmlns:a16="http://schemas.microsoft.com/office/drawing/2014/main" id="{A5CD9E2A-7A52-E868-4EE0-CDCA7FDC55CD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206" y="386"/>
                  </a:lnTo>
                  <a:lnTo>
                    <a:pt x="8863" y="643"/>
                  </a:lnTo>
                  <a:lnTo>
                    <a:pt x="8563" y="900"/>
                  </a:lnTo>
                  <a:lnTo>
                    <a:pt x="8264" y="1242"/>
                  </a:lnTo>
                  <a:lnTo>
                    <a:pt x="8007" y="1627"/>
                  </a:lnTo>
                  <a:lnTo>
                    <a:pt x="7750" y="2013"/>
                  </a:lnTo>
                  <a:lnTo>
                    <a:pt x="7279" y="2783"/>
                  </a:lnTo>
                  <a:lnTo>
                    <a:pt x="6936" y="3511"/>
                  </a:lnTo>
                  <a:lnTo>
                    <a:pt x="6680" y="4153"/>
                  </a:lnTo>
                  <a:lnTo>
                    <a:pt x="6466" y="4753"/>
                  </a:lnTo>
                  <a:lnTo>
                    <a:pt x="5566" y="4582"/>
                  </a:lnTo>
                  <a:lnTo>
                    <a:pt x="4624" y="4496"/>
                  </a:lnTo>
                  <a:lnTo>
                    <a:pt x="3554" y="4410"/>
                  </a:lnTo>
                  <a:lnTo>
                    <a:pt x="2441" y="4410"/>
                  </a:lnTo>
                  <a:lnTo>
                    <a:pt x="1927" y="4453"/>
                  </a:lnTo>
                  <a:lnTo>
                    <a:pt x="1413" y="4539"/>
                  </a:lnTo>
                  <a:lnTo>
                    <a:pt x="985" y="4667"/>
                  </a:lnTo>
                  <a:lnTo>
                    <a:pt x="600" y="4839"/>
                  </a:lnTo>
                  <a:lnTo>
                    <a:pt x="300" y="5053"/>
                  </a:lnTo>
                  <a:lnTo>
                    <a:pt x="172" y="5181"/>
                  </a:lnTo>
                  <a:lnTo>
                    <a:pt x="86" y="5352"/>
                  </a:lnTo>
                  <a:lnTo>
                    <a:pt x="86" y="5438"/>
                  </a:lnTo>
                  <a:lnTo>
                    <a:pt x="43" y="5609"/>
                  </a:lnTo>
                  <a:lnTo>
                    <a:pt x="0" y="5780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86" y="6979"/>
                  </a:lnTo>
                  <a:lnTo>
                    <a:pt x="643" y="7407"/>
                  </a:lnTo>
                  <a:lnTo>
                    <a:pt x="942" y="7836"/>
                  </a:lnTo>
                  <a:lnTo>
                    <a:pt x="1242" y="8264"/>
                  </a:lnTo>
                  <a:lnTo>
                    <a:pt x="1585" y="8692"/>
                  </a:lnTo>
                  <a:lnTo>
                    <a:pt x="2312" y="9420"/>
                  </a:lnTo>
                  <a:lnTo>
                    <a:pt x="2955" y="10019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254" y="11261"/>
                  </a:lnTo>
                  <a:lnTo>
                    <a:pt x="2997" y="11860"/>
                  </a:lnTo>
                  <a:lnTo>
                    <a:pt x="2698" y="12545"/>
                  </a:lnTo>
                  <a:lnTo>
                    <a:pt x="2398" y="13316"/>
                  </a:lnTo>
                  <a:lnTo>
                    <a:pt x="2184" y="14129"/>
                  </a:lnTo>
                  <a:lnTo>
                    <a:pt x="2013" y="14900"/>
                  </a:lnTo>
                  <a:lnTo>
                    <a:pt x="2013" y="15285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98" y="16741"/>
                  </a:lnTo>
                  <a:lnTo>
                    <a:pt x="2997" y="16827"/>
                  </a:lnTo>
                  <a:lnTo>
                    <a:pt x="3340" y="16870"/>
                  </a:lnTo>
                  <a:lnTo>
                    <a:pt x="3768" y="16870"/>
                  </a:lnTo>
                  <a:lnTo>
                    <a:pt x="4153" y="16784"/>
                  </a:lnTo>
                  <a:lnTo>
                    <a:pt x="4624" y="16698"/>
                  </a:lnTo>
                  <a:lnTo>
                    <a:pt x="5524" y="16399"/>
                  </a:lnTo>
                  <a:lnTo>
                    <a:pt x="6423" y="16056"/>
                  </a:lnTo>
                  <a:lnTo>
                    <a:pt x="7279" y="15714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9034" y="15542"/>
                  </a:lnTo>
                  <a:lnTo>
                    <a:pt x="9591" y="16056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88" y="18282"/>
                  </a:lnTo>
                  <a:lnTo>
                    <a:pt x="13573" y="18282"/>
                  </a:lnTo>
                  <a:lnTo>
                    <a:pt x="13915" y="18240"/>
                  </a:lnTo>
                  <a:lnTo>
                    <a:pt x="14215" y="18068"/>
                  </a:lnTo>
                  <a:lnTo>
                    <a:pt x="14344" y="17940"/>
                  </a:lnTo>
                  <a:lnTo>
                    <a:pt x="14515" y="17812"/>
                  </a:lnTo>
                  <a:lnTo>
                    <a:pt x="14729" y="17469"/>
                  </a:lnTo>
                  <a:lnTo>
                    <a:pt x="14900" y="17084"/>
                  </a:lnTo>
                  <a:lnTo>
                    <a:pt x="14986" y="16613"/>
                  </a:lnTo>
                  <a:lnTo>
                    <a:pt x="15071" y="16142"/>
                  </a:lnTo>
                  <a:lnTo>
                    <a:pt x="15071" y="15628"/>
                  </a:lnTo>
                  <a:lnTo>
                    <a:pt x="15071" y="15114"/>
                  </a:lnTo>
                  <a:lnTo>
                    <a:pt x="15029" y="14600"/>
                  </a:lnTo>
                  <a:lnTo>
                    <a:pt x="14900" y="13573"/>
                  </a:lnTo>
                  <a:lnTo>
                    <a:pt x="14729" y="12759"/>
                  </a:lnTo>
                  <a:lnTo>
                    <a:pt x="14515" y="11989"/>
                  </a:lnTo>
                  <a:lnTo>
                    <a:pt x="15328" y="11603"/>
                  </a:lnTo>
                  <a:lnTo>
                    <a:pt x="16142" y="11175"/>
                  </a:lnTo>
                  <a:lnTo>
                    <a:pt x="17041" y="10619"/>
                  </a:lnTo>
                  <a:lnTo>
                    <a:pt x="17469" y="10319"/>
                  </a:lnTo>
                  <a:lnTo>
                    <a:pt x="17940" y="9976"/>
                  </a:lnTo>
                  <a:lnTo>
                    <a:pt x="18325" y="9634"/>
                  </a:lnTo>
                  <a:lnTo>
                    <a:pt x="18668" y="9291"/>
                  </a:lnTo>
                  <a:lnTo>
                    <a:pt x="18925" y="8949"/>
                  </a:lnTo>
                  <a:lnTo>
                    <a:pt x="19139" y="8563"/>
                  </a:lnTo>
                  <a:lnTo>
                    <a:pt x="19182" y="8392"/>
                  </a:lnTo>
                  <a:lnTo>
                    <a:pt x="19225" y="8221"/>
                  </a:lnTo>
                  <a:lnTo>
                    <a:pt x="19225" y="8007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570" y="6123"/>
                  </a:lnTo>
                  <a:lnTo>
                    <a:pt x="16099" y="5995"/>
                  </a:lnTo>
                  <a:lnTo>
                    <a:pt x="15971" y="5995"/>
                  </a:lnTo>
                  <a:lnTo>
                    <a:pt x="14943" y="5780"/>
                  </a:lnTo>
                  <a:lnTo>
                    <a:pt x="14044" y="5652"/>
                  </a:lnTo>
                  <a:lnTo>
                    <a:pt x="13188" y="5609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53"/>
                  </a:lnTo>
                  <a:lnTo>
                    <a:pt x="12845" y="3340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203" y="1499"/>
                  </a:lnTo>
                  <a:lnTo>
                    <a:pt x="11860" y="985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FFF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8;p2">
              <a:extLst>
                <a:ext uri="{FF2B5EF4-FFF2-40B4-BE49-F238E27FC236}">
                  <a16:creationId xmlns="" xmlns:a16="http://schemas.microsoft.com/office/drawing/2014/main" id="{35B3337D-2CE3-0810-8528-4EEBE9C44FB9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fill="none" extrusionOk="0">
                  <a:moveTo>
                    <a:pt x="14515" y="11989"/>
                  </a:moveTo>
                  <a:lnTo>
                    <a:pt x="14515" y="11989"/>
                  </a:lnTo>
                  <a:lnTo>
                    <a:pt x="14729" y="12759"/>
                  </a:lnTo>
                  <a:lnTo>
                    <a:pt x="14900" y="13573"/>
                  </a:lnTo>
                  <a:lnTo>
                    <a:pt x="15029" y="14600"/>
                  </a:lnTo>
                  <a:lnTo>
                    <a:pt x="15071" y="15114"/>
                  </a:lnTo>
                  <a:lnTo>
                    <a:pt x="15071" y="15628"/>
                  </a:lnTo>
                  <a:lnTo>
                    <a:pt x="15071" y="16142"/>
                  </a:lnTo>
                  <a:lnTo>
                    <a:pt x="14986" y="16613"/>
                  </a:lnTo>
                  <a:lnTo>
                    <a:pt x="14900" y="17084"/>
                  </a:lnTo>
                  <a:lnTo>
                    <a:pt x="14729" y="17469"/>
                  </a:lnTo>
                  <a:lnTo>
                    <a:pt x="14515" y="17812"/>
                  </a:lnTo>
                  <a:lnTo>
                    <a:pt x="14344" y="17940"/>
                  </a:lnTo>
                  <a:lnTo>
                    <a:pt x="14215" y="18068"/>
                  </a:lnTo>
                  <a:lnTo>
                    <a:pt x="14215" y="18068"/>
                  </a:lnTo>
                  <a:lnTo>
                    <a:pt x="13915" y="18240"/>
                  </a:lnTo>
                  <a:lnTo>
                    <a:pt x="13573" y="18282"/>
                  </a:lnTo>
                  <a:lnTo>
                    <a:pt x="13188" y="18282"/>
                  </a:lnTo>
                  <a:lnTo>
                    <a:pt x="12845" y="18197"/>
                  </a:lnTo>
                  <a:lnTo>
                    <a:pt x="12845" y="18197"/>
                  </a:lnTo>
                  <a:lnTo>
                    <a:pt x="12717" y="18154"/>
                  </a:lnTo>
                  <a:lnTo>
                    <a:pt x="12717" y="18154"/>
                  </a:lnTo>
                  <a:lnTo>
                    <a:pt x="12503" y="18068"/>
                  </a:lnTo>
                  <a:lnTo>
                    <a:pt x="12503" y="18068"/>
                  </a:lnTo>
                  <a:lnTo>
                    <a:pt x="12374" y="18026"/>
                  </a:lnTo>
                  <a:lnTo>
                    <a:pt x="12374" y="18026"/>
                  </a:lnTo>
                  <a:lnTo>
                    <a:pt x="12203" y="17940"/>
                  </a:lnTo>
                  <a:lnTo>
                    <a:pt x="12203" y="17940"/>
                  </a:lnTo>
                  <a:lnTo>
                    <a:pt x="12117" y="17897"/>
                  </a:lnTo>
                  <a:lnTo>
                    <a:pt x="12117" y="17897"/>
                  </a:lnTo>
                  <a:lnTo>
                    <a:pt x="11775" y="17726"/>
                  </a:lnTo>
                  <a:lnTo>
                    <a:pt x="11389" y="17469"/>
                  </a:lnTo>
                  <a:lnTo>
                    <a:pt x="10661" y="16955"/>
                  </a:lnTo>
                  <a:lnTo>
                    <a:pt x="10661" y="16955"/>
                  </a:lnTo>
                  <a:lnTo>
                    <a:pt x="10533" y="16870"/>
                  </a:lnTo>
                  <a:lnTo>
                    <a:pt x="10533" y="16870"/>
                  </a:lnTo>
                  <a:lnTo>
                    <a:pt x="10447" y="16784"/>
                  </a:lnTo>
                  <a:lnTo>
                    <a:pt x="10447" y="16784"/>
                  </a:lnTo>
                  <a:lnTo>
                    <a:pt x="10319" y="16698"/>
                  </a:lnTo>
                  <a:lnTo>
                    <a:pt x="10319" y="16698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10233" y="16613"/>
                  </a:lnTo>
                  <a:lnTo>
                    <a:pt x="9591" y="16056"/>
                  </a:lnTo>
                  <a:lnTo>
                    <a:pt x="9034" y="15542"/>
                  </a:lnTo>
                  <a:lnTo>
                    <a:pt x="8563" y="15071"/>
                  </a:lnTo>
                  <a:lnTo>
                    <a:pt x="8563" y="15071"/>
                  </a:lnTo>
                  <a:lnTo>
                    <a:pt x="8478" y="15114"/>
                  </a:lnTo>
                  <a:lnTo>
                    <a:pt x="8478" y="15114"/>
                  </a:lnTo>
                  <a:lnTo>
                    <a:pt x="8392" y="15157"/>
                  </a:lnTo>
                  <a:lnTo>
                    <a:pt x="8392" y="15157"/>
                  </a:lnTo>
                  <a:lnTo>
                    <a:pt x="7279" y="15714"/>
                  </a:lnTo>
                  <a:lnTo>
                    <a:pt x="6423" y="16056"/>
                  </a:lnTo>
                  <a:lnTo>
                    <a:pt x="5524" y="16399"/>
                  </a:lnTo>
                  <a:lnTo>
                    <a:pt x="4624" y="16698"/>
                  </a:lnTo>
                  <a:lnTo>
                    <a:pt x="4153" y="16784"/>
                  </a:lnTo>
                  <a:lnTo>
                    <a:pt x="3768" y="16870"/>
                  </a:lnTo>
                  <a:lnTo>
                    <a:pt x="3340" y="16870"/>
                  </a:lnTo>
                  <a:lnTo>
                    <a:pt x="2997" y="16827"/>
                  </a:lnTo>
                  <a:lnTo>
                    <a:pt x="2698" y="16741"/>
                  </a:lnTo>
                  <a:lnTo>
                    <a:pt x="2441" y="16613"/>
                  </a:lnTo>
                  <a:lnTo>
                    <a:pt x="2441" y="16613"/>
                  </a:lnTo>
                  <a:lnTo>
                    <a:pt x="2355" y="16570"/>
                  </a:lnTo>
                  <a:lnTo>
                    <a:pt x="2355" y="16570"/>
                  </a:lnTo>
                  <a:lnTo>
                    <a:pt x="2227" y="16441"/>
                  </a:lnTo>
                  <a:lnTo>
                    <a:pt x="2141" y="16227"/>
                  </a:lnTo>
                  <a:lnTo>
                    <a:pt x="2141" y="16227"/>
                  </a:lnTo>
                  <a:lnTo>
                    <a:pt x="2098" y="16185"/>
                  </a:lnTo>
                  <a:lnTo>
                    <a:pt x="2098" y="16185"/>
                  </a:lnTo>
                  <a:lnTo>
                    <a:pt x="2056" y="16056"/>
                  </a:lnTo>
                  <a:lnTo>
                    <a:pt x="2056" y="16056"/>
                  </a:lnTo>
                  <a:lnTo>
                    <a:pt x="2056" y="15970"/>
                  </a:lnTo>
                  <a:lnTo>
                    <a:pt x="2056" y="15970"/>
                  </a:lnTo>
                  <a:lnTo>
                    <a:pt x="2013" y="15885"/>
                  </a:lnTo>
                  <a:lnTo>
                    <a:pt x="2013" y="15885"/>
                  </a:lnTo>
                  <a:lnTo>
                    <a:pt x="2013" y="15842"/>
                  </a:lnTo>
                  <a:lnTo>
                    <a:pt x="2013" y="15842"/>
                  </a:lnTo>
                  <a:lnTo>
                    <a:pt x="2013" y="15756"/>
                  </a:lnTo>
                  <a:lnTo>
                    <a:pt x="2013" y="15756"/>
                  </a:lnTo>
                  <a:lnTo>
                    <a:pt x="2013" y="15585"/>
                  </a:lnTo>
                  <a:lnTo>
                    <a:pt x="2013" y="15585"/>
                  </a:lnTo>
                  <a:lnTo>
                    <a:pt x="2013" y="15285"/>
                  </a:lnTo>
                  <a:lnTo>
                    <a:pt x="2013" y="14900"/>
                  </a:lnTo>
                  <a:lnTo>
                    <a:pt x="2184" y="14129"/>
                  </a:lnTo>
                  <a:lnTo>
                    <a:pt x="2398" y="13316"/>
                  </a:lnTo>
                  <a:lnTo>
                    <a:pt x="2698" y="12545"/>
                  </a:lnTo>
                  <a:lnTo>
                    <a:pt x="2997" y="11860"/>
                  </a:lnTo>
                  <a:lnTo>
                    <a:pt x="3254" y="11261"/>
                  </a:lnTo>
                  <a:lnTo>
                    <a:pt x="3597" y="10619"/>
                  </a:lnTo>
                  <a:lnTo>
                    <a:pt x="3597" y="10576"/>
                  </a:lnTo>
                  <a:lnTo>
                    <a:pt x="3597" y="10576"/>
                  </a:lnTo>
                  <a:lnTo>
                    <a:pt x="2955" y="10019"/>
                  </a:lnTo>
                  <a:lnTo>
                    <a:pt x="2312" y="9420"/>
                  </a:lnTo>
                  <a:lnTo>
                    <a:pt x="1585" y="8692"/>
                  </a:lnTo>
                  <a:lnTo>
                    <a:pt x="1242" y="8264"/>
                  </a:lnTo>
                  <a:lnTo>
                    <a:pt x="942" y="7836"/>
                  </a:lnTo>
                  <a:lnTo>
                    <a:pt x="643" y="7407"/>
                  </a:lnTo>
                  <a:lnTo>
                    <a:pt x="386" y="6979"/>
                  </a:lnTo>
                  <a:lnTo>
                    <a:pt x="172" y="6551"/>
                  </a:lnTo>
                  <a:lnTo>
                    <a:pt x="43" y="6166"/>
                  </a:lnTo>
                  <a:lnTo>
                    <a:pt x="0" y="5780"/>
                  </a:lnTo>
                  <a:lnTo>
                    <a:pt x="43" y="5609"/>
                  </a:lnTo>
                  <a:lnTo>
                    <a:pt x="86" y="5438"/>
                  </a:lnTo>
                  <a:lnTo>
                    <a:pt x="86" y="5438"/>
                  </a:lnTo>
                  <a:lnTo>
                    <a:pt x="86" y="5352"/>
                  </a:lnTo>
                  <a:lnTo>
                    <a:pt x="86" y="5352"/>
                  </a:lnTo>
                  <a:lnTo>
                    <a:pt x="172" y="5181"/>
                  </a:lnTo>
                  <a:lnTo>
                    <a:pt x="300" y="5053"/>
                  </a:lnTo>
                  <a:lnTo>
                    <a:pt x="600" y="4839"/>
                  </a:lnTo>
                  <a:lnTo>
                    <a:pt x="985" y="4667"/>
                  </a:lnTo>
                  <a:lnTo>
                    <a:pt x="1413" y="4539"/>
                  </a:lnTo>
                  <a:lnTo>
                    <a:pt x="1927" y="4453"/>
                  </a:lnTo>
                  <a:lnTo>
                    <a:pt x="2441" y="4410"/>
                  </a:lnTo>
                  <a:lnTo>
                    <a:pt x="2997" y="4410"/>
                  </a:lnTo>
                  <a:lnTo>
                    <a:pt x="3554" y="4410"/>
                  </a:lnTo>
                  <a:lnTo>
                    <a:pt x="4624" y="4496"/>
                  </a:lnTo>
                  <a:lnTo>
                    <a:pt x="5566" y="4582"/>
                  </a:lnTo>
                  <a:lnTo>
                    <a:pt x="6466" y="4753"/>
                  </a:lnTo>
                  <a:lnTo>
                    <a:pt x="6466" y="4753"/>
                  </a:lnTo>
                  <a:lnTo>
                    <a:pt x="6680" y="4153"/>
                  </a:lnTo>
                  <a:lnTo>
                    <a:pt x="6936" y="3511"/>
                  </a:lnTo>
                  <a:lnTo>
                    <a:pt x="7279" y="2783"/>
                  </a:lnTo>
                  <a:lnTo>
                    <a:pt x="7750" y="2013"/>
                  </a:lnTo>
                  <a:lnTo>
                    <a:pt x="8007" y="1627"/>
                  </a:lnTo>
                  <a:lnTo>
                    <a:pt x="8264" y="1242"/>
                  </a:lnTo>
                  <a:lnTo>
                    <a:pt x="8563" y="900"/>
                  </a:lnTo>
                  <a:lnTo>
                    <a:pt x="8863" y="643"/>
                  </a:lnTo>
                  <a:lnTo>
                    <a:pt x="9206" y="386"/>
                  </a:lnTo>
                  <a:lnTo>
                    <a:pt x="9548" y="172"/>
                  </a:lnTo>
                  <a:lnTo>
                    <a:pt x="9548" y="172"/>
                  </a:lnTo>
                  <a:lnTo>
                    <a:pt x="9891" y="43"/>
                  </a:lnTo>
                  <a:lnTo>
                    <a:pt x="9891" y="43"/>
                  </a:lnTo>
                  <a:lnTo>
                    <a:pt x="9976" y="43"/>
                  </a:lnTo>
                  <a:lnTo>
                    <a:pt x="10019" y="43"/>
                  </a:lnTo>
                  <a:lnTo>
                    <a:pt x="10019" y="43"/>
                  </a:lnTo>
                  <a:lnTo>
                    <a:pt x="10062" y="0"/>
                  </a:lnTo>
                  <a:lnTo>
                    <a:pt x="10062" y="0"/>
                  </a:lnTo>
                  <a:lnTo>
                    <a:pt x="10148" y="0"/>
                  </a:lnTo>
                  <a:lnTo>
                    <a:pt x="10148" y="0"/>
                  </a:lnTo>
                  <a:lnTo>
                    <a:pt x="10190" y="0"/>
                  </a:lnTo>
                  <a:lnTo>
                    <a:pt x="10190" y="0"/>
                  </a:lnTo>
                  <a:lnTo>
                    <a:pt x="10233" y="0"/>
                  </a:lnTo>
                  <a:lnTo>
                    <a:pt x="10233" y="0"/>
                  </a:lnTo>
                  <a:lnTo>
                    <a:pt x="10490" y="0"/>
                  </a:lnTo>
                  <a:lnTo>
                    <a:pt x="10490" y="0"/>
                  </a:lnTo>
                  <a:lnTo>
                    <a:pt x="10704" y="43"/>
                  </a:lnTo>
                  <a:lnTo>
                    <a:pt x="10918" y="129"/>
                  </a:lnTo>
                  <a:lnTo>
                    <a:pt x="10918" y="129"/>
                  </a:lnTo>
                  <a:lnTo>
                    <a:pt x="10961" y="172"/>
                  </a:lnTo>
                  <a:lnTo>
                    <a:pt x="10961" y="172"/>
                  </a:lnTo>
                  <a:lnTo>
                    <a:pt x="11047" y="214"/>
                  </a:lnTo>
                  <a:lnTo>
                    <a:pt x="11047" y="214"/>
                  </a:lnTo>
                  <a:lnTo>
                    <a:pt x="11261" y="343"/>
                  </a:lnTo>
                  <a:lnTo>
                    <a:pt x="11475" y="514"/>
                  </a:lnTo>
                  <a:lnTo>
                    <a:pt x="11689" y="728"/>
                  </a:lnTo>
                  <a:lnTo>
                    <a:pt x="11860" y="985"/>
                  </a:lnTo>
                  <a:lnTo>
                    <a:pt x="12203" y="1499"/>
                  </a:lnTo>
                  <a:lnTo>
                    <a:pt x="12460" y="2098"/>
                  </a:lnTo>
                  <a:lnTo>
                    <a:pt x="12460" y="2098"/>
                  </a:lnTo>
                  <a:lnTo>
                    <a:pt x="12588" y="2441"/>
                  </a:lnTo>
                  <a:lnTo>
                    <a:pt x="12588" y="2441"/>
                  </a:lnTo>
                  <a:lnTo>
                    <a:pt x="12845" y="3340"/>
                  </a:lnTo>
                  <a:lnTo>
                    <a:pt x="13016" y="4153"/>
                  </a:lnTo>
                  <a:lnTo>
                    <a:pt x="13145" y="4881"/>
                  </a:lnTo>
                  <a:lnTo>
                    <a:pt x="13188" y="5395"/>
                  </a:lnTo>
                  <a:lnTo>
                    <a:pt x="13188" y="5395"/>
                  </a:lnTo>
                  <a:lnTo>
                    <a:pt x="13188" y="5524"/>
                  </a:lnTo>
                  <a:lnTo>
                    <a:pt x="13188" y="5524"/>
                  </a:lnTo>
                  <a:lnTo>
                    <a:pt x="13188" y="5609"/>
                  </a:lnTo>
                  <a:lnTo>
                    <a:pt x="13188" y="5609"/>
                  </a:lnTo>
                  <a:lnTo>
                    <a:pt x="14044" y="5652"/>
                  </a:lnTo>
                  <a:lnTo>
                    <a:pt x="14943" y="5780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5971" y="5995"/>
                  </a:lnTo>
                  <a:lnTo>
                    <a:pt x="16099" y="5995"/>
                  </a:lnTo>
                  <a:lnTo>
                    <a:pt x="16099" y="5995"/>
                  </a:lnTo>
                  <a:lnTo>
                    <a:pt x="16570" y="6123"/>
                  </a:lnTo>
                  <a:lnTo>
                    <a:pt x="16570" y="6123"/>
                  </a:lnTo>
                  <a:lnTo>
                    <a:pt x="16656" y="6166"/>
                  </a:lnTo>
                  <a:lnTo>
                    <a:pt x="16656" y="6166"/>
                  </a:lnTo>
                  <a:lnTo>
                    <a:pt x="17298" y="6337"/>
                  </a:lnTo>
                  <a:lnTo>
                    <a:pt x="17854" y="6551"/>
                  </a:lnTo>
                  <a:lnTo>
                    <a:pt x="17854" y="6551"/>
                  </a:lnTo>
                  <a:lnTo>
                    <a:pt x="18026" y="6680"/>
                  </a:lnTo>
                  <a:lnTo>
                    <a:pt x="18026" y="6680"/>
                  </a:lnTo>
                  <a:lnTo>
                    <a:pt x="18454" y="6894"/>
                  </a:lnTo>
                  <a:lnTo>
                    <a:pt x="18454" y="6894"/>
                  </a:lnTo>
                  <a:lnTo>
                    <a:pt x="18625" y="7022"/>
                  </a:lnTo>
                  <a:lnTo>
                    <a:pt x="18625" y="7022"/>
                  </a:lnTo>
                  <a:lnTo>
                    <a:pt x="18754" y="7108"/>
                  </a:lnTo>
                  <a:lnTo>
                    <a:pt x="18754" y="7108"/>
                  </a:lnTo>
                  <a:lnTo>
                    <a:pt x="18925" y="7279"/>
                  </a:lnTo>
                  <a:lnTo>
                    <a:pt x="19053" y="7450"/>
                  </a:lnTo>
                  <a:lnTo>
                    <a:pt x="19139" y="7664"/>
                  </a:lnTo>
                  <a:lnTo>
                    <a:pt x="19225" y="7836"/>
                  </a:lnTo>
                  <a:lnTo>
                    <a:pt x="19225" y="7836"/>
                  </a:lnTo>
                  <a:lnTo>
                    <a:pt x="19225" y="8007"/>
                  </a:lnTo>
                  <a:lnTo>
                    <a:pt x="19225" y="8221"/>
                  </a:lnTo>
                  <a:lnTo>
                    <a:pt x="19182" y="8392"/>
                  </a:lnTo>
                  <a:lnTo>
                    <a:pt x="19139" y="8563"/>
                  </a:lnTo>
                  <a:lnTo>
                    <a:pt x="18925" y="8949"/>
                  </a:lnTo>
                  <a:lnTo>
                    <a:pt x="18668" y="9291"/>
                  </a:lnTo>
                  <a:lnTo>
                    <a:pt x="18325" y="9634"/>
                  </a:lnTo>
                  <a:lnTo>
                    <a:pt x="17940" y="9976"/>
                  </a:lnTo>
                  <a:lnTo>
                    <a:pt x="17469" y="10319"/>
                  </a:lnTo>
                  <a:lnTo>
                    <a:pt x="17041" y="10619"/>
                  </a:lnTo>
                  <a:lnTo>
                    <a:pt x="16142" y="11175"/>
                  </a:lnTo>
                  <a:lnTo>
                    <a:pt x="15328" y="11603"/>
                  </a:lnTo>
                  <a:lnTo>
                    <a:pt x="14515" y="11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9;p2">
              <a:extLst>
                <a:ext uri="{FF2B5EF4-FFF2-40B4-BE49-F238E27FC236}">
                  <a16:creationId xmlns="" xmlns:a16="http://schemas.microsoft.com/office/drawing/2014/main" id="{D59825F4-1AE0-191E-47B9-4AAB754A5118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0;p2">
              <a:extLst>
                <a:ext uri="{FF2B5EF4-FFF2-40B4-BE49-F238E27FC236}">
                  <a16:creationId xmlns="" xmlns:a16="http://schemas.microsoft.com/office/drawing/2014/main" id="{6A33B684-E1B8-FFDE-3CB5-1C3C6D036B4D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1;p2">
              <a:extLst>
                <a:ext uri="{FF2B5EF4-FFF2-40B4-BE49-F238E27FC236}">
                  <a16:creationId xmlns="" xmlns:a16="http://schemas.microsoft.com/office/drawing/2014/main" id="{109DFB52-A976-64A1-B121-0DB1D3F0DDBD}"/>
                </a:ext>
              </a:extLst>
            </p:cNvPr>
            <p:cNvSpPr/>
            <p:nvPr/>
          </p:nvSpPr>
          <p:spPr>
            <a:xfrm>
              <a:off x="8314400" y="40850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2;p2">
              <a:extLst>
                <a:ext uri="{FF2B5EF4-FFF2-40B4-BE49-F238E27FC236}">
                  <a16:creationId xmlns="" xmlns:a16="http://schemas.microsoft.com/office/drawing/2014/main" id="{10CA457C-75D8-8B47-BEA8-36437C0FAE65}"/>
                </a:ext>
              </a:extLst>
            </p:cNvPr>
            <p:cNvSpPr/>
            <p:nvPr/>
          </p:nvSpPr>
          <p:spPr>
            <a:xfrm>
              <a:off x="831440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3;p2">
              <a:extLst>
                <a:ext uri="{FF2B5EF4-FFF2-40B4-BE49-F238E27FC236}">
                  <a16:creationId xmlns="" xmlns:a16="http://schemas.microsoft.com/office/drawing/2014/main" id="{7FC282E0-8447-B130-0A51-A480A2650E3E}"/>
                </a:ext>
              </a:extLst>
            </p:cNvPr>
            <p:cNvSpPr/>
            <p:nvPr/>
          </p:nvSpPr>
          <p:spPr>
            <a:xfrm>
              <a:off x="8315475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4;p2">
              <a:extLst>
                <a:ext uri="{FF2B5EF4-FFF2-40B4-BE49-F238E27FC236}">
                  <a16:creationId xmlns="" xmlns:a16="http://schemas.microsoft.com/office/drawing/2014/main" id="{E83F0BDA-4FA0-6093-25F7-34C2C15C45F9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45;p2">
              <a:extLst>
                <a:ext uri="{FF2B5EF4-FFF2-40B4-BE49-F238E27FC236}">
                  <a16:creationId xmlns="" xmlns:a16="http://schemas.microsoft.com/office/drawing/2014/main" id="{8B868C64-EC7B-F8E1-EACF-165706599A20}"/>
                </a:ext>
              </a:extLst>
            </p:cNvPr>
            <p:cNvSpPr/>
            <p:nvPr/>
          </p:nvSpPr>
          <p:spPr>
            <a:xfrm>
              <a:off x="8319750" y="40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46;p2">
              <a:extLst>
                <a:ext uri="{FF2B5EF4-FFF2-40B4-BE49-F238E27FC236}">
                  <a16:creationId xmlns="" xmlns:a16="http://schemas.microsoft.com/office/drawing/2014/main" id="{D2FE692F-200E-F944-C94D-ADF231C89DE7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47;p2">
              <a:extLst>
                <a:ext uri="{FF2B5EF4-FFF2-40B4-BE49-F238E27FC236}">
                  <a16:creationId xmlns="" xmlns:a16="http://schemas.microsoft.com/office/drawing/2014/main" id="{66F1B74A-47FA-95CF-4AA1-39394FD16E80}"/>
                </a:ext>
              </a:extLst>
            </p:cNvPr>
            <p:cNvSpPr/>
            <p:nvPr/>
          </p:nvSpPr>
          <p:spPr>
            <a:xfrm>
              <a:off x="8374350" y="471650"/>
              <a:ext cx="15000" cy="71750"/>
            </a:xfrm>
            <a:custGeom>
              <a:avLst/>
              <a:gdLst/>
              <a:ahLst/>
              <a:cxnLst/>
              <a:rect l="l" t="t" r="r" b="b"/>
              <a:pathLst>
                <a:path w="600" h="287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57" y="857"/>
                  </a:lnTo>
                  <a:lnTo>
                    <a:pt x="428" y="1670"/>
                  </a:lnTo>
                  <a:lnTo>
                    <a:pt x="557" y="2355"/>
                  </a:lnTo>
                  <a:lnTo>
                    <a:pt x="600" y="2869"/>
                  </a:lnTo>
                  <a:lnTo>
                    <a:pt x="600" y="2869"/>
                  </a:lnTo>
                  <a:lnTo>
                    <a:pt x="557" y="2355"/>
                  </a:lnTo>
                  <a:lnTo>
                    <a:pt x="428" y="1670"/>
                  </a:lnTo>
                  <a:lnTo>
                    <a:pt x="257" y="8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48;p2">
              <a:extLst>
                <a:ext uri="{FF2B5EF4-FFF2-40B4-BE49-F238E27FC236}">
                  <a16:creationId xmlns="" xmlns:a16="http://schemas.microsoft.com/office/drawing/2014/main" id="{1E282C59-BEBA-EEA9-9A33-25655ED5F617}"/>
                </a:ext>
              </a:extLst>
            </p:cNvPr>
            <p:cNvSpPr/>
            <p:nvPr/>
          </p:nvSpPr>
          <p:spPr>
            <a:xfrm>
              <a:off x="8374350" y="469500"/>
              <a:ext cx="15000" cy="73900"/>
            </a:xfrm>
            <a:custGeom>
              <a:avLst/>
              <a:gdLst/>
              <a:ahLst/>
              <a:cxnLst/>
              <a:rect l="l" t="t" r="r" b="b"/>
              <a:pathLst>
                <a:path w="600" h="2956" extrusionOk="0">
                  <a:moveTo>
                    <a:pt x="0" y="1"/>
                  </a:moveTo>
                  <a:lnTo>
                    <a:pt x="0" y="86"/>
                  </a:lnTo>
                  <a:lnTo>
                    <a:pt x="184" y="698"/>
                  </a:lnTo>
                  <a:lnTo>
                    <a:pt x="0" y="1"/>
                  </a:lnTo>
                  <a:close/>
                  <a:moveTo>
                    <a:pt x="184" y="698"/>
                  </a:moveTo>
                  <a:lnTo>
                    <a:pt x="214" y="814"/>
                  </a:lnTo>
                  <a:lnTo>
                    <a:pt x="279" y="1049"/>
                  </a:lnTo>
                  <a:lnTo>
                    <a:pt x="257" y="943"/>
                  </a:lnTo>
                  <a:lnTo>
                    <a:pt x="184" y="698"/>
                  </a:lnTo>
                  <a:close/>
                  <a:moveTo>
                    <a:pt x="279" y="1049"/>
                  </a:moveTo>
                  <a:lnTo>
                    <a:pt x="428" y="1756"/>
                  </a:lnTo>
                  <a:lnTo>
                    <a:pt x="482" y="2045"/>
                  </a:lnTo>
                  <a:lnTo>
                    <a:pt x="428" y="1585"/>
                  </a:lnTo>
                  <a:lnTo>
                    <a:pt x="279" y="1049"/>
                  </a:lnTo>
                  <a:close/>
                  <a:moveTo>
                    <a:pt x="482" y="2045"/>
                  </a:moveTo>
                  <a:lnTo>
                    <a:pt x="514" y="2313"/>
                  </a:lnTo>
                  <a:lnTo>
                    <a:pt x="600" y="2955"/>
                  </a:lnTo>
                  <a:lnTo>
                    <a:pt x="557" y="2441"/>
                  </a:lnTo>
                  <a:lnTo>
                    <a:pt x="482" y="2045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49;p2">
              <a:extLst>
                <a:ext uri="{FF2B5EF4-FFF2-40B4-BE49-F238E27FC236}">
                  <a16:creationId xmlns="" xmlns:a16="http://schemas.microsoft.com/office/drawing/2014/main" id="{14D01BAB-C640-582B-2237-61F44720260E}"/>
                </a:ext>
              </a:extLst>
            </p:cNvPr>
            <p:cNvSpPr/>
            <p:nvPr/>
          </p:nvSpPr>
          <p:spPr>
            <a:xfrm>
              <a:off x="8371125" y="460950"/>
              <a:ext cx="18225" cy="85650"/>
            </a:xfrm>
            <a:custGeom>
              <a:avLst/>
              <a:gdLst/>
              <a:ahLst/>
              <a:cxnLst/>
              <a:rect l="l" t="t" r="r" b="b"/>
              <a:pathLst>
                <a:path w="729" h="342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29" y="428"/>
                  </a:lnTo>
                  <a:lnTo>
                    <a:pt x="129" y="428"/>
                  </a:lnTo>
                  <a:lnTo>
                    <a:pt x="386" y="1285"/>
                  </a:lnTo>
                  <a:lnTo>
                    <a:pt x="557" y="2098"/>
                  </a:lnTo>
                  <a:lnTo>
                    <a:pt x="686" y="2783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426"/>
                  </a:lnTo>
                  <a:lnTo>
                    <a:pt x="729" y="3297"/>
                  </a:lnTo>
                  <a:lnTo>
                    <a:pt x="729" y="3297"/>
                  </a:lnTo>
                  <a:lnTo>
                    <a:pt x="643" y="2655"/>
                  </a:lnTo>
                  <a:lnTo>
                    <a:pt x="557" y="1927"/>
                  </a:lnTo>
                  <a:lnTo>
                    <a:pt x="343" y="1156"/>
                  </a:lnTo>
                  <a:lnTo>
                    <a:pt x="129" y="343"/>
                  </a:lnTo>
                  <a:lnTo>
                    <a:pt x="129" y="34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50;p2">
              <a:extLst>
                <a:ext uri="{FF2B5EF4-FFF2-40B4-BE49-F238E27FC236}">
                  <a16:creationId xmlns="" xmlns:a16="http://schemas.microsoft.com/office/drawing/2014/main" id="{D3C6FB42-7350-16DA-0666-DE0B26A1301D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51;p2">
              <a:extLst>
                <a:ext uri="{FF2B5EF4-FFF2-40B4-BE49-F238E27FC236}">
                  <a16:creationId xmlns="" xmlns:a16="http://schemas.microsoft.com/office/drawing/2014/main" id="{523ACDC0-08E0-B8F8-2EC2-AF9C930F0A9B}"/>
                </a:ext>
              </a:extLst>
            </p:cNvPr>
            <p:cNvSpPr/>
            <p:nvPr/>
          </p:nvSpPr>
          <p:spPr>
            <a:xfrm>
              <a:off x="8510275" y="575475"/>
              <a:ext cx="10725" cy="5375"/>
            </a:xfrm>
            <a:custGeom>
              <a:avLst/>
              <a:gdLst/>
              <a:ahLst/>
              <a:cxnLst/>
              <a:rect l="l" t="t" r="r" b="b"/>
              <a:pathLst>
                <a:path w="429" h="21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52;p2">
              <a:extLst>
                <a:ext uri="{FF2B5EF4-FFF2-40B4-BE49-F238E27FC236}">
                  <a16:creationId xmlns="" xmlns:a16="http://schemas.microsoft.com/office/drawing/2014/main" id="{E1F22219-E5CB-6BF9-2C12-526B96306BF4}"/>
                </a:ext>
              </a:extLst>
            </p:cNvPr>
            <p:cNvSpPr/>
            <p:nvPr/>
          </p:nvSpPr>
          <p:spPr>
            <a:xfrm>
              <a:off x="8458900" y="558350"/>
              <a:ext cx="81375" cy="52475"/>
            </a:xfrm>
            <a:custGeom>
              <a:avLst/>
              <a:gdLst/>
              <a:ahLst/>
              <a:cxnLst/>
              <a:rect l="l" t="t" r="r" b="b"/>
              <a:pathLst>
                <a:path w="3255" h="2099" extrusionOk="0">
                  <a:moveTo>
                    <a:pt x="2655" y="1028"/>
                  </a:moveTo>
                  <a:lnTo>
                    <a:pt x="2655" y="1028"/>
                  </a:lnTo>
                  <a:lnTo>
                    <a:pt x="2655" y="1028"/>
                  </a:lnTo>
                  <a:lnTo>
                    <a:pt x="2655" y="1028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955" y="1285"/>
                  </a:lnTo>
                  <a:lnTo>
                    <a:pt x="3083" y="1456"/>
                  </a:lnTo>
                  <a:lnTo>
                    <a:pt x="3169" y="1670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255" y="2098"/>
                  </a:lnTo>
                  <a:lnTo>
                    <a:pt x="3255" y="2098"/>
                  </a:lnTo>
                  <a:lnTo>
                    <a:pt x="3255" y="1842"/>
                  </a:lnTo>
                  <a:lnTo>
                    <a:pt x="3255" y="1842"/>
                  </a:lnTo>
                  <a:lnTo>
                    <a:pt x="3169" y="1670"/>
                  </a:lnTo>
                  <a:lnTo>
                    <a:pt x="3083" y="1456"/>
                  </a:lnTo>
                  <a:lnTo>
                    <a:pt x="2955" y="1285"/>
                  </a:lnTo>
                  <a:lnTo>
                    <a:pt x="2784" y="1114"/>
                  </a:lnTo>
                  <a:lnTo>
                    <a:pt x="2784" y="1114"/>
                  </a:lnTo>
                  <a:lnTo>
                    <a:pt x="2655" y="1028"/>
                  </a:lnTo>
                  <a:lnTo>
                    <a:pt x="2655" y="1028"/>
                  </a:lnTo>
                  <a:close/>
                  <a:moveTo>
                    <a:pt x="686" y="172"/>
                  </a:moveTo>
                  <a:lnTo>
                    <a:pt x="686" y="172"/>
                  </a:lnTo>
                  <a:lnTo>
                    <a:pt x="686" y="172"/>
                  </a:lnTo>
                  <a:lnTo>
                    <a:pt x="686" y="172"/>
                  </a:lnTo>
                  <a:lnTo>
                    <a:pt x="1328" y="343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484" y="900"/>
                  </a:lnTo>
                  <a:lnTo>
                    <a:pt x="2056" y="686"/>
                  </a:lnTo>
                  <a:lnTo>
                    <a:pt x="2056" y="686"/>
                  </a:lnTo>
                  <a:lnTo>
                    <a:pt x="1884" y="557"/>
                  </a:lnTo>
                  <a:lnTo>
                    <a:pt x="1884" y="557"/>
                  </a:lnTo>
                  <a:lnTo>
                    <a:pt x="1328" y="343"/>
                  </a:lnTo>
                  <a:lnTo>
                    <a:pt x="686" y="172"/>
                  </a:lnTo>
                  <a:lnTo>
                    <a:pt x="686" y="172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53;p2">
              <a:extLst>
                <a:ext uri="{FF2B5EF4-FFF2-40B4-BE49-F238E27FC236}">
                  <a16:creationId xmlns="" xmlns:a16="http://schemas.microsoft.com/office/drawing/2014/main" id="{A4D4C83A-ABAC-7DAC-9806-EA15EBD76E1D}"/>
                </a:ext>
              </a:extLst>
            </p:cNvPr>
            <p:cNvSpPr/>
            <p:nvPr/>
          </p:nvSpPr>
          <p:spPr>
            <a:xfrm>
              <a:off x="8525275" y="584050"/>
              <a:ext cx="15000" cy="26775"/>
            </a:xfrm>
            <a:custGeom>
              <a:avLst/>
              <a:gdLst/>
              <a:ahLst/>
              <a:cxnLst/>
              <a:rect l="l" t="t" r="r" b="b"/>
              <a:pathLst>
                <a:path w="600" h="10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300" y="257"/>
                  </a:lnTo>
                  <a:lnTo>
                    <a:pt x="428" y="428"/>
                  </a:lnTo>
                  <a:lnTo>
                    <a:pt x="514" y="642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600" y="1070"/>
                  </a:lnTo>
                  <a:lnTo>
                    <a:pt x="600" y="1070"/>
                  </a:lnTo>
                  <a:lnTo>
                    <a:pt x="600" y="814"/>
                  </a:lnTo>
                  <a:lnTo>
                    <a:pt x="600" y="814"/>
                  </a:lnTo>
                  <a:lnTo>
                    <a:pt x="514" y="642"/>
                  </a:lnTo>
                  <a:lnTo>
                    <a:pt x="428" y="428"/>
                  </a:lnTo>
                  <a:lnTo>
                    <a:pt x="300" y="257"/>
                  </a:lnTo>
                  <a:lnTo>
                    <a:pt x="129" y="86"/>
                  </a:lnTo>
                  <a:lnTo>
                    <a:pt x="129" y="86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54;p2">
              <a:extLst>
                <a:ext uri="{FF2B5EF4-FFF2-40B4-BE49-F238E27FC236}">
                  <a16:creationId xmlns="" xmlns:a16="http://schemas.microsoft.com/office/drawing/2014/main" id="{274BEAA3-7689-1E80-5BA3-2BD2A4EE2F48}"/>
                </a:ext>
              </a:extLst>
            </p:cNvPr>
            <p:cNvSpPr/>
            <p:nvPr/>
          </p:nvSpPr>
          <p:spPr>
            <a:xfrm>
              <a:off x="8476025" y="562625"/>
              <a:ext cx="44975" cy="18225"/>
            </a:xfrm>
            <a:custGeom>
              <a:avLst/>
              <a:gdLst/>
              <a:ahLst/>
              <a:cxnLst/>
              <a:rect l="l" t="t" r="r" b="b"/>
              <a:pathLst>
                <a:path w="1799" h="7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43" y="172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799" y="729"/>
                  </a:lnTo>
                  <a:lnTo>
                    <a:pt x="1371" y="515"/>
                  </a:lnTo>
                  <a:lnTo>
                    <a:pt x="1371" y="515"/>
                  </a:lnTo>
                  <a:lnTo>
                    <a:pt x="1199" y="386"/>
                  </a:lnTo>
                  <a:lnTo>
                    <a:pt x="1199" y="386"/>
                  </a:lnTo>
                  <a:lnTo>
                    <a:pt x="643" y="17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55;p2">
              <a:extLst>
                <a:ext uri="{FF2B5EF4-FFF2-40B4-BE49-F238E27FC236}">
                  <a16:creationId xmlns="" xmlns:a16="http://schemas.microsoft.com/office/drawing/2014/main" id="{6D5569C7-D8E5-BB6A-67EA-43D5D9AF2066}"/>
                </a:ext>
              </a:extLst>
            </p:cNvPr>
            <p:cNvSpPr/>
            <p:nvPr/>
          </p:nvSpPr>
          <p:spPr>
            <a:xfrm>
              <a:off x="8458900" y="558350"/>
              <a:ext cx="16075" cy="3225"/>
            </a:xfrm>
            <a:custGeom>
              <a:avLst/>
              <a:gdLst/>
              <a:ahLst/>
              <a:cxnLst/>
              <a:rect l="l" t="t" r="r" b="b"/>
              <a:pathLst>
                <a:path w="643" h="12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43" y="129"/>
                  </a:lnTo>
                  <a:lnTo>
                    <a:pt x="600" y="129"/>
                  </a:lnTo>
                  <a:lnTo>
                    <a:pt x="600" y="129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56;p2">
              <a:extLst>
                <a:ext uri="{FF2B5EF4-FFF2-40B4-BE49-F238E27FC236}">
                  <a16:creationId xmlns="" xmlns:a16="http://schemas.microsoft.com/office/drawing/2014/main" id="{B36B4C77-CB89-9B62-2FE0-6E013FC124B3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57;p2">
              <a:extLst>
                <a:ext uri="{FF2B5EF4-FFF2-40B4-BE49-F238E27FC236}">
                  <a16:creationId xmlns="" xmlns:a16="http://schemas.microsoft.com/office/drawing/2014/main" id="{189BA2D9-01BE-DD91-C0B3-05D6BBDDA366}"/>
                </a:ext>
              </a:extLst>
            </p:cNvPr>
            <p:cNvSpPr/>
            <p:nvPr/>
          </p:nvSpPr>
          <p:spPr>
            <a:xfrm>
              <a:off x="8271575" y="785275"/>
              <a:ext cx="2175" cy="1100"/>
            </a:xfrm>
            <a:custGeom>
              <a:avLst/>
              <a:gdLst/>
              <a:ahLst/>
              <a:cxnLst/>
              <a:rect l="l" t="t" r="r" b="b"/>
              <a:pathLst>
                <a:path w="87" h="44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58;p2">
              <a:extLst>
                <a:ext uri="{FF2B5EF4-FFF2-40B4-BE49-F238E27FC236}">
                  <a16:creationId xmlns="" xmlns:a16="http://schemas.microsoft.com/office/drawing/2014/main" id="{13CF45FD-09C3-0B3A-4676-BAE85633A428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extrusionOk="0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59;p2">
              <a:extLst>
                <a:ext uri="{FF2B5EF4-FFF2-40B4-BE49-F238E27FC236}">
                  <a16:creationId xmlns="" xmlns:a16="http://schemas.microsoft.com/office/drawing/2014/main" id="{0FEE6BA8-DE53-F838-82F1-AD949309D783}"/>
                </a:ext>
              </a:extLst>
            </p:cNvPr>
            <p:cNvSpPr/>
            <p:nvPr/>
          </p:nvSpPr>
          <p:spPr>
            <a:xfrm>
              <a:off x="8413950" y="8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;p2">
              <a:extLst>
                <a:ext uri="{FF2B5EF4-FFF2-40B4-BE49-F238E27FC236}">
                  <a16:creationId xmlns="" xmlns:a16="http://schemas.microsoft.com/office/drawing/2014/main" id="{E0378559-058D-E8ED-9CC4-C26227A0DD21}"/>
                </a:ext>
              </a:extLst>
            </p:cNvPr>
            <p:cNvSpPr/>
            <p:nvPr/>
          </p:nvSpPr>
          <p:spPr>
            <a:xfrm>
              <a:off x="8413950" y="860200"/>
              <a:ext cx="25" cy="1100"/>
            </a:xfrm>
            <a:custGeom>
              <a:avLst/>
              <a:gdLst/>
              <a:ahLst/>
              <a:cxnLst/>
              <a:rect l="l" t="t" r="r" b="b"/>
              <a:pathLst>
                <a:path w="1" h="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1;p2">
              <a:extLst>
                <a:ext uri="{FF2B5EF4-FFF2-40B4-BE49-F238E27FC236}">
                  <a16:creationId xmlns="" xmlns:a16="http://schemas.microsoft.com/office/drawing/2014/main" id="{7AB7B379-8886-A644-9E30-464D22E8DAD3}"/>
                </a:ext>
              </a:extLst>
            </p:cNvPr>
            <p:cNvSpPr/>
            <p:nvPr/>
          </p:nvSpPr>
          <p:spPr>
            <a:xfrm>
              <a:off x="8380775" y="861275"/>
              <a:ext cx="33200" cy="4300"/>
            </a:xfrm>
            <a:custGeom>
              <a:avLst/>
              <a:gdLst/>
              <a:ahLst/>
              <a:cxnLst/>
              <a:rect l="l" t="t" r="r" b="b"/>
              <a:pathLst>
                <a:path w="1328" h="172" extrusionOk="0">
                  <a:moveTo>
                    <a:pt x="599" y="171"/>
                  </a:moveTo>
                  <a:lnTo>
                    <a:pt x="599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599" y="171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close/>
                  <a:moveTo>
                    <a:pt x="1327" y="0"/>
                  </a:moveTo>
                  <a:lnTo>
                    <a:pt x="1327" y="0"/>
                  </a:lnTo>
                  <a:lnTo>
                    <a:pt x="1327" y="0"/>
                  </a:lnTo>
                  <a:lnTo>
                    <a:pt x="1327" y="0"/>
                  </a:lnTo>
                  <a:lnTo>
                    <a:pt x="1156" y="86"/>
                  </a:lnTo>
                  <a:lnTo>
                    <a:pt x="985" y="129"/>
                  </a:lnTo>
                  <a:lnTo>
                    <a:pt x="642" y="171"/>
                  </a:lnTo>
                  <a:lnTo>
                    <a:pt x="642" y="171"/>
                  </a:lnTo>
                  <a:lnTo>
                    <a:pt x="985" y="129"/>
                  </a:lnTo>
                  <a:lnTo>
                    <a:pt x="1156" y="86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CC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2;p2">
              <a:extLst>
                <a:ext uri="{FF2B5EF4-FFF2-40B4-BE49-F238E27FC236}">
                  <a16:creationId xmlns="" xmlns:a16="http://schemas.microsoft.com/office/drawing/2014/main" id="{B9352B1D-0D9F-2DEC-649E-1E548A039BAE}"/>
                </a:ext>
              </a:extLst>
            </p:cNvPr>
            <p:cNvSpPr/>
            <p:nvPr/>
          </p:nvSpPr>
          <p:spPr>
            <a:xfrm>
              <a:off x="8395750" y="865550"/>
              <a:ext cx="1100" cy="25"/>
            </a:xfrm>
            <a:custGeom>
              <a:avLst/>
              <a:gdLst/>
              <a:ahLst/>
              <a:cxnLst/>
              <a:rect l="l" t="t" r="r" b="b"/>
              <a:pathLst>
                <a:path w="44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3;p2">
              <a:extLst>
                <a:ext uri="{FF2B5EF4-FFF2-40B4-BE49-F238E27FC236}">
                  <a16:creationId xmlns="" xmlns:a16="http://schemas.microsoft.com/office/drawing/2014/main" id="{D8FBD2B9-2D8A-2A74-1ED4-8D2305F521E0}"/>
                </a:ext>
              </a:extLst>
            </p:cNvPr>
            <p:cNvSpPr/>
            <p:nvPr/>
          </p:nvSpPr>
          <p:spPr>
            <a:xfrm>
              <a:off x="8380775" y="863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4;p2">
              <a:extLst>
                <a:ext uri="{FF2B5EF4-FFF2-40B4-BE49-F238E27FC236}">
                  <a16:creationId xmlns="" xmlns:a16="http://schemas.microsoft.com/office/drawing/2014/main" id="{C5B13027-3577-2388-702B-40F57E50BB8A}"/>
                </a:ext>
              </a:extLst>
            </p:cNvPr>
            <p:cNvSpPr/>
            <p:nvPr/>
          </p:nvSpPr>
          <p:spPr>
            <a:xfrm>
              <a:off x="8396825" y="861275"/>
              <a:ext cx="17150" cy="4300"/>
            </a:xfrm>
            <a:custGeom>
              <a:avLst/>
              <a:gdLst/>
              <a:ahLst/>
              <a:cxnLst/>
              <a:rect l="l" t="t" r="r" b="b"/>
              <a:pathLst>
                <a:path w="686" h="172" fill="none" extrusionOk="0">
                  <a:moveTo>
                    <a:pt x="685" y="0"/>
                  </a:move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514" y="86"/>
                  </a:lnTo>
                  <a:lnTo>
                    <a:pt x="343" y="129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343" y="129"/>
                  </a:lnTo>
                  <a:lnTo>
                    <a:pt x="514" y="86"/>
                  </a:lnTo>
                  <a:lnTo>
                    <a:pt x="6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5;p2">
              <a:extLst>
                <a:ext uri="{FF2B5EF4-FFF2-40B4-BE49-F238E27FC236}">
                  <a16:creationId xmlns="" xmlns:a16="http://schemas.microsoft.com/office/drawing/2014/main" id="{C4857155-6F8E-4A2F-D72E-0A9D85FC7D4F}"/>
                </a:ext>
              </a:extLst>
            </p:cNvPr>
            <p:cNvSpPr/>
            <p:nvPr/>
          </p:nvSpPr>
          <p:spPr>
            <a:xfrm>
              <a:off x="8059650" y="408500"/>
              <a:ext cx="480625" cy="457075"/>
            </a:xfrm>
            <a:custGeom>
              <a:avLst/>
              <a:gdLst/>
              <a:ahLst/>
              <a:cxnLst/>
              <a:rect l="l" t="t" r="r" b="b"/>
              <a:pathLst>
                <a:path w="19225" h="18283" extrusionOk="0">
                  <a:moveTo>
                    <a:pt x="10062" y="0"/>
                  </a:moveTo>
                  <a:lnTo>
                    <a:pt x="10019" y="43"/>
                  </a:lnTo>
                  <a:lnTo>
                    <a:pt x="9891" y="43"/>
                  </a:lnTo>
                  <a:lnTo>
                    <a:pt x="9548" y="172"/>
                  </a:lnTo>
                  <a:lnTo>
                    <a:pt x="9591" y="172"/>
                  </a:lnTo>
                  <a:lnTo>
                    <a:pt x="9848" y="214"/>
                  </a:lnTo>
                  <a:lnTo>
                    <a:pt x="10062" y="257"/>
                  </a:lnTo>
                  <a:lnTo>
                    <a:pt x="10276" y="300"/>
                  </a:lnTo>
                  <a:lnTo>
                    <a:pt x="10490" y="386"/>
                  </a:lnTo>
                  <a:lnTo>
                    <a:pt x="10833" y="685"/>
                  </a:lnTo>
                  <a:lnTo>
                    <a:pt x="11132" y="985"/>
                  </a:lnTo>
                  <a:lnTo>
                    <a:pt x="11432" y="1413"/>
                  </a:lnTo>
                  <a:lnTo>
                    <a:pt x="11646" y="1841"/>
                  </a:lnTo>
                  <a:lnTo>
                    <a:pt x="11860" y="2312"/>
                  </a:lnTo>
                  <a:lnTo>
                    <a:pt x="12032" y="2826"/>
                  </a:lnTo>
                  <a:lnTo>
                    <a:pt x="12331" y="3811"/>
                  </a:lnTo>
                  <a:lnTo>
                    <a:pt x="12588" y="4667"/>
                  </a:lnTo>
                  <a:lnTo>
                    <a:pt x="12717" y="5010"/>
                  </a:lnTo>
                  <a:lnTo>
                    <a:pt x="12888" y="5309"/>
                  </a:lnTo>
                  <a:lnTo>
                    <a:pt x="13016" y="5481"/>
                  </a:lnTo>
                  <a:lnTo>
                    <a:pt x="13102" y="5566"/>
                  </a:lnTo>
                  <a:lnTo>
                    <a:pt x="13188" y="5566"/>
                  </a:lnTo>
                  <a:lnTo>
                    <a:pt x="13188" y="5524"/>
                  </a:lnTo>
                  <a:lnTo>
                    <a:pt x="13188" y="5395"/>
                  </a:lnTo>
                  <a:lnTo>
                    <a:pt x="13145" y="4881"/>
                  </a:lnTo>
                  <a:lnTo>
                    <a:pt x="13016" y="4196"/>
                  </a:lnTo>
                  <a:lnTo>
                    <a:pt x="12845" y="3383"/>
                  </a:lnTo>
                  <a:lnTo>
                    <a:pt x="12588" y="2526"/>
                  </a:lnTo>
                  <a:lnTo>
                    <a:pt x="12588" y="2441"/>
                  </a:lnTo>
                  <a:lnTo>
                    <a:pt x="12460" y="2098"/>
                  </a:lnTo>
                  <a:lnTo>
                    <a:pt x="12160" y="1499"/>
                  </a:lnTo>
                  <a:lnTo>
                    <a:pt x="11860" y="942"/>
                  </a:lnTo>
                  <a:lnTo>
                    <a:pt x="11689" y="728"/>
                  </a:lnTo>
                  <a:lnTo>
                    <a:pt x="11475" y="514"/>
                  </a:lnTo>
                  <a:lnTo>
                    <a:pt x="11261" y="343"/>
                  </a:lnTo>
                  <a:lnTo>
                    <a:pt x="11047" y="214"/>
                  </a:lnTo>
                  <a:lnTo>
                    <a:pt x="10961" y="172"/>
                  </a:lnTo>
                  <a:lnTo>
                    <a:pt x="10918" y="129"/>
                  </a:lnTo>
                  <a:lnTo>
                    <a:pt x="10704" y="43"/>
                  </a:lnTo>
                  <a:lnTo>
                    <a:pt x="10490" y="0"/>
                  </a:lnTo>
                  <a:close/>
                  <a:moveTo>
                    <a:pt x="86" y="5352"/>
                  </a:moveTo>
                  <a:lnTo>
                    <a:pt x="86" y="5438"/>
                  </a:lnTo>
                  <a:lnTo>
                    <a:pt x="43" y="5609"/>
                  </a:lnTo>
                  <a:lnTo>
                    <a:pt x="0" y="5823"/>
                  </a:lnTo>
                  <a:lnTo>
                    <a:pt x="43" y="6166"/>
                  </a:lnTo>
                  <a:lnTo>
                    <a:pt x="172" y="6551"/>
                  </a:lnTo>
                  <a:lnTo>
                    <a:pt x="343" y="6936"/>
                  </a:lnTo>
                  <a:lnTo>
                    <a:pt x="557" y="7322"/>
                  </a:lnTo>
                  <a:lnTo>
                    <a:pt x="857" y="7750"/>
                  </a:lnTo>
                  <a:lnTo>
                    <a:pt x="1156" y="8135"/>
                  </a:lnTo>
                  <a:lnTo>
                    <a:pt x="1799" y="8906"/>
                  </a:lnTo>
                  <a:lnTo>
                    <a:pt x="2441" y="9548"/>
                  </a:lnTo>
                  <a:lnTo>
                    <a:pt x="3040" y="10105"/>
                  </a:lnTo>
                  <a:lnTo>
                    <a:pt x="3597" y="10576"/>
                  </a:lnTo>
                  <a:lnTo>
                    <a:pt x="3597" y="10619"/>
                  </a:lnTo>
                  <a:lnTo>
                    <a:pt x="3683" y="10490"/>
                  </a:lnTo>
                  <a:lnTo>
                    <a:pt x="3768" y="10319"/>
                  </a:lnTo>
                  <a:lnTo>
                    <a:pt x="3768" y="10148"/>
                  </a:lnTo>
                  <a:lnTo>
                    <a:pt x="3683" y="9976"/>
                  </a:lnTo>
                  <a:lnTo>
                    <a:pt x="3426" y="9719"/>
                  </a:lnTo>
                  <a:lnTo>
                    <a:pt x="3083" y="9377"/>
                  </a:lnTo>
                  <a:lnTo>
                    <a:pt x="2612" y="8949"/>
                  </a:lnTo>
                  <a:lnTo>
                    <a:pt x="2098" y="8435"/>
                  </a:lnTo>
                  <a:lnTo>
                    <a:pt x="1585" y="7836"/>
                  </a:lnTo>
                  <a:lnTo>
                    <a:pt x="1071" y="7151"/>
                  </a:lnTo>
                  <a:lnTo>
                    <a:pt x="814" y="6765"/>
                  </a:lnTo>
                  <a:lnTo>
                    <a:pt x="600" y="6380"/>
                  </a:lnTo>
                  <a:lnTo>
                    <a:pt x="386" y="5909"/>
                  </a:lnTo>
                  <a:lnTo>
                    <a:pt x="214" y="5481"/>
                  </a:lnTo>
                  <a:lnTo>
                    <a:pt x="172" y="5395"/>
                  </a:lnTo>
                  <a:lnTo>
                    <a:pt x="86" y="5352"/>
                  </a:lnTo>
                  <a:close/>
                  <a:moveTo>
                    <a:pt x="7493" y="14643"/>
                  </a:moveTo>
                  <a:lnTo>
                    <a:pt x="7236" y="14686"/>
                  </a:lnTo>
                  <a:lnTo>
                    <a:pt x="6680" y="14857"/>
                  </a:lnTo>
                  <a:lnTo>
                    <a:pt x="6080" y="15114"/>
                  </a:lnTo>
                  <a:lnTo>
                    <a:pt x="5438" y="15371"/>
                  </a:lnTo>
                  <a:lnTo>
                    <a:pt x="4796" y="15671"/>
                  </a:lnTo>
                  <a:lnTo>
                    <a:pt x="4153" y="15885"/>
                  </a:lnTo>
                  <a:lnTo>
                    <a:pt x="3554" y="16056"/>
                  </a:lnTo>
                  <a:lnTo>
                    <a:pt x="3254" y="16099"/>
                  </a:lnTo>
                  <a:lnTo>
                    <a:pt x="2997" y="16142"/>
                  </a:lnTo>
                  <a:lnTo>
                    <a:pt x="2698" y="16099"/>
                  </a:lnTo>
                  <a:lnTo>
                    <a:pt x="2441" y="16013"/>
                  </a:lnTo>
                  <a:lnTo>
                    <a:pt x="2184" y="15842"/>
                  </a:lnTo>
                  <a:lnTo>
                    <a:pt x="2013" y="15585"/>
                  </a:lnTo>
                  <a:lnTo>
                    <a:pt x="2013" y="15756"/>
                  </a:lnTo>
                  <a:lnTo>
                    <a:pt x="2013" y="15842"/>
                  </a:lnTo>
                  <a:lnTo>
                    <a:pt x="2013" y="15885"/>
                  </a:lnTo>
                  <a:lnTo>
                    <a:pt x="2056" y="15970"/>
                  </a:lnTo>
                  <a:lnTo>
                    <a:pt x="2056" y="16056"/>
                  </a:lnTo>
                  <a:lnTo>
                    <a:pt x="2098" y="16185"/>
                  </a:lnTo>
                  <a:lnTo>
                    <a:pt x="2141" y="16227"/>
                  </a:lnTo>
                  <a:lnTo>
                    <a:pt x="2227" y="16441"/>
                  </a:lnTo>
                  <a:lnTo>
                    <a:pt x="2355" y="16570"/>
                  </a:lnTo>
                  <a:lnTo>
                    <a:pt x="2441" y="16613"/>
                  </a:lnTo>
                  <a:lnTo>
                    <a:pt x="2612" y="16741"/>
                  </a:lnTo>
                  <a:lnTo>
                    <a:pt x="2826" y="16784"/>
                  </a:lnTo>
                  <a:lnTo>
                    <a:pt x="3040" y="16827"/>
                  </a:lnTo>
                  <a:lnTo>
                    <a:pt x="3340" y="16870"/>
                  </a:lnTo>
                  <a:lnTo>
                    <a:pt x="3939" y="16784"/>
                  </a:lnTo>
                  <a:lnTo>
                    <a:pt x="4624" y="16656"/>
                  </a:lnTo>
                  <a:lnTo>
                    <a:pt x="5310" y="16441"/>
                  </a:lnTo>
                  <a:lnTo>
                    <a:pt x="6037" y="16185"/>
                  </a:lnTo>
                  <a:lnTo>
                    <a:pt x="7365" y="15628"/>
                  </a:lnTo>
                  <a:lnTo>
                    <a:pt x="8392" y="15157"/>
                  </a:lnTo>
                  <a:lnTo>
                    <a:pt x="8478" y="15114"/>
                  </a:lnTo>
                  <a:lnTo>
                    <a:pt x="8563" y="15071"/>
                  </a:lnTo>
                  <a:lnTo>
                    <a:pt x="8435" y="14857"/>
                  </a:lnTo>
                  <a:lnTo>
                    <a:pt x="8221" y="14729"/>
                  </a:lnTo>
                  <a:lnTo>
                    <a:pt x="8007" y="14643"/>
                  </a:lnTo>
                  <a:close/>
                  <a:moveTo>
                    <a:pt x="15971" y="5995"/>
                  </a:moveTo>
                  <a:lnTo>
                    <a:pt x="16570" y="6251"/>
                  </a:lnTo>
                  <a:lnTo>
                    <a:pt x="17212" y="6637"/>
                  </a:lnTo>
                  <a:lnTo>
                    <a:pt x="17512" y="6851"/>
                  </a:lnTo>
                  <a:lnTo>
                    <a:pt x="17769" y="7065"/>
                  </a:lnTo>
                  <a:lnTo>
                    <a:pt x="17940" y="7236"/>
                  </a:lnTo>
                  <a:lnTo>
                    <a:pt x="18026" y="7450"/>
                  </a:lnTo>
                  <a:lnTo>
                    <a:pt x="18111" y="7878"/>
                  </a:lnTo>
                  <a:lnTo>
                    <a:pt x="18069" y="8221"/>
                  </a:lnTo>
                  <a:lnTo>
                    <a:pt x="17983" y="8563"/>
                  </a:lnTo>
                  <a:lnTo>
                    <a:pt x="17812" y="8820"/>
                  </a:lnTo>
                  <a:lnTo>
                    <a:pt x="17555" y="9077"/>
                  </a:lnTo>
                  <a:lnTo>
                    <a:pt x="17255" y="9291"/>
                  </a:lnTo>
                  <a:lnTo>
                    <a:pt x="16955" y="9463"/>
                  </a:lnTo>
                  <a:lnTo>
                    <a:pt x="16570" y="9634"/>
                  </a:lnTo>
                  <a:lnTo>
                    <a:pt x="15799" y="9976"/>
                  </a:lnTo>
                  <a:lnTo>
                    <a:pt x="15071" y="10362"/>
                  </a:lnTo>
                  <a:lnTo>
                    <a:pt x="14729" y="10576"/>
                  </a:lnTo>
                  <a:lnTo>
                    <a:pt x="14429" y="10833"/>
                  </a:lnTo>
                  <a:lnTo>
                    <a:pt x="14172" y="11090"/>
                  </a:lnTo>
                  <a:lnTo>
                    <a:pt x="13958" y="11432"/>
                  </a:lnTo>
                  <a:lnTo>
                    <a:pt x="13830" y="11817"/>
                  </a:lnTo>
                  <a:lnTo>
                    <a:pt x="13744" y="12203"/>
                  </a:lnTo>
                  <a:lnTo>
                    <a:pt x="13744" y="12588"/>
                  </a:lnTo>
                  <a:lnTo>
                    <a:pt x="13744" y="13016"/>
                  </a:lnTo>
                  <a:lnTo>
                    <a:pt x="13787" y="13830"/>
                  </a:lnTo>
                  <a:lnTo>
                    <a:pt x="13915" y="14686"/>
                  </a:lnTo>
                  <a:lnTo>
                    <a:pt x="14001" y="15500"/>
                  </a:lnTo>
                  <a:lnTo>
                    <a:pt x="14001" y="15885"/>
                  </a:lnTo>
                  <a:lnTo>
                    <a:pt x="13958" y="16227"/>
                  </a:lnTo>
                  <a:lnTo>
                    <a:pt x="13873" y="16570"/>
                  </a:lnTo>
                  <a:lnTo>
                    <a:pt x="13701" y="16870"/>
                  </a:lnTo>
                  <a:lnTo>
                    <a:pt x="13487" y="17126"/>
                  </a:lnTo>
                  <a:lnTo>
                    <a:pt x="13230" y="17341"/>
                  </a:lnTo>
                  <a:lnTo>
                    <a:pt x="13016" y="17426"/>
                  </a:lnTo>
                  <a:lnTo>
                    <a:pt x="12802" y="17469"/>
                  </a:lnTo>
                  <a:lnTo>
                    <a:pt x="12503" y="17426"/>
                  </a:lnTo>
                  <a:lnTo>
                    <a:pt x="12160" y="17383"/>
                  </a:lnTo>
                  <a:lnTo>
                    <a:pt x="11475" y="17169"/>
                  </a:lnTo>
                  <a:lnTo>
                    <a:pt x="10790" y="16870"/>
                  </a:lnTo>
                  <a:lnTo>
                    <a:pt x="10233" y="16613"/>
                  </a:lnTo>
                  <a:lnTo>
                    <a:pt x="10319" y="16698"/>
                  </a:lnTo>
                  <a:lnTo>
                    <a:pt x="10447" y="16784"/>
                  </a:lnTo>
                  <a:lnTo>
                    <a:pt x="10533" y="16870"/>
                  </a:lnTo>
                  <a:lnTo>
                    <a:pt x="10661" y="16955"/>
                  </a:lnTo>
                  <a:lnTo>
                    <a:pt x="11389" y="17469"/>
                  </a:lnTo>
                  <a:lnTo>
                    <a:pt x="11775" y="17726"/>
                  </a:lnTo>
                  <a:lnTo>
                    <a:pt x="12117" y="17897"/>
                  </a:lnTo>
                  <a:lnTo>
                    <a:pt x="12203" y="17940"/>
                  </a:lnTo>
                  <a:lnTo>
                    <a:pt x="12374" y="18026"/>
                  </a:lnTo>
                  <a:lnTo>
                    <a:pt x="12503" y="18068"/>
                  </a:lnTo>
                  <a:lnTo>
                    <a:pt x="12717" y="18154"/>
                  </a:lnTo>
                  <a:lnTo>
                    <a:pt x="12845" y="18197"/>
                  </a:lnTo>
                  <a:lnTo>
                    <a:pt x="13145" y="18282"/>
                  </a:lnTo>
                  <a:lnTo>
                    <a:pt x="13487" y="18282"/>
                  </a:lnTo>
                  <a:lnTo>
                    <a:pt x="13830" y="18240"/>
                  </a:lnTo>
                  <a:lnTo>
                    <a:pt x="14001" y="18197"/>
                  </a:lnTo>
                  <a:lnTo>
                    <a:pt x="14172" y="18111"/>
                  </a:lnTo>
                  <a:lnTo>
                    <a:pt x="14172" y="18068"/>
                  </a:lnTo>
                  <a:lnTo>
                    <a:pt x="14215" y="18068"/>
                  </a:lnTo>
                  <a:lnTo>
                    <a:pt x="14429" y="17897"/>
                  </a:lnTo>
                  <a:lnTo>
                    <a:pt x="14600" y="17640"/>
                  </a:lnTo>
                  <a:lnTo>
                    <a:pt x="14772" y="17383"/>
                  </a:lnTo>
                  <a:lnTo>
                    <a:pt x="14900" y="17041"/>
                  </a:lnTo>
                  <a:lnTo>
                    <a:pt x="14986" y="16741"/>
                  </a:lnTo>
                  <a:lnTo>
                    <a:pt x="15029" y="16356"/>
                  </a:lnTo>
                  <a:lnTo>
                    <a:pt x="15071" y="15585"/>
                  </a:lnTo>
                  <a:lnTo>
                    <a:pt x="15071" y="14943"/>
                  </a:lnTo>
                  <a:lnTo>
                    <a:pt x="14986" y="14301"/>
                  </a:lnTo>
                  <a:lnTo>
                    <a:pt x="14815" y="13145"/>
                  </a:lnTo>
                  <a:lnTo>
                    <a:pt x="14600" y="12288"/>
                  </a:lnTo>
                  <a:lnTo>
                    <a:pt x="14515" y="11989"/>
                  </a:lnTo>
                  <a:lnTo>
                    <a:pt x="15243" y="11603"/>
                  </a:lnTo>
                  <a:lnTo>
                    <a:pt x="16013" y="11218"/>
                  </a:lnTo>
                  <a:lnTo>
                    <a:pt x="16870" y="10704"/>
                  </a:lnTo>
                  <a:lnTo>
                    <a:pt x="17726" y="10148"/>
                  </a:lnTo>
                  <a:lnTo>
                    <a:pt x="18154" y="9805"/>
                  </a:lnTo>
                  <a:lnTo>
                    <a:pt x="18497" y="9463"/>
                  </a:lnTo>
                  <a:lnTo>
                    <a:pt x="18796" y="9120"/>
                  </a:lnTo>
                  <a:lnTo>
                    <a:pt x="19053" y="8778"/>
                  </a:lnTo>
                  <a:lnTo>
                    <a:pt x="19182" y="8435"/>
                  </a:lnTo>
                  <a:lnTo>
                    <a:pt x="19225" y="8264"/>
                  </a:lnTo>
                  <a:lnTo>
                    <a:pt x="19225" y="8092"/>
                  </a:lnTo>
                  <a:lnTo>
                    <a:pt x="19225" y="7836"/>
                  </a:lnTo>
                  <a:lnTo>
                    <a:pt x="19139" y="7664"/>
                  </a:lnTo>
                  <a:lnTo>
                    <a:pt x="19053" y="7450"/>
                  </a:lnTo>
                  <a:lnTo>
                    <a:pt x="18925" y="7279"/>
                  </a:lnTo>
                  <a:lnTo>
                    <a:pt x="18754" y="7108"/>
                  </a:lnTo>
                  <a:lnTo>
                    <a:pt x="18625" y="7022"/>
                  </a:lnTo>
                  <a:lnTo>
                    <a:pt x="18454" y="6894"/>
                  </a:lnTo>
                  <a:lnTo>
                    <a:pt x="18026" y="6680"/>
                  </a:lnTo>
                  <a:lnTo>
                    <a:pt x="17854" y="6551"/>
                  </a:lnTo>
                  <a:lnTo>
                    <a:pt x="17298" y="6337"/>
                  </a:lnTo>
                  <a:lnTo>
                    <a:pt x="16656" y="6166"/>
                  </a:lnTo>
                  <a:lnTo>
                    <a:pt x="16613" y="6123"/>
                  </a:lnTo>
                  <a:lnTo>
                    <a:pt x="16570" y="6123"/>
                  </a:lnTo>
                  <a:lnTo>
                    <a:pt x="16099" y="5995"/>
                  </a:lnTo>
                  <a:close/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6;p2">
              <a:extLst>
                <a:ext uri="{FF2B5EF4-FFF2-40B4-BE49-F238E27FC236}">
                  <a16:creationId xmlns="" xmlns:a16="http://schemas.microsoft.com/office/drawing/2014/main" id="{49D6379F-3112-B210-B824-3E65548377BD}"/>
                </a:ext>
              </a:extLst>
            </p:cNvPr>
            <p:cNvSpPr/>
            <p:nvPr/>
          </p:nvSpPr>
          <p:spPr>
            <a:xfrm>
              <a:off x="8109950" y="774575"/>
              <a:ext cx="163800" cy="55675"/>
            </a:xfrm>
            <a:custGeom>
              <a:avLst/>
              <a:gdLst/>
              <a:ahLst/>
              <a:cxnLst/>
              <a:rect l="l" t="t" r="r" b="b"/>
              <a:pathLst>
                <a:path w="6552" h="2227" fill="none" extrusionOk="0">
                  <a:moveTo>
                    <a:pt x="5738" y="0"/>
                  </a:moveTo>
                  <a:lnTo>
                    <a:pt x="5738" y="0"/>
                  </a:lnTo>
                  <a:lnTo>
                    <a:pt x="5481" y="0"/>
                  </a:lnTo>
                  <a:lnTo>
                    <a:pt x="5224" y="43"/>
                  </a:lnTo>
                  <a:lnTo>
                    <a:pt x="4668" y="214"/>
                  </a:lnTo>
                  <a:lnTo>
                    <a:pt x="4068" y="471"/>
                  </a:lnTo>
                  <a:lnTo>
                    <a:pt x="3426" y="728"/>
                  </a:lnTo>
                  <a:lnTo>
                    <a:pt x="3426" y="728"/>
                  </a:lnTo>
                  <a:lnTo>
                    <a:pt x="2784" y="1028"/>
                  </a:lnTo>
                  <a:lnTo>
                    <a:pt x="2141" y="1242"/>
                  </a:lnTo>
                  <a:lnTo>
                    <a:pt x="1542" y="1413"/>
                  </a:lnTo>
                  <a:lnTo>
                    <a:pt x="1242" y="1456"/>
                  </a:lnTo>
                  <a:lnTo>
                    <a:pt x="985" y="1499"/>
                  </a:lnTo>
                  <a:lnTo>
                    <a:pt x="985" y="1499"/>
                  </a:lnTo>
                  <a:lnTo>
                    <a:pt x="686" y="1456"/>
                  </a:lnTo>
                  <a:lnTo>
                    <a:pt x="429" y="1370"/>
                  </a:lnTo>
                  <a:lnTo>
                    <a:pt x="172" y="1199"/>
                  </a:lnTo>
                  <a:lnTo>
                    <a:pt x="1" y="942"/>
                  </a:lnTo>
                  <a:lnTo>
                    <a:pt x="1" y="942"/>
                  </a:lnTo>
                  <a:lnTo>
                    <a:pt x="1" y="1113"/>
                  </a:lnTo>
                  <a:lnTo>
                    <a:pt x="1" y="1113"/>
                  </a:lnTo>
                  <a:lnTo>
                    <a:pt x="1" y="1199"/>
                  </a:lnTo>
                  <a:lnTo>
                    <a:pt x="1" y="1199"/>
                  </a:lnTo>
                  <a:lnTo>
                    <a:pt x="1" y="1242"/>
                  </a:lnTo>
                  <a:lnTo>
                    <a:pt x="1" y="1242"/>
                  </a:lnTo>
                  <a:lnTo>
                    <a:pt x="44" y="1327"/>
                  </a:lnTo>
                  <a:lnTo>
                    <a:pt x="44" y="1327"/>
                  </a:lnTo>
                  <a:lnTo>
                    <a:pt x="44" y="1413"/>
                  </a:lnTo>
                  <a:lnTo>
                    <a:pt x="44" y="1413"/>
                  </a:lnTo>
                  <a:lnTo>
                    <a:pt x="86" y="1542"/>
                  </a:lnTo>
                  <a:lnTo>
                    <a:pt x="86" y="1542"/>
                  </a:lnTo>
                  <a:lnTo>
                    <a:pt x="129" y="1584"/>
                  </a:lnTo>
                  <a:lnTo>
                    <a:pt x="129" y="1584"/>
                  </a:lnTo>
                  <a:lnTo>
                    <a:pt x="215" y="1798"/>
                  </a:lnTo>
                  <a:lnTo>
                    <a:pt x="343" y="1927"/>
                  </a:lnTo>
                  <a:lnTo>
                    <a:pt x="343" y="1927"/>
                  </a:lnTo>
                  <a:lnTo>
                    <a:pt x="429" y="1970"/>
                  </a:lnTo>
                  <a:lnTo>
                    <a:pt x="429" y="1970"/>
                  </a:lnTo>
                  <a:lnTo>
                    <a:pt x="600" y="2098"/>
                  </a:lnTo>
                  <a:lnTo>
                    <a:pt x="814" y="2141"/>
                  </a:lnTo>
                  <a:lnTo>
                    <a:pt x="1028" y="2184"/>
                  </a:lnTo>
                  <a:lnTo>
                    <a:pt x="1328" y="2227"/>
                  </a:lnTo>
                  <a:lnTo>
                    <a:pt x="1328" y="2227"/>
                  </a:lnTo>
                  <a:lnTo>
                    <a:pt x="1927" y="2141"/>
                  </a:lnTo>
                  <a:lnTo>
                    <a:pt x="2612" y="2013"/>
                  </a:lnTo>
                  <a:lnTo>
                    <a:pt x="3298" y="1798"/>
                  </a:lnTo>
                  <a:lnTo>
                    <a:pt x="4025" y="1542"/>
                  </a:lnTo>
                  <a:lnTo>
                    <a:pt x="5353" y="985"/>
                  </a:lnTo>
                  <a:lnTo>
                    <a:pt x="6380" y="514"/>
                  </a:lnTo>
                  <a:lnTo>
                    <a:pt x="6380" y="514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466" y="471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551" y="428"/>
                  </a:lnTo>
                  <a:lnTo>
                    <a:pt x="6423" y="214"/>
                  </a:lnTo>
                  <a:lnTo>
                    <a:pt x="6209" y="86"/>
                  </a:lnTo>
                  <a:lnTo>
                    <a:pt x="5995" y="0"/>
                  </a:lnTo>
                  <a:lnTo>
                    <a:pt x="5738" y="0"/>
                  </a:lnTo>
                </a:path>
              </a:pathLst>
            </a:custGeom>
            <a:solidFill>
              <a:srgbClr val="FFD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235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7;p2">
              <a:extLst>
                <a:ext uri="{FF2B5EF4-FFF2-40B4-BE49-F238E27FC236}">
                  <a16:creationId xmlns="" xmlns:a16="http://schemas.microsoft.com/office/drawing/2014/main" id="{D83C240B-F127-5961-A1C2-F787F60BECB5}"/>
                </a:ext>
              </a:extLst>
            </p:cNvPr>
            <p:cNvSpPr/>
            <p:nvPr/>
          </p:nvSpPr>
          <p:spPr>
            <a:xfrm>
              <a:off x="8315475" y="558350"/>
              <a:ext cx="224800" cy="307225"/>
            </a:xfrm>
            <a:custGeom>
              <a:avLst/>
              <a:gdLst/>
              <a:ahLst/>
              <a:cxnLst/>
              <a:rect l="l" t="t" r="r" b="b"/>
              <a:pathLst>
                <a:path w="8992" h="12289" fill="none" extrusionOk="0">
                  <a:moveTo>
                    <a:pt x="5738" y="1"/>
                  </a:moveTo>
                  <a:lnTo>
                    <a:pt x="5738" y="1"/>
                  </a:lnTo>
                  <a:lnTo>
                    <a:pt x="6337" y="257"/>
                  </a:lnTo>
                  <a:lnTo>
                    <a:pt x="6979" y="643"/>
                  </a:lnTo>
                  <a:lnTo>
                    <a:pt x="7279" y="857"/>
                  </a:lnTo>
                  <a:lnTo>
                    <a:pt x="7536" y="1071"/>
                  </a:lnTo>
                  <a:lnTo>
                    <a:pt x="7707" y="1242"/>
                  </a:lnTo>
                  <a:lnTo>
                    <a:pt x="7793" y="1456"/>
                  </a:lnTo>
                  <a:lnTo>
                    <a:pt x="7793" y="1456"/>
                  </a:lnTo>
                  <a:lnTo>
                    <a:pt x="7878" y="1884"/>
                  </a:lnTo>
                  <a:lnTo>
                    <a:pt x="7836" y="2227"/>
                  </a:lnTo>
                  <a:lnTo>
                    <a:pt x="7750" y="2569"/>
                  </a:lnTo>
                  <a:lnTo>
                    <a:pt x="7579" y="2826"/>
                  </a:lnTo>
                  <a:lnTo>
                    <a:pt x="7322" y="3083"/>
                  </a:lnTo>
                  <a:lnTo>
                    <a:pt x="7022" y="3297"/>
                  </a:lnTo>
                  <a:lnTo>
                    <a:pt x="6722" y="3469"/>
                  </a:lnTo>
                  <a:lnTo>
                    <a:pt x="6337" y="3640"/>
                  </a:lnTo>
                  <a:lnTo>
                    <a:pt x="5566" y="3982"/>
                  </a:lnTo>
                  <a:lnTo>
                    <a:pt x="4838" y="4368"/>
                  </a:lnTo>
                  <a:lnTo>
                    <a:pt x="4496" y="4582"/>
                  </a:lnTo>
                  <a:lnTo>
                    <a:pt x="4196" y="4839"/>
                  </a:lnTo>
                  <a:lnTo>
                    <a:pt x="3939" y="5096"/>
                  </a:lnTo>
                  <a:lnTo>
                    <a:pt x="3725" y="5438"/>
                  </a:lnTo>
                  <a:lnTo>
                    <a:pt x="3725" y="5438"/>
                  </a:lnTo>
                  <a:lnTo>
                    <a:pt x="3597" y="5823"/>
                  </a:lnTo>
                  <a:lnTo>
                    <a:pt x="3511" y="6209"/>
                  </a:lnTo>
                  <a:lnTo>
                    <a:pt x="3511" y="6594"/>
                  </a:lnTo>
                  <a:lnTo>
                    <a:pt x="3511" y="7022"/>
                  </a:lnTo>
                  <a:lnTo>
                    <a:pt x="3554" y="7836"/>
                  </a:lnTo>
                  <a:lnTo>
                    <a:pt x="3682" y="8692"/>
                  </a:lnTo>
                  <a:lnTo>
                    <a:pt x="3768" y="9506"/>
                  </a:lnTo>
                  <a:lnTo>
                    <a:pt x="3768" y="9891"/>
                  </a:lnTo>
                  <a:lnTo>
                    <a:pt x="3725" y="10233"/>
                  </a:lnTo>
                  <a:lnTo>
                    <a:pt x="3640" y="10576"/>
                  </a:lnTo>
                  <a:lnTo>
                    <a:pt x="3468" y="10876"/>
                  </a:lnTo>
                  <a:lnTo>
                    <a:pt x="3254" y="11132"/>
                  </a:lnTo>
                  <a:lnTo>
                    <a:pt x="2997" y="11347"/>
                  </a:lnTo>
                  <a:lnTo>
                    <a:pt x="2997" y="11347"/>
                  </a:lnTo>
                  <a:lnTo>
                    <a:pt x="2783" y="11432"/>
                  </a:lnTo>
                  <a:lnTo>
                    <a:pt x="2569" y="11475"/>
                  </a:lnTo>
                  <a:lnTo>
                    <a:pt x="2569" y="11475"/>
                  </a:lnTo>
                  <a:lnTo>
                    <a:pt x="2270" y="11432"/>
                  </a:lnTo>
                  <a:lnTo>
                    <a:pt x="1927" y="11389"/>
                  </a:lnTo>
                  <a:lnTo>
                    <a:pt x="1242" y="11175"/>
                  </a:lnTo>
                  <a:lnTo>
                    <a:pt x="557" y="10876"/>
                  </a:lnTo>
                  <a:lnTo>
                    <a:pt x="0" y="10619"/>
                  </a:lnTo>
                  <a:lnTo>
                    <a:pt x="0" y="10619"/>
                  </a:lnTo>
                  <a:lnTo>
                    <a:pt x="86" y="10704"/>
                  </a:lnTo>
                  <a:lnTo>
                    <a:pt x="86" y="10704"/>
                  </a:lnTo>
                  <a:lnTo>
                    <a:pt x="214" y="10790"/>
                  </a:lnTo>
                  <a:lnTo>
                    <a:pt x="214" y="10790"/>
                  </a:lnTo>
                  <a:lnTo>
                    <a:pt x="300" y="10876"/>
                  </a:lnTo>
                  <a:lnTo>
                    <a:pt x="300" y="10876"/>
                  </a:lnTo>
                  <a:lnTo>
                    <a:pt x="428" y="10961"/>
                  </a:lnTo>
                  <a:lnTo>
                    <a:pt x="428" y="10961"/>
                  </a:lnTo>
                  <a:lnTo>
                    <a:pt x="1156" y="11475"/>
                  </a:lnTo>
                  <a:lnTo>
                    <a:pt x="1542" y="11732"/>
                  </a:lnTo>
                  <a:lnTo>
                    <a:pt x="1884" y="11903"/>
                  </a:lnTo>
                  <a:lnTo>
                    <a:pt x="1884" y="11903"/>
                  </a:lnTo>
                  <a:lnTo>
                    <a:pt x="1970" y="11946"/>
                  </a:lnTo>
                  <a:lnTo>
                    <a:pt x="1970" y="11946"/>
                  </a:lnTo>
                  <a:lnTo>
                    <a:pt x="2141" y="12032"/>
                  </a:lnTo>
                  <a:lnTo>
                    <a:pt x="2141" y="12032"/>
                  </a:lnTo>
                  <a:lnTo>
                    <a:pt x="2270" y="12074"/>
                  </a:lnTo>
                  <a:lnTo>
                    <a:pt x="2270" y="12074"/>
                  </a:lnTo>
                  <a:lnTo>
                    <a:pt x="2484" y="12160"/>
                  </a:lnTo>
                  <a:lnTo>
                    <a:pt x="2484" y="12160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612" y="12203"/>
                  </a:lnTo>
                  <a:lnTo>
                    <a:pt x="2912" y="12288"/>
                  </a:lnTo>
                  <a:lnTo>
                    <a:pt x="3211" y="12288"/>
                  </a:lnTo>
                  <a:lnTo>
                    <a:pt x="3211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254" y="12288"/>
                  </a:lnTo>
                  <a:lnTo>
                    <a:pt x="3597" y="12246"/>
                  </a:lnTo>
                  <a:lnTo>
                    <a:pt x="3768" y="12203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117"/>
                  </a:lnTo>
                  <a:lnTo>
                    <a:pt x="3939" y="12074"/>
                  </a:lnTo>
                  <a:lnTo>
                    <a:pt x="3939" y="12074"/>
                  </a:lnTo>
                  <a:lnTo>
                    <a:pt x="3982" y="12074"/>
                  </a:lnTo>
                  <a:lnTo>
                    <a:pt x="3982" y="12074"/>
                  </a:lnTo>
                  <a:lnTo>
                    <a:pt x="4196" y="11903"/>
                  </a:lnTo>
                  <a:lnTo>
                    <a:pt x="4367" y="11646"/>
                  </a:lnTo>
                  <a:lnTo>
                    <a:pt x="4539" y="11389"/>
                  </a:lnTo>
                  <a:lnTo>
                    <a:pt x="4667" y="11047"/>
                  </a:lnTo>
                  <a:lnTo>
                    <a:pt x="4753" y="10747"/>
                  </a:lnTo>
                  <a:lnTo>
                    <a:pt x="4796" y="10362"/>
                  </a:lnTo>
                  <a:lnTo>
                    <a:pt x="4838" y="9591"/>
                  </a:lnTo>
                  <a:lnTo>
                    <a:pt x="4838" y="9591"/>
                  </a:lnTo>
                  <a:lnTo>
                    <a:pt x="4838" y="8949"/>
                  </a:lnTo>
                  <a:lnTo>
                    <a:pt x="4753" y="8307"/>
                  </a:lnTo>
                  <a:lnTo>
                    <a:pt x="4582" y="7151"/>
                  </a:lnTo>
                  <a:lnTo>
                    <a:pt x="4367" y="6294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4282" y="5995"/>
                  </a:lnTo>
                  <a:lnTo>
                    <a:pt x="5010" y="5609"/>
                  </a:lnTo>
                  <a:lnTo>
                    <a:pt x="5780" y="5224"/>
                  </a:lnTo>
                  <a:lnTo>
                    <a:pt x="6637" y="4710"/>
                  </a:lnTo>
                  <a:lnTo>
                    <a:pt x="7493" y="4154"/>
                  </a:lnTo>
                  <a:lnTo>
                    <a:pt x="7921" y="3811"/>
                  </a:lnTo>
                  <a:lnTo>
                    <a:pt x="8264" y="3469"/>
                  </a:lnTo>
                  <a:lnTo>
                    <a:pt x="8563" y="3126"/>
                  </a:lnTo>
                  <a:lnTo>
                    <a:pt x="8820" y="2784"/>
                  </a:lnTo>
                  <a:lnTo>
                    <a:pt x="8949" y="2441"/>
                  </a:lnTo>
                  <a:lnTo>
                    <a:pt x="8992" y="2270"/>
                  </a:lnTo>
                  <a:lnTo>
                    <a:pt x="8992" y="2098"/>
                  </a:lnTo>
                  <a:lnTo>
                    <a:pt x="8992" y="2098"/>
                  </a:lnTo>
                  <a:lnTo>
                    <a:pt x="8992" y="1842"/>
                  </a:lnTo>
                  <a:lnTo>
                    <a:pt x="8992" y="1842"/>
                  </a:lnTo>
                  <a:lnTo>
                    <a:pt x="8906" y="1670"/>
                  </a:lnTo>
                  <a:lnTo>
                    <a:pt x="8820" y="1456"/>
                  </a:lnTo>
                  <a:lnTo>
                    <a:pt x="8692" y="1285"/>
                  </a:lnTo>
                  <a:lnTo>
                    <a:pt x="8521" y="1114"/>
                  </a:lnTo>
                  <a:lnTo>
                    <a:pt x="8521" y="1114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392" y="1028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8221" y="900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793" y="686"/>
                  </a:lnTo>
                  <a:lnTo>
                    <a:pt x="7621" y="557"/>
                  </a:lnTo>
                  <a:lnTo>
                    <a:pt x="7621" y="557"/>
                  </a:lnTo>
                  <a:lnTo>
                    <a:pt x="7065" y="343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423" y="172"/>
                  </a:lnTo>
                  <a:lnTo>
                    <a:pt x="6380" y="129"/>
                  </a:lnTo>
                  <a:lnTo>
                    <a:pt x="6380" y="129"/>
                  </a:lnTo>
                  <a:lnTo>
                    <a:pt x="6337" y="129"/>
                  </a:lnTo>
                  <a:lnTo>
                    <a:pt x="6337" y="129"/>
                  </a:lnTo>
                  <a:lnTo>
                    <a:pt x="5866" y="1"/>
                  </a:lnTo>
                  <a:lnTo>
                    <a:pt x="5866" y="1"/>
                  </a:lnTo>
                  <a:lnTo>
                    <a:pt x="5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8;p2">
              <a:extLst>
                <a:ext uri="{FF2B5EF4-FFF2-40B4-BE49-F238E27FC236}">
                  <a16:creationId xmlns="" xmlns:a16="http://schemas.microsoft.com/office/drawing/2014/main" id="{67EEA8C7-0F1B-8D35-B6BA-545AC125CB11}"/>
                </a:ext>
              </a:extLst>
            </p:cNvPr>
            <p:cNvSpPr/>
            <p:nvPr/>
          </p:nvSpPr>
          <p:spPr>
            <a:xfrm>
              <a:off x="8059650" y="542300"/>
              <a:ext cx="94225" cy="131675"/>
            </a:xfrm>
            <a:custGeom>
              <a:avLst/>
              <a:gdLst/>
              <a:ahLst/>
              <a:cxnLst/>
              <a:rect l="l" t="t" r="r" b="b"/>
              <a:pathLst>
                <a:path w="3769" h="5267" fill="none" extrusionOk="0">
                  <a:moveTo>
                    <a:pt x="86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43" y="257"/>
                  </a:lnTo>
                  <a:lnTo>
                    <a:pt x="0" y="471"/>
                  </a:lnTo>
                  <a:lnTo>
                    <a:pt x="0" y="471"/>
                  </a:lnTo>
                  <a:lnTo>
                    <a:pt x="43" y="814"/>
                  </a:lnTo>
                  <a:lnTo>
                    <a:pt x="172" y="1199"/>
                  </a:lnTo>
                  <a:lnTo>
                    <a:pt x="343" y="1584"/>
                  </a:lnTo>
                  <a:lnTo>
                    <a:pt x="557" y="1970"/>
                  </a:lnTo>
                  <a:lnTo>
                    <a:pt x="857" y="2398"/>
                  </a:lnTo>
                  <a:lnTo>
                    <a:pt x="1156" y="2783"/>
                  </a:lnTo>
                  <a:lnTo>
                    <a:pt x="1799" y="3554"/>
                  </a:lnTo>
                  <a:lnTo>
                    <a:pt x="2441" y="4196"/>
                  </a:lnTo>
                  <a:lnTo>
                    <a:pt x="3040" y="4753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24"/>
                  </a:lnTo>
                  <a:lnTo>
                    <a:pt x="3597" y="5267"/>
                  </a:lnTo>
                  <a:lnTo>
                    <a:pt x="3597" y="5267"/>
                  </a:lnTo>
                  <a:lnTo>
                    <a:pt x="3683" y="5138"/>
                  </a:lnTo>
                  <a:lnTo>
                    <a:pt x="3768" y="4967"/>
                  </a:lnTo>
                  <a:lnTo>
                    <a:pt x="3768" y="4796"/>
                  </a:lnTo>
                  <a:lnTo>
                    <a:pt x="3683" y="4624"/>
                  </a:lnTo>
                  <a:lnTo>
                    <a:pt x="3683" y="4624"/>
                  </a:lnTo>
                  <a:lnTo>
                    <a:pt x="3426" y="4367"/>
                  </a:lnTo>
                  <a:lnTo>
                    <a:pt x="3083" y="4025"/>
                  </a:lnTo>
                  <a:lnTo>
                    <a:pt x="2612" y="3597"/>
                  </a:lnTo>
                  <a:lnTo>
                    <a:pt x="2098" y="3083"/>
                  </a:lnTo>
                  <a:lnTo>
                    <a:pt x="1585" y="2484"/>
                  </a:lnTo>
                  <a:lnTo>
                    <a:pt x="1071" y="1799"/>
                  </a:lnTo>
                  <a:lnTo>
                    <a:pt x="814" y="1413"/>
                  </a:lnTo>
                  <a:lnTo>
                    <a:pt x="600" y="1028"/>
                  </a:lnTo>
                  <a:lnTo>
                    <a:pt x="386" y="557"/>
                  </a:lnTo>
                  <a:lnTo>
                    <a:pt x="214" y="129"/>
                  </a:lnTo>
                  <a:lnTo>
                    <a:pt x="214" y="129"/>
                  </a:lnTo>
                  <a:lnTo>
                    <a:pt x="172" y="43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9;p2">
              <a:extLst>
                <a:ext uri="{FF2B5EF4-FFF2-40B4-BE49-F238E27FC236}">
                  <a16:creationId xmlns="" xmlns:a16="http://schemas.microsoft.com/office/drawing/2014/main" id="{9783A312-2BC4-88DC-722A-E33AA501EF54}"/>
                </a:ext>
              </a:extLst>
            </p:cNvPr>
            <p:cNvSpPr/>
            <p:nvPr/>
          </p:nvSpPr>
          <p:spPr>
            <a:xfrm>
              <a:off x="8298350" y="408500"/>
              <a:ext cx="91000" cy="139175"/>
            </a:xfrm>
            <a:custGeom>
              <a:avLst/>
              <a:gdLst/>
              <a:ahLst/>
              <a:cxnLst/>
              <a:rect l="l" t="t" r="r" b="b"/>
              <a:pathLst>
                <a:path w="3640" h="5567" fill="none" extrusionOk="0">
                  <a:moveTo>
                    <a:pt x="728" y="0"/>
                  </a:move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42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600" y="0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71" y="43"/>
                  </a:lnTo>
                  <a:lnTo>
                    <a:pt x="428" y="43"/>
                  </a:lnTo>
                  <a:lnTo>
                    <a:pt x="428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343" y="43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300" y="214"/>
                  </a:lnTo>
                  <a:lnTo>
                    <a:pt x="514" y="257"/>
                  </a:lnTo>
                  <a:lnTo>
                    <a:pt x="728" y="300"/>
                  </a:lnTo>
                  <a:lnTo>
                    <a:pt x="942" y="386"/>
                  </a:lnTo>
                  <a:lnTo>
                    <a:pt x="1285" y="685"/>
                  </a:lnTo>
                  <a:lnTo>
                    <a:pt x="1584" y="985"/>
                  </a:lnTo>
                  <a:lnTo>
                    <a:pt x="1884" y="1413"/>
                  </a:lnTo>
                  <a:lnTo>
                    <a:pt x="2098" y="1841"/>
                  </a:lnTo>
                  <a:lnTo>
                    <a:pt x="2312" y="2312"/>
                  </a:lnTo>
                  <a:lnTo>
                    <a:pt x="2484" y="2826"/>
                  </a:lnTo>
                  <a:lnTo>
                    <a:pt x="2783" y="3811"/>
                  </a:lnTo>
                  <a:lnTo>
                    <a:pt x="3040" y="4667"/>
                  </a:lnTo>
                  <a:lnTo>
                    <a:pt x="3169" y="5010"/>
                  </a:lnTo>
                  <a:lnTo>
                    <a:pt x="3340" y="5309"/>
                  </a:lnTo>
                  <a:lnTo>
                    <a:pt x="3468" y="5481"/>
                  </a:lnTo>
                  <a:lnTo>
                    <a:pt x="3554" y="5566"/>
                  </a:lnTo>
                  <a:lnTo>
                    <a:pt x="3640" y="5566"/>
                  </a:lnTo>
                  <a:lnTo>
                    <a:pt x="3640" y="5566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524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640" y="5395"/>
                  </a:lnTo>
                  <a:lnTo>
                    <a:pt x="3597" y="4881"/>
                  </a:lnTo>
                  <a:lnTo>
                    <a:pt x="3468" y="4196"/>
                  </a:lnTo>
                  <a:lnTo>
                    <a:pt x="3297" y="3383"/>
                  </a:lnTo>
                  <a:lnTo>
                    <a:pt x="3040" y="2526"/>
                  </a:lnTo>
                  <a:lnTo>
                    <a:pt x="3040" y="2526"/>
                  </a:lnTo>
                  <a:lnTo>
                    <a:pt x="3040" y="2441"/>
                  </a:lnTo>
                  <a:lnTo>
                    <a:pt x="3040" y="2441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912" y="2098"/>
                  </a:lnTo>
                  <a:lnTo>
                    <a:pt x="2612" y="1499"/>
                  </a:lnTo>
                  <a:lnTo>
                    <a:pt x="2312" y="942"/>
                  </a:lnTo>
                  <a:lnTo>
                    <a:pt x="2141" y="728"/>
                  </a:lnTo>
                  <a:lnTo>
                    <a:pt x="1927" y="514"/>
                  </a:lnTo>
                  <a:lnTo>
                    <a:pt x="1713" y="343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99" y="214"/>
                  </a:lnTo>
                  <a:lnTo>
                    <a:pt x="1413" y="172"/>
                  </a:lnTo>
                  <a:lnTo>
                    <a:pt x="1413" y="172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370" y="129"/>
                  </a:lnTo>
                  <a:lnTo>
                    <a:pt x="1156" y="43"/>
                  </a:lnTo>
                  <a:lnTo>
                    <a:pt x="1156" y="43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899" y="0"/>
                  </a:lnTo>
                  <a:lnTo>
                    <a:pt x="899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70;p2">
              <a:extLst>
                <a:ext uri="{FF2B5EF4-FFF2-40B4-BE49-F238E27FC236}">
                  <a16:creationId xmlns="" xmlns:a16="http://schemas.microsoft.com/office/drawing/2014/main" id="{1C152BF1-F1DA-3572-0126-A34D9CE72FCA}"/>
                </a:ext>
              </a:extLst>
            </p:cNvPr>
            <p:cNvSpPr/>
            <p:nvPr/>
          </p:nvSpPr>
          <p:spPr>
            <a:xfrm>
              <a:off x="8079975" y="427775"/>
              <a:ext cx="223750" cy="317925"/>
            </a:xfrm>
            <a:custGeom>
              <a:avLst/>
              <a:gdLst/>
              <a:ahLst/>
              <a:cxnLst/>
              <a:rect l="l" t="t" r="r" b="b"/>
              <a:pathLst>
                <a:path w="8950" h="12717" extrusionOk="0">
                  <a:moveTo>
                    <a:pt x="8564" y="0"/>
                  </a:moveTo>
                  <a:lnTo>
                    <a:pt x="8393" y="86"/>
                  </a:lnTo>
                  <a:lnTo>
                    <a:pt x="8136" y="214"/>
                  </a:lnTo>
                  <a:lnTo>
                    <a:pt x="7965" y="385"/>
                  </a:lnTo>
                  <a:lnTo>
                    <a:pt x="7750" y="557"/>
                  </a:lnTo>
                  <a:lnTo>
                    <a:pt x="7579" y="814"/>
                  </a:lnTo>
                  <a:lnTo>
                    <a:pt x="7280" y="1285"/>
                  </a:lnTo>
                  <a:lnTo>
                    <a:pt x="7023" y="1755"/>
                  </a:lnTo>
                  <a:lnTo>
                    <a:pt x="6809" y="2184"/>
                  </a:lnTo>
                  <a:lnTo>
                    <a:pt x="6680" y="2655"/>
                  </a:lnTo>
                  <a:lnTo>
                    <a:pt x="6680" y="2869"/>
                  </a:lnTo>
                  <a:lnTo>
                    <a:pt x="6680" y="3083"/>
                  </a:lnTo>
                  <a:lnTo>
                    <a:pt x="6723" y="3340"/>
                  </a:lnTo>
                  <a:lnTo>
                    <a:pt x="6809" y="3554"/>
                  </a:lnTo>
                  <a:lnTo>
                    <a:pt x="6894" y="3639"/>
                  </a:lnTo>
                  <a:lnTo>
                    <a:pt x="6980" y="3682"/>
                  </a:lnTo>
                  <a:lnTo>
                    <a:pt x="7108" y="3639"/>
                  </a:lnTo>
                  <a:lnTo>
                    <a:pt x="7194" y="3597"/>
                  </a:lnTo>
                  <a:lnTo>
                    <a:pt x="7194" y="3511"/>
                  </a:lnTo>
                  <a:lnTo>
                    <a:pt x="7322" y="3126"/>
                  </a:lnTo>
                  <a:lnTo>
                    <a:pt x="7451" y="2740"/>
                  </a:lnTo>
                  <a:lnTo>
                    <a:pt x="7622" y="2355"/>
                  </a:lnTo>
                  <a:lnTo>
                    <a:pt x="7793" y="2012"/>
                  </a:lnTo>
                  <a:lnTo>
                    <a:pt x="8093" y="1670"/>
                  </a:lnTo>
                  <a:lnTo>
                    <a:pt x="8393" y="1327"/>
                  </a:lnTo>
                  <a:lnTo>
                    <a:pt x="8650" y="985"/>
                  </a:lnTo>
                  <a:lnTo>
                    <a:pt x="8906" y="599"/>
                  </a:lnTo>
                  <a:lnTo>
                    <a:pt x="8949" y="514"/>
                  </a:lnTo>
                  <a:lnTo>
                    <a:pt x="8949" y="385"/>
                  </a:lnTo>
                  <a:lnTo>
                    <a:pt x="8906" y="214"/>
                  </a:lnTo>
                  <a:lnTo>
                    <a:pt x="8735" y="86"/>
                  </a:lnTo>
                  <a:lnTo>
                    <a:pt x="8650" y="43"/>
                  </a:lnTo>
                  <a:lnTo>
                    <a:pt x="8564" y="0"/>
                  </a:lnTo>
                  <a:close/>
                  <a:moveTo>
                    <a:pt x="1243" y="3853"/>
                  </a:moveTo>
                  <a:lnTo>
                    <a:pt x="857" y="3896"/>
                  </a:lnTo>
                  <a:lnTo>
                    <a:pt x="515" y="4025"/>
                  </a:lnTo>
                  <a:lnTo>
                    <a:pt x="172" y="4196"/>
                  </a:lnTo>
                  <a:lnTo>
                    <a:pt x="87" y="4282"/>
                  </a:lnTo>
                  <a:lnTo>
                    <a:pt x="44" y="4367"/>
                  </a:lnTo>
                  <a:lnTo>
                    <a:pt x="1" y="4538"/>
                  </a:lnTo>
                  <a:lnTo>
                    <a:pt x="44" y="4624"/>
                  </a:lnTo>
                  <a:lnTo>
                    <a:pt x="87" y="4710"/>
                  </a:lnTo>
                  <a:lnTo>
                    <a:pt x="129" y="4795"/>
                  </a:lnTo>
                  <a:lnTo>
                    <a:pt x="258" y="4838"/>
                  </a:lnTo>
                  <a:lnTo>
                    <a:pt x="686" y="4924"/>
                  </a:lnTo>
                  <a:lnTo>
                    <a:pt x="2227" y="4924"/>
                  </a:lnTo>
                  <a:lnTo>
                    <a:pt x="2741" y="5009"/>
                  </a:lnTo>
                  <a:lnTo>
                    <a:pt x="3298" y="5138"/>
                  </a:lnTo>
                  <a:lnTo>
                    <a:pt x="3811" y="5224"/>
                  </a:lnTo>
                  <a:lnTo>
                    <a:pt x="4325" y="5352"/>
                  </a:lnTo>
                  <a:lnTo>
                    <a:pt x="4368" y="5352"/>
                  </a:lnTo>
                  <a:lnTo>
                    <a:pt x="4497" y="5309"/>
                  </a:lnTo>
                  <a:lnTo>
                    <a:pt x="4625" y="5266"/>
                  </a:lnTo>
                  <a:lnTo>
                    <a:pt x="4711" y="5181"/>
                  </a:lnTo>
                  <a:lnTo>
                    <a:pt x="4796" y="5095"/>
                  </a:lnTo>
                  <a:lnTo>
                    <a:pt x="4839" y="5009"/>
                  </a:lnTo>
                  <a:lnTo>
                    <a:pt x="4882" y="4924"/>
                  </a:lnTo>
                  <a:lnTo>
                    <a:pt x="4925" y="4795"/>
                  </a:lnTo>
                  <a:lnTo>
                    <a:pt x="4925" y="4710"/>
                  </a:lnTo>
                  <a:lnTo>
                    <a:pt x="4882" y="4624"/>
                  </a:lnTo>
                  <a:lnTo>
                    <a:pt x="4711" y="4410"/>
                  </a:lnTo>
                  <a:lnTo>
                    <a:pt x="4539" y="4324"/>
                  </a:lnTo>
                  <a:lnTo>
                    <a:pt x="4325" y="4239"/>
                  </a:lnTo>
                  <a:lnTo>
                    <a:pt x="4111" y="4196"/>
                  </a:lnTo>
                  <a:lnTo>
                    <a:pt x="3469" y="4068"/>
                  </a:lnTo>
                  <a:lnTo>
                    <a:pt x="2827" y="3939"/>
                  </a:lnTo>
                  <a:lnTo>
                    <a:pt x="2270" y="3853"/>
                  </a:lnTo>
                  <a:close/>
                  <a:moveTo>
                    <a:pt x="3255" y="10490"/>
                  </a:moveTo>
                  <a:lnTo>
                    <a:pt x="3169" y="10533"/>
                  </a:lnTo>
                  <a:lnTo>
                    <a:pt x="2955" y="10618"/>
                  </a:lnTo>
                  <a:lnTo>
                    <a:pt x="2698" y="10790"/>
                  </a:lnTo>
                  <a:lnTo>
                    <a:pt x="2484" y="11046"/>
                  </a:lnTo>
                  <a:lnTo>
                    <a:pt x="2313" y="11303"/>
                  </a:lnTo>
                  <a:lnTo>
                    <a:pt x="2184" y="11646"/>
                  </a:lnTo>
                  <a:lnTo>
                    <a:pt x="2099" y="11946"/>
                  </a:lnTo>
                  <a:lnTo>
                    <a:pt x="2099" y="12245"/>
                  </a:lnTo>
                  <a:lnTo>
                    <a:pt x="2099" y="12502"/>
                  </a:lnTo>
                  <a:lnTo>
                    <a:pt x="2142" y="12588"/>
                  </a:lnTo>
                  <a:lnTo>
                    <a:pt x="2227" y="12673"/>
                  </a:lnTo>
                  <a:lnTo>
                    <a:pt x="2313" y="12716"/>
                  </a:lnTo>
                  <a:lnTo>
                    <a:pt x="2527" y="12716"/>
                  </a:lnTo>
                  <a:lnTo>
                    <a:pt x="2613" y="12631"/>
                  </a:lnTo>
                  <a:lnTo>
                    <a:pt x="2784" y="12459"/>
                  </a:lnTo>
                  <a:lnTo>
                    <a:pt x="2870" y="12202"/>
                  </a:lnTo>
                  <a:lnTo>
                    <a:pt x="3084" y="11731"/>
                  </a:lnTo>
                  <a:lnTo>
                    <a:pt x="3298" y="11303"/>
                  </a:lnTo>
                  <a:lnTo>
                    <a:pt x="3426" y="11089"/>
                  </a:lnTo>
                  <a:lnTo>
                    <a:pt x="3512" y="10832"/>
                  </a:lnTo>
                  <a:lnTo>
                    <a:pt x="3512" y="10704"/>
                  </a:lnTo>
                  <a:lnTo>
                    <a:pt x="3469" y="10618"/>
                  </a:lnTo>
                  <a:lnTo>
                    <a:pt x="3383" y="10533"/>
                  </a:lnTo>
                  <a:lnTo>
                    <a:pt x="3255" y="10490"/>
                  </a:lnTo>
                  <a:close/>
                </a:path>
              </a:pathLst>
            </a:custGeom>
            <a:solidFill>
              <a:srgbClr val="FFF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71;p2">
              <a:extLst>
                <a:ext uri="{FF2B5EF4-FFF2-40B4-BE49-F238E27FC236}">
                  <a16:creationId xmlns="" xmlns:a16="http://schemas.microsoft.com/office/drawing/2014/main" id="{0604EBE3-6995-9DBD-2294-B0BDBCDCCE11}"/>
                </a:ext>
              </a:extLst>
            </p:cNvPr>
            <p:cNvSpPr/>
            <p:nvPr/>
          </p:nvSpPr>
          <p:spPr>
            <a:xfrm>
              <a:off x="8132425" y="690000"/>
              <a:ext cx="35350" cy="55700"/>
            </a:xfrm>
            <a:custGeom>
              <a:avLst/>
              <a:gdLst/>
              <a:ahLst/>
              <a:cxnLst/>
              <a:rect l="l" t="t" r="r" b="b"/>
              <a:pathLst>
                <a:path w="1414" h="2228" fill="none" extrusionOk="0">
                  <a:moveTo>
                    <a:pt x="1157" y="1"/>
                  </a:moveTo>
                  <a:lnTo>
                    <a:pt x="1157" y="1"/>
                  </a:lnTo>
                  <a:lnTo>
                    <a:pt x="1071" y="44"/>
                  </a:lnTo>
                  <a:lnTo>
                    <a:pt x="1071" y="44"/>
                  </a:lnTo>
                  <a:lnTo>
                    <a:pt x="857" y="129"/>
                  </a:lnTo>
                  <a:lnTo>
                    <a:pt x="600" y="301"/>
                  </a:lnTo>
                  <a:lnTo>
                    <a:pt x="386" y="557"/>
                  </a:lnTo>
                  <a:lnTo>
                    <a:pt x="215" y="814"/>
                  </a:lnTo>
                  <a:lnTo>
                    <a:pt x="86" y="1157"/>
                  </a:lnTo>
                  <a:lnTo>
                    <a:pt x="1" y="1457"/>
                  </a:lnTo>
                  <a:lnTo>
                    <a:pt x="1" y="1756"/>
                  </a:lnTo>
                  <a:lnTo>
                    <a:pt x="1" y="2013"/>
                  </a:lnTo>
                  <a:lnTo>
                    <a:pt x="1" y="2013"/>
                  </a:lnTo>
                  <a:lnTo>
                    <a:pt x="44" y="2099"/>
                  </a:lnTo>
                  <a:lnTo>
                    <a:pt x="129" y="2184"/>
                  </a:lnTo>
                  <a:lnTo>
                    <a:pt x="215" y="2227"/>
                  </a:lnTo>
                  <a:lnTo>
                    <a:pt x="301" y="2227"/>
                  </a:lnTo>
                  <a:lnTo>
                    <a:pt x="301" y="2227"/>
                  </a:lnTo>
                  <a:lnTo>
                    <a:pt x="429" y="2227"/>
                  </a:lnTo>
                  <a:lnTo>
                    <a:pt x="515" y="2142"/>
                  </a:lnTo>
                  <a:lnTo>
                    <a:pt x="515" y="2142"/>
                  </a:lnTo>
                  <a:lnTo>
                    <a:pt x="686" y="1970"/>
                  </a:lnTo>
                  <a:lnTo>
                    <a:pt x="772" y="1713"/>
                  </a:lnTo>
                  <a:lnTo>
                    <a:pt x="986" y="1242"/>
                  </a:lnTo>
                  <a:lnTo>
                    <a:pt x="986" y="1242"/>
                  </a:lnTo>
                  <a:lnTo>
                    <a:pt x="1200" y="814"/>
                  </a:lnTo>
                  <a:lnTo>
                    <a:pt x="1328" y="600"/>
                  </a:lnTo>
                  <a:lnTo>
                    <a:pt x="1414" y="343"/>
                  </a:lnTo>
                  <a:lnTo>
                    <a:pt x="1414" y="343"/>
                  </a:lnTo>
                  <a:lnTo>
                    <a:pt x="1414" y="215"/>
                  </a:lnTo>
                  <a:lnTo>
                    <a:pt x="1371" y="129"/>
                  </a:lnTo>
                  <a:lnTo>
                    <a:pt x="1285" y="44"/>
                  </a:lnTo>
                  <a:lnTo>
                    <a:pt x="11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72;p2">
              <a:extLst>
                <a:ext uri="{FF2B5EF4-FFF2-40B4-BE49-F238E27FC236}">
                  <a16:creationId xmlns="" xmlns:a16="http://schemas.microsoft.com/office/drawing/2014/main" id="{AC31B99D-19D7-F44F-0329-8E3B74173F34}"/>
                </a:ext>
              </a:extLst>
            </p:cNvPr>
            <p:cNvSpPr/>
            <p:nvPr/>
          </p:nvSpPr>
          <p:spPr>
            <a:xfrm>
              <a:off x="8079975" y="524100"/>
              <a:ext cx="123125" cy="37475"/>
            </a:xfrm>
            <a:custGeom>
              <a:avLst/>
              <a:gdLst/>
              <a:ahLst/>
              <a:cxnLst/>
              <a:rect l="l" t="t" r="r" b="b"/>
              <a:pathLst>
                <a:path w="4925" h="1499" fill="none" extrusionOk="0">
                  <a:moveTo>
                    <a:pt x="1671" y="0"/>
                  </a:moveTo>
                  <a:lnTo>
                    <a:pt x="1671" y="0"/>
                  </a:lnTo>
                  <a:lnTo>
                    <a:pt x="1243" y="0"/>
                  </a:lnTo>
                  <a:lnTo>
                    <a:pt x="857" y="43"/>
                  </a:lnTo>
                  <a:lnTo>
                    <a:pt x="515" y="172"/>
                  </a:lnTo>
                  <a:lnTo>
                    <a:pt x="172" y="343"/>
                  </a:lnTo>
                  <a:lnTo>
                    <a:pt x="172" y="343"/>
                  </a:lnTo>
                  <a:lnTo>
                    <a:pt x="87" y="429"/>
                  </a:lnTo>
                  <a:lnTo>
                    <a:pt x="44" y="514"/>
                  </a:lnTo>
                  <a:lnTo>
                    <a:pt x="1" y="685"/>
                  </a:lnTo>
                  <a:lnTo>
                    <a:pt x="44" y="771"/>
                  </a:lnTo>
                  <a:lnTo>
                    <a:pt x="87" y="857"/>
                  </a:lnTo>
                  <a:lnTo>
                    <a:pt x="129" y="942"/>
                  </a:lnTo>
                  <a:lnTo>
                    <a:pt x="258" y="985"/>
                  </a:lnTo>
                  <a:lnTo>
                    <a:pt x="258" y="985"/>
                  </a:lnTo>
                  <a:lnTo>
                    <a:pt x="686" y="1071"/>
                  </a:lnTo>
                  <a:lnTo>
                    <a:pt x="1157" y="1071"/>
                  </a:lnTo>
                  <a:lnTo>
                    <a:pt x="1157" y="1071"/>
                  </a:lnTo>
                  <a:lnTo>
                    <a:pt x="1499" y="1071"/>
                  </a:lnTo>
                  <a:lnTo>
                    <a:pt x="1499" y="1071"/>
                  </a:lnTo>
                  <a:lnTo>
                    <a:pt x="1842" y="1071"/>
                  </a:lnTo>
                  <a:lnTo>
                    <a:pt x="1842" y="1071"/>
                  </a:lnTo>
                  <a:lnTo>
                    <a:pt x="2227" y="1071"/>
                  </a:lnTo>
                  <a:lnTo>
                    <a:pt x="2227" y="1071"/>
                  </a:lnTo>
                  <a:lnTo>
                    <a:pt x="2741" y="1156"/>
                  </a:lnTo>
                  <a:lnTo>
                    <a:pt x="3298" y="1285"/>
                  </a:lnTo>
                  <a:lnTo>
                    <a:pt x="3811" y="1371"/>
                  </a:lnTo>
                  <a:lnTo>
                    <a:pt x="4325" y="1499"/>
                  </a:lnTo>
                  <a:lnTo>
                    <a:pt x="4325" y="1499"/>
                  </a:lnTo>
                  <a:lnTo>
                    <a:pt x="4368" y="1499"/>
                  </a:lnTo>
                  <a:lnTo>
                    <a:pt x="4368" y="1499"/>
                  </a:lnTo>
                  <a:lnTo>
                    <a:pt x="4497" y="1456"/>
                  </a:lnTo>
                  <a:lnTo>
                    <a:pt x="4625" y="1413"/>
                  </a:lnTo>
                  <a:lnTo>
                    <a:pt x="4711" y="1328"/>
                  </a:lnTo>
                  <a:lnTo>
                    <a:pt x="4796" y="1242"/>
                  </a:lnTo>
                  <a:lnTo>
                    <a:pt x="4796" y="1242"/>
                  </a:lnTo>
                  <a:lnTo>
                    <a:pt x="4839" y="1156"/>
                  </a:lnTo>
                  <a:lnTo>
                    <a:pt x="4839" y="1156"/>
                  </a:lnTo>
                  <a:lnTo>
                    <a:pt x="4882" y="1071"/>
                  </a:lnTo>
                  <a:lnTo>
                    <a:pt x="4925" y="942"/>
                  </a:lnTo>
                  <a:lnTo>
                    <a:pt x="4925" y="857"/>
                  </a:lnTo>
                  <a:lnTo>
                    <a:pt x="4882" y="771"/>
                  </a:lnTo>
                  <a:lnTo>
                    <a:pt x="4882" y="771"/>
                  </a:lnTo>
                  <a:lnTo>
                    <a:pt x="4711" y="557"/>
                  </a:lnTo>
                  <a:lnTo>
                    <a:pt x="4539" y="471"/>
                  </a:lnTo>
                  <a:lnTo>
                    <a:pt x="4325" y="386"/>
                  </a:lnTo>
                  <a:lnTo>
                    <a:pt x="4111" y="343"/>
                  </a:lnTo>
                  <a:lnTo>
                    <a:pt x="4111" y="343"/>
                  </a:lnTo>
                  <a:lnTo>
                    <a:pt x="3469" y="215"/>
                  </a:lnTo>
                  <a:lnTo>
                    <a:pt x="2827" y="86"/>
                  </a:lnTo>
                  <a:lnTo>
                    <a:pt x="2827" y="86"/>
                  </a:lnTo>
                  <a:lnTo>
                    <a:pt x="2270" y="0"/>
                  </a:lnTo>
                  <a:lnTo>
                    <a:pt x="16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73;p2">
              <a:extLst>
                <a:ext uri="{FF2B5EF4-FFF2-40B4-BE49-F238E27FC236}">
                  <a16:creationId xmlns="" xmlns:a16="http://schemas.microsoft.com/office/drawing/2014/main" id="{6DE7466D-8B37-FE52-975E-7E36CE0F8FFB}"/>
                </a:ext>
              </a:extLst>
            </p:cNvPr>
            <p:cNvSpPr/>
            <p:nvPr/>
          </p:nvSpPr>
          <p:spPr>
            <a:xfrm>
              <a:off x="8246975" y="427775"/>
              <a:ext cx="56750" cy="92075"/>
            </a:xfrm>
            <a:custGeom>
              <a:avLst/>
              <a:gdLst/>
              <a:ahLst/>
              <a:cxnLst/>
              <a:rect l="l" t="t" r="r" b="b"/>
              <a:pathLst>
                <a:path w="2270" h="3683" fill="none" extrusionOk="0">
                  <a:moveTo>
                    <a:pt x="1884" y="0"/>
                  </a:moveTo>
                  <a:lnTo>
                    <a:pt x="1884" y="0"/>
                  </a:lnTo>
                  <a:lnTo>
                    <a:pt x="1713" y="86"/>
                  </a:lnTo>
                  <a:lnTo>
                    <a:pt x="1713" y="86"/>
                  </a:lnTo>
                  <a:lnTo>
                    <a:pt x="1456" y="214"/>
                  </a:lnTo>
                  <a:lnTo>
                    <a:pt x="1285" y="385"/>
                  </a:lnTo>
                  <a:lnTo>
                    <a:pt x="1070" y="557"/>
                  </a:lnTo>
                  <a:lnTo>
                    <a:pt x="899" y="814"/>
                  </a:lnTo>
                  <a:lnTo>
                    <a:pt x="600" y="1285"/>
                  </a:lnTo>
                  <a:lnTo>
                    <a:pt x="343" y="1755"/>
                  </a:lnTo>
                  <a:lnTo>
                    <a:pt x="343" y="1755"/>
                  </a:lnTo>
                  <a:lnTo>
                    <a:pt x="129" y="2184"/>
                  </a:lnTo>
                  <a:lnTo>
                    <a:pt x="0" y="2655"/>
                  </a:lnTo>
                  <a:lnTo>
                    <a:pt x="0" y="2869"/>
                  </a:lnTo>
                  <a:lnTo>
                    <a:pt x="0" y="3083"/>
                  </a:lnTo>
                  <a:lnTo>
                    <a:pt x="43" y="3340"/>
                  </a:lnTo>
                  <a:lnTo>
                    <a:pt x="129" y="3554"/>
                  </a:lnTo>
                  <a:lnTo>
                    <a:pt x="129" y="3554"/>
                  </a:lnTo>
                  <a:lnTo>
                    <a:pt x="214" y="3639"/>
                  </a:lnTo>
                  <a:lnTo>
                    <a:pt x="300" y="3682"/>
                  </a:lnTo>
                  <a:lnTo>
                    <a:pt x="300" y="3682"/>
                  </a:lnTo>
                  <a:lnTo>
                    <a:pt x="428" y="3639"/>
                  </a:lnTo>
                  <a:lnTo>
                    <a:pt x="514" y="3597"/>
                  </a:lnTo>
                  <a:lnTo>
                    <a:pt x="514" y="3511"/>
                  </a:lnTo>
                  <a:lnTo>
                    <a:pt x="514" y="3511"/>
                  </a:lnTo>
                  <a:lnTo>
                    <a:pt x="642" y="3126"/>
                  </a:lnTo>
                  <a:lnTo>
                    <a:pt x="771" y="2740"/>
                  </a:lnTo>
                  <a:lnTo>
                    <a:pt x="942" y="2355"/>
                  </a:lnTo>
                  <a:lnTo>
                    <a:pt x="1113" y="2012"/>
                  </a:lnTo>
                  <a:lnTo>
                    <a:pt x="1113" y="2012"/>
                  </a:lnTo>
                  <a:lnTo>
                    <a:pt x="1413" y="1670"/>
                  </a:lnTo>
                  <a:lnTo>
                    <a:pt x="1713" y="1327"/>
                  </a:lnTo>
                  <a:lnTo>
                    <a:pt x="1970" y="985"/>
                  </a:lnTo>
                  <a:lnTo>
                    <a:pt x="2226" y="599"/>
                  </a:lnTo>
                  <a:lnTo>
                    <a:pt x="2226" y="599"/>
                  </a:lnTo>
                  <a:lnTo>
                    <a:pt x="2269" y="514"/>
                  </a:lnTo>
                  <a:lnTo>
                    <a:pt x="2269" y="385"/>
                  </a:lnTo>
                  <a:lnTo>
                    <a:pt x="2226" y="214"/>
                  </a:lnTo>
                  <a:lnTo>
                    <a:pt x="2055" y="86"/>
                  </a:lnTo>
                  <a:lnTo>
                    <a:pt x="1970" y="43"/>
                  </a:lnTo>
                  <a:lnTo>
                    <a:pt x="18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3096655" y="2762391"/>
            <a:ext cx="5490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biệt, người bị tai nạn đuối nước cũng có thể bị tử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2" name="Picture 241">
            <a:extLst>
              <a:ext uri="{FF2B5EF4-FFF2-40B4-BE49-F238E27FC236}">
                <a16:creationId xmlns="" xmlns:a16="http://schemas.microsoft.com/office/drawing/2014/main" id="{385698E8-BC85-B291-078F-194B5D089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17" y="3293285"/>
            <a:ext cx="1868895" cy="358752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056" y="62698"/>
            <a:ext cx="1426919" cy="14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87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791" y="1348656"/>
            <a:ext cx="7958970" cy="4160687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NHẬN DIỆN NGUY CƠ TIỀM ẨN VỀ TAI NẠN ĐUỐI NƯỚC CỦA HỌC SINH HẢI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1837" y="515155"/>
            <a:ext cx="6194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 TIẾP SỨC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0062" y="2228671"/>
            <a:ext cx="8731876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20811" b="20811"/>
          <a:stretch/>
        </p:blipFill>
        <p:spPr bwMode="auto">
          <a:xfrm>
            <a:off x="1794765" y="440509"/>
            <a:ext cx="4043655" cy="2432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t="19805" b="19805"/>
          <a:stretch/>
        </p:blipFill>
        <p:spPr bwMode="auto">
          <a:xfrm>
            <a:off x="6165795" y="415837"/>
            <a:ext cx="4060030" cy="244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t="20185" b="20185"/>
          <a:stretch/>
        </p:blipFill>
        <p:spPr bwMode="auto">
          <a:xfrm>
            <a:off x="1794765" y="3126315"/>
            <a:ext cx="4043655" cy="245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t="19318" b="19318"/>
          <a:stretch/>
        </p:blipFill>
        <p:spPr bwMode="auto">
          <a:xfrm>
            <a:off x="6165795" y="3101799"/>
            <a:ext cx="4125532" cy="248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99126" y="5796974"/>
            <a:ext cx="899374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8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46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9109" y="2422616"/>
            <a:ext cx="516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41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" b="4627"/>
          <a:stretch/>
        </p:blipFill>
        <p:spPr bwMode="auto">
          <a:xfrm>
            <a:off x="547553" y="322428"/>
            <a:ext cx="4887332" cy="310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4378" b="14780"/>
          <a:stretch/>
        </p:blipFill>
        <p:spPr bwMode="auto">
          <a:xfrm>
            <a:off x="5944737" y="322428"/>
            <a:ext cx="5169732" cy="320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8418" b="19729"/>
          <a:stretch/>
        </p:blipFill>
        <p:spPr bwMode="auto">
          <a:xfrm>
            <a:off x="547553" y="3701893"/>
            <a:ext cx="4887332" cy="297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4" t="10834" b="23877"/>
          <a:stretch/>
        </p:blipFill>
        <p:spPr bwMode="auto">
          <a:xfrm>
            <a:off x="5944737" y="3752773"/>
            <a:ext cx="5169732" cy="2874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44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78039" y="896592"/>
            <a:ext cx="9607640" cy="5195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77286" y="1182231"/>
            <a:ext cx="920839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Chum,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946" y="140962"/>
            <a:ext cx="11578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TIỀM ẨN VỀ TAI NẠN ĐUỐI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987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1791" y="1348656"/>
            <a:ext cx="8145854" cy="4160687"/>
          </a:xfrm>
          <a:prstGeom prst="roundRect">
            <a:avLst/>
          </a:prstGeom>
          <a:solidFill>
            <a:schemeClr val="bg1"/>
          </a:solidFill>
          <a:ln w="571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TRÁCH NHIỆM CỦA HỌC SINH HẢI PHÒNG TRONG PHÒNG CHỐNG TAI NẠN ĐUỐI NƯỚC.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927499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32491" r="10381" b="23685"/>
          <a:stretch>
            <a:fillRect/>
          </a:stretch>
        </p:blipFill>
        <p:spPr bwMode="auto">
          <a:xfrm>
            <a:off x="495759" y="3618963"/>
            <a:ext cx="5494898" cy="284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8" b="39555"/>
          <a:stretch>
            <a:fillRect/>
          </a:stretch>
        </p:blipFill>
        <p:spPr bwMode="auto">
          <a:xfrm>
            <a:off x="6428683" y="698729"/>
            <a:ext cx="5220999" cy="25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45457"/>
          <a:stretch>
            <a:fillRect/>
          </a:stretch>
        </p:blipFill>
        <p:spPr bwMode="auto">
          <a:xfrm>
            <a:off x="495759" y="730953"/>
            <a:ext cx="5494898" cy="25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b="6619"/>
          <a:stretch>
            <a:fillRect/>
          </a:stretch>
        </p:blipFill>
        <p:spPr bwMode="auto">
          <a:xfrm>
            <a:off x="6428683" y="3655178"/>
            <a:ext cx="5220999" cy="28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0152" y="6449234"/>
            <a:ext cx="6270474" cy="423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ở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ao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91759" y="3166531"/>
            <a:ext cx="4820550" cy="423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thuỷ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2920" y="32205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ở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uy</a:t>
            </a:r>
            <a:r>
              <a:rPr lang="en-US" dirty="0"/>
              <a:t> </a:t>
            </a:r>
            <a:r>
              <a:rPr lang="en-US" dirty="0" err="1"/>
              <a:t>tín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0322" y="6449234"/>
            <a:ext cx="6011678" cy="4524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lội</a:t>
            </a:r>
            <a:r>
              <a:rPr lang="en-US" dirty="0"/>
              <a:t>,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đùa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8892" y="-65326"/>
            <a:ext cx="11453108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556"/>
            <a:ext cx="764816" cy="73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="" xmlns:a16="http://schemas.microsoft.com/office/drawing/2014/main" id="{7F3EEE9D-BCD2-4F71-B8E7-7ABB4F067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6" y="3326655"/>
            <a:ext cx="3668752" cy="3668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704" y="6478"/>
            <a:ext cx="9672033" cy="125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274" y="2665502"/>
            <a:ext cx="2284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573087" y="2625797"/>
            <a:ext cx="1170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078191" y="2728587"/>
            <a:ext cx="396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endParaRPr lang="en-US" sz="2000" dirty="0"/>
          </a:p>
        </p:txBody>
      </p:sp>
      <p:grpSp>
        <p:nvGrpSpPr>
          <p:cNvPr id="11" name="组合 2"/>
          <p:cNvGrpSpPr/>
          <p:nvPr/>
        </p:nvGrpSpPr>
        <p:grpSpPr>
          <a:xfrm>
            <a:off x="1839781" y="1603866"/>
            <a:ext cx="1124762" cy="1016869"/>
            <a:chOff x="1774437" y="3597737"/>
            <a:chExt cx="1124762" cy="1016869"/>
          </a:xfrm>
        </p:grpSpPr>
        <p:pic>
          <p:nvPicPr>
            <p:cNvPr id="12" name="图片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61630">
              <a:off x="1810142" y="3597737"/>
              <a:ext cx="1011313" cy="1016869"/>
            </a:xfrm>
            <a:prstGeom prst="rect">
              <a:avLst/>
            </a:prstGeom>
          </p:spPr>
        </p:pic>
        <p:sp>
          <p:nvSpPr>
            <p:cNvPr id="13" name="矩形 15"/>
            <p:cNvSpPr/>
            <p:nvPr/>
          </p:nvSpPr>
          <p:spPr>
            <a:xfrm rot="3274">
              <a:off x="1774437" y="3843796"/>
              <a:ext cx="11247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9050A"/>
                  </a:solidFill>
                  <a:cs typeface="+mn-ea"/>
                  <a:sym typeface="+mn-lt"/>
                </a:rPr>
                <a:t>01</a:t>
              </a:r>
              <a:endParaRPr lang="zh-CN" altLang="en-US" sz="3000" dirty="0">
                <a:solidFill>
                  <a:srgbClr val="69050A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3"/>
          <p:cNvGrpSpPr/>
          <p:nvPr/>
        </p:nvGrpSpPr>
        <p:grpSpPr>
          <a:xfrm>
            <a:off x="5650789" y="1555047"/>
            <a:ext cx="1129180" cy="1129180"/>
            <a:chOff x="5531409" y="3548918"/>
            <a:chExt cx="1129180" cy="1129180"/>
          </a:xfrm>
        </p:grpSpPr>
        <p:pic>
          <p:nvPicPr>
            <p:cNvPr id="15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409" y="3548918"/>
              <a:ext cx="1129180" cy="1129180"/>
            </a:xfrm>
            <a:prstGeom prst="rect">
              <a:avLst/>
            </a:prstGeom>
          </p:spPr>
        </p:pic>
        <p:sp>
          <p:nvSpPr>
            <p:cNvPr id="16" name="矩形 16"/>
            <p:cNvSpPr/>
            <p:nvPr/>
          </p:nvSpPr>
          <p:spPr>
            <a:xfrm rot="3274">
              <a:off x="5535419" y="3840314"/>
              <a:ext cx="11247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9050A"/>
                  </a:solidFill>
                  <a:cs typeface="+mn-ea"/>
                  <a:sym typeface="+mn-lt"/>
                </a:rPr>
                <a:t>02</a:t>
              </a:r>
              <a:endParaRPr lang="zh-CN" altLang="en-US" sz="3000" dirty="0">
                <a:solidFill>
                  <a:srgbClr val="69050A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4"/>
          <p:cNvGrpSpPr/>
          <p:nvPr/>
        </p:nvGrpSpPr>
        <p:grpSpPr>
          <a:xfrm>
            <a:off x="9167386" y="1534028"/>
            <a:ext cx="1154542" cy="1122733"/>
            <a:chOff x="9048006" y="3527899"/>
            <a:chExt cx="1154542" cy="1122733"/>
          </a:xfrm>
        </p:grpSpPr>
        <p:pic>
          <p:nvPicPr>
            <p:cNvPr id="18" name="图片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006" y="3527899"/>
              <a:ext cx="1154542" cy="1122733"/>
            </a:xfrm>
            <a:prstGeom prst="rect">
              <a:avLst/>
            </a:prstGeom>
          </p:spPr>
        </p:pic>
        <p:sp>
          <p:nvSpPr>
            <p:cNvPr id="19" name="矩形 17"/>
            <p:cNvSpPr/>
            <p:nvPr/>
          </p:nvSpPr>
          <p:spPr>
            <a:xfrm rot="3274">
              <a:off x="9052301" y="3840314"/>
              <a:ext cx="112476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69050A"/>
                  </a:solidFill>
                  <a:cs typeface="+mn-ea"/>
                  <a:sym typeface="+mn-lt"/>
                </a:rPr>
                <a:t>03</a:t>
              </a:r>
              <a:endParaRPr lang="zh-CN" altLang="en-US" sz="3000" dirty="0">
                <a:solidFill>
                  <a:srgbClr val="69050A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图片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81" y="1845907"/>
            <a:ext cx="1231580" cy="608726"/>
          </a:xfrm>
          <a:prstGeom prst="rect">
            <a:avLst/>
          </a:prstGeom>
        </p:spPr>
      </p:pic>
      <p:pic>
        <p:nvPicPr>
          <p:cNvPr id="21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925" y="1764342"/>
            <a:ext cx="1124532" cy="555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30" b="96083" l="22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8191" y="3731420"/>
            <a:ext cx="4275420" cy="301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b="25131"/>
          <a:stretch/>
        </p:blipFill>
        <p:spPr>
          <a:xfrm>
            <a:off x="3200186" y="3286950"/>
            <a:ext cx="6030385" cy="30099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371054">
            <a:off x="9268447" y="3428342"/>
            <a:ext cx="892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399116">
            <a:off x="10395039" y="3119505"/>
            <a:ext cx="8928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145355" cy="11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" y="45747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050" y="2471123"/>
            <a:ext cx="516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9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268" descr="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79" y="509950"/>
            <a:ext cx="5871546" cy="58380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25780" y="2730321"/>
            <a:ext cx="211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9408" y="3618963"/>
            <a:ext cx="4404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7503017" y="1144588"/>
            <a:ext cx="4036453" cy="1869072"/>
          </a:xfrm>
          <a:prstGeom prst="cloudCallout">
            <a:avLst>
              <a:gd name="adj1" fmla="val -13175"/>
              <a:gd name="adj2" fmla="val 33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546" t="14684" r="21979" b="47129"/>
          <a:stretch/>
        </p:blipFill>
        <p:spPr>
          <a:xfrm>
            <a:off x="984799" y="365125"/>
            <a:ext cx="4888402" cy="2653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5416" y="1510386"/>
            <a:ext cx="38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ngày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nào</a:t>
            </a:r>
            <a:r>
              <a:rPr lang="en-US" sz="4800" dirty="0" smtClean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986"/>
          <a:stretch/>
        </p:blipFill>
        <p:spPr>
          <a:xfrm>
            <a:off x="0" y="0"/>
            <a:ext cx="6694953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694953" y="0"/>
            <a:ext cx="4844517" cy="3013660"/>
          </a:xfrm>
          <a:prstGeom prst="cloudCallout">
            <a:avLst>
              <a:gd name="adj1" fmla="val 42386"/>
              <a:gd name="adj2" fmla="val 660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77230" y="415681"/>
            <a:ext cx="3850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Hãy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tên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một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bơi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địa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phương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em</a:t>
            </a:r>
            <a:r>
              <a:rPr lang="en-US" sz="4000" dirty="0" smtClean="0">
                <a:solidFill>
                  <a:srgbClr val="FF0000"/>
                </a:solidFill>
              </a:rPr>
              <a:t> 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55" y="5197211"/>
            <a:ext cx="6206025" cy="1107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80" y="1500511"/>
            <a:ext cx="6204877" cy="1097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2751701"/>
            <a:ext cx="6204876" cy="125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979" y="4001745"/>
            <a:ext cx="6256578" cy="1195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958376" y="1570890"/>
            <a:ext cx="615083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Đưa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bờ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chỗ</a:t>
            </a:r>
            <a:r>
              <a:rPr lang="en-US" sz="2400" dirty="0" smtClean="0"/>
              <a:t>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. </a:t>
            </a:r>
            <a:r>
              <a:rPr lang="en-US" sz="2400" dirty="0" err="1" smtClean="0"/>
              <a:t>Gọi</a:t>
            </a:r>
            <a:r>
              <a:rPr lang="en-US" sz="2400" dirty="0" smtClean="0"/>
              <a:t> 115.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073669" y="4116846"/>
            <a:ext cx="40974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Ép</a:t>
            </a:r>
            <a:r>
              <a:rPr lang="en-US" sz="2400" dirty="0" smtClean="0"/>
              <a:t> </a:t>
            </a:r>
            <a:r>
              <a:rPr lang="en-US" sz="2400" dirty="0" err="1" smtClean="0"/>
              <a:t>tim</a:t>
            </a:r>
            <a:r>
              <a:rPr lang="en-US" sz="2400" dirty="0" smtClean="0"/>
              <a:t>,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hơi</a:t>
            </a:r>
            <a:r>
              <a:rPr lang="en-US" sz="2400" dirty="0" smtClean="0"/>
              <a:t> </a:t>
            </a:r>
            <a:r>
              <a:rPr lang="en-US" sz="2400" dirty="0" err="1" smtClean="0"/>
              <a:t>thổi</a:t>
            </a:r>
            <a:r>
              <a:rPr lang="en-US" sz="2400" dirty="0" smtClean="0"/>
              <a:t> </a:t>
            </a:r>
            <a:r>
              <a:rPr lang="en-US" sz="2400" dirty="0" err="1" smtClean="0"/>
              <a:t>ngạt</a:t>
            </a:r>
            <a:r>
              <a:rPr lang="en-US" sz="2400" dirty="0" smtClean="0"/>
              <a:t> 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926739" y="5351102"/>
            <a:ext cx="61824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/>
              <a:t>-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nằm</a:t>
            </a:r>
            <a:r>
              <a:rPr lang="en-US" sz="2400" dirty="0" smtClean="0"/>
              <a:t> </a:t>
            </a:r>
            <a:r>
              <a:rPr lang="en-US" sz="2400" dirty="0" err="1" smtClean="0"/>
              <a:t>ngửa</a:t>
            </a:r>
            <a:r>
              <a:rPr lang="en-US" sz="2400" dirty="0" smtClean="0"/>
              <a:t>, </a:t>
            </a:r>
            <a:r>
              <a:rPr lang="en-US" sz="2400" dirty="0" err="1" smtClean="0"/>
              <a:t>xoay</a:t>
            </a:r>
            <a:r>
              <a:rPr lang="en-US" sz="2400" dirty="0" smtClean="0"/>
              <a:t> </a:t>
            </a:r>
            <a:r>
              <a:rPr lang="en-US" sz="2400" dirty="0" err="1" smtClean="0"/>
              <a:t>nghiêng</a:t>
            </a:r>
            <a:r>
              <a:rPr lang="en-US" sz="2400" dirty="0" smtClean="0"/>
              <a:t>  </a:t>
            </a:r>
            <a:r>
              <a:rPr lang="en-US" sz="2400" dirty="0" err="1" smtClean="0"/>
              <a:t>lấy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dị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5073669" y="2846878"/>
            <a:ext cx="362467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.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0" y="71876"/>
            <a:ext cx="4888739" cy="26798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9919" y="831053"/>
            <a:ext cx="3604899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1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9" y="-579123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86076" y="409039"/>
            <a:ext cx="658495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SÔNG</a:t>
            </a:r>
          </a:p>
          <a:p>
            <a:pPr algn="ctr"/>
            <a:r>
              <a:rPr lang="en-US" sz="53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TOÀN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C:\Users\ADMIN\Desktop\Tai nguyen thiet ke tro choi\Bảng gỗ\bat dau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3" y="3081863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00" y="336042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sơ cứu khi trẻ bị đuối nướ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75" end="93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587" y="476520"/>
            <a:ext cx="10142826" cy="570534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55" y="5197211"/>
            <a:ext cx="6206025" cy="1107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80" y="1500511"/>
            <a:ext cx="6204877" cy="1097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681" y="2712911"/>
            <a:ext cx="6204876" cy="125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979" y="4001745"/>
            <a:ext cx="6256578" cy="1195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958376" y="1570890"/>
            <a:ext cx="615083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Đưa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bờ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chỗ</a:t>
            </a:r>
            <a:r>
              <a:rPr lang="en-US" sz="2400" dirty="0" smtClean="0"/>
              <a:t> </a:t>
            </a:r>
            <a:r>
              <a:rPr lang="en-US" sz="2400" dirty="0" err="1" smtClean="0"/>
              <a:t>khô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. </a:t>
            </a:r>
            <a:r>
              <a:rPr lang="en-US" sz="2400" dirty="0" err="1" smtClean="0"/>
              <a:t>Gọi</a:t>
            </a:r>
            <a:r>
              <a:rPr lang="en-US" sz="2400" dirty="0" smtClean="0"/>
              <a:t> 115.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073669" y="4116846"/>
            <a:ext cx="40974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vi-VN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Ép</a:t>
            </a:r>
            <a:r>
              <a:rPr lang="en-US" sz="2400" dirty="0" smtClean="0"/>
              <a:t> </a:t>
            </a:r>
            <a:r>
              <a:rPr lang="en-US" sz="2400" dirty="0" err="1" smtClean="0"/>
              <a:t>tim</a:t>
            </a:r>
            <a:r>
              <a:rPr lang="en-US" sz="2400" dirty="0" smtClean="0"/>
              <a:t>,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hơi</a:t>
            </a:r>
            <a:r>
              <a:rPr lang="en-US" sz="2400" dirty="0" smtClean="0"/>
              <a:t> </a:t>
            </a:r>
            <a:r>
              <a:rPr lang="en-US" sz="2400" dirty="0" err="1" smtClean="0"/>
              <a:t>thổi</a:t>
            </a:r>
            <a:r>
              <a:rPr lang="en-US" sz="2400" dirty="0" smtClean="0"/>
              <a:t> </a:t>
            </a:r>
            <a:r>
              <a:rPr lang="en-US" sz="2400" dirty="0" err="1" smtClean="0"/>
              <a:t>ngạt</a:t>
            </a:r>
            <a:r>
              <a:rPr lang="en-US" sz="2400" dirty="0" smtClean="0"/>
              <a:t> 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926739" y="2929248"/>
            <a:ext cx="61824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/>
              <a:t>-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nằm</a:t>
            </a:r>
            <a:r>
              <a:rPr lang="en-US" sz="2400" dirty="0" smtClean="0"/>
              <a:t> </a:t>
            </a:r>
            <a:r>
              <a:rPr lang="en-US" sz="2400" dirty="0" err="1" smtClean="0"/>
              <a:t>ngửa</a:t>
            </a:r>
            <a:r>
              <a:rPr lang="en-US" sz="2400" dirty="0" smtClean="0"/>
              <a:t>, </a:t>
            </a:r>
            <a:r>
              <a:rPr lang="en-US" sz="2400" dirty="0" err="1" smtClean="0"/>
              <a:t>xoay</a:t>
            </a:r>
            <a:r>
              <a:rPr lang="en-US" sz="2400" dirty="0" smtClean="0"/>
              <a:t> </a:t>
            </a:r>
            <a:r>
              <a:rPr lang="en-US" sz="2400" dirty="0" err="1" smtClean="0"/>
              <a:t>nghiêng</a:t>
            </a:r>
            <a:r>
              <a:rPr lang="en-US" sz="2400" dirty="0" smtClean="0"/>
              <a:t>  </a:t>
            </a:r>
            <a:r>
              <a:rPr lang="en-US" sz="2400" dirty="0" err="1" smtClean="0"/>
              <a:t>lấy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dị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.</a:t>
            </a:r>
            <a:r>
              <a:rPr lang="vi-VN" sz="2400" dirty="0" smtClean="0"/>
              <a:t> 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5073669" y="5369429"/>
            <a:ext cx="362467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.</a:t>
            </a:r>
            <a:endParaRPr lang="zh-CN" altLang="en-US" sz="24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0" y="71876"/>
            <a:ext cx="4888739" cy="26798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9919" y="831053"/>
            <a:ext cx="3604899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1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1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ED1D75-BB33-4F2E-9DE1-05B8D2651F5B}"/>
              </a:ext>
            </a:extLst>
          </p:cNvPr>
          <p:cNvSpPr/>
          <p:nvPr/>
        </p:nvSpPr>
        <p:spPr>
          <a:xfrm>
            <a:off x="2063165" y="987418"/>
            <a:ext cx="4269621" cy="4538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40453083-F21C-47BF-8BB3-DB2F4CDD6017}"/>
              </a:ext>
            </a:extLst>
          </p:cNvPr>
          <p:cNvSpPr/>
          <p:nvPr/>
        </p:nvSpPr>
        <p:spPr>
          <a:xfrm rot="10800000">
            <a:off x="1786434" y="700940"/>
            <a:ext cx="4823085" cy="5111320"/>
          </a:xfrm>
          <a:prstGeom prst="frame">
            <a:avLst>
              <a:gd name="adj1" fmla="val 3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8256" y="1115250"/>
            <a:ext cx="4309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3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19E5E11D-9CC0-4273-B507-4B61F1BAB998}"/>
              </a:ext>
            </a:extLst>
          </p:cNvPr>
          <p:cNvSpPr/>
          <p:nvPr/>
        </p:nvSpPr>
        <p:spPr>
          <a:xfrm>
            <a:off x="8415129" y="2593145"/>
            <a:ext cx="3019473" cy="835855"/>
          </a:xfrm>
          <a:prstGeom prst="frame">
            <a:avLst>
              <a:gd name="adj1" fmla="val 25964"/>
            </a:avLst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A4C3B9-6DEB-4607-B738-369FFFB1F4C3}"/>
              </a:ext>
            </a:extLst>
          </p:cNvPr>
          <p:cNvSpPr/>
          <p:nvPr/>
        </p:nvSpPr>
        <p:spPr>
          <a:xfrm>
            <a:off x="8680175" y="2821158"/>
            <a:ext cx="2491832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BÀI TẬP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3411" y="3726917"/>
            <a:ext cx="4099375" cy="171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ED1D75-BB33-4F2E-9DE1-05B8D2651F5B}"/>
              </a:ext>
            </a:extLst>
          </p:cNvPr>
          <p:cNvSpPr/>
          <p:nvPr/>
        </p:nvSpPr>
        <p:spPr>
          <a:xfrm>
            <a:off x="1728315" y="639689"/>
            <a:ext cx="4740675" cy="5348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40453083-F21C-47BF-8BB3-DB2F4CDD6017}"/>
              </a:ext>
            </a:extLst>
          </p:cNvPr>
          <p:cNvSpPr/>
          <p:nvPr/>
        </p:nvSpPr>
        <p:spPr>
          <a:xfrm rot="10800000">
            <a:off x="1451582" y="353209"/>
            <a:ext cx="5355201" cy="5957437"/>
          </a:xfrm>
          <a:prstGeom prst="frame">
            <a:avLst>
              <a:gd name="adj1" fmla="val 31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4398" y="898137"/>
            <a:ext cx="43095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19E5E11D-9CC0-4273-B507-4B61F1BAB998}"/>
              </a:ext>
            </a:extLst>
          </p:cNvPr>
          <p:cNvSpPr/>
          <p:nvPr/>
        </p:nvSpPr>
        <p:spPr>
          <a:xfrm>
            <a:off x="8415129" y="2593145"/>
            <a:ext cx="3019473" cy="835855"/>
          </a:xfrm>
          <a:prstGeom prst="frame">
            <a:avLst>
              <a:gd name="adj1" fmla="val 25964"/>
            </a:avLst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6A4C3B9-6DEB-4607-B738-369FFFB1F4C3}"/>
              </a:ext>
            </a:extLst>
          </p:cNvPr>
          <p:cNvSpPr/>
          <p:nvPr/>
        </p:nvSpPr>
        <p:spPr>
          <a:xfrm>
            <a:off x="8680175" y="2821158"/>
            <a:ext cx="2491832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BÀI TẬP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04229" y="648251"/>
            <a:ext cx="409937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98" y="0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77" y="-304001"/>
            <a:ext cx="10744808" cy="42038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图片 1" descr="微信截图_20220503125252">
            <a:extLst>
              <a:ext uri="{FF2B5EF4-FFF2-40B4-BE49-F238E27FC236}">
                <a16:creationId xmlns="" xmlns:a16="http://schemas.microsoft.com/office/drawing/2014/main" id="{3E1BCE19-47EF-CE6D-3163-7F4C75262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56"/>
          <a:stretch/>
        </p:blipFill>
        <p:spPr>
          <a:xfrm flipH="1">
            <a:off x="1856345" y="1982602"/>
            <a:ext cx="3923548" cy="4875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5667" y="626846"/>
            <a:ext cx="172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471774" y="2141193"/>
            <a:ext cx="7132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792268" y="844181"/>
            <a:ext cx="5506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30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8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11" y="-40103"/>
            <a:ext cx="1895921" cy="19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2" y="141667"/>
            <a:ext cx="3779944" cy="7391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3765" y="734095"/>
            <a:ext cx="208637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TRUYÊN TRUYỀN VIÊN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099" y="734095"/>
            <a:ext cx="5525036" cy="206210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871645"/>
              </p:ext>
            </p:extLst>
          </p:nvPr>
        </p:nvGraphicFramePr>
        <p:xfrm>
          <a:off x="1699431" y="2088609"/>
          <a:ext cx="9093066" cy="26807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51353"/>
                <a:gridCol w="3284113"/>
                <a:gridCol w="3657600"/>
              </a:tblGrid>
              <a:tr h="1601961"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1657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13118" y="396340"/>
            <a:ext cx="97778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đuối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6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" y="-11674"/>
            <a:ext cx="12160348" cy="6812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1949" y="1202009"/>
            <a:ext cx="6851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  <a:p>
            <a:pPr algn="ctr"/>
            <a:r>
              <a:rPr lang="en-US" sz="5400" b="1" dirty="0" smtClean="0">
                <a:solidFill>
                  <a:srgbClr val="052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LUÔN MẠNH KHỎE</a:t>
            </a:r>
            <a:endParaRPr lang="en-US" sz="5400" b="1" dirty="0">
              <a:solidFill>
                <a:srgbClr val="052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0" y="59342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913" y="-45420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29153" y="-4494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62918" y="12639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28" y="4212948"/>
            <a:ext cx="4612871" cy="40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63" y="4141693"/>
            <a:ext cx="4551202" cy="40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End 1">
            <a:hlinkClick r:id="rId25" action="ppaction://hlinksldjump" highlightClick="1"/>
          </p:cNvPr>
          <p:cNvSpPr/>
          <p:nvPr/>
        </p:nvSpPr>
        <p:spPr>
          <a:xfrm>
            <a:off x="45314" y="6164747"/>
            <a:ext cx="923651" cy="64892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54" y="-475413"/>
            <a:ext cx="7810741" cy="20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4252" y="5742650"/>
            <a:ext cx="10183496" cy="58477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1554" y="347536"/>
            <a:ext cx="79561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1861" t="11667" r="-1726" b="48815"/>
          <a:stretch/>
        </p:blipFill>
        <p:spPr>
          <a:xfrm>
            <a:off x="394676" y="1648621"/>
            <a:ext cx="5870136" cy="3141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41861" t="48877" r="-1726" b="9116"/>
          <a:stretch/>
        </p:blipFill>
        <p:spPr>
          <a:xfrm>
            <a:off x="5964820" y="1648621"/>
            <a:ext cx="6105142" cy="31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86" y="-680193"/>
            <a:ext cx="8759852" cy="26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6886" y="5383621"/>
            <a:ext cx="9179612" cy="99520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6960" y="206062"/>
            <a:ext cx="660359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97" y="1961410"/>
            <a:ext cx="9988430" cy="2996529"/>
          </a:xfrm>
          <a:prstGeom prst="rect">
            <a:avLst/>
          </a:prstGeom>
        </p:spPr>
      </p:pic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40" y="-603635"/>
            <a:ext cx="4818209" cy="21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8597" y="5545855"/>
            <a:ext cx="10347619" cy="120032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</a:t>
            </a:r>
            <a:r>
              <a:rPr lang="vi-VN" sz="3600" dirty="0" smtClean="0"/>
              <a:t>gười </a:t>
            </a:r>
            <a:r>
              <a:rPr lang="vi-VN" sz="3600" dirty="0"/>
              <a:t>bình thường khỏe mạnh có thể nhịn </a:t>
            </a:r>
            <a:r>
              <a:rPr lang="vi-VN" sz="3600" dirty="0" smtClean="0"/>
              <a:t>thở</a:t>
            </a:r>
            <a:r>
              <a:rPr lang="en-US" sz="3600" dirty="0" smtClean="0"/>
              <a:t> </a:t>
            </a:r>
            <a:r>
              <a:rPr lang="en-US" sz="3600" dirty="0" err="1" smtClean="0"/>
              <a:t>dưới</a:t>
            </a:r>
            <a:r>
              <a:rPr lang="en-US" sz="3600" dirty="0" smtClean="0"/>
              <a:t> </a:t>
            </a:r>
            <a:r>
              <a:rPr lang="en-US" sz="3600" dirty="0" err="1" smtClean="0"/>
              <a:t>nước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/>
              <a:t> </a:t>
            </a:r>
            <a:r>
              <a:rPr lang="en-US" sz="3600" dirty="0" err="1" smtClean="0"/>
              <a:t>lâu</a:t>
            </a:r>
            <a:r>
              <a:rPr lang="en-US" sz="3600" dirty="0" smtClean="0"/>
              <a:t> ?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8537" y="391050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</a:t>
            </a:r>
            <a:r>
              <a:rPr lang="vi-VN" sz="4000" dirty="0" smtClean="0"/>
              <a:t>ừ </a:t>
            </a:r>
            <a:r>
              <a:rPr lang="vi-VN" sz="4000" dirty="0"/>
              <a:t>3-5 phút.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032" y="1838943"/>
            <a:ext cx="4799167" cy="2781890"/>
          </a:xfrm>
          <a:prstGeom prst="rect">
            <a:avLst/>
          </a:prstGeom>
        </p:spPr>
      </p:pic>
      <p:grpSp>
        <p:nvGrpSpPr>
          <p:cNvPr id="7" name="组合 10"/>
          <p:cNvGrpSpPr/>
          <p:nvPr/>
        </p:nvGrpSpPr>
        <p:grpSpPr>
          <a:xfrm>
            <a:off x="1007967" y="2716376"/>
            <a:ext cx="3832217" cy="2432052"/>
            <a:chOff x="806875" y="1900658"/>
            <a:chExt cx="2874538" cy="1823617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 rot="21120000">
              <a:off x="2282825" y="2327275"/>
              <a:ext cx="1398588" cy="1397000"/>
              <a:chOff x="0" y="0"/>
              <a:chExt cx="1728192" cy="1728192"/>
            </a:xfrm>
          </p:grpSpPr>
          <p:sp>
            <p:nvSpPr>
              <p:cNvPr id="14" name="五角星 7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5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5715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16" name="TextBox 74"/>
              <p:cNvSpPr>
                <a:spLocks noChangeArrowheads="1"/>
              </p:cNvSpPr>
              <p:nvPr/>
            </p:nvSpPr>
            <p:spPr bwMode="auto">
              <a:xfrm>
                <a:off x="611366" y="493434"/>
                <a:ext cx="505462" cy="770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2</a:t>
                </a:r>
                <a:endParaRPr lang="zh-CN" altLang="en-US" sz="4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13" name="TextBox 89"/>
            <p:cNvSpPr>
              <a:spLocks noChangeArrowheads="1"/>
            </p:cNvSpPr>
            <p:nvPr/>
          </p:nvSpPr>
          <p:spPr bwMode="auto">
            <a:xfrm>
              <a:off x="806875" y="1900658"/>
              <a:ext cx="1988418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3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4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98904" y="2034219"/>
            <a:ext cx="4308748" cy="3061280"/>
            <a:chOff x="5300663" y="1389159"/>
            <a:chExt cx="3231982" cy="2295429"/>
          </a:xfrm>
        </p:grpSpPr>
        <p:grpSp>
          <p:nvGrpSpPr>
            <p:cNvPr id="18" name="Group 17"/>
            <p:cNvGrpSpPr>
              <a:grpSpLocks/>
            </p:cNvGrpSpPr>
            <p:nvPr/>
          </p:nvGrpSpPr>
          <p:grpSpPr bwMode="auto">
            <a:xfrm rot="480000">
              <a:off x="5300663" y="2286000"/>
              <a:ext cx="1398587" cy="1398588"/>
              <a:chOff x="0" y="0"/>
              <a:chExt cx="1728192" cy="1728192"/>
            </a:xfrm>
          </p:grpSpPr>
          <p:sp>
            <p:nvSpPr>
              <p:cNvPr id="20" name="五角星 8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1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5715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2" name="TextBox 82"/>
              <p:cNvSpPr>
                <a:spLocks noChangeArrowheads="1"/>
              </p:cNvSpPr>
              <p:nvPr/>
            </p:nvSpPr>
            <p:spPr bwMode="auto">
              <a:xfrm>
                <a:off x="611365" y="493872"/>
                <a:ext cx="505462" cy="76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4</a:t>
                </a:r>
                <a:endParaRPr lang="zh-CN" altLang="en-US" sz="4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19" name="TextBox 90"/>
            <p:cNvSpPr>
              <a:spLocks noChangeArrowheads="1"/>
            </p:cNvSpPr>
            <p:nvPr/>
          </p:nvSpPr>
          <p:spPr bwMode="auto">
            <a:xfrm>
              <a:off x="6723231" y="1389159"/>
              <a:ext cx="1809414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3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5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60532" y="2054660"/>
            <a:ext cx="2521752" cy="3398474"/>
            <a:chOff x="846305" y="1404486"/>
            <a:chExt cx="1891560" cy="2548265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 rot="20618073">
              <a:off x="1106288" y="2698652"/>
              <a:ext cx="1217612" cy="1254099"/>
              <a:chOff x="-11810" y="-49469"/>
              <a:chExt cx="1728192" cy="1777661"/>
            </a:xfrm>
          </p:grpSpPr>
          <p:sp>
            <p:nvSpPr>
              <p:cNvPr id="26" name="五角星 76"/>
              <p:cNvSpPr>
                <a:spLocks noChangeArrowheads="1"/>
              </p:cNvSpPr>
              <p:nvPr/>
            </p:nvSpPr>
            <p:spPr bwMode="auto">
              <a:xfrm>
                <a:off x="-11810" y="-49469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7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/>
              <a:ex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28" name="TextBox 78"/>
              <p:cNvSpPr>
                <a:spLocks noChangeArrowheads="1"/>
              </p:cNvSpPr>
              <p:nvPr/>
            </p:nvSpPr>
            <p:spPr bwMode="auto">
              <a:xfrm>
                <a:off x="605372" y="509725"/>
                <a:ext cx="517445" cy="752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1</a:t>
                </a:r>
                <a:endParaRPr lang="zh-CN" altLang="en-US" sz="4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25" name="TextBox 91"/>
            <p:cNvSpPr>
              <a:spLocks noChangeArrowheads="1"/>
            </p:cNvSpPr>
            <p:nvPr/>
          </p:nvSpPr>
          <p:spPr bwMode="auto">
            <a:xfrm>
              <a:off x="846305" y="1404486"/>
              <a:ext cx="1891560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1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2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791482" y="2658870"/>
            <a:ext cx="2516167" cy="2790192"/>
            <a:chOff x="6645275" y="1857540"/>
            <a:chExt cx="1887372" cy="2092160"/>
          </a:xfrm>
        </p:grpSpPr>
        <p:grpSp>
          <p:nvGrpSpPr>
            <p:cNvPr id="30" name="Group 21"/>
            <p:cNvGrpSpPr>
              <a:grpSpLocks/>
            </p:cNvGrpSpPr>
            <p:nvPr/>
          </p:nvGrpSpPr>
          <p:grpSpPr bwMode="auto">
            <a:xfrm rot="967929">
              <a:off x="6645275" y="2730500"/>
              <a:ext cx="1217613" cy="1219200"/>
              <a:chOff x="0" y="0"/>
              <a:chExt cx="1728192" cy="1728192"/>
            </a:xfrm>
          </p:grpSpPr>
          <p:sp>
            <p:nvSpPr>
              <p:cNvPr id="32" name="五角星 8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28192" cy="1728192"/>
              </a:xfrm>
              <a:prstGeom prst="star5">
                <a:avLst/>
              </a:prstGeom>
              <a:ln/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3" name="五角星 32"/>
              <p:cNvSpPr>
                <a:spLocks noChangeArrowheads="1"/>
              </p:cNvSpPr>
              <p:nvPr/>
            </p:nvSpPr>
            <p:spPr bwMode="auto">
              <a:xfrm>
                <a:off x="330116" y="1204861"/>
                <a:ext cx="1067960" cy="523331"/>
              </a:xfrm>
              <a:custGeom>
                <a:avLst/>
                <a:gdLst>
                  <a:gd name="T0" fmla="*/ 0 w 1067960"/>
                  <a:gd name="T1" fmla="*/ 0 h 523331"/>
                  <a:gd name="T2" fmla="*/ 1067960 w 1067960"/>
                  <a:gd name="T3" fmla="*/ 523331 h 523331"/>
                </a:gdLst>
                <a:ahLst/>
                <a:cxnLst/>
                <a:rect l="T0" t="T1" r="T2" b="T3"/>
                <a:pathLst>
                  <a:path w="1067960" h="523331">
                    <a:moveTo>
                      <a:pt x="27583" y="0"/>
                    </a:moveTo>
                    <a:cubicBezTo>
                      <a:pt x="177403" y="83799"/>
                      <a:pt x="350143" y="131310"/>
                      <a:pt x="533980" y="131310"/>
                    </a:cubicBezTo>
                    <a:cubicBezTo>
                      <a:pt x="717817" y="131310"/>
                      <a:pt x="890558" y="83799"/>
                      <a:pt x="1040377" y="0"/>
                    </a:cubicBezTo>
                    <a:lnTo>
                      <a:pt x="1067960" y="523331"/>
                    </a:lnTo>
                    <a:lnTo>
                      <a:pt x="533980" y="305870"/>
                    </a:lnTo>
                    <a:lnTo>
                      <a:pt x="0" y="5233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5715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  <p:sp>
            <p:nvSpPr>
              <p:cNvPr id="34" name="TextBox 86"/>
              <p:cNvSpPr>
                <a:spLocks noChangeArrowheads="1"/>
              </p:cNvSpPr>
              <p:nvPr/>
            </p:nvSpPr>
            <p:spPr bwMode="auto">
              <a:xfrm>
                <a:off x="605373" y="509726"/>
                <a:ext cx="517444" cy="752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5</a:t>
                </a:r>
                <a:endParaRPr lang="zh-CN" altLang="en-US" sz="4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  <p:sp>
          <p:nvSpPr>
            <p:cNvPr id="31" name="TextBox 92"/>
            <p:cNvSpPr>
              <a:spLocks noChangeArrowheads="1"/>
            </p:cNvSpPr>
            <p:nvPr/>
          </p:nvSpPr>
          <p:spPr bwMode="auto">
            <a:xfrm>
              <a:off x="6723234" y="1857540"/>
              <a:ext cx="1809413" cy="3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Từ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5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đến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 6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微软雅黑" pitchFamily="34" charset="-122"/>
                </a:rPr>
                <a:t>phút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endParaRPr>
            </a:p>
          </p:txBody>
        </p:sp>
      </p:grpSp>
      <p:pic>
        <p:nvPicPr>
          <p:cNvPr id="35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8" y="-690223"/>
            <a:ext cx="8525021" cy="22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490925"/>
            <a:ext cx="12290474" cy="120032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</a:t>
            </a:r>
            <a:r>
              <a:rPr lang="vi-VN" sz="2400" dirty="0" smtClean="0"/>
              <a:t>ữ </a:t>
            </a:r>
            <a:r>
              <a:rPr lang="vi-VN" sz="2400" dirty="0"/>
              <a:t>vận động viên có thành tích nổi bật nhất đội tuyển quốc gia Việt Nam. Cô được mệnh danh là “kình ngư” đi vào lịch sử bơi lội Đông Nam Á khi lập kỳ tích 8 tấm Huy Chương Vàng, phá 8 kỷ lục Sea Games chỉ trong một kỳ đại hội. </a:t>
            </a:r>
            <a:r>
              <a:rPr lang="en-US" sz="2400" dirty="0" err="1" smtClean="0"/>
              <a:t>Cô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?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5065" y="291419"/>
            <a:ext cx="820146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733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ận động viên bơi lội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04" y="1578090"/>
            <a:ext cx="6590775" cy="37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89" y="-714899"/>
            <a:ext cx="7707648" cy="25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523" y="5712084"/>
            <a:ext cx="11842954" cy="83099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5422" y="350359"/>
            <a:ext cx="6476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đuối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52" y="1743842"/>
            <a:ext cx="6223819" cy="3802364"/>
          </a:xfrm>
          <a:prstGeom prst="rect">
            <a:avLst/>
          </a:prstGeom>
        </p:spPr>
      </p:pic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1083</Words>
  <Application>Microsoft Office PowerPoint</Application>
  <PresentationFormat>Widescreen</PresentationFormat>
  <Paragraphs>111</Paragraphs>
  <Slides>37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微软雅黑</vt:lpstr>
      <vt:lpstr>宋体</vt:lpstr>
      <vt:lpstr>.VnRevueH</vt:lpstr>
      <vt:lpstr>Arial</vt:lpstr>
      <vt:lpstr>Calibri</vt:lpstr>
      <vt:lpstr>Calibri Light</vt:lpstr>
      <vt:lpstr>SimHei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52</cp:revision>
  <dcterms:created xsi:type="dcterms:W3CDTF">2023-07-16T16:04:05Z</dcterms:created>
  <dcterms:modified xsi:type="dcterms:W3CDTF">2023-08-13T01:56:47Z</dcterms:modified>
</cp:coreProperties>
</file>