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80" r:id="rId24"/>
    <p:sldId id="281" r:id="rId25"/>
    <p:sldId id="282" r:id="rId26"/>
    <p:sldId id="283" r:id="rId27"/>
    <p:sldId id="284" r:id="rId28"/>
  </p:sldIdLst>
  <p:sldSz cx="18288000" cy="10287000"/>
  <p:notesSz cx="6858000" cy="9144000"/>
  <p:embeddedFontLst>
    <p:embeddedFont>
      <p:font typeface="#9Slide05 VL Fadilla" panose="020B0604020202020204" charset="-93"/>
      <p:regular r:id="rId29"/>
    </p:embeddedFont>
    <p:embeddedFont>
      <p:font typeface="#9Slide07 Crocante" panose="020B0604020202020204" charset="-93"/>
      <p:regular r:id="rId30"/>
    </p:embeddedFont>
    <p:embeddedFont>
      <p:font typeface="#9Slide07 SVNUT Triumph Press" panose="020B0604020202020204" charset="0"/>
      <p:regular r:id="rId31"/>
    </p:embeddedFont>
    <p:embeddedFont>
      <p:font typeface="Fraunces Bold" panose="020B0604020202020204" charset="-93"/>
      <p:regular r:id="rId32"/>
    </p:embeddedFont>
    <p:embeddedFont>
      <p:font typeface="Fraunces Heavy" panose="020B0604020202020204" charset="-93"/>
      <p:regular r:id="rId33"/>
    </p:embeddedFont>
    <p:embeddedFont>
      <p:font typeface="Roboto Condensed" panose="02000000000000000000" pitchFamily="2" charset="0"/>
      <p:regular r:id="rId34"/>
      <p:bold r:id="rId35"/>
      <p:italic r:id="rId36"/>
      <p:boldItalic r:id="rId37"/>
    </p:embeddedFont>
    <p:embeddedFont>
      <p:font typeface="Roboto Condensed Bold" panose="020B0604020202020204" charset="0"/>
      <p:regular r:id="rId38"/>
    </p:embeddedFont>
    <p:embeddedFont>
      <p:font typeface="Roboto Condensed Bold Italics" panose="020B0604020202020204" charset="0"/>
      <p:regular r:id="rId39"/>
    </p:embeddedFont>
    <p:embeddedFont>
      <p:font typeface="Roboto Condensed Italics" panose="020B0604020202020204"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50"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6.jpeg"/><Relationship Id="rId7"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sv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7.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4.sv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sv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p:cNvGrpSpPr/>
          <p:nvPr/>
        </p:nvGrpSpPr>
        <p:grpSpPr>
          <a:xfrm>
            <a:off x="8092176" y="4880991"/>
            <a:ext cx="8280496" cy="182207"/>
            <a:chOff x="0" y="0"/>
            <a:chExt cx="11040661" cy="242943"/>
          </a:xfrm>
        </p:grpSpPr>
        <p:sp>
          <p:nvSpPr>
            <p:cNvPr id="10" name="Freeform 10"/>
            <p:cNvSpPr/>
            <p:nvPr/>
          </p:nvSpPr>
          <p:spPr>
            <a:xfrm>
              <a:off x="0" y="0"/>
              <a:ext cx="4457166" cy="211034"/>
            </a:xfrm>
            <a:custGeom>
              <a:avLst/>
              <a:gdLst/>
              <a:ahLst/>
              <a:cxnLst/>
              <a:rect l="l" t="t" r="r" b="b"/>
              <a:pathLst>
                <a:path w="4457166" h="211034">
                  <a:moveTo>
                    <a:pt x="0" y="0"/>
                  </a:moveTo>
                  <a:lnTo>
                    <a:pt x="4457166" y="0"/>
                  </a:lnTo>
                  <a:lnTo>
                    <a:pt x="4457166" y="211034"/>
                  </a:lnTo>
                  <a:lnTo>
                    <a:pt x="0" y="211034"/>
                  </a:lnTo>
                  <a:lnTo>
                    <a:pt x="0" y="0"/>
                  </a:lnTo>
                  <a:close/>
                </a:path>
              </a:pathLst>
            </a:custGeom>
            <a:blipFill>
              <a:blip r:embed="rId2">
                <a:extLst>
                  <a:ext uri="{96DAC541-7B7A-43D3-8B79-37D633B846F1}">
                    <asvg:svgBlip xmlns:asvg="http://schemas.microsoft.com/office/drawing/2016/SVG/main" r:embed="rId3"/>
                  </a:ext>
                </a:extLst>
              </a:blip>
              <a:stretch>
                <a:fillRect l="-53181"/>
              </a:stretch>
            </a:blipFill>
          </p:spPr>
          <p:txBody>
            <a:bodyPr/>
            <a:lstStyle/>
            <a:p>
              <a:endParaRPr lang="en-US"/>
            </a:p>
          </p:txBody>
        </p:sp>
        <p:sp>
          <p:nvSpPr>
            <p:cNvPr id="11" name="Freeform 11"/>
            <p:cNvSpPr/>
            <p:nvPr/>
          </p:nvSpPr>
          <p:spPr>
            <a:xfrm>
              <a:off x="4213105" y="31909"/>
              <a:ext cx="6827555" cy="211034"/>
            </a:xfrm>
            <a:custGeom>
              <a:avLst/>
              <a:gdLst/>
              <a:ahLst/>
              <a:cxnLst/>
              <a:rect l="l" t="t" r="r" b="b"/>
              <a:pathLst>
                <a:path w="6827555" h="211034">
                  <a:moveTo>
                    <a:pt x="0" y="0"/>
                  </a:moveTo>
                  <a:lnTo>
                    <a:pt x="6827556" y="0"/>
                  </a:lnTo>
                  <a:lnTo>
                    <a:pt x="6827556" y="211034"/>
                  </a:lnTo>
                  <a:lnTo>
                    <a:pt x="0" y="2110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4" name="TextBox 14"/>
          <p:cNvSpPr txBox="1"/>
          <p:nvPr/>
        </p:nvSpPr>
        <p:spPr>
          <a:xfrm>
            <a:off x="6934200" y="3139833"/>
            <a:ext cx="10309045" cy="1162178"/>
          </a:xfrm>
          <a:prstGeom prst="rect">
            <a:avLst/>
          </a:prstGeom>
        </p:spPr>
        <p:txBody>
          <a:bodyPr wrap="square" lIns="0" tIns="0" rIns="0" bIns="0" rtlCol="0" anchor="t">
            <a:spAutoFit/>
          </a:bodyPr>
          <a:lstStyle/>
          <a:p>
            <a:pPr algn="ctr">
              <a:lnSpc>
                <a:spcPts val="10080"/>
              </a:lnSpc>
              <a:spcBef>
                <a:spcPct val="0"/>
              </a:spcBef>
            </a:pPr>
            <a:r>
              <a:rPr lang="en-US" sz="7200" dirty="0">
                <a:solidFill>
                  <a:srgbClr val="493423"/>
                </a:solidFill>
                <a:latin typeface="#9Slide07 Crocante"/>
              </a:rPr>
              <a:t>GƯƠNG MẶT THÂN QUEN</a:t>
            </a:r>
          </a:p>
        </p:txBody>
      </p:sp>
      <p:sp>
        <p:nvSpPr>
          <p:cNvPr id="15" name="TextBox 15"/>
          <p:cNvSpPr txBox="1"/>
          <p:nvPr/>
        </p:nvSpPr>
        <p:spPr>
          <a:xfrm>
            <a:off x="7512199" y="5484482"/>
            <a:ext cx="9511226" cy="3933825"/>
          </a:xfrm>
          <a:prstGeom prst="rect">
            <a:avLst/>
          </a:prstGeom>
        </p:spPr>
        <p:txBody>
          <a:bodyPr lIns="0" tIns="0" rIns="0" bIns="0" rtlCol="0" anchor="t">
            <a:spAutoFit/>
          </a:bodyPr>
          <a:lstStyle/>
          <a:p>
            <a:pPr marL="971548" lvl="1" indent="-485774" algn="just">
              <a:lnSpc>
                <a:spcPts val="6299"/>
              </a:lnSpc>
              <a:buFont typeface="Arial"/>
              <a:buChar char="•"/>
            </a:pPr>
            <a:r>
              <a:rPr lang="en-US" sz="4499">
                <a:solidFill>
                  <a:srgbClr val="493423"/>
                </a:solidFill>
                <a:latin typeface="Roboto Condensed"/>
              </a:rPr>
              <a:t>GV đưa ra ba dữ kiện liên quan đến nhân vật cần phải đoán. HS sau khi trả lời mỗi dữ kiện có thể đoán luôn tên nhân vật đó là ai. </a:t>
            </a:r>
          </a:p>
          <a:p>
            <a:pPr marL="971548" lvl="1" indent="-485774" algn="just">
              <a:lnSpc>
                <a:spcPts val="6299"/>
              </a:lnSpc>
              <a:buFont typeface="Arial"/>
              <a:buChar char="•"/>
            </a:pPr>
            <a:r>
              <a:rPr lang="en-US" sz="4499">
                <a:solidFill>
                  <a:srgbClr val="493423"/>
                </a:solidFill>
                <a:latin typeface="Roboto Condensed"/>
              </a:rPr>
              <a:t>Thời gian trả lời mỗi sự kiện là 30s.</a:t>
            </a:r>
          </a:p>
        </p:txBody>
      </p:sp>
      <p:sp>
        <p:nvSpPr>
          <p:cNvPr id="16" name="Freeform 16"/>
          <p:cNvSpPr/>
          <p:nvPr/>
        </p:nvSpPr>
        <p:spPr>
          <a:xfrm rot="3557059">
            <a:off x="1144113" y="1530179"/>
            <a:ext cx="5161043" cy="6346339"/>
          </a:xfrm>
          <a:custGeom>
            <a:avLst/>
            <a:gdLst/>
            <a:ahLst/>
            <a:cxnLst/>
            <a:rect l="l" t="t" r="r" b="b"/>
            <a:pathLst>
              <a:path w="5161043" h="6346339">
                <a:moveTo>
                  <a:pt x="0" y="0"/>
                </a:moveTo>
                <a:lnTo>
                  <a:pt x="5161043" y="0"/>
                </a:lnTo>
                <a:lnTo>
                  <a:pt x="5161043" y="6346340"/>
                </a:lnTo>
                <a:lnTo>
                  <a:pt x="0" y="63463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TextBox 17"/>
          <p:cNvSpPr txBox="1"/>
          <p:nvPr/>
        </p:nvSpPr>
        <p:spPr>
          <a:xfrm>
            <a:off x="7397401" y="1508664"/>
            <a:ext cx="6884591" cy="1269367"/>
          </a:xfrm>
          <a:prstGeom prst="rect">
            <a:avLst/>
          </a:prstGeom>
        </p:spPr>
        <p:txBody>
          <a:bodyPr lIns="0" tIns="0" rIns="0" bIns="0" rtlCol="0" anchor="t">
            <a:spAutoFit/>
          </a:bodyPr>
          <a:lstStyle/>
          <a:p>
            <a:pPr algn="ctr">
              <a:lnSpc>
                <a:spcPts val="10359"/>
              </a:lnSpc>
              <a:spcBef>
                <a:spcPct val="0"/>
              </a:spcBef>
            </a:pPr>
            <a:r>
              <a:rPr lang="en-US" sz="7399">
                <a:solidFill>
                  <a:srgbClr val="6D453E"/>
                </a:solidFill>
                <a:latin typeface="Fraunces Bold"/>
              </a:rPr>
              <a:t>1. KHỞI ĐỘNG</a:t>
            </a:r>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sp>
        <p:nvSpPr>
          <p:cNvPr id="9" name="Freeform 9"/>
          <p:cNvSpPr/>
          <p:nvPr/>
        </p:nvSpPr>
        <p:spPr>
          <a:xfrm rot="-10800000" flipV="1">
            <a:off x="3036455" y="1397057"/>
            <a:ext cx="11784232" cy="8889943"/>
          </a:xfrm>
          <a:custGeom>
            <a:avLst/>
            <a:gdLst/>
            <a:ahLst/>
            <a:cxnLst/>
            <a:rect l="l" t="t" r="r" b="b"/>
            <a:pathLst>
              <a:path w="11784232" h="8889943">
                <a:moveTo>
                  <a:pt x="0" y="8889943"/>
                </a:moveTo>
                <a:lnTo>
                  <a:pt x="11784232" y="8889943"/>
                </a:lnTo>
                <a:lnTo>
                  <a:pt x="11784232" y="0"/>
                </a:lnTo>
                <a:lnTo>
                  <a:pt x="0" y="0"/>
                </a:lnTo>
                <a:lnTo>
                  <a:pt x="0" y="8889943"/>
                </a:lnTo>
                <a:close/>
              </a:path>
            </a:pathLst>
          </a:custGeom>
          <a:blipFill>
            <a:blip r:embed="rId3"/>
            <a:stretch>
              <a:fillRect l="-6542" r="-6542"/>
            </a:stretch>
          </a:blipFill>
        </p:spPr>
        <p:txBody>
          <a:bodyPr/>
          <a:lstStyle/>
          <a:p>
            <a:endParaRPr lang="en-US"/>
          </a:p>
        </p:txBody>
      </p:sp>
      <p:sp>
        <p:nvSpPr>
          <p:cNvPr id="10" name="Freeform 10"/>
          <p:cNvSpPr/>
          <p:nvPr/>
        </p:nvSpPr>
        <p:spPr>
          <a:xfrm>
            <a:off x="3806109" y="646023"/>
            <a:ext cx="1460924" cy="2058208"/>
          </a:xfrm>
          <a:custGeom>
            <a:avLst/>
            <a:gdLst/>
            <a:ahLst/>
            <a:cxnLst/>
            <a:rect l="l" t="t" r="r" b="b"/>
            <a:pathLst>
              <a:path w="1460924" h="2058208">
                <a:moveTo>
                  <a:pt x="0" y="0"/>
                </a:moveTo>
                <a:lnTo>
                  <a:pt x="1460924" y="0"/>
                </a:lnTo>
                <a:lnTo>
                  <a:pt x="1460924" y="2058208"/>
                </a:lnTo>
                <a:lnTo>
                  <a:pt x="0" y="2058208"/>
                </a:lnTo>
                <a:lnTo>
                  <a:pt x="0" y="0"/>
                </a:lnTo>
                <a:close/>
              </a:path>
            </a:pathLst>
          </a:custGeom>
          <a:blipFill>
            <a:blip r:embed="rId4"/>
            <a:stretch>
              <a:fillRect/>
            </a:stretch>
          </a:blipFill>
        </p:spPr>
        <p:txBody>
          <a:bodyPr/>
          <a:lstStyle/>
          <a:p>
            <a:endParaRPr lang="en-US"/>
          </a:p>
        </p:txBody>
      </p:sp>
      <p:grpSp>
        <p:nvGrpSpPr>
          <p:cNvPr id="11" name="Group 11"/>
          <p:cNvGrpSpPr/>
          <p:nvPr/>
        </p:nvGrpSpPr>
        <p:grpSpPr>
          <a:xfrm rot="745264">
            <a:off x="14557551" y="6664766"/>
            <a:ext cx="3539486" cy="3867148"/>
            <a:chOff x="0" y="0"/>
            <a:chExt cx="4719314" cy="5156198"/>
          </a:xfrm>
        </p:grpSpPr>
        <p:sp>
          <p:nvSpPr>
            <p:cNvPr id="12" name="Freeform 12"/>
            <p:cNvSpPr/>
            <p:nvPr/>
          </p:nvSpPr>
          <p:spPr>
            <a:xfrm>
              <a:off x="0" y="3917378"/>
              <a:ext cx="4719314" cy="1238820"/>
            </a:xfrm>
            <a:custGeom>
              <a:avLst/>
              <a:gdLst/>
              <a:ahLst/>
              <a:cxnLst/>
              <a:rect l="l" t="t" r="r" b="b"/>
              <a:pathLst>
                <a:path w="4719314" h="1238820">
                  <a:moveTo>
                    <a:pt x="0" y="0"/>
                  </a:moveTo>
                  <a:lnTo>
                    <a:pt x="4719314" y="0"/>
                  </a:lnTo>
                  <a:lnTo>
                    <a:pt x="4719314" y="1238820"/>
                  </a:lnTo>
                  <a:lnTo>
                    <a:pt x="0" y="1238820"/>
                  </a:lnTo>
                  <a:lnTo>
                    <a:pt x="0" y="0"/>
                  </a:lnTo>
                  <a:close/>
                </a:path>
              </a:pathLst>
            </a:custGeom>
            <a:blipFill>
              <a:blip r:embed="rId5"/>
              <a:stretch>
                <a:fillRect/>
              </a:stretch>
            </a:blipFill>
          </p:spPr>
          <p:txBody>
            <a:bodyPr/>
            <a:lstStyle/>
            <a:p>
              <a:endParaRPr lang="en-US"/>
            </a:p>
          </p:txBody>
        </p:sp>
        <p:grpSp>
          <p:nvGrpSpPr>
            <p:cNvPr id="13" name="Group 13"/>
            <p:cNvGrpSpPr>
              <a:grpSpLocks noChangeAspect="1"/>
            </p:cNvGrpSpPr>
            <p:nvPr/>
          </p:nvGrpSpPr>
          <p:grpSpPr>
            <a:xfrm>
              <a:off x="183874" y="0"/>
              <a:ext cx="4535440" cy="4531193"/>
              <a:chOff x="0" y="0"/>
              <a:chExt cx="3255264" cy="3252216"/>
            </a:xfrm>
          </p:grpSpPr>
          <p:sp>
            <p:nvSpPr>
              <p:cNvPr id="14" name="Freeform 14"/>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6"/>
                <a:stretch>
                  <a:fillRect l="-15" r="-15"/>
                </a:stretch>
              </a:blipFill>
            </p:spPr>
            <p:txBody>
              <a:bodyPr/>
              <a:lstStyle/>
              <a:p>
                <a:endParaRPr lang="en-US"/>
              </a:p>
            </p:txBody>
          </p:sp>
          <p:sp>
            <p:nvSpPr>
              <p:cNvPr id="15" name="Freeform 15"/>
              <p:cNvSpPr/>
              <p:nvPr/>
            </p:nvSpPr>
            <p:spPr>
              <a:xfrm>
                <a:off x="178784" y="170440"/>
                <a:ext cx="2903731" cy="2875349"/>
              </a:xfrm>
              <a:custGeom>
                <a:avLst/>
                <a:gdLst/>
                <a:ahLst/>
                <a:cxnLst/>
                <a:rect l="l" t="t" r="r" b="b"/>
                <a:pathLst>
                  <a:path w="2903731" h="2875349">
                    <a:moveTo>
                      <a:pt x="65607" y="158"/>
                    </a:moveTo>
                    <a:lnTo>
                      <a:pt x="2878476" y="31987"/>
                    </a:lnTo>
                    <a:cubicBezTo>
                      <a:pt x="2892501" y="32145"/>
                      <a:pt x="2903731" y="43665"/>
                      <a:pt x="2903531" y="57691"/>
                    </a:cubicBezTo>
                    <a:lnTo>
                      <a:pt x="2863754" y="2850091"/>
                    </a:lnTo>
                    <a:cubicBezTo>
                      <a:pt x="2863553" y="2864142"/>
                      <a:pt x="2851959" y="2875349"/>
                      <a:pt x="2837909" y="2875069"/>
                    </a:cubicBezTo>
                    <a:lnTo>
                      <a:pt x="25041" y="2819370"/>
                    </a:lnTo>
                    <a:cubicBezTo>
                      <a:pt x="11100" y="2819094"/>
                      <a:pt x="0" y="2807608"/>
                      <a:pt x="200" y="2793665"/>
                    </a:cubicBezTo>
                    <a:lnTo>
                      <a:pt x="39977" y="25136"/>
                    </a:lnTo>
                    <a:cubicBezTo>
                      <a:pt x="40179" y="11171"/>
                      <a:pt x="51641" y="0"/>
                      <a:pt x="65607" y="158"/>
                    </a:cubicBezTo>
                    <a:close/>
                  </a:path>
                </a:pathLst>
              </a:custGeom>
              <a:blipFill>
                <a:blip r:embed="rId7"/>
                <a:stretch>
                  <a:fillRect l="-24312" r="-24312"/>
                </a:stretch>
              </a:blipFill>
            </p:spPr>
            <p:txBody>
              <a:bodyPr/>
              <a:lstStyle/>
              <a:p>
                <a:endParaRPr lang="en-US"/>
              </a:p>
            </p:txBody>
          </p:sp>
        </p:grpSp>
      </p:grpSp>
      <p:sp>
        <p:nvSpPr>
          <p:cNvPr id="19" name="TextBox 19"/>
          <p:cNvSpPr txBox="1"/>
          <p:nvPr/>
        </p:nvSpPr>
        <p:spPr>
          <a:xfrm>
            <a:off x="7105358" y="1660761"/>
            <a:ext cx="5909906" cy="1307392"/>
          </a:xfrm>
          <a:prstGeom prst="rect">
            <a:avLst/>
          </a:prstGeom>
        </p:spPr>
        <p:txBody>
          <a:bodyPr lIns="0" tIns="0" rIns="0" bIns="0" rtlCol="0" anchor="t">
            <a:spAutoFit/>
          </a:bodyPr>
          <a:lstStyle/>
          <a:p>
            <a:pPr algn="just">
              <a:lnSpc>
                <a:spcPts val="10360"/>
              </a:lnSpc>
            </a:pPr>
            <a:r>
              <a:rPr lang="en-US" sz="7399">
                <a:solidFill>
                  <a:srgbClr val="4D3527"/>
                </a:solidFill>
                <a:latin typeface="#9Slide05 VL Fadilla"/>
              </a:rPr>
              <a:t>b. Văn bản</a:t>
            </a:r>
          </a:p>
        </p:txBody>
      </p:sp>
      <p:sp>
        <p:nvSpPr>
          <p:cNvPr id="21" name="TextBox 21"/>
          <p:cNvSpPr txBox="1"/>
          <p:nvPr/>
        </p:nvSpPr>
        <p:spPr>
          <a:xfrm>
            <a:off x="3806109" y="3128962"/>
            <a:ext cx="10519208" cy="5514975"/>
          </a:xfrm>
          <a:prstGeom prst="rect">
            <a:avLst/>
          </a:prstGeom>
        </p:spPr>
        <p:txBody>
          <a:bodyPr lIns="0" tIns="0" rIns="0" bIns="0" rtlCol="0" anchor="t">
            <a:spAutoFit/>
          </a:bodyPr>
          <a:lstStyle/>
          <a:p>
            <a:pPr algn="just">
              <a:lnSpc>
                <a:spcPts val="6299"/>
              </a:lnSpc>
              <a:spcBef>
                <a:spcPct val="0"/>
              </a:spcBef>
            </a:pPr>
            <a:r>
              <a:rPr lang="en-US" sz="4499" dirty="0" err="1">
                <a:solidFill>
                  <a:srgbClr val="000000"/>
                </a:solidFill>
                <a:latin typeface="Roboto Condensed"/>
              </a:rPr>
              <a:t>Đoạn</a:t>
            </a:r>
            <a:r>
              <a:rPr lang="en-US" sz="4499" dirty="0">
                <a:solidFill>
                  <a:srgbClr val="000000"/>
                </a:solidFill>
                <a:latin typeface="Roboto Condensed"/>
              </a:rPr>
              <a:t> </a:t>
            </a:r>
            <a:r>
              <a:rPr lang="en-US" sz="4499" dirty="0" err="1">
                <a:solidFill>
                  <a:srgbClr val="000000"/>
                </a:solidFill>
                <a:latin typeface="Roboto Condensed"/>
              </a:rPr>
              <a:t>trích</a:t>
            </a:r>
            <a:r>
              <a:rPr lang="en-US" sz="4499" dirty="0">
                <a:solidFill>
                  <a:srgbClr val="000000"/>
                </a:solidFill>
                <a:latin typeface="Roboto Condensed"/>
              </a:rPr>
              <a:t> </a:t>
            </a:r>
            <a:r>
              <a:rPr lang="en-US" sz="4499" dirty="0" err="1">
                <a:solidFill>
                  <a:srgbClr val="000000"/>
                </a:solidFill>
                <a:latin typeface="Roboto Condensed Italics"/>
              </a:rPr>
              <a:t>Bên</a:t>
            </a:r>
            <a:r>
              <a:rPr lang="en-US" sz="4499" dirty="0">
                <a:solidFill>
                  <a:srgbClr val="000000"/>
                </a:solidFill>
                <a:latin typeface="Roboto Condensed Italics"/>
              </a:rPr>
              <a:t> </a:t>
            </a:r>
            <a:r>
              <a:rPr lang="en-US" sz="4499" dirty="0" err="1">
                <a:solidFill>
                  <a:srgbClr val="000000"/>
                </a:solidFill>
                <a:latin typeface="Roboto Condensed Italics"/>
              </a:rPr>
              <a:t>bờ</a:t>
            </a:r>
            <a:r>
              <a:rPr lang="en-US" sz="4499" dirty="0">
                <a:solidFill>
                  <a:srgbClr val="000000"/>
                </a:solidFill>
                <a:latin typeface="Roboto Condensed Italics"/>
              </a:rPr>
              <a:t> </a:t>
            </a:r>
            <a:r>
              <a:rPr lang="en-US" sz="4499" dirty="0" err="1">
                <a:solidFill>
                  <a:srgbClr val="000000"/>
                </a:solidFill>
                <a:latin typeface="Roboto Condensed Italics"/>
              </a:rPr>
              <a:t>Thiên</a:t>
            </a:r>
            <a:r>
              <a:rPr lang="en-US" sz="4499" dirty="0">
                <a:solidFill>
                  <a:srgbClr val="000000"/>
                </a:solidFill>
                <a:latin typeface="Roboto Condensed Italics"/>
              </a:rPr>
              <a:t> </a:t>
            </a:r>
            <a:r>
              <a:rPr lang="en-US" sz="4499" dirty="0" err="1">
                <a:solidFill>
                  <a:srgbClr val="000000"/>
                </a:solidFill>
                <a:latin typeface="Roboto Condensed Italics"/>
              </a:rPr>
              <a:t>Mạc</a:t>
            </a:r>
            <a:r>
              <a:rPr lang="en-US" sz="4499" dirty="0">
                <a:solidFill>
                  <a:srgbClr val="000000"/>
                </a:solidFill>
                <a:latin typeface="Roboto Condensed"/>
              </a:rPr>
              <a:t> </a:t>
            </a:r>
            <a:r>
              <a:rPr lang="en-US" sz="4499" dirty="0" err="1">
                <a:solidFill>
                  <a:srgbClr val="000000"/>
                </a:solidFill>
                <a:latin typeface="Roboto Condensed"/>
              </a:rPr>
              <a:t>thuộc</a:t>
            </a:r>
            <a:r>
              <a:rPr lang="en-US" sz="4499" dirty="0">
                <a:solidFill>
                  <a:srgbClr val="000000"/>
                </a:solidFill>
                <a:latin typeface="Roboto Condensed"/>
              </a:rPr>
              <a:t> </a:t>
            </a:r>
            <a:r>
              <a:rPr lang="en-US" sz="4499" dirty="0" err="1">
                <a:solidFill>
                  <a:srgbClr val="000000"/>
                </a:solidFill>
                <a:latin typeface="Roboto Condensed"/>
              </a:rPr>
              <a:t>chương</a:t>
            </a:r>
            <a:r>
              <a:rPr lang="en-US" sz="4499" dirty="0">
                <a:solidFill>
                  <a:srgbClr val="000000"/>
                </a:solidFill>
                <a:latin typeface="Roboto Condensed"/>
              </a:rPr>
              <a:t> 4, </a:t>
            </a:r>
            <a:r>
              <a:rPr lang="en-US" sz="4499" dirty="0" err="1">
                <a:solidFill>
                  <a:srgbClr val="000000"/>
                </a:solidFill>
                <a:latin typeface="Roboto Condensed"/>
              </a:rPr>
              <a:t>phần</a:t>
            </a:r>
            <a:r>
              <a:rPr lang="en-US" sz="4499" dirty="0">
                <a:solidFill>
                  <a:srgbClr val="000000"/>
                </a:solidFill>
                <a:latin typeface="Roboto Condensed"/>
              </a:rPr>
              <a:t> 2, </a:t>
            </a:r>
            <a:r>
              <a:rPr lang="en-US" sz="4499" dirty="0" err="1">
                <a:solidFill>
                  <a:srgbClr val="000000"/>
                </a:solidFill>
                <a:latin typeface="Roboto Condensed"/>
              </a:rPr>
              <a:t>kể</a:t>
            </a:r>
            <a:r>
              <a:rPr lang="en-US" sz="4499" dirty="0">
                <a:solidFill>
                  <a:srgbClr val="000000"/>
                </a:solidFill>
                <a:latin typeface="Roboto Condensed"/>
              </a:rPr>
              <a:t> </a:t>
            </a:r>
            <a:r>
              <a:rPr lang="en-US" sz="4499" dirty="0" err="1">
                <a:solidFill>
                  <a:srgbClr val="000000"/>
                </a:solidFill>
                <a:latin typeface="Roboto Condensed"/>
              </a:rPr>
              <a:t>về</a:t>
            </a:r>
            <a:r>
              <a:rPr lang="en-US" sz="4499" dirty="0">
                <a:solidFill>
                  <a:srgbClr val="000000"/>
                </a:solidFill>
                <a:latin typeface="Roboto Condensed"/>
              </a:rPr>
              <a:t> </a:t>
            </a:r>
            <a:r>
              <a:rPr lang="en-US" sz="4499" dirty="0" err="1">
                <a:solidFill>
                  <a:srgbClr val="000000"/>
                </a:solidFill>
                <a:latin typeface="Roboto Condensed"/>
              </a:rPr>
              <a:t>việc</a:t>
            </a:r>
            <a:r>
              <a:rPr lang="en-US" sz="4499" dirty="0">
                <a:solidFill>
                  <a:srgbClr val="000000"/>
                </a:solidFill>
                <a:latin typeface="Roboto Condensed"/>
              </a:rPr>
              <a:t> </a:t>
            </a:r>
            <a:r>
              <a:rPr lang="en-US" sz="4499" dirty="0" err="1">
                <a:solidFill>
                  <a:srgbClr val="000000"/>
                </a:solidFill>
                <a:latin typeface="Roboto Condensed"/>
              </a:rPr>
              <a:t>Trần</a:t>
            </a:r>
            <a:r>
              <a:rPr lang="en-US" sz="4499" dirty="0">
                <a:solidFill>
                  <a:srgbClr val="000000"/>
                </a:solidFill>
                <a:latin typeface="Roboto Condensed"/>
              </a:rPr>
              <a:t> </a:t>
            </a:r>
            <a:r>
              <a:rPr lang="en-US" sz="4499" dirty="0" err="1">
                <a:solidFill>
                  <a:srgbClr val="000000"/>
                </a:solidFill>
                <a:latin typeface="Roboto Condensed"/>
              </a:rPr>
              <a:t>Quốc</a:t>
            </a:r>
            <a:r>
              <a:rPr lang="en-US" sz="4499" dirty="0">
                <a:solidFill>
                  <a:srgbClr val="000000"/>
                </a:solidFill>
                <a:latin typeface="Roboto Condensed"/>
              </a:rPr>
              <a:t> </a:t>
            </a:r>
            <a:r>
              <a:rPr lang="en-US" sz="4499" dirty="0" err="1">
                <a:solidFill>
                  <a:srgbClr val="000000"/>
                </a:solidFill>
                <a:latin typeface="Roboto Condensed"/>
              </a:rPr>
              <a:t>Tuấn</a:t>
            </a:r>
            <a:r>
              <a:rPr lang="en-US" sz="4499" dirty="0">
                <a:solidFill>
                  <a:srgbClr val="000000"/>
                </a:solidFill>
                <a:latin typeface="Roboto Condensed"/>
              </a:rPr>
              <a:t> </a:t>
            </a:r>
            <a:r>
              <a:rPr lang="en-US" sz="4499" dirty="0" err="1">
                <a:solidFill>
                  <a:srgbClr val="000000"/>
                </a:solidFill>
                <a:latin typeface="Roboto Condensed"/>
              </a:rPr>
              <a:t>giao</a:t>
            </a:r>
            <a:r>
              <a:rPr lang="en-US" sz="4499" dirty="0">
                <a:solidFill>
                  <a:srgbClr val="000000"/>
                </a:solidFill>
                <a:latin typeface="Roboto Condensed"/>
              </a:rPr>
              <a:t> </a:t>
            </a:r>
            <a:r>
              <a:rPr lang="en-US" sz="4499" dirty="0" err="1">
                <a:solidFill>
                  <a:srgbClr val="000000"/>
                </a:solidFill>
                <a:latin typeface="Roboto Condensed"/>
              </a:rPr>
              <a:t>nhiệm</a:t>
            </a:r>
            <a:r>
              <a:rPr lang="en-US" sz="4499" dirty="0">
                <a:solidFill>
                  <a:srgbClr val="000000"/>
                </a:solidFill>
                <a:latin typeface="Roboto Condensed"/>
              </a:rPr>
              <a:t> </a:t>
            </a:r>
            <a:r>
              <a:rPr lang="en-US" sz="4499" dirty="0" err="1">
                <a:solidFill>
                  <a:srgbClr val="000000"/>
                </a:solidFill>
                <a:latin typeface="Roboto Condensed"/>
              </a:rPr>
              <a:t>vụ</a:t>
            </a:r>
            <a:r>
              <a:rPr lang="en-US" sz="4499" dirty="0">
                <a:solidFill>
                  <a:srgbClr val="000000"/>
                </a:solidFill>
                <a:latin typeface="Roboto Condensed"/>
              </a:rPr>
              <a:t> </a:t>
            </a:r>
            <a:r>
              <a:rPr lang="en-US" sz="4499" dirty="0" err="1">
                <a:solidFill>
                  <a:srgbClr val="000000"/>
                </a:solidFill>
                <a:latin typeface="Roboto Condensed"/>
              </a:rPr>
              <a:t>hết</a:t>
            </a:r>
            <a:r>
              <a:rPr lang="en-US" sz="4499" dirty="0">
                <a:solidFill>
                  <a:srgbClr val="000000"/>
                </a:solidFill>
                <a:latin typeface="Roboto Condensed"/>
              </a:rPr>
              <a:t> </a:t>
            </a:r>
            <a:r>
              <a:rPr lang="en-US" sz="4499" dirty="0" err="1">
                <a:solidFill>
                  <a:srgbClr val="000000"/>
                </a:solidFill>
                <a:latin typeface="Roboto Condensed"/>
              </a:rPr>
              <a:t>sức</a:t>
            </a:r>
            <a:r>
              <a:rPr lang="en-US" sz="4499" dirty="0">
                <a:solidFill>
                  <a:srgbClr val="000000"/>
                </a:solidFill>
                <a:latin typeface="Roboto Condensed"/>
              </a:rPr>
              <a:t> </a:t>
            </a:r>
            <a:r>
              <a:rPr lang="en-US" sz="4499" dirty="0" err="1">
                <a:solidFill>
                  <a:srgbClr val="000000"/>
                </a:solidFill>
                <a:latin typeface="Roboto Condensed"/>
              </a:rPr>
              <a:t>nghiêm</a:t>
            </a:r>
            <a:r>
              <a:rPr lang="en-US" sz="4499" dirty="0">
                <a:solidFill>
                  <a:srgbClr val="000000"/>
                </a:solidFill>
                <a:latin typeface="Roboto Condensed"/>
              </a:rPr>
              <a:t> </a:t>
            </a:r>
            <a:r>
              <a:rPr lang="en-US" sz="4499" dirty="0" err="1">
                <a:solidFill>
                  <a:srgbClr val="000000"/>
                </a:solidFill>
                <a:latin typeface="Roboto Condensed"/>
              </a:rPr>
              <a:t>trọng</a:t>
            </a:r>
            <a:r>
              <a:rPr lang="en-US" sz="4499" dirty="0">
                <a:solidFill>
                  <a:srgbClr val="000000"/>
                </a:solidFill>
                <a:latin typeface="Roboto Condensed"/>
              </a:rPr>
              <a:t> </a:t>
            </a:r>
            <a:r>
              <a:rPr lang="en-US" sz="4499" dirty="0" err="1">
                <a:solidFill>
                  <a:srgbClr val="000000"/>
                </a:solidFill>
                <a:latin typeface="Roboto Condensed"/>
              </a:rPr>
              <a:t>và</a:t>
            </a:r>
            <a:r>
              <a:rPr lang="en-US" sz="4499" dirty="0">
                <a:solidFill>
                  <a:srgbClr val="000000"/>
                </a:solidFill>
                <a:latin typeface="Roboto Condensed"/>
              </a:rPr>
              <a:t> </a:t>
            </a:r>
            <a:r>
              <a:rPr lang="en-US" sz="4499" dirty="0" err="1">
                <a:solidFill>
                  <a:srgbClr val="000000"/>
                </a:solidFill>
                <a:latin typeface="Roboto Condensed"/>
              </a:rPr>
              <a:t>tuyệt</a:t>
            </a:r>
            <a:r>
              <a:rPr lang="en-US" sz="4499" dirty="0">
                <a:solidFill>
                  <a:srgbClr val="000000"/>
                </a:solidFill>
                <a:latin typeface="Roboto Condensed"/>
              </a:rPr>
              <a:t> </a:t>
            </a:r>
            <a:r>
              <a:rPr lang="en-US" sz="4499" dirty="0" err="1">
                <a:solidFill>
                  <a:srgbClr val="000000"/>
                </a:solidFill>
                <a:latin typeface="Roboto Condensed"/>
              </a:rPr>
              <a:t>mật</a:t>
            </a:r>
            <a:r>
              <a:rPr lang="en-US" sz="4499" dirty="0">
                <a:solidFill>
                  <a:srgbClr val="000000"/>
                </a:solidFill>
                <a:latin typeface="Roboto Condensed"/>
              </a:rPr>
              <a:t> </a:t>
            </a:r>
            <a:r>
              <a:rPr lang="en-US" sz="4499" dirty="0" err="1">
                <a:solidFill>
                  <a:srgbClr val="000000"/>
                </a:solidFill>
                <a:latin typeface="Roboto Condensed"/>
              </a:rPr>
              <a:t>cho</a:t>
            </a:r>
            <a:r>
              <a:rPr lang="en-US" sz="4499" dirty="0">
                <a:solidFill>
                  <a:srgbClr val="000000"/>
                </a:solidFill>
                <a:latin typeface="Roboto Condensed"/>
              </a:rPr>
              <a:t> Hoàng </a:t>
            </a:r>
            <a:r>
              <a:rPr lang="en-US" sz="4499" dirty="0" err="1">
                <a:solidFill>
                  <a:srgbClr val="000000"/>
                </a:solidFill>
                <a:latin typeface="Roboto Condensed"/>
              </a:rPr>
              <a:t>Đỗ</a:t>
            </a:r>
            <a:r>
              <a:rPr lang="en-US" sz="4499" dirty="0">
                <a:solidFill>
                  <a:srgbClr val="000000"/>
                </a:solidFill>
                <a:latin typeface="Roboto Condensed"/>
              </a:rPr>
              <a:t>, con </a:t>
            </a:r>
            <a:r>
              <a:rPr lang="en-US" sz="4499" dirty="0" err="1">
                <a:solidFill>
                  <a:srgbClr val="000000"/>
                </a:solidFill>
                <a:latin typeface="Roboto Condensed"/>
              </a:rPr>
              <a:t>ông</a:t>
            </a:r>
            <a:r>
              <a:rPr lang="en-US" sz="4499" dirty="0">
                <a:solidFill>
                  <a:srgbClr val="000000"/>
                </a:solidFill>
                <a:latin typeface="Roboto Condensed"/>
              </a:rPr>
              <a:t> </a:t>
            </a:r>
            <a:r>
              <a:rPr lang="en-US" sz="4499" dirty="0" err="1">
                <a:solidFill>
                  <a:srgbClr val="000000"/>
                </a:solidFill>
                <a:latin typeface="Roboto Condensed"/>
              </a:rPr>
              <a:t>già</a:t>
            </a:r>
            <a:r>
              <a:rPr lang="en-US" sz="4499" dirty="0">
                <a:solidFill>
                  <a:srgbClr val="000000"/>
                </a:solidFill>
                <a:latin typeface="Roboto Condensed"/>
              </a:rPr>
              <a:t> </a:t>
            </a:r>
            <a:r>
              <a:rPr lang="en-US" sz="4499" dirty="0" err="1">
                <a:solidFill>
                  <a:srgbClr val="000000"/>
                </a:solidFill>
                <a:latin typeface="Roboto Condensed"/>
              </a:rPr>
              <a:t>Màn</a:t>
            </a:r>
            <a:r>
              <a:rPr lang="en-US" sz="4499" dirty="0">
                <a:solidFill>
                  <a:srgbClr val="000000"/>
                </a:solidFill>
                <a:latin typeface="Roboto Condensed"/>
              </a:rPr>
              <a:t> </a:t>
            </a:r>
            <a:r>
              <a:rPr lang="en-US" sz="4499" dirty="0" err="1">
                <a:solidFill>
                  <a:srgbClr val="000000"/>
                </a:solidFill>
                <a:latin typeface="Roboto Condensed"/>
              </a:rPr>
              <a:t>Trò</a:t>
            </a:r>
            <a:r>
              <a:rPr lang="en-US" sz="4499" dirty="0">
                <a:solidFill>
                  <a:srgbClr val="000000"/>
                </a:solidFill>
                <a:latin typeface="Roboto Condensed"/>
              </a:rPr>
              <a:t>, </a:t>
            </a:r>
            <a:r>
              <a:rPr lang="en-US" sz="4499" dirty="0" err="1">
                <a:solidFill>
                  <a:srgbClr val="000000"/>
                </a:solidFill>
                <a:latin typeface="Roboto Condensed"/>
              </a:rPr>
              <a:t>một</a:t>
            </a:r>
            <a:r>
              <a:rPr lang="en-US" sz="4499" dirty="0">
                <a:solidFill>
                  <a:srgbClr val="000000"/>
                </a:solidFill>
                <a:latin typeface="Roboto Condensed"/>
              </a:rPr>
              <a:t> </a:t>
            </a:r>
            <a:r>
              <a:rPr lang="en-US" sz="4499" dirty="0" err="1">
                <a:solidFill>
                  <a:srgbClr val="000000"/>
                </a:solidFill>
                <a:latin typeface="Roboto Condensed"/>
              </a:rPr>
              <a:t>nô</a:t>
            </a:r>
            <a:r>
              <a:rPr lang="en-US" sz="4499" dirty="0">
                <a:solidFill>
                  <a:srgbClr val="000000"/>
                </a:solidFill>
                <a:latin typeface="Roboto Condensed"/>
              </a:rPr>
              <a:t> </a:t>
            </a:r>
            <a:r>
              <a:rPr lang="en-US" sz="4499" dirty="0" err="1">
                <a:solidFill>
                  <a:srgbClr val="000000"/>
                </a:solidFill>
                <a:latin typeface="Roboto Condensed"/>
              </a:rPr>
              <a:t>tì</a:t>
            </a:r>
            <a:r>
              <a:rPr lang="en-US" sz="4499" dirty="0">
                <a:solidFill>
                  <a:srgbClr val="000000"/>
                </a:solidFill>
                <a:latin typeface="Roboto Condensed"/>
              </a:rPr>
              <a:t> ở </a:t>
            </a:r>
            <a:r>
              <a:rPr lang="en-US" sz="4499" dirty="0" err="1">
                <a:solidFill>
                  <a:srgbClr val="000000"/>
                </a:solidFill>
                <a:latin typeface="Roboto Condensed"/>
              </a:rPr>
              <a:t>vùng</a:t>
            </a:r>
            <a:r>
              <a:rPr lang="en-US" sz="4499" dirty="0">
                <a:solidFill>
                  <a:srgbClr val="000000"/>
                </a:solidFill>
                <a:latin typeface="Roboto Condensed"/>
              </a:rPr>
              <a:t> </a:t>
            </a:r>
            <a:r>
              <a:rPr lang="en-US" sz="4499" dirty="0" err="1">
                <a:solidFill>
                  <a:srgbClr val="000000"/>
                </a:solidFill>
                <a:latin typeface="Roboto Condensed"/>
              </a:rPr>
              <a:t>thiên</a:t>
            </a:r>
            <a:r>
              <a:rPr lang="en-US" sz="4499" dirty="0">
                <a:solidFill>
                  <a:srgbClr val="000000"/>
                </a:solidFill>
                <a:latin typeface="Roboto Condensed"/>
              </a:rPr>
              <a:t> </a:t>
            </a:r>
            <a:r>
              <a:rPr lang="en-US" sz="4499" dirty="0" err="1">
                <a:solidFill>
                  <a:srgbClr val="000000"/>
                </a:solidFill>
                <a:latin typeface="Roboto Condensed"/>
              </a:rPr>
              <a:t>Mạc</a:t>
            </a:r>
            <a:r>
              <a:rPr lang="en-US" sz="4499" dirty="0">
                <a:solidFill>
                  <a:srgbClr val="000000"/>
                </a:solidFill>
                <a:latin typeface="Roboto Condensed"/>
              </a:rPr>
              <a:t>. </a:t>
            </a:r>
            <a:r>
              <a:rPr lang="en-US" sz="4499" dirty="0" err="1">
                <a:solidFill>
                  <a:srgbClr val="000000"/>
                </a:solidFill>
                <a:latin typeface="Roboto Condensed"/>
              </a:rPr>
              <a:t>Trước</a:t>
            </a:r>
            <a:r>
              <a:rPr lang="en-US" sz="4499" dirty="0">
                <a:solidFill>
                  <a:srgbClr val="000000"/>
                </a:solidFill>
                <a:latin typeface="Roboto Condensed"/>
              </a:rPr>
              <a:t> </a:t>
            </a:r>
            <a:r>
              <a:rPr lang="en-US" sz="4499" dirty="0" err="1">
                <a:solidFill>
                  <a:srgbClr val="000000"/>
                </a:solidFill>
                <a:latin typeface="Roboto Condensed"/>
              </a:rPr>
              <a:t>giờ</a:t>
            </a:r>
            <a:r>
              <a:rPr lang="en-US" sz="4499" dirty="0">
                <a:solidFill>
                  <a:srgbClr val="000000"/>
                </a:solidFill>
                <a:latin typeface="Roboto Condensed"/>
              </a:rPr>
              <a:t> chia </a:t>
            </a:r>
            <a:r>
              <a:rPr lang="en-US" sz="4499" dirty="0" err="1">
                <a:solidFill>
                  <a:srgbClr val="000000"/>
                </a:solidFill>
                <a:latin typeface="Roboto Condensed"/>
              </a:rPr>
              <a:t>tay</a:t>
            </a:r>
            <a:r>
              <a:rPr lang="en-US" sz="4499" dirty="0">
                <a:solidFill>
                  <a:srgbClr val="000000"/>
                </a:solidFill>
                <a:latin typeface="Roboto Condensed"/>
              </a:rPr>
              <a:t>, </a:t>
            </a:r>
            <a:r>
              <a:rPr lang="en-US" sz="4499" dirty="0" err="1">
                <a:solidFill>
                  <a:srgbClr val="000000"/>
                </a:solidFill>
                <a:latin typeface="Roboto Condensed"/>
              </a:rPr>
              <a:t>Trần</a:t>
            </a:r>
            <a:r>
              <a:rPr lang="en-US" sz="4499" dirty="0">
                <a:solidFill>
                  <a:srgbClr val="000000"/>
                </a:solidFill>
                <a:latin typeface="Roboto Condensed"/>
              </a:rPr>
              <a:t> Bình </a:t>
            </a:r>
            <a:r>
              <a:rPr lang="en-US" sz="4499" dirty="0" err="1">
                <a:solidFill>
                  <a:srgbClr val="000000"/>
                </a:solidFill>
                <a:latin typeface="Roboto Condensed"/>
              </a:rPr>
              <a:t>Trọng</a:t>
            </a:r>
            <a:r>
              <a:rPr lang="en-US" sz="4499" dirty="0">
                <a:solidFill>
                  <a:srgbClr val="000000"/>
                </a:solidFill>
                <a:latin typeface="Roboto Condensed"/>
              </a:rPr>
              <a:t> </a:t>
            </a:r>
            <a:r>
              <a:rPr lang="en-US" sz="4499" dirty="0" err="1">
                <a:solidFill>
                  <a:srgbClr val="000000"/>
                </a:solidFill>
                <a:latin typeface="Roboto Condensed"/>
              </a:rPr>
              <a:t>đã</a:t>
            </a:r>
            <a:r>
              <a:rPr lang="en-US" sz="4499" dirty="0">
                <a:solidFill>
                  <a:srgbClr val="000000"/>
                </a:solidFill>
                <a:latin typeface="Roboto Condensed"/>
              </a:rPr>
              <a:t> </a:t>
            </a:r>
            <a:r>
              <a:rPr lang="en-US" sz="4499" dirty="0" err="1">
                <a:solidFill>
                  <a:srgbClr val="000000"/>
                </a:solidFill>
                <a:latin typeface="Roboto Condensed"/>
              </a:rPr>
              <a:t>xoá</a:t>
            </a:r>
            <a:r>
              <a:rPr lang="en-US" sz="4499" dirty="0">
                <a:solidFill>
                  <a:srgbClr val="000000"/>
                </a:solidFill>
                <a:latin typeface="Roboto Condensed"/>
              </a:rPr>
              <a:t> </a:t>
            </a:r>
            <a:r>
              <a:rPr lang="en-US" sz="4499" dirty="0" err="1">
                <a:solidFill>
                  <a:srgbClr val="000000"/>
                </a:solidFill>
                <a:latin typeface="Roboto Condensed"/>
              </a:rPr>
              <a:t>vết</a:t>
            </a:r>
            <a:r>
              <a:rPr lang="en-US" sz="4499" dirty="0">
                <a:solidFill>
                  <a:srgbClr val="000000"/>
                </a:solidFill>
                <a:latin typeface="Roboto Condensed"/>
              </a:rPr>
              <a:t> </a:t>
            </a:r>
            <a:r>
              <a:rPr lang="en-US" sz="4499" dirty="0" err="1">
                <a:solidFill>
                  <a:srgbClr val="000000"/>
                </a:solidFill>
                <a:latin typeface="Roboto Condensed"/>
              </a:rPr>
              <a:t>xăm</a:t>
            </a:r>
            <a:r>
              <a:rPr lang="en-US" sz="4499" dirty="0">
                <a:solidFill>
                  <a:srgbClr val="000000"/>
                </a:solidFill>
                <a:latin typeface="Roboto Condensed"/>
              </a:rPr>
              <a:t> </a:t>
            </a:r>
            <a:r>
              <a:rPr lang="en-US" sz="4499" dirty="0" err="1">
                <a:solidFill>
                  <a:srgbClr val="000000"/>
                </a:solidFill>
                <a:latin typeface="Roboto Condensed"/>
              </a:rPr>
              <a:t>nô</a:t>
            </a:r>
            <a:r>
              <a:rPr lang="en-US" sz="4499" dirty="0">
                <a:solidFill>
                  <a:srgbClr val="000000"/>
                </a:solidFill>
                <a:latin typeface="Roboto Condensed"/>
              </a:rPr>
              <a:t> </a:t>
            </a:r>
            <a:r>
              <a:rPr lang="en-US" sz="4499" dirty="0" err="1">
                <a:solidFill>
                  <a:srgbClr val="000000"/>
                </a:solidFill>
                <a:latin typeface="Roboto Condensed"/>
              </a:rPr>
              <a:t>tì</a:t>
            </a:r>
            <a:r>
              <a:rPr lang="en-US" sz="4499" dirty="0">
                <a:solidFill>
                  <a:srgbClr val="000000"/>
                </a:solidFill>
                <a:latin typeface="Roboto Condensed"/>
              </a:rPr>
              <a:t> </a:t>
            </a:r>
            <a:r>
              <a:rPr lang="en-US" sz="4499" dirty="0" err="1">
                <a:solidFill>
                  <a:srgbClr val="000000"/>
                </a:solidFill>
                <a:latin typeface="Roboto Condensed"/>
              </a:rPr>
              <a:t>trên</a:t>
            </a:r>
            <a:r>
              <a:rPr lang="en-US" sz="4499" dirty="0">
                <a:solidFill>
                  <a:srgbClr val="000000"/>
                </a:solidFill>
                <a:latin typeface="Roboto Condensed"/>
              </a:rPr>
              <a:t> </a:t>
            </a:r>
            <a:r>
              <a:rPr lang="en-US" sz="4499" dirty="0" err="1">
                <a:solidFill>
                  <a:srgbClr val="000000"/>
                </a:solidFill>
                <a:latin typeface="Roboto Condensed"/>
              </a:rPr>
              <a:t>trán</a:t>
            </a:r>
            <a:r>
              <a:rPr lang="en-US" sz="4499" dirty="0">
                <a:solidFill>
                  <a:srgbClr val="000000"/>
                </a:solidFill>
                <a:latin typeface="Roboto Condensed"/>
              </a:rPr>
              <a:t> Hoàng </a:t>
            </a:r>
            <a:r>
              <a:rPr lang="en-US" sz="4499" dirty="0" err="1">
                <a:solidFill>
                  <a:srgbClr val="000000"/>
                </a:solidFill>
                <a:latin typeface="Roboto Condensed"/>
              </a:rPr>
              <a:t>Đỗ</a:t>
            </a:r>
            <a:r>
              <a:rPr lang="en-US" sz="4499" dirty="0">
                <a:solidFill>
                  <a:srgbClr val="000000"/>
                </a:solidFill>
                <a:latin typeface="Roboto Condensed"/>
              </a:rPr>
              <a:t> </a:t>
            </a:r>
            <a:r>
              <a:rPr lang="en-US" sz="4499" dirty="0" err="1">
                <a:solidFill>
                  <a:srgbClr val="000000"/>
                </a:solidFill>
                <a:latin typeface="Roboto Condensed"/>
              </a:rPr>
              <a:t>để</a:t>
            </a:r>
            <a:r>
              <a:rPr lang="en-US" sz="4499" dirty="0">
                <a:solidFill>
                  <a:srgbClr val="000000"/>
                </a:solidFill>
                <a:latin typeface="Roboto Condensed"/>
              </a:rPr>
              <a:t> </a:t>
            </a:r>
            <a:r>
              <a:rPr lang="en-US" sz="4499" dirty="0" err="1">
                <a:solidFill>
                  <a:srgbClr val="000000"/>
                </a:solidFill>
                <a:latin typeface="Roboto Condensed"/>
              </a:rPr>
              <a:t>cậu</a:t>
            </a:r>
            <a:r>
              <a:rPr lang="en-US" sz="4499" dirty="0">
                <a:solidFill>
                  <a:srgbClr val="000000"/>
                </a:solidFill>
                <a:latin typeface="Roboto Condensed"/>
              </a:rPr>
              <a:t> </a:t>
            </a:r>
            <a:r>
              <a:rPr lang="en-US" sz="4499" dirty="0" err="1">
                <a:solidFill>
                  <a:srgbClr val="000000"/>
                </a:solidFill>
                <a:latin typeface="Roboto Condensed"/>
              </a:rPr>
              <a:t>bé</a:t>
            </a:r>
            <a:r>
              <a:rPr lang="en-US" sz="4499" dirty="0">
                <a:solidFill>
                  <a:srgbClr val="000000"/>
                </a:solidFill>
                <a:latin typeface="Roboto Condensed"/>
              </a:rPr>
              <a:t> </a:t>
            </a:r>
            <a:r>
              <a:rPr lang="en-US" sz="4499" dirty="0" err="1">
                <a:solidFill>
                  <a:srgbClr val="000000"/>
                </a:solidFill>
                <a:latin typeface="Roboto Condensed"/>
              </a:rPr>
              <a:t>trở</a:t>
            </a:r>
            <a:r>
              <a:rPr lang="en-US" sz="4499" dirty="0">
                <a:solidFill>
                  <a:srgbClr val="000000"/>
                </a:solidFill>
                <a:latin typeface="Roboto Condensed"/>
              </a:rPr>
              <a:t> </a:t>
            </a:r>
            <a:r>
              <a:rPr lang="en-US" sz="4499" dirty="0" err="1">
                <a:solidFill>
                  <a:srgbClr val="000000"/>
                </a:solidFill>
                <a:latin typeface="Roboto Condensed"/>
              </a:rPr>
              <a:t>thành</a:t>
            </a:r>
            <a:r>
              <a:rPr lang="en-US" sz="4499" dirty="0">
                <a:solidFill>
                  <a:srgbClr val="000000"/>
                </a:solidFill>
                <a:latin typeface="Roboto Condensed"/>
              </a:rPr>
              <a:t> </a:t>
            </a:r>
            <a:r>
              <a:rPr lang="en-US" sz="4499" dirty="0" err="1">
                <a:solidFill>
                  <a:srgbClr val="000000"/>
                </a:solidFill>
                <a:latin typeface="Roboto Condensed"/>
              </a:rPr>
              <a:t>người</a:t>
            </a:r>
            <a:r>
              <a:rPr lang="en-US" sz="4499" dirty="0">
                <a:solidFill>
                  <a:srgbClr val="000000"/>
                </a:solidFill>
                <a:latin typeface="Roboto Condensed"/>
              </a:rPr>
              <a:t> </a:t>
            </a:r>
            <a:r>
              <a:rPr lang="en-US" sz="4499" dirty="0" err="1">
                <a:solidFill>
                  <a:srgbClr val="000000"/>
                </a:solidFill>
                <a:latin typeface="Roboto Condensed"/>
              </a:rPr>
              <a:t>dân</a:t>
            </a:r>
            <a:r>
              <a:rPr lang="en-US" sz="4499" dirty="0">
                <a:solidFill>
                  <a:srgbClr val="000000"/>
                </a:solidFill>
                <a:latin typeface="Roboto Condensed"/>
              </a:rPr>
              <a:t> </a:t>
            </a:r>
            <a:r>
              <a:rPr lang="en-US" sz="4499" dirty="0" err="1">
                <a:solidFill>
                  <a:srgbClr val="000000"/>
                </a:solidFill>
                <a:latin typeface="Roboto Condensed"/>
              </a:rPr>
              <a:t>bình</a:t>
            </a:r>
            <a:r>
              <a:rPr lang="en-US" sz="4499" dirty="0">
                <a:solidFill>
                  <a:srgbClr val="000000"/>
                </a:solidFill>
                <a:latin typeface="Roboto Condensed"/>
              </a:rPr>
              <a:t> </a:t>
            </a:r>
            <a:r>
              <a:rPr lang="en-US" sz="4499" dirty="0" err="1">
                <a:solidFill>
                  <a:srgbClr val="000000"/>
                </a:solidFill>
                <a:latin typeface="Roboto Condensed"/>
              </a:rPr>
              <a:t>thường</a:t>
            </a:r>
            <a:endParaRPr lang="en-US" sz="4499" dirty="0">
              <a:solidFill>
                <a:srgbClr val="000000"/>
              </a:solidFill>
              <a:latin typeface="Roboto Condens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9182015">
            <a:off x="12771891" y="-1179747"/>
            <a:ext cx="7989165" cy="5533237"/>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6" name="Group 6"/>
          <p:cNvGrpSpPr>
            <a:grpSpLocks noChangeAspect="1"/>
          </p:cNvGrpSpPr>
          <p:nvPr/>
        </p:nvGrpSpPr>
        <p:grpSpPr>
          <a:xfrm rot="-9182015">
            <a:off x="-2129275" y="5713122"/>
            <a:ext cx="7989165" cy="5533237"/>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9" name="Freeform 9"/>
          <p:cNvSpPr/>
          <p:nvPr/>
        </p:nvSpPr>
        <p:spPr>
          <a:xfrm rot="-10800000" flipH="1" flipV="1">
            <a:off x="1933811" y="780859"/>
            <a:ext cx="15194115" cy="10135970"/>
          </a:xfrm>
          <a:custGeom>
            <a:avLst/>
            <a:gdLst/>
            <a:ahLst/>
            <a:cxnLst/>
            <a:rect l="l" t="t" r="r" b="b"/>
            <a:pathLst>
              <a:path w="15194115" h="10135970">
                <a:moveTo>
                  <a:pt x="15194115" y="10135971"/>
                </a:moveTo>
                <a:lnTo>
                  <a:pt x="0" y="10135971"/>
                </a:lnTo>
                <a:lnTo>
                  <a:pt x="0" y="0"/>
                </a:lnTo>
                <a:lnTo>
                  <a:pt x="15194115" y="0"/>
                </a:lnTo>
                <a:lnTo>
                  <a:pt x="15194115" y="10135971"/>
                </a:lnTo>
                <a:close/>
              </a:path>
            </a:pathLst>
          </a:custGeom>
          <a:blipFill>
            <a:blip r:embed="rId5"/>
            <a:stretch>
              <a:fillRect/>
            </a:stretch>
          </a:blipFill>
        </p:spPr>
        <p:txBody>
          <a:bodyPr/>
          <a:lstStyle/>
          <a:p>
            <a:endParaRPr lang="en-US"/>
          </a:p>
        </p:txBody>
      </p:sp>
      <p:sp>
        <p:nvSpPr>
          <p:cNvPr id="10" name="Freeform 10"/>
          <p:cNvSpPr/>
          <p:nvPr/>
        </p:nvSpPr>
        <p:spPr>
          <a:xfrm rot="-68087">
            <a:off x="8817133" y="787786"/>
            <a:ext cx="706674" cy="720177"/>
          </a:xfrm>
          <a:custGeom>
            <a:avLst/>
            <a:gdLst/>
            <a:ahLst/>
            <a:cxnLst/>
            <a:rect l="l" t="t" r="r" b="b"/>
            <a:pathLst>
              <a:path w="706674" h="720177">
                <a:moveTo>
                  <a:pt x="0" y="0"/>
                </a:moveTo>
                <a:lnTo>
                  <a:pt x="706673" y="0"/>
                </a:lnTo>
                <a:lnTo>
                  <a:pt x="706673" y="720177"/>
                </a:lnTo>
                <a:lnTo>
                  <a:pt x="0" y="720177"/>
                </a:lnTo>
                <a:lnTo>
                  <a:pt x="0" y="0"/>
                </a:lnTo>
                <a:close/>
              </a:path>
            </a:pathLst>
          </a:custGeom>
          <a:blipFill>
            <a:blip r:embed="rId6"/>
            <a:stretch>
              <a:fillRect/>
            </a:stretch>
          </a:blipFill>
        </p:spPr>
        <p:txBody>
          <a:bodyPr/>
          <a:lstStyle/>
          <a:p>
            <a:endParaRPr lang="en-US"/>
          </a:p>
        </p:txBody>
      </p:sp>
      <p:sp>
        <p:nvSpPr>
          <p:cNvPr id="11" name="Freeform 11"/>
          <p:cNvSpPr/>
          <p:nvPr/>
        </p:nvSpPr>
        <p:spPr>
          <a:xfrm>
            <a:off x="620861" y="878676"/>
            <a:ext cx="2778049" cy="3323838"/>
          </a:xfrm>
          <a:custGeom>
            <a:avLst/>
            <a:gdLst/>
            <a:ahLst/>
            <a:cxnLst/>
            <a:rect l="l" t="t" r="r" b="b"/>
            <a:pathLst>
              <a:path w="2778049" h="3323838">
                <a:moveTo>
                  <a:pt x="0" y="0"/>
                </a:moveTo>
                <a:lnTo>
                  <a:pt x="2778049" y="0"/>
                </a:lnTo>
                <a:lnTo>
                  <a:pt x="2778049" y="3323838"/>
                </a:lnTo>
                <a:lnTo>
                  <a:pt x="0" y="3323838"/>
                </a:lnTo>
                <a:lnTo>
                  <a:pt x="0" y="0"/>
                </a:lnTo>
                <a:close/>
              </a:path>
            </a:pathLst>
          </a:custGeom>
          <a:blipFill>
            <a:blip r:embed="rId7"/>
            <a:stretch>
              <a:fillRect b="-160169"/>
            </a:stretch>
          </a:blipFill>
        </p:spPr>
        <p:txBody>
          <a:bodyPr/>
          <a:lstStyle/>
          <a:p>
            <a:endParaRPr lang="en-US"/>
          </a:p>
        </p:txBody>
      </p:sp>
      <p:grpSp>
        <p:nvGrpSpPr>
          <p:cNvPr id="12" name="Group 12"/>
          <p:cNvGrpSpPr>
            <a:grpSpLocks noChangeAspect="1"/>
          </p:cNvGrpSpPr>
          <p:nvPr/>
        </p:nvGrpSpPr>
        <p:grpSpPr>
          <a:xfrm rot="-6779253">
            <a:off x="-4703552" y="9484859"/>
            <a:ext cx="9902571" cy="6858447"/>
            <a:chOff x="0" y="0"/>
            <a:chExt cx="3429000" cy="2374900"/>
          </a:xfrm>
        </p:grpSpPr>
        <p:sp>
          <p:nvSpPr>
            <p:cNvPr id="13" name="Freeform 1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8"/>
              <a:stretch>
                <a:fillRect t="-60874" b="-60874"/>
              </a:stretch>
            </a:blipFill>
          </p:spPr>
          <p:txBody>
            <a:bodyPr/>
            <a:lstStyle/>
            <a:p>
              <a:endParaRPr lang="en-US"/>
            </a:p>
          </p:txBody>
        </p:sp>
        <p:sp>
          <p:nvSpPr>
            <p:cNvPr id="14" name="Freeform 1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5" name="Group 15"/>
          <p:cNvGrpSpPr>
            <a:grpSpLocks noChangeAspect="1"/>
          </p:cNvGrpSpPr>
          <p:nvPr/>
        </p:nvGrpSpPr>
        <p:grpSpPr>
          <a:xfrm rot="-6779253">
            <a:off x="16884969" y="1733237"/>
            <a:ext cx="8426457" cy="5836102"/>
            <a:chOff x="0" y="0"/>
            <a:chExt cx="3429000" cy="2374900"/>
          </a:xfrm>
        </p:grpSpPr>
        <p:sp>
          <p:nvSpPr>
            <p:cNvPr id="16" name="Freeform 1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8"/>
              <a:stretch>
                <a:fillRect t="-60874" b="-60874"/>
              </a:stretch>
            </a:blipFill>
          </p:spPr>
          <p:txBody>
            <a:bodyPr/>
            <a:lstStyle/>
            <a:p>
              <a:endParaRPr lang="en-US"/>
            </a:p>
          </p:txBody>
        </p:sp>
        <p:sp>
          <p:nvSpPr>
            <p:cNvPr id="17" name="Freeform 1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18" name="TextBox 18"/>
          <p:cNvSpPr txBox="1"/>
          <p:nvPr/>
        </p:nvSpPr>
        <p:spPr>
          <a:xfrm>
            <a:off x="3398910" y="5213361"/>
            <a:ext cx="12070322" cy="3511551"/>
          </a:xfrm>
          <a:prstGeom prst="rect">
            <a:avLst/>
          </a:prstGeom>
        </p:spPr>
        <p:txBody>
          <a:bodyPr lIns="0" tIns="0" rIns="0" bIns="0" rtlCol="0" anchor="t">
            <a:spAutoFit/>
          </a:bodyPr>
          <a:lstStyle/>
          <a:p>
            <a:pPr marL="1079496" lvl="1" indent="-539748" algn="just">
              <a:lnSpc>
                <a:spcPts val="6999"/>
              </a:lnSpc>
              <a:buFont typeface="Arial"/>
              <a:buChar char="•"/>
            </a:pPr>
            <a:r>
              <a:rPr lang="en-US" sz="4999">
                <a:solidFill>
                  <a:srgbClr val="000000"/>
                </a:solidFill>
                <a:latin typeface="Roboto Condensed"/>
              </a:rPr>
              <a:t>HS thực hiện theo nhóm đôi, thực hiện PHT số 01 Tìm hiểu đặc trưng truyện lịch sử qua đoạn trích </a:t>
            </a:r>
            <a:r>
              <a:rPr lang="en-US" sz="4999">
                <a:solidFill>
                  <a:srgbClr val="000000"/>
                </a:solidFill>
                <a:latin typeface="Roboto Condensed Italics"/>
              </a:rPr>
              <a:t>Bên bờ Thiên Mạc</a:t>
            </a:r>
            <a:r>
              <a:rPr lang="en-US" sz="4999">
                <a:solidFill>
                  <a:srgbClr val="000000"/>
                </a:solidFill>
                <a:latin typeface="Roboto Condensed"/>
              </a:rPr>
              <a:t>.</a:t>
            </a:r>
          </a:p>
          <a:p>
            <a:pPr marL="1079496" lvl="1" indent="-539748" algn="just">
              <a:lnSpc>
                <a:spcPts val="6999"/>
              </a:lnSpc>
              <a:buFont typeface="Arial"/>
              <a:buChar char="•"/>
            </a:pPr>
            <a:r>
              <a:rPr lang="en-US" sz="4999">
                <a:solidFill>
                  <a:srgbClr val="000000"/>
                </a:solidFill>
                <a:latin typeface="Roboto Condensed"/>
              </a:rPr>
              <a:t>Thời gian: 5 phút</a:t>
            </a:r>
          </a:p>
        </p:txBody>
      </p:sp>
      <p:sp>
        <p:nvSpPr>
          <p:cNvPr id="20" name="TextBox 20"/>
          <p:cNvSpPr txBox="1"/>
          <p:nvPr/>
        </p:nvSpPr>
        <p:spPr>
          <a:xfrm>
            <a:off x="4018971" y="3513733"/>
            <a:ext cx="10078029" cy="987450"/>
          </a:xfrm>
          <a:prstGeom prst="rect">
            <a:avLst/>
          </a:prstGeom>
        </p:spPr>
        <p:txBody>
          <a:bodyPr wrap="square" lIns="0" tIns="0" rIns="0" bIns="0" rtlCol="0" anchor="t">
            <a:spAutoFit/>
          </a:bodyPr>
          <a:lstStyle/>
          <a:p>
            <a:pPr algn="ctr">
              <a:lnSpc>
                <a:spcPts val="7699"/>
              </a:lnSpc>
              <a:spcBef>
                <a:spcPct val="0"/>
              </a:spcBef>
            </a:pPr>
            <a:r>
              <a:rPr lang="en-US" sz="5499" dirty="0">
                <a:solidFill>
                  <a:srgbClr val="4D3527"/>
                </a:solidFill>
                <a:latin typeface="#9Slide07 SVNUT Triumph Press"/>
              </a:rPr>
              <a:t>3.2. </a:t>
            </a:r>
            <a:r>
              <a:rPr lang="en-US" sz="5499" dirty="0" err="1">
                <a:solidFill>
                  <a:srgbClr val="4D3527"/>
                </a:solidFill>
                <a:latin typeface="#9Slide07 SVNUT Triumph Press"/>
              </a:rPr>
              <a:t>Khám</a:t>
            </a:r>
            <a:r>
              <a:rPr lang="en-US" sz="5499" dirty="0">
                <a:solidFill>
                  <a:srgbClr val="4D3527"/>
                </a:solidFill>
                <a:latin typeface="#9Slide07 SVNUT Triumph Press"/>
              </a:rPr>
              <a:t> </a:t>
            </a:r>
            <a:r>
              <a:rPr lang="en-US" sz="5499" dirty="0" err="1">
                <a:solidFill>
                  <a:srgbClr val="4D3527"/>
                </a:solidFill>
                <a:latin typeface="#9Slide07 SVNUT Triumph Press"/>
              </a:rPr>
              <a:t>phá</a:t>
            </a:r>
            <a:r>
              <a:rPr lang="en-US" sz="5499" dirty="0">
                <a:solidFill>
                  <a:srgbClr val="4D3527"/>
                </a:solidFill>
                <a:latin typeface="#9Slide07 SVNUT Triumph Press"/>
              </a:rPr>
              <a:t> </a:t>
            </a:r>
            <a:r>
              <a:rPr lang="en-US" sz="5499" dirty="0" err="1">
                <a:solidFill>
                  <a:srgbClr val="4D3527"/>
                </a:solidFill>
                <a:latin typeface="#9Slide07 SVNUT Triumph Press"/>
              </a:rPr>
              <a:t>văn</a:t>
            </a:r>
            <a:r>
              <a:rPr lang="en-US" sz="5499" dirty="0">
                <a:solidFill>
                  <a:srgbClr val="4D3527"/>
                </a:solidFill>
                <a:latin typeface="#9Slide07 SVNUT Triumph Press"/>
              </a:rPr>
              <a:t> </a:t>
            </a:r>
            <a:r>
              <a:rPr lang="en-US" sz="5499" dirty="0" err="1">
                <a:solidFill>
                  <a:srgbClr val="4D3527"/>
                </a:solidFill>
                <a:latin typeface="#9Slide07 SVNUT Triumph Press"/>
              </a:rPr>
              <a:t>bản</a:t>
            </a:r>
            <a:endParaRPr lang="en-US" sz="5499" dirty="0">
              <a:solidFill>
                <a:srgbClr val="4D3527"/>
              </a:solidFill>
              <a:latin typeface="#9Slide07 SVNUT Triumph Pres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sp>
        <p:nvSpPr>
          <p:cNvPr id="3" name="Freeform 3"/>
          <p:cNvSpPr/>
          <p:nvPr/>
        </p:nvSpPr>
        <p:spPr>
          <a:xfrm rot="199622">
            <a:off x="7634974" y="4855614"/>
            <a:ext cx="447385" cy="455933"/>
          </a:xfrm>
          <a:custGeom>
            <a:avLst/>
            <a:gdLst/>
            <a:ahLst/>
            <a:cxnLst/>
            <a:rect l="l" t="t" r="r" b="b"/>
            <a:pathLst>
              <a:path w="447385" h="455933">
                <a:moveTo>
                  <a:pt x="0" y="0"/>
                </a:moveTo>
                <a:lnTo>
                  <a:pt x="447385" y="0"/>
                </a:lnTo>
                <a:lnTo>
                  <a:pt x="447385" y="455934"/>
                </a:lnTo>
                <a:lnTo>
                  <a:pt x="0" y="455934"/>
                </a:lnTo>
                <a:lnTo>
                  <a:pt x="0" y="0"/>
                </a:lnTo>
                <a:close/>
              </a:path>
            </a:pathLst>
          </a:custGeom>
          <a:blipFill>
            <a:blip r:embed="rId3"/>
            <a:stretch>
              <a:fillRect/>
            </a:stretch>
          </a:blipFill>
        </p:spPr>
        <p:txBody>
          <a:bodyPr/>
          <a:lstStyle/>
          <a:p>
            <a:endParaRPr lang="en-US"/>
          </a:p>
        </p:txBody>
      </p:sp>
      <p:sp>
        <p:nvSpPr>
          <p:cNvPr id="4" name="Freeform 4"/>
          <p:cNvSpPr/>
          <p:nvPr/>
        </p:nvSpPr>
        <p:spPr>
          <a:xfrm>
            <a:off x="6437729" y="6364449"/>
            <a:ext cx="1571663" cy="142913"/>
          </a:xfrm>
          <a:custGeom>
            <a:avLst/>
            <a:gdLst/>
            <a:ahLst/>
            <a:cxnLst/>
            <a:rect l="l" t="t" r="r" b="b"/>
            <a:pathLst>
              <a:path w="1571663" h="142913">
                <a:moveTo>
                  <a:pt x="0" y="0"/>
                </a:moveTo>
                <a:lnTo>
                  <a:pt x="1571663" y="0"/>
                </a:lnTo>
                <a:lnTo>
                  <a:pt x="1571663" y="142913"/>
                </a:lnTo>
                <a:lnTo>
                  <a:pt x="0" y="142913"/>
                </a:lnTo>
                <a:lnTo>
                  <a:pt x="0" y="0"/>
                </a:lnTo>
                <a:close/>
              </a:path>
            </a:pathLst>
          </a:custGeom>
          <a:blipFill>
            <a:blip r:embed="rId4">
              <a:extLst>
                <a:ext uri="{96DAC541-7B7A-43D3-8B79-37D633B846F1}">
                  <asvg:svgBlip xmlns:asvg="http://schemas.microsoft.com/office/drawing/2016/SVG/main" r:embed="rId5"/>
                </a:ext>
              </a:extLst>
            </a:blip>
            <a:stretch>
              <a:fillRect r="-194188"/>
            </a:stretch>
          </a:blipFill>
        </p:spPr>
        <p:txBody>
          <a:bodyPr/>
          <a:lstStyle/>
          <a:p>
            <a:endParaRPr lang="en-US"/>
          </a:p>
        </p:txBody>
      </p:sp>
      <p:sp>
        <p:nvSpPr>
          <p:cNvPr id="5" name="Freeform 5"/>
          <p:cNvSpPr/>
          <p:nvPr/>
        </p:nvSpPr>
        <p:spPr>
          <a:xfrm rot="-68087">
            <a:off x="15709688" y="4482068"/>
            <a:ext cx="457404" cy="466145"/>
          </a:xfrm>
          <a:custGeom>
            <a:avLst/>
            <a:gdLst/>
            <a:ahLst/>
            <a:cxnLst/>
            <a:rect l="l" t="t" r="r" b="b"/>
            <a:pathLst>
              <a:path w="457404" h="466145">
                <a:moveTo>
                  <a:pt x="0" y="0"/>
                </a:moveTo>
                <a:lnTo>
                  <a:pt x="457405" y="0"/>
                </a:lnTo>
                <a:lnTo>
                  <a:pt x="457405" y="466145"/>
                </a:lnTo>
                <a:lnTo>
                  <a:pt x="0" y="466145"/>
                </a:lnTo>
                <a:lnTo>
                  <a:pt x="0" y="0"/>
                </a:lnTo>
                <a:close/>
              </a:path>
            </a:pathLst>
          </a:custGeom>
          <a:blipFill>
            <a:blip r:embed="rId3"/>
            <a:stretch>
              <a:fillRect/>
            </a:stretch>
          </a:blipFill>
        </p:spPr>
        <p:txBody>
          <a:bodyPr/>
          <a:lstStyle/>
          <a:p>
            <a:endParaRPr lang="en-US"/>
          </a:p>
        </p:txBody>
      </p:sp>
      <p:sp>
        <p:nvSpPr>
          <p:cNvPr id="6" name="Freeform 6"/>
          <p:cNvSpPr/>
          <p:nvPr/>
        </p:nvSpPr>
        <p:spPr>
          <a:xfrm rot="-8281520">
            <a:off x="-219275" y="7386676"/>
            <a:ext cx="1142139" cy="2956995"/>
          </a:xfrm>
          <a:custGeom>
            <a:avLst/>
            <a:gdLst/>
            <a:ahLst/>
            <a:cxnLst/>
            <a:rect l="l" t="t" r="r" b="b"/>
            <a:pathLst>
              <a:path w="1142139" h="2956995">
                <a:moveTo>
                  <a:pt x="0" y="0"/>
                </a:moveTo>
                <a:lnTo>
                  <a:pt x="1142140" y="0"/>
                </a:lnTo>
                <a:lnTo>
                  <a:pt x="1142140" y="2956995"/>
                </a:lnTo>
                <a:lnTo>
                  <a:pt x="0" y="2956995"/>
                </a:lnTo>
                <a:lnTo>
                  <a:pt x="0" y="0"/>
                </a:lnTo>
                <a:close/>
              </a:path>
            </a:pathLst>
          </a:custGeom>
          <a:blipFill>
            <a:blip r:embed="rId6">
              <a:alphaModFix amt="88000"/>
            </a:blip>
            <a:stretch>
              <a:fillRect/>
            </a:stretch>
          </a:blipFill>
        </p:spPr>
        <p:txBody>
          <a:bodyPr/>
          <a:lstStyle/>
          <a:p>
            <a:endParaRPr lang="en-US"/>
          </a:p>
        </p:txBody>
      </p:sp>
      <p:graphicFrame>
        <p:nvGraphicFramePr>
          <p:cNvPr id="8" name="Table 8"/>
          <p:cNvGraphicFramePr>
            <a:graphicFrameLocks noGrp="1"/>
          </p:cNvGraphicFramePr>
          <p:nvPr>
            <p:extLst>
              <p:ext uri="{D42A27DB-BD31-4B8C-83A1-F6EECF244321}">
                <p14:modId xmlns:p14="http://schemas.microsoft.com/office/powerpoint/2010/main" val="777349682"/>
              </p:ext>
            </p:extLst>
          </p:nvPr>
        </p:nvGraphicFramePr>
        <p:xfrm>
          <a:off x="228600" y="1695454"/>
          <a:ext cx="17520183" cy="7715244"/>
        </p:xfrm>
        <a:graphic>
          <a:graphicData uri="http://schemas.openxmlformats.org/drawingml/2006/table">
            <a:tbl>
              <a:tblPr/>
              <a:tblGrid>
                <a:gridCol w="2969904">
                  <a:extLst>
                    <a:ext uri="{9D8B030D-6E8A-4147-A177-3AD203B41FA5}">
                      <a16:colId xmlns:a16="http://schemas.microsoft.com/office/drawing/2014/main" val="20000"/>
                    </a:ext>
                  </a:extLst>
                </a:gridCol>
                <a:gridCol w="14550279">
                  <a:extLst>
                    <a:ext uri="{9D8B030D-6E8A-4147-A177-3AD203B41FA5}">
                      <a16:colId xmlns:a16="http://schemas.microsoft.com/office/drawing/2014/main" val="20001"/>
                    </a:ext>
                  </a:extLst>
                </a:gridCol>
              </a:tblGrid>
              <a:tr h="1485544">
                <a:tc>
                  <a:txBody>
                    <a:bodyPr/>
                    <a:lstStyle/>
                    <a:p>
                      <a:pPr algn="ctr">
                        <a:lnSpc>
                          <a:spcPts val="5600"/>
                        </a:lnSpc>
                        <a:defRPr/>
                      </a:pPr>
                      <a:r>
                        <a:rPr lang="en-US" sz="4000" dirty="0" err="1">
                          <a:solidFill>
                            <a:srgbClr val="FFFFFF"/>
                          </a:solidFill>
                          <a:latin typeface="Roboto Condensed Bold"/>
                        </a:rPr>
                        <a:t>Yếu</a:t>
                      </a:r>
                      <a:r>
                        <a:rPr lang="en-US" sz="4000" dirty="0">
                          <a:solidFill>
                            <a:srgbClr val="FFFFFF"/>
                          </a:solidFill>
                          <a:latin typeface="Roboto Condensed Bold"/>
                        </a:rPr>
                        <a:t> </a:t>
                      </a:r>
                      <a:r>
                        <a:rPr lang="en-US" sz="4000" dirty="0" err="1">
                          <a:solidFill>
                            <a:srgbClr val="FFFFFF"/>
                          </a:solidFill>
                          <a:latin typeface="Roboto Condensed Bold"/>
                        </a:rPr>
                        <a:t>tố</a:t>
                      </a:r>
                      <a:endParaRPr lang="en-US" sz="1100" dirty="0"/>
                    </a:p>
                  </a:txBody>
                  <a:tcPr marL="190500" marR="190500" marT="190500" marB="190500" anchor="ctr">
                    <a:lnL w="28575" cap="flat" cmpd="sng" algn="ctr">
                      <a:solidFill>
                        <a:srgbClr val="6C453E"/>
                      </a:solidFill>
                      <a:prstDash val="solid"/>
                      <a:round/>
                      <a:headEnd type="none" w="med" len="med"/>
                      <a:tailEnd type="none" w="med" len="med"/>
                    </a:lnL>
                    <a:lnR w="28575" cap="flat" cmpd="sng" algn="ctr">
                      <a:solidFill>
                        <a:srgbClr val="6C453E"/>
                      </a:solidFill>
                      <a:prstDash val="solid"/>
                      <a:round/>
                      <a:headEnd type="none" w="med" len="med"/>
                      <a:tailEnd type="none" w="med" len="med"/>
                    </a:lnR>
                    <a:lnT w="28575" cap="flat" cmpd="sng" algn="ctr">
                      <a:solidFill>
                        <a:srgbClr val="6C453E"/>
                      </a:solidFill>
                      <a:prstDash val="solid"/>
                      <a:round/>
                      <a:headEnd type="none" w="med" len="med"/>
                      <a:tailEnd type="none" w="med" len="med"/>
                    </a:lnT>
                    <a:lnB w="28575" cap="flat" cmpd="sng" algn="ctr">
                      <a:solidFill>
                        <a:srgbClr val="6C453E"/>
                      </a:solidFill>
                      <a:prstDash val="solid"/>
                      <a:round/>
                      <a:headEnd type="none" w="med" len="med"/>
                      <a:tailEnd type="none" w="med" len="med"/>
                    </a:lnB>
                    <a:solidFill>
                      <a:srgbClr val="A58869"/>
                    </a:solidFill>
                  </a:tcPr>
                </a:tc>
                <a:tc>
                  <a:txBody>
                    <a:bodyPr/>
                    <a:lstStyle/>
                    <a:p>
                      <a:pPr algn="ctr">
                        <a:lnSpc>
                          <a:spcPts val="5600"/>
                        </a:lnSpc>
                        <a:defRPr/>
                      </a:pPr>
                      <a:r>
                        <a:rPr lang="en-US" sz="4000" dirty="0" err="1">
                          <a:solidFill>
                            <a:srgbClr val="FFFFFF"/>
                          </a:solidFill>
                          <a:latin typeface="Roboto Condensed Bold"/>
                        </a:rPr>
                        <a:t>Biểu</a:t>
                      </a:r>
                      <a:r>
                        <a:rPr lang="en-US" sz="4000" dirty="0">
                          <a:solidFill>
                            <a:srgbClr val="FFFFFF"/>
                          </a:solidFill>
                          <a:latin typeface="Roboto Condensed Bold"/>
                        </a:rPr>
                        <a:t> </a:t>
                      </a:r>
                      <a:r>
                        <a:rPr lang="en-US" sz="4000" dirty="0" err="1">
                          <a:solidFill>
                            <a:srgbClr val="FFFFFF"/>
                          </a:solidFill>
                          <a:latin typeface="Roboto Condensed Bold"/>
                        </a:rPr>
                        <a:t>hiện</a:t>
                      </a:r>
                      <a:r>
                        <a:rPr lang="en-US" sz="4000" dirty="0">
                          <a:solidFill>
                            <a:srgbClr val="FFFFFF"/>
                          </a:solidFill>
                          <a:latin typeface="Roboto Condensed Bold"/>
                        </a:rPr>
                        <a:t> </a:t>
                      </a:r>
                      <a:r>
                        <a:rPr lang="en-US" sz="4000" dirty="0" err="1">
                          <a:solidFill>
                            <a:srgbClr val="FFFFFF"/>
                          </a:solidFill>
                          <a:latin typeface="Roboto Condensed Bold"/>
                        </a:rPr>
                        <a:t>trong</a:t>
                      </a:r>
                      <a:r>
                        <a:rPr lang="en-US" sz="4000" dirty="0">
                          <a:solidFill>
                            <a:srgbClr val="FFFFFF"/>
                          </a:solidFill>
                          <a:latin typeface="Roboto Condensed Bold"/>
                        </a:rPr>
                        <a:t> </a:t>
                      </a:r>
                      <a:r>
                        <a:rPr lang="en-US" sz="4000" dirty="0" err="1">
                          <a:solidFill>
                            <a:srgbClr val="FFFFFF"/>
                          </a:solidFill>
                          <a:latin typeface="Roboto Condensed Bold"/>
                        </a:rPr>
                        <a:t>văn</a:t>
                      </a:r>
                      <a:r>
                        <a:rPr lang="en-US" sz="4000" dirty="0">
                          <a:solidFill>
                            <a:srgbClr val="FFFFFF"/>
                          </a:solidFill>
                          <a:latin typeface="Roboto Condensed Bold"/>
                        </a:rPr>
                        <a:t> </a:t>
                      </a:r>
                      <a:r>
                        <a:rPr lang="en-US" sz="4000" dirty="0" err="1">
                          <a:solidFill>
                            <a:srgbClr val="FFFFFF"/>
                          </a:solidFill>
                          <a:latin typeface="Roboto Condensed Bold"/>
                        </a:rPr>
                        <a:t>bản</a:t>
                      </a:r>
                      <a:endParaRPr lang="en-US" sz="1100" dirty="0"/>
                    </a:p>
                  </a:txBody>
                  <a:tcPr marL="190500" marR="190500" marT="190500" marB="190500" anchor="ctr">
                    <a:lnL w="28575" cap="flat" cmpd="sng" algn="ctr">
                      <a:solidFill>
                        <a:srgbClr val="6C453E"/>
                      </a:solidFill>
                      <a:prstDash val="solid"/>
                      <a:round/>
                      <a:headEnd type="none" w="med" len="med"/>
                      <a:tailEnd type="none" w="med" len="med"/>
                    </a:lnL>
                    <a:lnR w="28575" cap="flat" cmpd="sng" algn="ctr">
                      <a:solidFill>
                        <a:srgbClr val="6C453E"/>
                      </a:solidFill>
                      <a:prstDash val="solid"/>
                      <a:round/>
                      <a:headEnd type="none" w="med" len="med"/>
                      <a:tailEnd type="none" w="med" len="med"/>
                    </a:lnR>
                    <a:lnT w="28575" cap="flat" cmpd="sng" algn="ctr">
                      <a:solidFill>
                        <a:srgbClr val="6C453E"/>
                      </a:solidFill>
                      <a:prstDash val="solid"/>
                      <a:round/>
                      <a:headEnd type="none" w="med" len="med"/>
                      <a:tailEnd type="none" w="med" len="med"/>
                    </a:lnT>
                    <a:lnB w="28575" cap="flat" cmpd="sng" algn="ctr">
                      <a:solidFill>
                        <a:srgbClr val="6C453E"/>
                      </a:solidFill>
                      <a:prstDash val="solid"/>
                      <a:round/>
                      <a:headEnd type="none" w="med" len="med"/>
                      <a:tailEnd type="none" w="med" len="med"/>
                    </a:lnB>
                    <a:solidFill>
                      <a:srgbClr val="A58869"/>
                    </a:solidFill>
                  </a:tcPr>
                </a:tc>
                <a:extLst>
                  <a:ext uri="{0D108BD9-81ED-4DB2-BD59-A6C34878D82A}">
                    <a16:rowId xmlns:a16="http://schemas.microsoft.com/office/drawing/2014/main" val="10000"/>
                  </a:ext>
                </a:extLst>
              </a:tr>
              <a:tr h="2372078">
                <a:tc>
                  <a:txBody>
                    <a:bodyPr/>
                    <a:lstStyle/>
                    <a:p>
                      <a:pPr algn="ctr">
                        <a:lnSpc>
                          <a:spcPts val="5600"/>
                        </a:lnSpc>
                        <a:defRPr/>
                      </a:pPr>
                      <a:r>
                        <a:rPr lang="en-US" sz="4000">
                          <a:solidFill>
                            <a:srgbClr val="FFFFFF"/>
                          </a:solidFill>
                          <a:latin typeface="Roboto Condensed"/>
                        </a:rPr>
                        <a:t>Nhân vật</a:t>
                      </a:r>
                      <a:endParaRPr lang="en-US" sz="1100"/>
                    </a:p>
                  </a:txBody>
                  <a:tcPr marL="190500" marR="190500" marT="190500" marB="190500" anchor="ctr">
                    <a:lnL w="28575" cap="flat" cmpd="sng" algn="ctr">
                      <a:solidFill>
                        <a:srgbClr val="6C453E"/>
                      </a:solidFill>
                      <a:prstDash val="solid"/>
                      <a:round/>
                      <a:headEnd type="none" w="med" len="med"/>
                      <a:tailEnd type="none" w="med" len="med"/>
                    </a:lnL>
                    <a:lnR w="28575" cap="flat" cmpd="sng" algn="ctr">
                      <a:solidFill>
                        <a:srgbClr val="6C453E"/>
                      </a:solidFill>
                      <a:prstDash val="solid"/>
                      <a:round/>
                      <a:headEnd type="none" w="med" len="med"/>
                      <a:tailEnd type="none" w="med" len="med"/>
                    </a:lnR>
                    <a:lnT w="28575" cap="flat" cmpd="sng" algn="ctr">
                      <a:solidFill>
                        <a:srgbClr val="6C453E"/>
                      </a:solidFill>
                      <a:prstDash val="solid"/>
                      <a:round/>
                      <a:headEnd type="none" w="med" len="med"/>
                      <a:tailEnd type="none" w="med" len="med"/>
                    </a:lnT>
                    <a:lnB w="28575" cap="flat" cmpd="sng" algn="ctr">
                      <a:solidFill>
                        <a:srgbClr val="6C453E"/>
                      </a:solidFill>
                      <a:prstDash val="solid"/>
                      <a:round/>
                      <a:headEnd type="none" w="med" len="med"/>
                      <a:tailEnd type="none" w="med" len="med"/>
                    </a:lnB>
                    <a:solidFill>
                      <a:srgbClr val="A58869"/>
                    </a:solidFill>
                  </a:tcPr>
                </a:tc>
                <a:tc>
                  <a:txBody>
                    <a:bodyPr/>
                    <a:lstStyle/>
                    <a:p>
                      <a:pPr algn="l">
                        <a:lnSpc>
                          <a:spcPts val="5600"/>
                        </a:lnSpc>
                        <a:defRPr/>
                      </a:pPr>
                      <a:r>
                        <a:rPr lang="en-US" sz="4000" dirty="0" err="1">
                          <a:solidFill>
                            <a:srgbClr val="000000"/>
                          </a:solidFill>
                          <a:latin typeface="Roboto Condensed"/>
                        </a:rPr>
                        <a:t>Trần</a:t>
                      </a:r>
                      <a:r>
                        <a:rPr lang="en-US" sz="4000" dirty="0">
                          <a:solidFill>
                            <a:srgbClr val="000000"/>
                          </a:solidFill>
                          <a:latin typeface="Roboto Condensed"/>
                        </a:rPr>
                        <a:t> Quốc Tuấn, </a:t>
                      </a:r>
                      <a:r>
                        <a:rPr lang="en-US" sz="4000" dirty="0" err="1">
                          <a:solidFill>
                            <a:srgbClr val="000000"/>
                          </a:solidFill>
                          <a:latin typeface="Roboto Condensed"/>
                        </a:rPr>
                        <a:t>Trần</a:t>
                      </a:r>
                      <a:r>
                        <a:rPr lang="en-US" sz="4000" dirty="0">
                          <a:solidFill>
                            <a:srgbClr val="000000"/>
                          </a:solidFill>
                          <a:latin typeface="Roboto Condensed"/>
                        </a:rPr>
                        <a:t> Bình </a:t>
                      </a:r>
                      <a:r>
                        <a:rPr lang="en-US" sz="4000" dirty="0" err="1">
                          <a:solidFill>
                            <a:srgbClr val="000000"/>
                          </a:solidFill>
                          <a:latin typeface="Roboto Condensed"/>
                        </a:rPr>
                        <a:t>Trọng</a:t>
                      </a:r>
                      <a:r>
                        <a:rPr lang="en-US" sz="4000" dirty="0">
                          <a:solidFill>
                            <a:srgbClr val="000000"/>
                          </a:solidFill>
                          <a:latin typeface="Roboto Condensed"/>
                        </a:rPr>
                        <a:t> </a:t>
                      </a:r>
                      <a:r>
                        <a:rPr lang="en-US" sz="4000" dirty="0" err="1">
                          <a:solidFill>
                            <a:srgbClr val="000000"/>
                          </a:solidFill>
                          <a:latin typeface="Roboto Condensed"/>
                        </a:rPr>
                        <a:t>có</a:t>
                      </a:r>
                      <a:r>
                        <a:rPr lang="en-US" sz="4000" dirty="0">
                          <a:solidFill>
                            <a:srgbClr val="000000"/>
                          </a:solidFill>
                          <a:latin typeface="Roboto Condensed"/>
                        </a:rPr>
                        <a:t> </a:t>
                      </a:r>
                      <a:r>
                        <a:rPr lang="en-US" sz="4000" dirty="0" err="1">
                          <a:solidFill>
                            <a:srgbClr val="000000"/>
                          </a:solidFill>
                          <a:latin typeface="Roboto Condensed"/>
                        </a:rPr>
                        <a:t>thật</a:t>
                      </a:r>
                      <a:r>
                        <a:rPr lang="en-US" sz="4000" dirty="0">
                          <a:solidFill>
                            <a:srgbClr val="000000"/>
                          </a:solidFill>
                          <a:latin typeface="Roboto Condensed"/>
                        </a:rPr>
                        <a:t> </a:t>
                      </a:r>
                      <a:r>
                        <a:rPr lang="en-US" sz="4000" dirty="0" err="1">
                          <a:solidFill>
                            <a:srgbClr val="000000"/>
                          </a:solidFill>
                          <a:latin typeface="Roboto Condensed"/>
                        </a:rPr>
                        <a:t>trong</a:t>
                      </a:r>
                      <a:r>
                        <a:rPr lang="en-US" sz="4000" dirty="0">
                          <a:solidFill>
                            <a:srgbClr val="000000"/>
                          </a:solidFill>
                          <a:latin typeface="Roboto Condensed"/>
                        </a:rPr>
                        <a:t> </a:t>
                      </a:r>
                      <a:r>
                        <a:rPr lang="en-US" sz="4000" dirty="0" err="1">
                          <a:solidFill>
                            <a:srgbClr val="000000"/>
                          </a:solidFill>
                          <a:latin typeface="Roboto Condensed"/>
                        </a:rPr>
                        <a:t>lịch</a:t>
                      </a:r>
                      <a:r>
                        <a:rPr lang="en-US" sz="4000" dirty="0">
                          <a:solidFill>
                            <a:srgbClr val="000000"/>
                          </a:solidFill>
                          <a:latin typeface="Roboto Condensed"/>
                        </a:rPr>
                        <a:t> </a:t>
                      </a:r>
                      <a:r>
                        <a:rPr lang="en-US" sz="4000" dirty="0" err="1">
                          <a:solidFill>
                            <a:srgbClr val="000000"/>
                          </a:solidFill>
                          <a:latin typeface="Roboto Condensed"/>
                        </a:rPr>
                        <a:t>sử</a:t>
                      </a:r>
                      <a:r>
                        <a:rPr lang="en-US" sz="4000" dirty="0">
                          <a:solidFill>
                            <a:srgbClr val="000000"/>
                          </a:solidFill>
                          <a:latin typeface="Roboto Condensed"/>
                        </a:rPr>
                        <a:t>; cha con Hoàng </a:t>
                      </a:r>
                      <a:r>
                        <a:rPr lang="en-US" sz="4000" dirty="0" err="1">
                          <a:solidFill>
                            <a:srgbClr val="000000"/>
                          </a:solidFill>
                          <a:latin typeface="Roboto Condensed"/>
                        </a:rPr>
                        <a:t>Đỗ</a:t>
                      </a:r>
                      <a:r>
                        <a:rPr lang="en-US" sz="4000" dirty="0">
                          <a:solidFill>
                            <a:srgbClr val="000000"/>
                          </a:solidFill>
                          <a:latin typeface="Roboto Condensed"/>
                        </a:rPr>
                        <a:t> </a:t>
                      </a:r>
                      <a:r>
                        <a:rPr lang="en-US" sz="4000" dirty="0" err="1">
                          <a:solidFill>
                            <a:srgbClr val="000000"/>
                          </a:solidFill>
                          <a:latin typeface="Roboto Condensed"/>
                        </a:rPr>
                        <a:t>là</a:t>
                      </a:r>
                      <a:r>
                        <a:rPr lang="en-US" sz="4000" dirty="0">
                          <a:solidFill>
                            <a:srgbClr val="000000"/>
                          </a:solidFill>
                          <a:latin typeface="Roboto Condensed"/>
                        </a:rPr>
                        <a:t> </a:t>
                      </a:r>
                      <a:r>
                        <a:rPr lang="en-US" sz="4000" dirty="0" err="1">
                          <a:solidFill>
                            <a:srgbClr val="000000"/>
                          </a:solidFill>
                          <a:latin typeface="Roboto Condensed"/>
                        </a:rPr>
                        <a:t>nhân</a:t>
                      </a:r>
                      <a:r>
                        <a:rPr lang="en-US" sz="4000" dirty="0">
                          <a:solidFill>
                            <a:srgbClr val="000000"/>
                          </a:solidFill>
                          <a:latin typeface="Roboto Condensed"/>
                        </a:rPr>
                        <a:t> </a:t>
                      </a:r>
                      <a:r>
                        <a:rPr lang="en-US" sz="4000" dirty="0" err="1">
                          <a:solidFill>
                            <a:srgbClr val="000000"/>
                          </a:solidFill>
                          <a:latin typeface="Roboto Condensed"/>
                        </a:rPr>
                        <a:t>vật</a:t>
                      </a:r>
                      <a:r>
                        <a:rPr lang="en-US" sz="4000" dirty="0">
                          <a:solidFill>
                            <a:srgbClr val="000000"/>
                          </a:solidFill>
                          <a:latin typeface="Roboto Condensed"/>
                        </a:rPr>
                        <a:t> </a:t>
                      </a:r>
                      <a:r>
                        <a:rPr lang="en-US" sz="4000" dirty="0" err="1">
                          <a:solidFill>
                            <a:srgbClr val="000000"/>
                          </a:solidFill>
                          <a:latin typeface="Roboto Condensed"/>
                        </a:rPr>
                        <a:t>hư</a:t>
                      </a:r>
                      <a:r>
                        <a:rPr lang="en-US" sz="4000" dirty="0">
                          <a:solidFill>
                            <a:srgbClr val="000000"/>
                          </a:solidFill>
                          <a:latin typeface="Roboto Condensed"/>
                        </a:rPr>
                        <a:t> </a:t>
                      </a:r>
                      <a:r>
                        <a:rPr lang="en-US" sz="4000" dirty="0" err="1">
                          <a:solidFill>
                            <a:srgbClr val="000000"/>
                          </a:solidFill>
                          <a:latin typeface="Roboto Condensed"/>
                        </a:rPr>
                        <a:t>cấu</a:t>
                      </a:r>
                      <a:endParaRPr lang="en-US" sz="1100" dirty="0"/>
                    </a:p>
                  </a:txBody>
                  <a:tcPr marL="190500" marR="190500" marT="190500" marB="190500" anchor="ctr">
                    <a:lnL w="28575" cap="flat" cmpd="sng" algn="ctr">
                      <a:solidFill>
                        <a:srgbClr val="6C453E"/>
                      </a:solidFill>
                      <a:prstDash val="solid"/>
                      <a:round/>
                      <a:headEnd type="none" w="med" len="med"/>
                      <a:tailEnd type="none" w="med" len="med"/>
                    </a:lnL>
                    <a:lnR w="28575" cap="flat" cmpd="sng" algn="ctr">
                      <a:solidFill>
                        <a:srgbClr val="6C453E"/>
                      </a:solidFill>
                      <a:prstDash val="solid"/>
                      <a:round/>
                      <a:headEnd type="none" w="med" len="med"/>
                      <a:tailEnd type="none" w="med" len="med"/>
                    </a:lnR>
                    <a:lnT w="28575" cap="flat" cmpd="sng" algn="ctr">
                      <a:solidFill>
                        <a:srgbClr val="6C453E"/>
                      </a:solidFill>
                      <a:prstDash val="solid"/>
                      <a:round/>
                      <a:headEnd type="none" w="med" len="med"/>
                      <a:tailEnd type="none" w="med" len="med"/>
                    </a:lnT>
                    <a:lnB w="28575" cap="flat" cmpd="sng" algn="ctr">
                      <a:solidFill>
                        <a:srgbClr val="6C453E"/>
                      </a:solidFill>
                      <a:prstDash val="solid"/>
                      <a:round/>
                      <a:headEnd type="none" w="med" len="med"/>
                      <a:tailEnd type="none" w="med" len="med"/>
                    </a:lnB>
                    <a:solidFill>
                      <a:srgbClr val="FEFAF0"/>
                    </a:solidFill>
                  </a:tcPr>
                </a:tc>
                <a:extLst>
                  <a:ext uri="{0D108BD9-81ED-4DB2-BD59-A6C34878D82A}">
                    <a16:rowId xmlns:a16="http://schemas.microsoft.com/office/drawing/2014/main" val="10001"/>
                  </a:ext>
                </a:extLst>
              </a:tr>
              <a:tr h="2372078">
                <a:tc>
                  <a:txBody>
                    <a:bodyPr/>
                    <a:lstStyle/>
                    <a:p>
                      <a:pPr algn="ctr">
                        <a:lnSpc>
                          <a:spcPts val="5600"/>
                        </a:lnSpc>
                        <a:defRPr/>
                      </a:pPr>
                      <a:r>
                        <a:rPr lang="en-US" sz="4000">
                          <a:solidFill>
                            <a:srgbClr val="FFFFFF"/>
                          </a:solidFill>
                          <a:latin typeface="Roboto Condensed"/>
                        </a:rPr>
                        <a:t>Bối cảnh</a:t>
                      </a:r>
                      <a:endParaRPr lang="en-US" sz="1100"/>
                    </a:p>
                    <a:p>
                      <a:pPr algn="ctr">
                        <a:lnSpc>
                          <a:spcPts val="5600"/>
                        </a:lnSpc>
                      </a:pPr>
                      <a:r>
                        <a:rPr lang="en-US" sz="4000">
                          <a:solidFill>
                            <a:srgbClr val="FFFFFF"/>
                          </a:solidFill>
                          <a:latin typeface="Roboto Condensed"/>
                        </a:rPr>
                        <a:t>lịch sử</a:t>
                      </a:r>
                    </a:p>
                  </a:txBody>
                  <a:tcPr marL="190500" marR="190500" marT="190500" marB="190500" anchor="ctr">
                    <a:lnL w="28575" cap="flat" cmpd="sng" algn="ctr">
                      <a:solidFill>
                        <a:srgbClr val="6C453E"/>
                      </a:solidFill>
                      <a:prstDash val="solid"/>
                      <a:round/>
                      <a:headEnd type="none" w="med" len="med"/>
                      <a:tailEnd type="none" w="med" len="med"/>
                    </a:lnL>
                    <a:lnR w="28575" cap="flat" cmpd="sng" algn="ctr">
                      <a:solidFill>
                        <a:srgbClr val="6C453E"/>
                      </a:solidFill>
                      <a:prstDash val="solid"/>
                      <a:round/>
                      <a:headEnd type="none" w="med" len="med"/>
                      <a:tailEnd type="none" w="med" len="med"/>
                    </a:lnR>
                    <a:lnT w="28575" cap="flat" cmpd="sng" algn="ctr">
                      <a:solidFill>
                        <a:srgbClr val="6C453E"/>
                      </a:solidFill>
                      <a:prstDash val="solid"/>
                      <a:round/>
                      <a:headEnd type="none" w="med" len="med"/>
                      <a:tailEnd type="none" w="med" len="med"/>
                    </a:lnT>
                    <a:lnB w="28575" cap="flat" cmpd="sng" algn="ctr">
                      <a:solidFill>
                        <a:srgbClr val="6C453E"/>
                      </a:solidFill>
                      <a:prstDash val="solid"/>
                      <a:round/>
                      <a:headEnd type="none" w="med" len="med"/>
                      <a:tailEnd type="none" w="med" len="med"/>
                    </a:lnB>
                    <a:solidFill>
                      <a:srgbClr val="A58869"/>
                    </a:solidFill>
                  </a:tcPr>
                </a:tc>
                <a:tc>
                  <a:txBody>
                    <a:bodyPr/>
                    <a:lstStyle/>
                    <a:p>
                      <a:pPr algn="l">
                        <a:lnSpc>
                          <a:spcPts val="5600"/>
                        </a:lnSpc>
                        <a:defRPr/>
                      </a:pPr>
                      <a:r>
                        <a:rPr lang="en-US" sz="4000">
                          <a:solidFill>
                            <a:srgbClr val="000000"/>
                          </a:solidFill>
                          <a:latin typeface="Roboto Condensed"/>
                        </a:rPr>
                        <a:t>Viết về những người anh hùng thời nhà Trần trong cuộc kháng chiến chống quân Mông-Nguyên lần thứ 2 (năm 1285).</a:t>
                      </a:r>
                      <a:endParaRPr lang="en-US" sz="1100"/>
                    </a:p>
                  </a:txBody>
                  <a:tcPr marL="190500" marR="190500" marT="190500" marB="190500" anchor="ctr">
                    <a:lnL w="28575" cap="flat" cmpd="sng" algn="ctr">
                      <a:solidFill>
                        <a:srgbClr val="6C453E"/>
                      </a:solidFill>
                      <a:prstDash val="solid"/>
                      <a:round/>
                      <a:headEnd type="none" w="med" len="med"/>
                      <a:tailEnd type="none" w="med" len="med"/>
                    </a:lnL>
                    <a:lnR w="28575" cap="flat" cmpd="sng" algn="ctr">
                      <a:solidFill>
                        <a:srgbClr val="6C453E"/>
                      </a:solidFill>
                      <a:prstDash val="solid"/>
                      <a:round/>
                      <a:headEnd type="none" w="med" len="med"/>
                      <a:tailEnd type="none" w="med" len="med"/>
                    </a:lnR>
                    <a:lnT w="28575" cap="flat" cmpd="sng" algn="ctr">
                      <a:solidFill>
                        <a:srgbClr val="6C453E"/>
                      </a:solidFill>
                      <a:prstDash val="solid"/>
                      <a:round/>
                      <a:headEnd type="none" w="med" len="med"/>
                      <a:tailEnd type="none" w="med" len="med"/>
                    </a:lnT>
                    <a:lnB w="28575" cap="flat" cmpd="sng" algn="ctr">
                      <a:solidFill>
                        <a:srgbClr val="6C453E"/>
                      </a:solidFill>
                      <a:prstDash val="solid"/>
                      <a:round/>
                      <a:headEnd type="none" w="med" len="med"/>
                      <a:tailEnd type="none" w="med" len="med"/>
                    </a:lnB>
                    <a:solidFill>
                      <a:srgbClr val="FEFAF0"/>
                    </a:solidFill>
                  </a:tcPr>
                </a:tc>
                <a:extLst>
                  <a:ext uri="{0D108BD9-81ED-4DB2-BD59-A6C34878D82A}">
                    <a16:rowId xmlns:a16="http://schemas.microsoft.com/office/drawing/2014/main" val="10002"/>
                  </a:ext>
                </a:extLst>
              </a:tr>
              <a:tr h="1485544">
                <a:tc>
                  <a:txBody>
                    <a:bodyPr/>
                    <a:lstStyle/>
                    <a:p>
                      <a:pPr algn="ctr">
                        <a:lnSpc>
                          <a:spcPts val="5600"/>
                        </a:lnSpc>
                        <a:defRPr/>
                      </a:pPr>
                      <a:r>
                        <a:rPr lang="en-US" sz="4000">
                          <a:solidFill>
                            <a:srgbClr val="FFFFFF"/>
                          </a:solidFill>
                          <a:latin typeface="Roboto Condensed"/>
                        </a:rPr>
                        <a:t>Cốt truyện</a:t>
                      </a:r>
                      <a:endParaRPr lang="en-US" sz="1100"/>
                    </a:p>
                  </a:txBody>
                  <a:tcPr marL="190500" marR="190500" marT="190500" marB="190500" anchor="ctr">
                    <a:lnL w="28575" cap="flat" cmpd="sng" algn="ctr">
                      <a:solidFill>
                        <a:srgbClr val="6C453E"/>
                      </a:solidFill>
                      <a:prstDash val="solid"/>
                      <a:round/>
                      <a:headEnd type="none" w="med" len="med"/>
                      <a:tailEnd type="none" w="med" len="med"/>
                    </a:lnL>
                    <a:lnR w="28575" cap="flat" cmpd="sng" algn="ctr">
                      <a:solidFill>
                        <a:srgbClr val="6C453E"/>
                      </a:solidFill>
                      <a:prstDash val="solid"/>
                      <a:round/>
                      <a:headEnd type="none" w="med" len="med"/>
                      <a:tailEnd type="none" w="med" len="med"/>
                    </a:lnR>
                    <a:lnT w="28575" cap="flat" cmpd="sng" algn="ctr">
                      <a:solidFill>
                        <a:srgbClr val="6C453E"/>
                      </a:solidFill>
                      <a:prstDash val="solid"/>
                      <a:round/>
                      <a:headEnd type="none" w="med" len="med"/>
                      <a:tailEnd type="none" w="med" len="med"/>
                    </a:lnT>
                    <a:lnB w="28575" cap="flat" cmpd="sng" algn="ctr">
                      <a:solidFill>
                        <a:srgbClr val="6C453E"/>
                      </a:solidFill>
                      <a:prstDash val="solid"/>
                      <a:round/>
                      <a:headEnd type="none" w="med" len="med"/>
                      <a:tailEnd type="none" w="med" len="med"/>
                    </a:lnB>
                    <a:solidFill>
                      <a:srgbClr val="A58869"/>
                    </a:solidFill>
                  </a:tcPr>
                </a:tc>
                <a:tc>
                  <a:txBody>
                    <a:bodyPr/>
                    <a:lstStyle/>
                    <a:p>
                      <a:pPr algn="l">
                        <a:lnSpc>
                          <a:spcPts val="5600"/>
                        </a:lnSpc>
                        <a:defRPr/>
                      </a:pPr>
                      <a:r>
                        <a:rPr lang="en-US" sz="4000" dirty="0" err="1">
                          <a:solidFill>
                            <a:srgbClr val="000000"/>
                          </a:solidFill>
                          <a:latin typeface="Roboto Condensed"/>
                        </a:rPr>
                        <a:t>Đa</a:t>
                      </a:r>
                      <a:r>
                        <a:rPr lang="en-US" sz="4000" dirty="0">
                          <a:solidFill>
                            <a:srgbClr val="000000"/>
                          </a:solidFill>
                          <a:latin typeface="Roboto Condensed"/>
                        </a:rPr>
                        <a:t> </a:t>
                      </a:r>
                      <a:r>
                        <a:rPr lang="en-US" sz="4000" dirty="0" err="1">
                          <a:solidFill>
                            <a:srgbClr val="000000"/>
                          </a:solidFill>
                          <a:latin typeface="Roboto Condensed"/>
                        </a:rPr>
                        <a:t>tuyến</a:t>
                      </a:r>
                      <a:endParaRPr lang="en-US" sz="1100" dirty="0"/>
                    </a:p>
                  </a:txBody>
                  <a:tcPr marL="190500" marR="190500" marT="190500" marB="190500" anchor="ctr">
                    <a:lnL w="28575" cap="flat" cmpd="sng" algn="ctr">
                      <a:solidFill>
                        <a:srgbClr val="6C453E"/>
                      </a:solidFill>
                      <a:prstDash val="solid"/>
                      <a:round/>
                      <a:headEnd type="none" w="med" len="med"/>
                      <a:tailEnd type="none" w="med" len="med"/>
                    </a:lnL>
                    <a:lnR w="28575" cap="flat" cmpd="sng" algn="ctr">
                      <a:solidFill>
                        <a:srgbClr val="6C453E"/>
                      </a:solidFill>
                      <a:prstDash val="solid"/>
                      <a:round/>
                      <a:headEnd type="none" w="med" len="med"/>
                      <a:tailEnd type="none" w="med" len="med"/>
                    </a:lnR>
                    <a:lnT w="28575" cap="flat" cmpd="sng" algn="ctr">
                      <a:solidFill>
                        <a:srgbClr val="6C453E"/>
                      </a:solidFill>
                      <a:prstDash val="solid"/>
                      <a:round/>
                      <a:headEnd type="none" w="med" len="med"/>
                      <a:tailEnd type="none" w="med" len="med"/>
                    </a:lnT>
                    <a:lnB w="28575" cap="flat" cmpd="sng" algn="ctr">
                      <a:solidFill>
                        <a:srgbClr val="6C453E"/>
                      </a:solidFill>
                      <a:prstDash val="solid"/>
                      <a:round/>
                      <a:headEnd type="none" w="med" len="med"/>
                      <a:tailEnd type="none" w="med" len="med"/>
                    </a:lnB>
                    <a:solidFill>
                      <a:srgbClr val="FEFAF0"/>
                    </a:solidFill>
                  </a:tcPr>
                </a:tc>
                <a:extLst>
                  <a:ext uri="{0D108BD9-81ED-4DB2-BD59-A6C34878D82A}">
                    <a16:rowId xmlns:a16="http://schemas.microsoft.com/office/drawing/2014/main" val="10003"/>
                  </a:ext>
                </a:extLst>
              </a:tr>
            </a:tbl>
          </a:graphicData>
        </a:graphic>
      </p:graphicFrame>
      <p:sp>
        <p:nvSpPr>
          <p:cNvPr id="11" name="TextBox 11"/>
          <p:cNvSpPr txBox="1"/>
          <p:nvPr/>
        </p:nvSpPr>
        <p:spPr>
          <a:xfrm>
            <a:off x="762000" y="277814"/>
            <a:ext cx="15092417" cy="1139827"/>
          </a:xfrm>
          <a:prstGeom prst="rect">
            <a:avLst/>
          </a:prstGeom>
        </p:spPr>
        <p:txBody>
          <a:bodyPr lIns="0" tIns="0" rIns="0" bIns="0" rtlCol="0" anchor="t">
            <a:spAutoFit/>
          </a:bodyPr>
          <a:lstStyle/>
          <a:p>
            <a:pPr>
              <a:lnSpc>
                <a:spcPts val="9099"/>
              </a:lnSpc>
            </a:pPr>
            <a:r>
              <a:rPr lang="en-US" sz="6499" dirty="0">
                <a:solidFill>
                  <a:srgbClr val="FEFAF0"/>
                </a:solidFill>
                <a:latin typeface="#9Slide05 VL Fadilla"/>
              </a:rPr>
              <a:t>a. </a:t>
            </a:r>
            <a:r>
              <a:rPr lang="en-US" sz="6499" dirty="0" err="1">
                <a:solidFill>
                  <a:srgbClr val="FEFAF0"/>
                </a:solidFill>
                <a:latin typeface="#9Slide05 VL Fadilla"/>
              </a:rPr>
              <a:t>Đặc</a:t>
            </a:r>
            <a:r>
              <a:rPr lang="en-US" sz="6499" dirty="0">
                <a:solidFill>
                  <a:srgbClr val="FEFAF0"/>
                </a:solidFill>
                <a:latin typeface="#9Slide05 VL Fadilla"/>
              </a:rPr>
              <a:t> </a:t>
            </a:r>
            <a:r>
              <a:rPr lang="en-US" sz="6499" dirty="0" err="1">
                <a:solidFill>
                  <a:srgbClr val="FEFAF0"/>
                </a:solidFill>
                <a:latin typeface="#9Slide05 VL Fadilla"/>
              </a:rPr>
              <a:t>trưng</a:t>
            </a:r>
            <a:r>
              <a:rPr lang="en-US" sz="6499" dirty="0">
                <a:solidFill>
                  <a:srgbClr val="FEFAF0"/>
                </a:solidFill>
                <a:latin typeface="#9Slide05 VL Fadilla"/>
              </a:rPr>
              <a:t> </a:t>
            </a:r>
            <a:r>
              <a:rPr lang="en-US" sz="6499" dirty="0" err="1">
                <a:solidFill>
                  <a:srgbClr val="FEFAF0"/>
                </a:solidFill>
                <a:latin typeface="#9Slide05 VL Fadilla"/>
              </a:rPr>
              <a:t>thể</a:t>
            </a:r>
            <a:r>
              <a:rPr lang="en-US" sz="6499" dirty="0">
                <a:solidFill>
                  <a:srgbClr val="FEFAF0"/>
                </a:solidFill>
                <a:latin typeface="#9Slide05 VL Fadilla"/>
              </a:rPr>
              <a:t> </a:t>
            </a:r>
            <a:r>
              <a:rPr lang="en-US" sz="6499" dirty="0" err="1">
                <a:solidFill>
                  <a:srgbClr val="FEFAF0"/>
                </a:solidFill>
                <a:latin typeface="#9Slide05 VL Fadilla"/>
              </a:rPr>
              <a:t>loại</a:t>
            </a:r>
            <a:r>
              <a:rPr lang="en-US" sz="6499" dirty="0">
                <a:solidFill>
                  <a:srgbClr val="FEFAF0"/>
                </a:solidFill>
                <a:latin typeface="#9Slide05 VL Fadilla"/>
              </a:rPr>
              <a:t> </a:t>
            </a:r>
            <a:r>
              <a:rPr lang="en-US" sz="6499" dirty="0" err="1">
                <a:solidFill>
                  <a:srgbClr val="FEFAF0"/>
                </a:solidFill>
                <a:latin typeface="#9Slide05 VL Fadilla"/>
              </a:rPr>
              <a:t>truyện</a:t>
            </a:r>
            <a:r>
              <a:rPr lang="en-US" sz="6499" dirty="0">
                <a:solidFill>
                  <a:srgbClr val="FEFAF0"/>
                </a:solidFill>
                <a:latin typeface="#9Slide05 VL Fadilla"/>
              </a:rPr>
              <a:t> </a:t>
            </a:r>
            <a:r>
              <a:rPr lang="en-US" sz="6499" dirty="0" err="1">
                <a:solidFill>
                  <a:srgbClr val="FEFAF0"/>
                </a:solidFill>
                <a:latin typeface="#9Slide05 VL Fadilla"/>
              </a:rPr>
              <a:t>lịch</a:t>
            </a:r>
            <a:r>
              <a:rPr lang="en-US" sz="6499" dirty="0">
                <a:solidFill>
                  <a:srgbClr val="FEFAF0"/>
                </a:solidFill>
                <a:latin typeface="#9Slide05 VL Fadilla"/>
              </a:rPr>
              <a:t> </a:t>
            </a:r>
            <a:r>
              <a:rPr lang="en-US" sz="6499" dirty="0" err="1">
                <a:solidFill>
                  <a:srgbClr val="FEFAF0"/>
                </a:solidFill>
                <a:latin typeface="#9Slide05 VL Fadilla"/>
              </a:rPr>
              <a:t>sử</a:t>
            </a:r>
            <a:r>
              <a:rPr lang="en-US" sz="6499" dirty="0">
                <a:solidFill>
                  <a:srgbClr val="FEFAF0"/>
                </a:solidFill>
                <a:latin typeface="#9Slide05 VL Fadilla"/>
              </a:rPr>
              <a:t> </a:t>
            </a:r>
            <a:r>
              <a:rPr lang="en-US" sz="6499" dirty="0" err="1">
                <a:solidFill>
                  <a:srgbClr val="FEFAF0"/>
                </a:solidFill>
                <a:latin typeface="#9Slide05 VL Fadilla"/>
              </a:rPr>
              <a:t>trong</a:t>
            </a:r>
            <a:r>
              <a:rPr lang="en-US" sz="6499" dirty="0">
                <a:solidFill>
                  <a:srgbClr val="FEFAF0"/>
                </a:solidFill>
                <a:latin typeface="#9Slide05 VL Fadilla"/>
              </a:rPr>
              <a:t> </a:t>
            </a:r>
            <a:r>
              <a:rPr lang="en-US" sz="6499" dirty="0" err="1">
                <a:solidFill>
                  <a:srgbClr val="FEFAF0"/>
                </a:solidFill>
                <a:latin typeface="#9Slide05 VL Fadilla"/>
              </a:rPr>
              <a:t>văn</a:t>
            </a:r>
            <a:r>
              <a:rPr lang="en-US" sz="6499" dirty="0">
                <a:solidFill>
                  <a:srgbClr val="FEFAF0"/>
                </a:solidFill>
                <a:latin typeface="#9Slide05 VL Fadilla"/>
              </a:rPr>
              <a:t> </a:t>
            </a:r>
            <a:r>
              <a:rPr lang="en-US" sz="6499" dirty="0" err="1">
                <a:solidFill>
                  <a:srgbClr val="FEFAF0"/>
                </a:solidFill>
                <a:latin typeface="#9Slide05 VL Fadilla"/>
              </a:rPr>
              <a:t>bản</a:t>
            </a:r>
            <a:endParaRPr lang="en-US" sz="6499" dirty="0">
              <a:solidFill>
                <a:srgbClr val="FEFAF0"/>
              </a:solidFill>
              <a:latin typeface="#9Slide05 VL Fadill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aphicFrame>
        <p:nvGraphicFramePr>
          <p:cNvPr id="3" name="Table 3"/>
          <p:cNvGraphicFramePr>
            <a:graphicFrameLocks noGrp="1"/>
          </p:cNvGraphicFramePr>
          <p:nvPr/>
        </p:nvGraphicFramePr>
        <p:xfrm>
          <a:off x="147601" y="426457"/>
          <a:ext cx="17992799" cy="9434086"/>
        </p:xfrm>
        <a:graphic>
          <a:graphicData uri="http://schemas.openxmlformats.org/drawingml/2006/table">
            <a:tbl>
              <a:tblPr/>
              <a:tblGrid>
                <a:gridCol w="2787036">
                  <a:extLst>
                    <a:ext uri="{9D8B030D-6E8A-4147-A177-3AD203B41FA5}">
                      <a16:colId xmlns:a16="http://schemas.microsoft.com/office/drawing/2014/main" val="20000"/>
                    </a:ext>
                  </a:extLst>
                </a:gridCol>
                <a:gridCol w="15205763">
                  <a:extLst>
                    <a:ext uri="{9D8B030D-6E8A-4147-A177-3AD203B41FA5}">
                      <a16:colId xmlns:a16="http://schemas.microsoft.com/office/drawing/2014/main" val="20001"/>
                    </a:ext>
                  </a:extLst>
                </a:gridCol>
              </a:tblGrid>
              <a:tr h="1136919">
                <a:tc>
                  <a:txBody>
                    <a:bodyPr/>
                    <a:lstStyle/>
                    <a:p>
                      <a:pPr algn="ctr">
                        <a:lnSpc>
                          <a:spcPts val="5180"/>
                        </a:lnSpc>
                        <a:defRPr/>
                      </a:pPr>
                      <a:r>
                        <a:rPr lang="en-US" sz="3700">
                          <a:solidFill>
                            <a:srgbClr val="FFFFFF"/>
                          </a:solidFill>
                          <a:latin typeface="Roboto Condensed Bold"/>
                        </a:rPr>
                        <a:t>Yếu tố</a:t>
                      </a:r>
                      <a:endParaRPr lang="en-US" sz="1100"/>
                    </a:p>
                  </a:txBody>
                  <a:tcPr marL="190500" marR="190500" marT="190500" marB="190500" anchor="ctr">
                    <a:lnL w="28575" cap="flat" cmpd="sng" algn="ctr">
                      <a:solidFill>
                        <a:srgbClr val="6C453E"/>
                      </a:solidFill>
                      <a:prstDash val="solid"/>
                      <a:round/>
                      <a:headEnd type="none" w="med" len="med"/>
                      <a:tailEnd type="none" w="med" len="med"/>
                    </a:lnL>
                    <a:lnR w="28575" cap="flat" cmpd="sng" algn="ctr">
                      <a:solidFill>
                        <a:srgbClr val="6C453E"/>
                      </a:solidFill>
                      <a:prstDash val="solid"/>
                      <a:round/>
                      <a:headEnd type="none" w="med" len="med"/>
                      <a:tailEnd type="none" w="med" len="med"/>
                    </a:lnR>
                    <a:lnT w="28575" cap="flat" cmpd="sng" algn="ctr">
                      <a:solidFill>
                        <a:srgbClr val="6C453E"/>
                      </a:solidFill>
                      <a:prstDash val="solid"/>
                      <a:round/>
                      <a:headEnd type="none" w="med" len="med"/>
                      <a:tailEnd type="none" w="med" len="med"/>
                    </a:lnT>
                    <a:lnB w="28575" cap="flat" cmpd="sng" algn="ctr">
                      <a:solidFill>
                        <a:srgbClr val="6C453E"/>
                      </a:solidFill>
                      <a:prstDash val="solid"/>
                      <a:round/>
                      <a:headEnd type="none" w="med" len="med"/>
                      <a:tailEnd type="none" w="med" len="med"/>
                    </a:lnB>
                    <a:solidFill>
                      <a:srgbClr val="A58869"/>
                    </a:solidFill>
                  </a:tcPr>
                </a:tc>
                <a:tc>
                  <a:txBody>
                    <a:bodyPr/>
                    <a:lstStyle/>
                    <a:p>
                      <a:pPr algn="ctr">
                        <a:lnSpc>
                          <a:spcPts val="5180"/>
                        </a:lnSpc>
                        <a:defRPr/>
                      </a:pPr>
                      <a:r>
                        <a:rPr lang="en-US" sz="3700">
                          <a:solidFill>
                            <a:srgbClr val="FFFFFF"/>
                          </a:solidFill>
                          <a:latin typeface="Roboto Condensed Bold"/>
                        </a:rPr>
                        <a:t>Biểu hiện trong văn bản</a:t>
                      </a:r>
                      <a:endParaRPr lang="en-US" sz="1100"/>
                    </a:p>
                  </a:txBody>
                  <a:tcPr marL="190500" marR="190500" marT="190500" marB="190500" anchor="ctr">
                    <a:lnL w="28575" cap="flat" cmpd="sng" algn="ctr">
                      <a:solidFill>
                        <a:srgbClr val="6C453E"/>
                      </a:solidFill>
                      <a:prstDash val="solid"/>
                      <a:round/>
                      <a:headEnd type="none" w="med" len="med"/>
                      <a:tailEnd type="none" w="med" len="med"/>
                    </a:lnL>
                    <a:lnR w="28575" cap="flat" cmpd="sng" algn="ctr">
                      <a:solidFill>
                        <a:srgbClr val="6C453E"/>
                      </a:solidFill>
                      <a:prstDash val="solid"/>
                      <a:round/>
                      <a:headEnd type="none" w="med" len="med"/>
                      <a:tailEnd type="none" w="med" len="med"/>
                    </a:lnR>
                    <a:lnT w="28575" cap="flat" cmpd="sng" algn="ctr">
                      <a:solidFill>
                        <a:srgbClr val="6C453E"/>
                      </a:solidFill>
                      <a:prstDash val="solid"/>
                      <a:round/>
                      <a:headEnd type="none" w="med" len="med"/>
                      <a:tailEnd type="none" w="med" len="med"/>
                    </a:lnT>
                    <a:lnB w="28575" cap="flat" cmpd="sng" algn="ctr">
                      <a:solidFill>
                        <a:srgbClr val="6C453E"/>
                      </a:solidFill>
                      <a:prstDash val="solid"/>
                      <a:round/>
                      <a:headEnd type="none" w="med" len="med"/>
                      <a:tailEnd type="none" w="med" len="med"/>
                    </a:lnB>
                    <a:solidFill>
                      <a:srgbClr val="A58869"/>
                    </a:solidFill>
                  </a:tcPr>
                </a:tc>
                <a:extLst>
                  <a:ext uri="{0D108BD9-81ED-4DB2-BD59-A6C34878D82A}">
                    <a16:rowId xmlns:a16="http://schemas.microsoft.com/office/drawing/2014/main" val="10000"/>
                  </a:ext>
                </a:extLst>
              </a:tr>
              <a:tr h="4433027">
                <a:tc>
                  <a:txBody>
                    <a:bodyPr/>
                    <a:lstStyle/>
                    <a:p>
                      <a:pPr algn="ctr">
                        <a:lnSpc>
                          <a:spcPts val="5180"/>
                        </a:lnSpc>
                        <a:defRPr/>
                      </a:pPr>
                      <a:r>
                        <a:rPr lang="en-US" sz="3700">
                          <a:solidFill>
                            <a:srgbClr val="FFFFFF"/>
                          </a:solidFill>
                          <a:latin typeface="Roboto Condensed"/>
                        </a:rPr>
                        <a:t>Ngôn ngữ</a:t>
                      </a:r>
                      <a:endParaRPr lang="en-US" sz="1100"/>
                    </a:p>
                  </a:txBody>
                  <a:tcPr marL="190500" marR="190500" marT="190500" marB="190500" anchor="ctr">
                    <a:lnL w="28575" cap="flat" cmpd="sng" algn="ctr">
                      <a:solidFill>
                        <a:srgbClr val="6C453E"/>
                      </a:solidFill>
                      <a:prstDash val="solid"/>
                      <a:round/>
                      <a:headEnd type="none" w="med" len="med"/>
                      <a:tailEnd type="none" w="med" len="med"/>
                    </a:lnL>
                    <a:lnR w="28575" cap="flat" cmpd="sng" algn="ctr">
                      <a:solidFill>
                        <a:srgbClr val="6C453E"/>
                      </a:solidFill>
                      <a:prstDash val="solid"/>
                      <a:round/>
                      <a:headEnd type="none" w="med" len="med"/>
                      <a:tailEnd type="none" w="med" len="med"/>
                    </a:lnR>
                    <a:lnT w="28575" cap="flat" cmpd="sng" algn="ctr">
                      <a:solidFill>
                        <a:srgbClr val="6C453E"/>
                      </a:solidFill>
                      <a:prstDash val="solid"/>
                      <a:round/>
                      <a:headEnd type="none" w="med" len="med"/>
                      <a:tailEnd type="none" w="med" len="med"/>
                    </a:lnT>
                    <a:lnB w="28575" cap="flat" cmpd="sng" algn="ctr">
                      <a:solidFill>
                        <a:srgbClr val="6C453E"/>
                      </a:solidFill>
                      <a:prstDash val="solid"/>
                      <a:round/>
                      <a:headEnd type="none" w="med" len="med"/>
                      <a:tailEnd type="none" w="med" len="med"/>
                    </a:lnB>
                    <a:solidFill>
                      <a:srgbClr val="A58869"/>
                    </a:solidFill>
                  </a:tcPr>
                </a:tc>
                <a:tc>
                  <a:txBody>
                    <a:bodyPr/>
                    <a:lstStyle/>
                    <a:p>
                      <a:pPr algn="l">
                        <a:lnSpc>
                          <a:spcPts val="5180"/>
                        </a:lnSpc>
                        <a:defRPr/>
                      </a:pPr>
                      <a:r>
                        <a:rPr lang="en-US" sz="3700" dirty="0" err="1">
                          <a:solidFill>
                            <a:srgbClr val="000000"/>
                          </a:solidFill>
                          <a:latin typeface="Roboto Condensed"/>
                        </a:rPr>
                        <a:t>Phù</a:t>
                      </a:r>
                      <a:r>
                        <a:rPr lang="en-US" sz="3700" dirty="0">
                          <a:solidFill>
                            <a:srgbClr val="000000"/>
                          </a:solidFill>
                          <a:latin typeface="Roboto Condensed"/>
                        </a:rPr>
                        <a:t> </a:t>
                      </a:r>
                      <a:r>
                        <a:rPr lang="en-US" sz="3700" dirty="0" err="1">
                          <a:solidFill>
                            <a:srgbClr val="000000"/>
                          </a:solidFill>
                          <a:latin typeface="Roboto Condensed"/>
                        </a:rPr>
                        <a:t>hợp</a:t>
                      </a:r>
                      <a:r>
                        <a:rPr lang="en-US" sz="3700" dirty="0">
                          <a:solidFill>
                            <a:srgbClr val="000000"/>
                          </a:solidFill>
                          <a:latin typeface="Roboto Condensed"/>
                        </a:rPr>
                        <a:t> </a:t>
                      </a:r>
                      <a:r>
                        <a:rPr lang="en-US" sz="3700" dirty="0" err="1">
                          <a:solidFill>
                            <a:srgbClr val="000000"/>
                          </a:solidFill>
                          <a:latin typeface="Roboto Condensed"/>
                        </a:rPr>
                        <a:t>với</a:t>
                      </a:r>
                      <a:r>
                        <a:rPr lang="en-US" sz="3700" dirty="0">
                          <a:solidFill>
                            <a:srgbClr val="000000"/>
                          </a:solidFill>
                          <a:latin typeface="Roboto Condensed"/>
                        </a:rPr>
                        <a:t> </a:t>
                      </a:r>
                      <a:r>
                        <a:rPr lang="en-US" sz="3700" dirty="0" err="1">
                          <a:solidFill>
                            <a:srgbClr val="000000"/>
                          </a:solidFill>
                          <a:latin typeface="Roboto Condensed"/>
                        </a:rPr>
                        <a:t>bối</a:t>
                      </a:r>
                      <a:r>
                        <a:rPr lang="en-US" sz="3700" dirty="0">
                          <a:solidFill>
                            <a:srgbClr val="000000"/>
                          </a:solidFill>
                          <a:latin typeface="Roboto Condensed"/>
                        </a:rPr>
                        <a:t> </a:t>
                      </a:r>
                      <a:r>
                        <a:rPr lang="en-US" sz="3700" dirty="0" err="1">
                          <a:solidFill>
                            <a:srgbClr val="000000"/>
                          </a:solidFill>
                          <a:latin typeface="Roboto Condensed"/>
                        </a:rPr>
                        <a:t>cảnh</a:t>
                      </a:r>
                      <a:r>
                        <a:rPr lang="en-US" sz="3700" dirty="0">
                          <a:solidFill>
                            <a:srgbClr val="000000"/>
                          </a:solidFill>
                          <a:latin typeface="Roboto Condensed"/>
                        </a:rPr>
                        <a:t> </a:t>
                      </a:r>
                      <a:r>
                        <a:rPr lang="en-US" sz="3700" dirty="0" err="1">
                          <a:solidFill>
                            <a:srgbClr val="000000"/>
                          </a:solidFill>
                          <a:latin typeface="Roboto Condensed"/>
                        </a:rPr>
                        <a:t>của</a:t>
                      </a:r>
                      <a:r>
                        <a:rPr lang="en-US" sz="3700" dirty="0">
                          <a:solidFill>
                            <a:srgbClr val="000000"/>
                          </a:solidFill>
                          <a:latin typeface="Roboto Condensed"/>
                        </a:rPr>
                        <a:t> </a:t>
                      </a:r>
                      <a:r>
                        <a:rPr lang="en-US" sz="3700" dirty="0" err="1">
                          <a:solidFill>
                            <a:srgbClr val="000000"/>
                          </a:solidFill>
                          <a:latin typeface="Roboto Condensed"/>
                        </a:rPr>
                        <a:t>giai</a:t>
                      </a:r>
                      <a:r>
                        <a:rPr lang="en-US" sz="3700" dirty="0">
                          <a:solidFill>
                            <a:srgbClr val="000000"/>
                          </a:solidFill>
                          <a:latin typeface="Roboto Condensed"/>
                        </a:rPr>
                        <a:t> </a:t>
                      </a:r>
                      <a:r>
                        <a:rPr lang="en-US" sz="3700" dirty="0" err="1">
                          <a:solidFill>
                            <a:srgbClr val="000000"/>
                          </a:solidFill>
                          <a:latin typeface="Roboto Condensed"/>
                        </a:rPr>
                        <a:t>đoạn</a:t>
                      </a:r>
                      <a:r>
                        <a:rPr lang="en-US" sz="3700" dirty="0">
                          <a:solidFill>
                            <a:srgbClr val="000000"/>
                          </a:solidFill>
                          <a:latin typeface="Roboto Condensed"/>
                        </a:rPr>
                        <a:t> </a:t>
                      </a:r>
                      <a:r>
                        <a:rPr lang="en-US" sz="3700" dirty="0" err="1">
                          <a:solidFill>
                            <a:srgbClr val="000000"/>
                          </a:solidFill>
                          <a:latin typeface="Roboto Condensed"/>
                        </a:rPr>
                        <a:t>lịch</a:t>
                      </a:r>
                      <a:r>
                        <a:rPr lang="en-US" sz="3700" dirty="0">
                          <a:solidFill>
                            <a:srgbClr val="000000"/>
                          </a:solidFill>
                          <a:latin typeface="Roboto Condensed"/>
                        </a:rPr>
                        <a:t> </a:t>
                      </a:r>
                      <a:r>
                        <a:rPr lang="en-US" sz="3700" dirty="0" err="1">
                          <a:solidFill>
                            <a:srgbClr val="000000"/>
                          </a:solidFill>
                          <a:latin typeface="Roboto Condensed"/>
                        </a:rPr>
                        <a:t>sử</a:t>
                      </a:r>
                      <a:r>
                        <a:rPr lang="en-US" sz="3700" dirty="0">
                          <a:solidFill>
                            <a:srgbClr val="000000"/>
                          </a:solidFill>
                          <a:latin typeface="Roboto Condensed"/>
                        </a:rPr>
                        <a:t> </a:t>
                      </a:r>
                      <a:r>
                        <a:rPr lang="en-US" sz="3700" dirty="0" err="1">
                          <a:solidFill>
                            <a:srgbClr val="000000"/>
                          </a:solidFill>
                          <a:latin typeface="Roboto Condensed"/>
                        </a:rPr>
                        <a:t>thời</a:t>
                      </a:r>
                      <a:r>
                        <a:rPr lang="en-US" sz="3700" dirty="0">
                          <a:solidFill>
                            <a:srgbClr val="000000"/>
                          </a:solidFill>
                          <a:latin typeface="Roboto Condensed"/>
                        </a:rPr>
                        <a:t> </a:t>
                      </a:r>
                      <a:r>
                        <a:rPr lang="en-US" sz="3700" dirty="0" err="1">
                          <a:solidFill>
                            <a:srgbClr val="000000"/>
                          </a:solidFill>
                          <a:latin typeface="Roboto Condensed"/>
                        </a:rPr>
                        <a:t>nhà</a:t>
                      </a:r>
                      <a:r>
                        <a:rPr lang="en-US" sz="3700" dirty="0">
                          <a:solidFill>
                            <a:srgbClr val="000000"/>
                          </a:solidFill>
                          <a:latin typeface="Roboto Condensed"/>
                        </a:rPr>
                        <a:t> </a:t>
                      </a:r>
                      <a:r>
                        <a:rPr lang="en-US" sz="3700" dirty="0" err="1">
                          <a:solidFill>
                            <a:srgbClr val="000000"/>
                          </a:solidFill>
                          <a:latin typeface="Roboto Condensed"/>
                        </a:rPr>
                        <a:t>Trần</a:t>
                      </a:r>
                      <a:r>
                        <a:rPr lang="en-US" sz="3700" dirty="0">
                          <a:solidFill>
                            <a:srgbClr val="000000"/>
                          </a:solidFill>
                          <a:latin typeface="Roboto Condensed"/>
                        </a:rPr>
                        <a:t> </a:t>
                      </a:r>
                      <a:r>
                        <a:rPr lang="en-US" sz="3700" dirty="0" err="1">
                          <a:solidFill>
                            <a:srgbClr val="000000"/>
                          </a:solidFill>
                          <a:latin typeface="Roboto Condensed"/>
                        </a:rPr>
                        <a:t>mà</a:t>
                      </a:r>
                      <a:r>
                        <a:rPr lang="en-US" sz="3700" dirty="0">
                          <a:solidFill>
                            <a:srgbClr val="000000"/>
                          </a:solidFill>
                          <a:latin typeface="Roboto Condensed"/>
                        </a:rPr>
                        <a:t> </a:t>
                      </a:r>
                      <a:r>
                        <a:rPr lang="en-US" sz="3700" dirty="0" err="1">
                          <a:solidFill>
                            <a:srgbClr val="000000"/>
                          </a:solidFill>
                          <a:latin typeface="Roboto Condensed"/>
                        </a:rPr>
                        <a:t>truyện</a:t>
                      </a:r>
                      <a:r>
                        <a:rPr lang="en-US" sz="3700" dirty="0">
                          <a:solidFill>
                            <a:srgbClr val="000000"/>
                          </a:solidFill>
                          <a:latin typeface="Roboto Condensed"/>
                        </a:rPr>
                        <a:t> </a:t>
                      </a:r>
                      <a:r>
                        <a:rPr lang="en-US" sz="3700" dirty="0" err="1">
                          <a:solidFill>
                            <a:srgbClr val="000000"/>
                          </a:solidFill>
                          <a:latin typeface="Roboto Condensed"/>
                        </a:rPr>
                        <a:t>tái</a:t>
                      </a:r>
                      <a:r>
                        <a:rPr lang="en-US" sz="3700" dirty="0">
                          <a:solidFill>
                            <a:srgbClr val="000000"/>
                          </a:solidFill>
                          <a:latin typeface="Roboto Condensed"/>
                        </a:rPr>
                        <a:t> </a:t>
                      </a:r>
                      <a:r>
                        <a:rPr lang="en-US" sz="3700" dirty="0" err="1">
                          <a:solidFill>
                            <a:srgbClr val="000000"/>
                          </a:solidFill>
                          <a:latin typeface="Roboto Condensed"/>
                        </a:rPr>
                        <a:t>hiện</a:t>
                      </a:r>
                      <a:r>
                        <a:rPr lang="en-US" sz="3700" dirty="0">
                          <a:solidFill>
                            <a:srgbClr val="000000"/>
                          </a:solidFill>
                          <a:latin typeface="Roboto Condensed"/>
                        </a:rPr>
                        <a:t>. </a:t>
                      </a:r>
                      <a:r>
                        <a:rPr lang="en-US" sz="3700" dirty="0" err="1">
                          <a:solidFill>
                            <a:srgbClr val="000000"/>
                          </a:solidFill>
                          <a:latin typeface="Roboto Condensed"/>
                        </a:rPr>
                        <a:t>Tác</a:t>
                      </a:r>
                      <a:r>
                        <a:rPr lang="en-US" sz="3700" dirty="0">
                          <a:solidFill>
                            <a:srgbClr val="000000"/>
                          </a:solidFill>
                          <a:latin typeface="Roboto Condensed"/>
                        </a:rPr>
                        <a:t> </a:t>
                      </a:r>
                      <a:r>
                        <a:rPr lang="en-US" sz="3700" dirty="0" err="1">
                          <a:solidFill>
                            <a:srgbClr val="000000"/>
                          </a:solidFill>
                          <a:latin typeface="Roboto Condensed"/>
                        </a:rPr>
                        <a:t>giả</a:t>
                      </a:r>
                      <a:r>
                        <a:rPr lang="en-US" sz="3700" dirty="0">
                          <a:solidFill>
                            <a:srgbClr val="000000"/>
                          </a:solidFill>
                          <a:latin typeface="Roboto Condensed"/>
                        </a:rPr>
                        <a:t> </a:t>
                      </a:r>
                      <a:r>
                        <a:rPr lang="en-US" sz="3700" dirty="0" err="1">
                          <a:solidFill>
                            <a:srgbClr val="000000"/>
                          </a:solidFill>
                          <a:latin typeface="Roboto Condensed"/>
                        </a:rPr>
                        <a:t>đã</a:t>
                      </a:r>
                      <a:r>
                        <a:rPr lang="en-US" sz="3700" dirty="0">
                          <a:solidFill>
                            <a:srgbClr val="000000"/>
                          </a:solidFill>
                          <a:latin typeface="Roboto Condensed"/>
                        </a:rPr>
                        <a:t> </a:t>
                      </a:r>
                      <a:r>
                        <a:rPr lang="en-US" sz="3700" dirty="0" err="1">
                          <a:solidFill>
                            <a:srgbClr val="000000"/>
                          </a:solidFill>
                          <a:latin typeface="Roboto Condensed"/>
                        </a:rPr>
                        <a:t>tái</a:t>
                      </a:r>
                      <a:r>
                        <a:rPr lang="en-US" sz="3700" dirty="0">
                          <a:solidFill>
                            <a:srgbClr val="000000"/>
                          </a:solidFill>
                          <a:latin typeface="Roboto Condensed"/>
                        </a:rPr>
                        <a:t> </a:t>
                      </a:r>
                      <a:r>
                        <a:rPr lang="en-US" sz="3700" dirty="0" err="1">
                          <a:solidFill>
                            <a:srgbClr val="000000"/>
                          </a:solidFill>
                          <a:latin typeface="Roboto Condensed"/>
                        </a:rPr>
                        <a:t>hiện</a:t>
                      </a:r>
                      <a:r>
                        <a:rPr lang="en-US" sz="3700" dirty="0">
                          <a:solidFill>
                            <a:srgbClr val="000000"/>
                          </a:solidFill>
                          <a:latin typeface="Roboto Condensed"/>
                        </a:rPr>
                        <a:t> </a:t>
                      </a:r>
                      <a:r>
                        <a:rPr lang="en-US" sz="3700" dirty="0" err="1">
                          <a:solidFill>
                            <a:srgbClr val="000000"/>
                          </a:solidFill>
                          <a:latin typeface="Roboto Condensed"/>
                        </a:rPr>
                        <a:t>được</a:t>
                      </a:r>
                      <a:r>
                        <a:rPr lang="en-US" sz="3700" dirty="0">
                          <a:solidFill>
                            <a:srgbClr val="000000"/>
                          </a:solidFill>
                          <a:latin typeface="Roboto Condensed"/>
                        </a:rPr>
                        <a:t> </a:t>
                      </a:r>
                      <a:r>
                        <a:rPr lang="en-US" sz="3700" dirty="0" err="1">
                          <a:solidFill>
                            <a:srgbClr val="000000"/>
                          </a:solidFill>
                          <a:latin typeface="Roboto Condensed"/>
                        </a:rPr>
                        <a:t>không</a:t>
                      </a:r>
                      <a:r>
                        <a:rPr lang="en-US" sz="3700" dirty="0">
                          <a:solidFill>
                            <a:srgbClr val="000000"/>
                          </a:solidFill>
                          <a:latin typeface="Roboto Condensed"/>
                        </a:rPr>
                        <a:t> </a:t>
                      </a:r>
                      <a:r>
                        <a:rPr lang="en-US" sz="3700" dirty="0" err="1">
                          <a:solidFill>
                            <a:srgbClr val="000000"/>
                          </a:solidFill>
                          <a:latin typeface="Roboto Condensed"/>
                        </a:rPr>
                        <a:t>khí</a:t>
                      </a:r>
                      <a:r>
                        <a:rPr lang="en-US" sz="3700" dirty="0">
                          <a:solidFill>
                            <a:srgbClr val="000000"/>
                          </a:solidFill>
                          <a:latin typeface="Roboto Condensed"/>
                        </a:rPr>
                        <a:t>, </a:t>
                      </a:r>
                      <a:r>
                        <a:rPr lang="en-US" sz="3700" dirty="0" err="1">
                          <a:solidFill>
                            <a:srgbClr val="000000"/>
                          </a:solidFill>
                          <a:latin typeface="Roboto Condensed"/>
                        </a:rPr>
                        <a:t>sự</a:t>
                      </a:r>
                      <a:r>
                        <a:rPr lang="en-US" sz="3700" dirty="0">
                          <a:solidFill>
                            <a:srgbClr val="000000"/>
                          </a:solidFill>
                          <a:latin typeface="Roboto Condensed"/>
                        </a:rPr>
                        <a:t> </a:t>
                      </a:r>
                      <a:r>
                        <a:rPr lang="en-US" sz="3700" dirty="0" err="1">
                          <a:solidFill>
                            <a:srgbClr val="000000"/>
                          </a:solidFill>
                          <a:latin typeface="Roboto Condensed"/>
                        </a:rPr>
                        <a:t>kiện</a:t>
                      </a:r>
                      <a:r>
                        <a:rPr lang="en-US" sz="3700" dirty="0">
                          <a:solidFill>
                            <a:srgbClr val="000000"/>
                          </a:solidFill>
                          <a:latin typeface="Roboto Condensed"/>
                        </a:rPr>
                        <a:t> </a:t>
                      </a:r>
                      <a:r>
                        <a:rPr lang="en-US" sz="3700" dirty="0" err="1">
                          <a:solidFill>
                            <a:srgbClr val="000000"/>
                          </a:solidFill>
                          <a:latin typeface="Roboto Condensed"/>
                        </a:rPr>
                        <a:t>và</a:t>
                      </a:r>
                      <a:r>
                        <a:rPr lang="en-US" sz="3700" dirty="0">
                          <a:solidFill>
                            <a:srgbClr val="000000"/>
                          </a:solidFill>
                          <a:latin typeface="Roboto Condensed"/>
                        </a:rPr>
                        <a:t> con </a:t>
                      </a:r>
                      <a:r>
                        <a:rPr lang="en-US" sz="3700" dirty="0" err="1">
                          <a:solidFill>
                            <a:srgbClr val="000000"/>
                          </a:solidFill>
                          <a:latin typeface="Roboto Condensed"/>
                        </a:rPr>
                        <a:t>người</a:t>
                      </a:r>
                      <a:r>
                        <a:rPr lang="en-US" sz="3700" dirty="0">
                          <a:solidFill>
                            <a:srgbClr val="000000"/>
                          </a:solidFill>
                          <a:latin typeface="Roboto Condensed"/>
                        </a:rPr>
                        <a:t> </a:t>
                      </a:r>
                      <a:r>
                        <a:rPr lang="en-US" sz="3700" dirty="0" err="1">
                          <a:solidFill>
                            <a:srgbClr val="000000"/>
                          </a:solidFill>
                          <a:latin typeface="Roboto Condensed"/>
                        </a:rPr>
                        <a:t>lịch</a:t>
                      </a:r>
                      <a:r>
                        <a:rPr lang="en-US" sz="3700" dirty="0">
                          <a:solidFill>
                            <a:srgbClr val="000000"/>
                          </a:solidFill>
                          <a:latin typeface="Roboto Condensed"/>
                        </a:rPr>
                        <a:t> </a:t>
                      </a:r>
                      <a:r>
                        <a:rPr lang="en-US" sz="3700" dirty="0" err="1">
                          <a:solidFill>
                            <a:srgbClr val="000000"/>
                          </a:solidFill>
                          <a:latin typeface="Roboto Condensed"/>
                        </a:rPr>
                        <a:t>sử</a:t>
                      </a:r>
                      <a:r>
                        <a:rPr lang="en-US" sz="3700" dirty="0">
                          <a:solidFill>
                            <a:srgbClr val="000000"/>
                          </a:solidFill>
                          <a:latin typeface="Roboto Condensed"/>
                        </a:rPr>
                        <a:t> </a:t>
                      </a:r>
                      <a:r>
                        <a:rPr lang="en-US" sz="3700" dirty="0" err="1">
                          <a:solidFill>
                            <a:srgbClr val="000000"/>
                          </a:solidFill>
                          <a:latin typeface="Roboto Condensed"/>
                        </a:rPr>
                        <a:t>thời</a:t>
                      </a:r>
                      <a:r>
                        <a:rPr lang="en-US" sz="3700" dirty="0">
                          <a:solidFill>
                            <a:srgbClr val="000000"/>
                          </a:solidFill>
                          <a:latin typeface="Roboto Condensed"/>
                        </a:rPr>
                        <a:t> </a:t>
                      </a:r>
                      <a:r>
                        <a:rPr lang="en-US" sz="3700" dirty="0" err="1">
                          <a:solidFill>
                            <a:srgbClr val="000000"/>
                          </a:solidFill>
                          <a:latin typeface="Roboto Condensed"/>
                        </a:rPr>
                        <a:t>nhà</a:t>
                      </a:r>
                      <a:r>
                        <a:rPr lang="en-US" sz="3700" dirty="0">
                          <a:solidFill>
                            <a:srgbClr val="000000"/>
                          </a:solidFill>
                          <a:latin typeface="Roboto Condensed"/>
                        </a:rPr>
                        <a:t> </a:t>
                      </a:r>
                      <a:r>
                        <a:rPr lang="en-US" sz="3700" dirty="0" err="1">
                          <a:solidFill>
                            <a:srgbClr val="000000"/>
                          </a:solidFill>
                          <a:latin typeface="Roboto Condensed"/>
                        </a:rPr>
                        <a:t>Trần</a:t>
                      </a:r>
                      <a:r>
                        <a:rPr lang="en-US" sz="3700" dirty="0">
                          <a:solidFill>
                            <a:srgbClr val="000000"/>
                          </a:solidFill>
                          <a:latin typeface="Roboto Condensed"/>
                        </a:rPr>
                        <a:t> </a:t>
                      </a:r>
                      <a:r>
                        <a:rPr lang="en-US" sz="3700" dirty="0" err="1">
                          <a:solidFill>
                            <a:srgbClr val="000000"/>
                          </a:solidFill>
                          <a:latin typeface="Roboto Condensed"/>
                        </a:rPr>
                        <a:t>một</a:t>
                      </a:r>
                      <a:r>
                        <a:rPr lang="en-US" sz="3700" dirty="0">
                          <a:solidFill>
                            <a:srgbClr val="000000"/>
                          </a:solidFill>
                          <a:latin typeface="Roboto Condensed"/>
                        </a:rPr>
                        <a:t> </a:t>
                      </a:r>
                      <a:r>
                        <a:rPr lang="en-US" sz="3700" dirty="0" err="1">
                          <a:solidFill>
                            <a:srgbClr val="000000"/>
                          </a:solidFill>
                          <a:latin typeface="Roboto Condensed"/>
                        </a:rPr>
                        <a:t>cách</a:t>
                      </a:r>
                      <a:r>
                        <a:rPr lang="en-US" sz="3700" dirty="0">
                          <a:solidFill>
                            <a:srgbClr val="000000"/>
                          </a:solidFill>
                          <a:latin typeface="Roboto Condensed"/>
                        </a:rPr>
                        <a:t> </a:t>
                      </a:r>
                      <a:r>
                        <a:rPr lang="en-US" sz="3700" dirty="0" err="1">
                          <a:solidFill>
                            <a:srgbClr val="000000"/>
                          </a:solidFill>
                          <a:latin typeface="Roboto Condensed"/>
                        </a:rPr>
                        <a:t>sinh</a:t>
                      </a:r>
                      <a:r>
                        <a:rPr lang="en-US" sz="3700" dirty="0">
                          <a:solidFill>
                            <a:srgbClr val="000000"/>
                          </a:solidFill>
                          <a:latin typeface="Roboto Condensed"/>
                        </a:rPr>
                        <a:t> </a:t>
                      </a:r>
                      <a:r>
                        <a:rPr lang="en-US" sz="3700" dirty="0" err="1">
                          <a:solidFill>
                            <a:srgbClr val="000000"/>
                          </a:solidFill>
                          <a:latin typeface="Roboto Condensed"/>
                        </a:rPr>
                        <a:t>động</a:t>
                      </a:r>
                      <a:r>
                        <a:rPr lang="en-US" sz="3700" dirty="0">
                          <a:solidFill>
                            <a:srgbClr val="000000"/>
                          </a:solidFill>
                          <a:latin typeface="Roboto Condensed"/>
                        </a:rPr>
                        <a:t>. Trong </a:t>
                      </a:r>
                      <a:r>
                        <a:rPr lang="en-US" sz="3700" dirty="0" err="1">
                          <a:solidFill>
                            <a:srgbClr val="000000"/>
                          </a:solidFill>
                          <a:latin typeface="Roboto Condensed"/>
                        </a:rPr>
                        <a:t>đoạn</a:t>
                      </a:r>
                      <a:r>
                        <a:rPr lang="en-US" sz="3700" dirty="0">
                          <a:solidFill>
                            <a:srgbClr val="000000"/>
                          </a:solidFill>
                          <a:latin typeface="Roboto Condensed"/>
                        </a:rPr>
                        <a:t> </a:t>
                      </a:r>
                      <a:r>
                        <a:rPr lang="en-US" sz="3700" dirty="0" err="1">
                          <a:solidFill>
                            <a:srgbClr val="000000"/>
                          </a:solidFill>
                          <a:latin typeface="Roboto Condensed"/>
                        </a:rPr>
                        <a:t>trích</a:t>
                      </a:r>
                      <a:r>
                        <a:rPr lang="en-US" sz="3700" dirty="0">
                          <a:solidFill>
                            <a:srgbClr val="000000"/>
                          </a:solidFill>
                          <a:latin typeface="Roboto Condensed"/>
                        </a:rPr>
                        <a:t> </a:t>
                      </a:r>
                      <a:r>
                        <a:rPr lang="en-US" sz="3700" dirty="0" err="1">
                          <a:solidFill>
                            <a:srgbClr val="000000"/>
                          </a:solidFill>
                          <a:latin typeface="Roboto Condensed"/>
                        </a:rPr>
                        <a:t>Bên</a:t>
                      </a:r>
                      <a:r>
                        <a:rPr lang="en-US" sz="3700" dirty="0">
                          <a:solidFill>
                            <a:srgbClr val="000000"/>
                          </a:solidFill>
                          <a:latin typeface="Roboto Condensed"/>
                        </a:rPr>
                        <a:t> </a:t>
                      </a:r>
                      <a:r>
                        <a:rPr lang="en-US" sz="3700" dirty="0" err="1">
                          <a:solidFill>
                            <a:srgbClr val="000000"/>
                          </a:solidFill>
                          <a:latin typeface="Roboto Condensed"/>
                        </a:rPr>
                        <a:t>bờ</a:t>
                      </a:r>
                      <a:r>
                        <a:rPr lang="en-US" sz="3700" dirty="0">
                          <a:solidFill>
                            <a:srgbClr val="000000"/>
                          </a:solidFill>
                          <a:latin typeface="Roboto Condensed"/>
                        </a:rPr>
                        <a:t> </a:t>
                      </a:r>
                      <a:r>
                        <a:rPr lang="en-US" sz="3700" dirty="0" err="1">
                          <a:solidFill>
                            <a:srgbClr val="000000"/>
                          </a:solidFill>
                          <a:latin typeface="Roboto Condensed"/>
                        </a:rPr>
                        <a:t>Thiên</a:t>
                      </a:r>
                      <a:r>
                        <a:rPr lang="en-US" sz="3700" dirty="0">
                          <a:solidFill>
                            <a:srgbClr val="000000"/>
                          </a:solidFill>
                          <a:latin typeface="Roboto Condensed"/>
                        </a:rPr>
                        <a:t> </a:t>
                      </a:r>
                      <a:r>
                        <a:rPr lang="en-US" sz="3700" dirty="0" err="1">
                          <a:solidFill>
                            <a:srgbClr val="000000"/>
                          </a:solidFill>
                          <a:latin typeface="Roboto Condensed"/>
                        </a:rPr>
                        <a:t>Mạc</a:t>
                      </a:r>
                      <a:r>
                        <a:rPr lang="en-US" sz="3700" dirty="0">
                          <a:solidFill>
                            <a:srgbClr val="000000"/>
                          </a:solidFill>
                          <a:latin typeface="Roboto Condensed"/>
                        </a:rPr>
                        <a:t> </a:t>
                      </a:r>
                      <a:r>
                        <a:rPr lang="en-US" sz="3700" dirty="0" err="1">
                          <a:solidFill>
                            <a:srgbClr val="000000"/>
                          </a:solidFill>
                          <a:latin typeface="Roboto Condensed"/>
                        </a:rPr>
                        <a:t>có</a:t>
                      </a:r>
                      <a:r>
                        <a:rPr lang="en-US" sz="3700" dirty="0">
                          <a:solidFill>
                            <a:srgbClr val="000000"/>
                          </a:solidFill>
                          <a:latin typeface="Roboto Condensed"/>
                        </a:rPr>
                        <a:t> </a:t>
                      </a:r>
                      <a:r>
                        <a:rPr lang="en-US" sz="3700" dirty="0" err="1">
                          <a:solidFill>
                            <a:srgbClr val="000000"/>
                          </a:solidFill>
                          <a:latin typeface="Roboto Condensed"/>
                        </a:rPr>
                        <a:t>các</a:t>
                      </a:r>
                      <a:r>
                        <a:rPr lang="en-US" sz="3700" dirty="0">
                          <a:solidFill>
                            <a:srgbClr val="000000"/>
                          </a:solidFill>
                          <a:latin typeface="Roboto Condensed"/>
                        </a:rPr>
                        <a:t> </a:t>
                      </a:r>
                      <a:r>
                        <a:rPr lang="en-US" sz="3700" dirty="0" err="1">
                          <a:solidFill>
                            <a:srgbClr val="000000"/>
                          </a:solidFill>
                          <a:latin typeface="Roboto Condensed"/>
                        </a:rPr>
                        <a:t>từ</a:t>
                      </a:r>
                      <a:r>
                        <a:rPr lang="en-US" sz="3700" dirty="0">
                          <a:solidFill>
                            <a:srgbClr val="000000"/>
                          </a:solidFill>
                          <a:latin typeface="Roboto Condensed"/>
                        </a:rPr>
                        <a:t> </a:t>
                      </a:r>
                      <a:r>
                        <a:rPr lang="en-US" sz="3700" dirty="0" err="1">
                          <a:solidFill>
                            <a:srgbClr val="000000"/>
                          </a:solidFill>
                          <a:latin typeface="Roboto Condensed"/>
                        </a:rPr>
                        <a:t>ngữ</a:t>
                      </a:r>
                      <a:r>
                        <a:rPr lang="en-US" sz="3700" dirty="0">
                          <a:solidFill>
                            <a:srgbClr val="000000"/>
                          </a:solidFill>
                          <a:latin typeface="Roboto Condensed"/>
                        </a:rPr>
                        <a:t> </a:t>
                      </a:r>
                      <a:r>
                        <a:rPr lang="en-US" sz="3700" dirty="0" err="1">
                          <a:solidFill>
                            <a:srgbClr val="000000"/>
                          </a:solidFill>
                          <a:latin typeface="Roboto Condensed"/>
                        </a:rPr>
                        <a:t>chỉ</a:t>
                      </a:r>
                      <a:r>
                        <a:rPr lang="en-US" sz="3700" dirty="0">
                          <a:solidFill>
                            <a:srgbClr val="000000"/>
                          </a:solidFill>
                          <a:latin typeface="Roboto Condensed"/>
                        </a:rPr>
                        <a:t> </a:t>
                      </a:r>
                      <a:r>
                        <a:rPr lang="en-US" sz="3700" dirty="0" err="1">
                          <a:solidFill>
                            <a:srgbClr val="000000"/>
                          </a:solidFill>
                          <a:latin typeface="Roboto Condensed"/>
                        </a:rPr>
                        <a:t>tước</a:t>
                      </a:r>
                      <a:r>
                        <a:rPr lang="en-US" sz="3700" dirty="0">
                          <a:solidFill>
                            <a:srgbClr val="000000"/>
                          </a:solidFill>
                          <a:latin typeface="Roboto Condensed"/>
                        </a:rPr>
                        <a:t> </a:t>
                      </a:r>
                      <a:r>
                        <a:rPr lang="en-US" sz="3700" dirty="0" err="1">
                          <a:solidFill>
                            <a:srgbClr val="000000"/>
                          </a:solidFill>
                          <a:latin typeface="Roboto Condensed"/>
                        </a:rPr>
                        <a:t>hiệu</a:t>
                      </a:r>
                      <a:r>
                        <a:rPr lang="en-US" sz="3700" dirty="0">
                          <a:solidFill>
                            <a:srgbClr val="000000"/>
                          </a:solidFill>
                          <a:latin typeface="Roboto Condensed"/>
                        </a:rPr>
                        <a:t> </a:t>
                      </a:r>
                      <a:r>
                        <a:rPr lang="en-US" sz="3700" dirty="0" err="1">
                          <a:solidFill>
                            <a:srgbClr val="000000"/>
                          </a:solidFill>
                          <a:latin typeface="Roboto Condensed"/>
                        </a:rPr>
                        <a:t>thời</a:t>
                      </a:r>
                      <a:r>
                        <a:rPr lang="en-US" sz="3700" dirty="0">
                          <a:solidFill>
                            <a:srgbClr val="000000"/>
                          </a:solidFill>
                          <a:latin typeface="Roboto Condensed"/>
                        </a:rPr>
                        <a:t> </a:t>
                      </a:r>
                      <a:r>
                        <a:rPr lang="en-US" sz="3700" dirty="0" err="1">
                          <a:solidFill>
                            <a:srgbClr val="000000"/>
                          </a:solidFill>
                          <a:latin typeface="Roboto Condensed"/>
                        </a:rPr>
                        <a:t>phong</a:t>
                      </a:r>
                      <a:r>
                        <a:rPr lang="en-US" sz="3700" dirty="0">
                          <a:solidFill>
                            <a:srgbClr val="000000"/>
                          </a:solidFill>
                          <a:latin typeface="Roboto Condensed"/>
                        </a:rPr>
                        <a:t> </a:t>
                      </a:r>
                      <a:r>
                        <a:rPr lang="en-US" sz="3700" dirty="0" err="1">
                          <a:solidFill>
                            <a:srgbClr val="000000"/>
                          </a:solidFill>
                          <a:latin typeface="Roboto Condensed"/>
                        </a:rPr>
                        <a:t>kiến</a:t>
                      </a:r>
                      <a:r>
                        <a:rPr lang="en-US" sz="3700" dirty="0">
                          <a:solidFill>
                            <a:srgbClr val="000000"/>
                          </a:solidFill>
                          <a:latin typeface="Roboto Condensed"/>
                        </a:rPr>
                        <a:t> </a:t>
                      </a:r>
                      <a:r>
                        <a:rPr lang="en-US" sz="3700" dirty="0" err="1">
                          <a:solidFill>
                            <a:srgbClr val="000000"/>
                          </a:solidFill>
                          <a:latin typeface="Roboto Condensed"/>
                        </a:rPr>
                        <a:t>như</a:t>
                      </a:r>
                      <a:r>
                        <a:rPr lang="en-US" sz="3700" dirty="0">
                          <a:solidFill>
                            <a:srgbClr val="000000"/>
                          </a:solidFill>
                          <a:latin typeface="Roboto Condensed"/>
                        </a:rPr>
                        <a:t>: </a:t>
                      </a:r>
                      <a:r>
                        <a:rPr lang="en-US" sz="3700" dirty="0" err="1">
                          <a:solidFill>
                            <a:srgbClr val="000000"/>
                          </a:solidFill>
                          <a:latin typeface="Roboto Condensed"/>
                        </a:rPr>
                        <a:t>Quốc</a:t>
                      </a:r>
                      <a:r>
                        <a:rPr lang="en-US" sz="3700" dirty="0">
                          <a:solidFill>
                            <a:srgbClr val="000000"/>
                          </a:solidFill>
                          <a:latin typeface="Roboto Condensed"/>
                        </a:rPr>
                        <a:t> </a:t>
                      </a:r>
                      <a:r>
                        <a:rPr lang="en-US" sz="3700" dirty="0" err="1">
                          <a:solidFill>
                            <a:srgbClr val="000000"/>
                          </a:solidFill>
                          <a:latin typeface="Roboto Condensed"/>
                        </a:rPr>
                        <a:t>công</a:t>
                      </a:r>
                      <a:r>
                        <a:rPr lang="en-US" sz="3700" dirty="0">
                          <a:solidFill>
                            <a:srgbClr val="000000"/>
                          </a:solidFill>
                          <a:latin typeface="Roboto Condensed"/>
                        </a:rPr>
                        <a:t>, </a:t>
                      </a:r>
                      <a:r>
                        <a:rPr lang="en-US" sz="3700" dirty="0" err="1">
                          <a:solidFill>
                            <a:srgbClr val="000000"/>
                          </a:solidFill>
                          <a:latin typeface="Roboto Condensed"/>
                        </a:rPr>
                        <a:t>Thượng</a:t>
                      </a:r>
                      <a:r>
                        <a:rPr lang="en-US" sz="3700" dirty="0">
                          <a:solidFill>
                            <a:srgbClr val="000000"/>
                          </a:solidFill>
                          <a:latin typeface="Roboto Condensed"/>
                        </a:rPr>
                        <a:t> </a:t>
                      </a:r>
                      <a:r>
                        <a:rPr lang="en-US" sz="3700" dirty="0" err="1">
                          <a:solidFill>
                            <a:srgbClr val="000000"/>
                          </a:solidFill>
                          <a:latin typeface="Roboto Condensed"/>
                        </a:rPr>
                        <a:t>tướng</a:t>
                      </a:r>
                      <a:r>
                        <a:rPr lang="en-US" sz="3700" dirty="0">
                          <a:solidFill>
                            <a:srgbClr val="000000"/>
                          </a:solidFill>
                          <a:latin typeface="Roboto Condensed"/>
                        </a:rPr>
                        <a:t> </a:t>
                      </a:r>
                      <a:r>
                        <a:rPr lang="en-US" sz="3700" dirty="0" err="1">
                          <a:solidFill>
                            <a:srgbClr val="000000"/>
                          </a:solidFill>
                          <a:latin typeface="Roboto Condensed"/>
                        </a:rPr>
                        <a:t>quân</a:t>
                      </a:r>
                      <a:r>
                        <a:rPr lang="en-US" sz="3700" dirty="0">
                          <a:solidFill>
                            <a:srgbClr val="000000"/>
                          </a:solidFill>
                          <a:latin typeface="Roboto Condensed"/>
                        </a:rPr>
                        <a:t>,... hay </a:t>
                      </a:r>
                      <a:r>
                        <a:rPr lang="en-US" sz="3700" dirty="0" err="1">
                          <a:solidFill>
                            <a:srgbClr val="000000"/>
                          </a:solidFill>
                          <a:latin typeface="Roboto Condensed"/>
                        </a:rPr>
                        <a:t>từ</a:t>
                      </a:r>
                      <a:r>
                        <a:rPr lang="en-US" sz="3700" dirty="0">
                          <a:solidFill>
                            <a:srgbClr val="000000"/>
                          </a:solidFill>
                          <a:latin typeface="Roboto Condensed"/>
                        </a:rPr>
                        <a:t> </a:t>
                      </a:r>
                      <a:r>
                        <a:rPr lang="en-US" sz="3700" dirty="0" err="1">
                          <a:solidFill>
                            <a:srgbClr val="000000"/>
                          </a:solidFill>
                          <a:latin typeface="Roboto Condensed"/>
                        </a:rPr>
                        <a:t>ngữ</a:t>
                      </a:r>
                      <a:r>
                        <a:rPr lang="en-US" sz="3700" dirty="0">
                          <a:solidFill>
                            <a:srgbClr val="000000"/>
                          </a:solidFill>
                          <a:latin typeface="Roboto Condensed"/>
                        </a:rPr>
                        <a:t> </a:t>
                      </a:r>
                      <a:r>
                        <a:rPr lang="en-US" sz="3700" dirty="0" err="1">
                          <a:solidFill>
                            <a:srgbClr val="000000"/>
                          </a:solidFill>
                          <a:latin typeface="Roboto Condensed"/>
                        </a:rPr>
                        <a:t>tái</a:t>
                      </a:r>
                      <a:r>
                        <a:rPr lang="en-US" sz="3700" dirty="0">
                          <a:solidFill>
                            <a:srgbClr val="000000"/>
                          </a:solidFill>
                          <a:latin typeface="Roboto Condensed"/>
                        </a:rPr>
                        <a:t> </a:t>
                      </a:r>
                      <a:r>
                        <a:rPr lang="en-US" sz="3700" dirty="0" err="1">
                          <a:solidFill>
                            <a:srgbClr val="000000"/>
                          </a:solidFill>
                          <a:latin typeface="Roboto Condensed"/>
                        </a:rPr>
                        <a:t>hiện</a:t>
                      </a:r>
                      <a:r>
                        <a:rPr lang="en-US" sz="3700" dirty="0">
                          <a:solidFill>
                            <a:srgbClr val="000000"/>
                          </a:solidFill>
                          <a:latin typeface="Roboto Condensed"/>
                        </a:rPr>
                        <a:t> </a:t>
                      </a:r>
                      <a:r>
                        <a:rPr lang="en-US" sz="3700" dirty="0" err="1">
                          <a:solidFill>
                            <a:srgbClr val="000000"/>
                          </a:solidFill>
                          <a:latin typeface="Roboto Condensed"/>
                        </a:rPr>
                        <a:t>được</a:t>
                      </a:r>
                      <a:r>
                        <a:rPr lang="en-US" sz="3700" dirty="0">
                          <a:solidFill>
                            <a:srgbClr val="000000"/>
                          </a:solidFill>
                          <a:latin typeface="Roboto Condensed"/>
                        </a:rPr>
                        <a:t> </a:t>
                      </a:r>
                      <a:r>
                        <a:rPr lang="en-US" sz="3700" dirty="0" err="1">
                          <a:solidFill>
                            <a:srgbClr val="000000"/>
                          </a:solidFill>
                          <a:latin typeface="Roboto Condensed"/>
                        </a:rPr>
                        <a:t>không</a:t>
                      </a:r>
                      <a:r>
                        <a:rPr lang="en-US" sz="3700" dirty="0">
                          <a:solidFill>
                            <a:srgbClr val="000000"/>
                          </a:solidFill>
                          <a:latin typeface="Roboto Condensed"/>
                        </a:rPr>
                        <a:t> </a:t>
                      </a:r>
                      <a:r>
                        <a:rPr lang="en-US" sz="3700" dirty="0" err="1">
                          <a:solidFill>
                            <a:srgbClr val="000000"/>
                          </a:solidFill>
                          <a:latin typeface="Roboto Condensed"/>
                        </a:rPr>
                        <a:t>khí</a:t>
                      </a:r>
                      <a:r>
                        <a:rPr lang="en-US" sz="3700" dirty="0">
                          <a:solidFill>
                            <a:srgbClr val="000000"/>
                          </a:solidFill>
                          <a:latin typeface="Roboto Condensed"/>
                        </a:rPr>
                        <a:t> </a:t>
                      </a:r>
                      <a:r>
                        <a:rPr lang="en-US" sz="3700" dirty="0" err="1">
                          <a:solidFill>
                            <a:srgbClr val="000000"/>
                          </a:solidFill>
                          <a:latin typeface="Roboto Condensed"/>
                        </a:rPr>
                        <a:t>thời</a:t>
                      </a:r>
                      <a:r>
                        <a:rPr lang="en-US" sz="3700" dirty="0">
                          <a:solidFill>
                            <a:srgbClr val="000000"/>
                          </a:solidFill>
                          <a:latin typeface="Roboto Condensed"/>
                        </a:rPr>
                        <a:t> </a:t>
                      </a:r>
                      <a:r>
                        <a:rPr lang="en-US" sz="3700" dirty="0" err="1">
                          <a:solidFill>
                            <a:srgbClr val="000000"/>
                          </a:solidFill>
                          <a:latin typeface="Roboto Condensed"/>
                        </a:rPr>
                        <a:t>Trần</a:t>
                      </a:r>
                      <a:r>
                        <a:rPr lang="en-US" sz="3700" dirty="0">
                          <a:solidFill>
                            <a:srgbClr val="000000"/>
                          </a:solidFill>
                          <a:latin typeface="Roboto Condensed"/>
                        </a:rPr>
                        <a:t>: con </a:t>
                      </a:r>
                      <a:r>
                        <a:rPr lang="en-US" sz="3700" dirty="0" err="1">
                          <a:solidFill>
                            <a:srgbClr val="000000"/>
                          </a:solidFill>
                          <a:latin typeface="Roboto Condensed"/>
                        </a:rPr>
                        <a:t>đường</a:t>
                      </a:r>
                      <a:r>
                        <a:rPr lang="en-US" sz="3700" dirty="0">
                          <a:solidFill>
                            <a:srgbClr val="000000"/>
                          </a:solidFill>
                          <a:latin typeface="Roboto Condensed"/>
                        </a:rPr>
                        <a:t> qua </a:t>
                      </a:r>
                      <a:r>
                        <a:rPr lang="en-US" sz="3700" dirty="0" err="1">
                          <a:solidFill>
                            <a:srgbClr val="000000"/>
                          </a:solidFill>
                          <a:latin typeface="Roboto Condensed"/>
                        </a:rPr>
                        <a:t>Màn</a:t>
                      </a:r>
                      <a:r>
                        <a:rPr lang="en-US" sz="3700" dirty="0">
                          <a:solidFill>
                            <a:srgbClr val="000000"/>
                          </a:solidFill>
                          <a:latin typeface="Roboto Condensed"/>
                        </a:rPr>
                        <a:t> </a:t>
                      </a:r>
                      <a:r>
                        <a:rPr lang="en-US" sz="3700" dirty="0" err="1">
                          <a:solidFill>
                            <a:srgbClr val="000000"/>
                          </a:solidFill>
                          <a:latin typeface="Roboto Condensed"/>
                        </a:rPr>
                        <a:t>Trò</a:t>
                      </a:r>
                      <a:r>
                        <a:rPr lang="en-US" sz="3700" dirty="0">
                          <a:solidFill>
                            <a:srgbClr val="000000"/>
                          </a:solidFill>
                          <a:latin typeface="Roboto Condensed"/>
                        </a:rPr>
                        <a:t>, </a:t>
                      </a:r>
                      <a:r>
                        <a:rPr lang="en-US" sz="3700" dirty="0" err="1">
                          <a:solidFill>
                            <a:srgbClr val="000000"/>
                          </a:solidFill>
                          <a:latin typeface="Roboto Condensed"/>
                        </a:rPr>
                        <a:t>vượt</a:t>
                      </a:r>
                      <a:r>
                        <a:rPr lang="en-US" sz="3700" dirty="0">
                          <a:solidFill>
                            <a:srgbClr val="000000"/>
                          </a:solidFill>
                          <a:latin typeface="Roboto Condensed"/>
                        </a:rPr>
                        <a:t> </a:t>
                      </a:r>
                      <a:r>
                        <a:rPr lang="en-US" sz="3700" dirty="0" err="1">
                          <a:solidFill>
                            <a:srgbClr val="000000"/>
                          </a:solidFill>
                          <a:latin typeface="Roboto Condensed"/>
                        </a:rPr>
                        <a:t>xong</a:t>
                      </a:r>
                      <a:r>
                        <a:rPr lang="en-US" sz="3700" dirty="0">
                          <a:solidFill>
                            <a:srgbClr val="000000"/>
                          </a:solidFill>
                          <a:latin typeface="Roboto Condensed"/>
                        </a:rPr>
                        <a:t> </a:t>
                      </a:r>
                      <a:r>
                        <a:rPr lang="en-US" sz="3700" dirty="0" err="1">
                          <a:solidFill>
                            <a:srgbClr val="000000"/>
                          </a:solidFill>
                          <a:latin typeface="Roboto Condensed"/>
                        </a:rPr>
                        <a:t>bãi</a:t>
                      </a:r>
                      <a:r>
                        <a:rPr lang="en-US" sz="3700" dirty="0">
                          <a:solidFill>
                            <a:srgbClr val="000000"/>
                          </a:solidFill>
                          <a:latin typeface="Roboto Condensed"/>
                        </a:rPr>
                        <a:t> </a:t>
                      </a:r>
                      <a:r>
                        <a:rPr lang="en-US" sz="3700" dirty="0" err="1">
                          <a:solidFill>
                            <a:srgbClr val="000000"/>
                          </a:solidFill>
                          <a:latin typeface="Roboto Condensed"/>
                        </a:rPr>
                        <a:t>lầy</a:t>
                      </a:r>
                      <a:r>
                        <a:rPr lang="en-US" sz="3700" dirty="0">
                          <a:solidFill>
                            <a:srgbClr val="000000"/>
                          </a:solidFill>
                          <a:latin typeface="Roboto Condensed"/>
                        </a:rPr>
                        <a:t>, </a:t>
                      </a:r>
                      <a:r>
                        <a:rPr lang="en-US" sz="3700" dirty="0" err="1">
                          <a:solidFill>
                            <a:srgbClr val="000000"/>
                          </a:solidFill>
                          <a:latin typeface="Roboto Condensed"/>
                        </a:rPr>
                        <a:t>trận</a:t>
                      </a:r>
                      <a:r>
                        <a:rPr lang="en-US" sz="3700" dirty="0">
                          <a:solidFill>
                            <a:srgbClr val="000000"/>
                          </a:solidFill>
                          <a:latin typeface="Roboto Condensed"/>
                        </a:rPr>
                        <a:t> </a:t>
                      </a:r>
                      <a:r>
                        <a:rPr lang="en-US" sz="3700" dirty="0" err="1">
                          <a:solidFill>
                            <a:srgbClr val="000000"/>
                          </a:solidFill>
                          <a:latin typeface="Roboto Condensed"/>
                        </a:rPr>
                        <a:t>phá</a:t>
                      </a:r>
                      <a:r>
                        <a:rPr lang="en-US" sz="3700" dirty="0">
                          <a:solidFill>
                            <a:srgbClr val="000000"/>
                          </a:solidFill>
                          <a:latin typeface="Roboto Condensed"/>
                        </a:rPr>
                        <a:t> </a:t>
                      </a:r>
                      <a:r>
                        <a:rPr lang="en-US" sz="3700" dirty="0" err="1">
                          <a:solidFill>
                            <a:srgbClr val="000000"/>
                          </a:solidFill>
                          <a:latin typeface="Roboto Condensed"/>
                        </a:rPr>
                        <a:t>vây</a:t>
                      </a:r>
                      <a:r>
                        <a:rPr lang="en-US" sz="3700" dirty="0">
                          <a:solidFill>
                            <a:srgbClr val="000000"/>
                          </a:solidFill>
                          <a:latin typeface="Roboto Condensed"/>
                        </a:rPr>
                        <a:t> </a:t>
                      </a:r>
                      <a:r>
                        <a:rPr lang="en-US" sz="3700" dirty="0" err="1">
                          <a:solidFill>
                            <a:srgbClr val="000000"/>
                          </a:solidFill>
                          <a:latin typeface="Roboto Condensed"/>
                        </a:rPr>
                        <a:t>ải</a:t>
                      </a:r>
                      <a:r>
                        <a:rPr lang="en-US" sz="3700" dirty="0">
                          <a:solidFill>
                            <a:srgbClr val="000000"/>
                          </a:solidFill>
                          <a:latin typeface="Roboto Condensed"/>
                        </a:rPr>
                        <a:t>,...</a:t>
                      </a:r>
                      <a:endParaRPr lang="en-US" sz="1100" dirty="0"/>
                    </a:p>
                  </a:txBody>
                  <a:tcPr marL="190500" marR="190500" marT="190500" marB="190500" anchor="ctr">
                    <a:lnL w="28575" cap="flat" cmpd="sng" algn="ctr">
                      <a:solidFill>
                        <a:srgbClr val="6C453E"/>
                      </a:solidFill>
                      <a:prstDash val="solid"/>
                      <a:round/>
                      <a:headEnd type="none" w="med" len="med"/>
                      <a:tailEnd type="none" w="med" len="med"/>
                    </a:lnL>
                    <a:lnR w="28575" cap="flat" cmpd="sng" algn="ctr">
                      <a:solidFill>
                        <a:srgbClr val="6C453E"/>
                      </a:solidFill>
                      <a:prstDash val="solid"/>
                      <a:round/>
                      <a:headEnd type="none" w="med" len="med"/>
                      <a:tailEnd type="none" w="med" len="med"/>
                    </a:lnR>
                    <a:lnT w="28575" cap="flat" cmpd="sng" algn="ctr">
                      <a:solidFill>
                        <a:srgbClr val="6C453E"/>
                      </a:solidFill>
                      <a:prstDash val="solid"/>
                      <a:round/>
                      <a:headEnd type="none" w="med" len="med"/>
                      <a:tailEnd type="none" w="med" len="med"/>
                    </a:lnT>
                    <a:lnB w="28575" cap="flat" cmpd="sng" algn="ctr">
                      <a:solidFill>
                        <a:srgbClr val="6C453E"/>
                      </a:solidFill>
                      <a:prstDash val="solid"/>
                      <a:round/>
                      <a:headEnd type="none" w="med" len="med"/>
                      <a:tailEnd type="none" w="med" len="med"/>
                    </a:lnB>
                    <a:solidFill>
                      <a:srgbClr val="FEFAF0"/>
                    </a:solidFill>
                  </a:tcPr>
                </a:tc>
                <a:extLst>
                  <a:ext uri="{0D108BD9-81ED-4DB2-BD59-A6C34878D82A}">
                    <a16:rowId xmlns:a16="http://schemas.microsoft.com/office/drawing/2014/main" val="10001"/>
                  </a:ext>
                </a:extLst>
              </a:tr>
              <a:tr h="1796140">
                <a:tc>
                  <a:txBody>
                    <a:bodyPr/>
                    <a:lstStyle/>
                    <a:p>
                      <a:pPr algn="ctr">
                        <a:lnSpc>
                          <a:spcPts val="5180"/>
                        </a:lnSpc>
                        <a:defRPr/>
                      </a:pPr>
                      <a:r>
                        <a:rPr lang="en-US" sz="3700">
                          <a:solidFill>
                            <a:srgbClr val="FFFFFF"/>
                          </a:solidFill>
                          <a:latin typeface="Roboto Condensed"/>
                        </a:rPr>
                        <a:t>Cảm hứng chủ đạo</a:t>
                      </a:r>
                      <a:endParaRPr lang="en-US" sz="1100"/>
                    </a:p>
                  </a:txBody>
                  <a:tcPr marL="190500" marR="190500" marT="190500" marB="190500" anchor="ctr">
                    <a:lnL w="28575" cap="flat" cmpd="sng" algn="ctr">
                      <a:solidFill>
                        <a:srgbClr val="6C453E"/>
                      </a:solidFill>
                      <a:prstDash val="solid"/>
                      <a:round/>
                      <a:headEnd type="none" w="med" len="med"/>
                      <a:tailEnd type="none" w="med" len="med"/>
                    </a:lnL>
                    <a:lnR w="28575" cap="flat" cmpd="sng" algn="ctr">
                      <a:solidFill>
                        <a:srgbClr val="6C453E"/>
                      </a:solidFill>
                      <a:prstDash val="solid"/>
                      <a:round/>
                      <a:headEnd type="none" w="med" len="med"/>
                      <a:tailEnd type="none" w="med" len="med"/>
                    </a:lnR>
                    <a:lnT w="28575" cap="flat" cmpd="sng" algn="ctr">
                      <a:solidFill>
                        <a:srgbClr val="6C453E"/>
                      </a:solidFill>
                      <a:prstDash val="solid"/>
                      <a:round/>
                      <a:headEnd type="none" w="med" len="med"/>
                      <a:tailEnd type="none" w="med" len="med"/>
                    </a:lnT>
                    <a:lnB w="28575" cap="flat" cmpd="sng" algn="ctr">
                      <a:solidFill>
                        <a:srgbClr val="6C453E"/>
                      </a:solidFill>
                      <a:prstDash val="solid"/>
                      <a:round/>
                      <a:headEnd type="none" w="med" len="med"/>
                      <a:tailEnd type="none" w="med" len="med"/>
                    </a:lnB>
                    <a:solidFill>
                      <a:srgbClr val="A58869"/>
                    </a:solidFill>
                  </a:tcPr>
                </a:tc>
                <a:tc>
                  <a:txBody>
                    <a:bodyPr/>
                    <a:lstStyle/>
                    <a:p>
                      <a:pPr algn="l">
                        <a:lnSpc>
                          <a:spcPts val="5180"/>
                        </a:lnSpc>
                        <a:defRPr/>
                      </a:pPr>
                      <a:r>
                        <a:rPr lang="en-US" sz="3700">
                          <a:solidFill>
                            <a:srgbClr val="000000"/>
                          </a:solidFill>
                          <a:latin typeface="Roboto Condensed"/>
                        </a:rPr>
                        <a:t>Người viết thể hiện sự ngợi ca, trân trọng người anh hùng Trần Bình Trọng và vua Quang Trung sáng suốt, thấu hiểu lòng người.</a:t>
                      </a:r>
                      <a:endParaRPr lang="en-US" sz="1100"/>
                    </a:p>
                  </a:txBody>
                  <a:tcPr marL="190500" marR="190500" marT="190500" marB="190500" anchor="ctr">
                    <a:lnL w="28575" cap="flat" cmpd="sng" algn="ctr">
                      <a:solidFill>
                        <a:srgbClr val="6C453E"/>
                      </a:solidFill>
                      <a:prstDash val="solid"/>
                      <a:round/>
                      <a:headEnd type="none" w="med" len="med"/>
                      <a:tailEnd type="none" w="med" len="med"/>
                    </a:lnL>
                    <a:lnR w="28575" cap="flat" cmpd="sng" algn="ctr">
                      <a:solidFill>
                        <a:srgbClr val="6C453E"/>
                      </a:solidFill>
                      <a:prstDash val="solid"/>
                      <a:round/>
                      <a:headEnd type="none" w="med" len="med"/>
                      <a:tailEnd type="none" w="med" len="med"/>
                    </a:lnR>
                    <a:lnT w="28575" cap="flat" cmpd="sng" algn="ctr">
                      <a:solidFill>
                        <a:srgbClr val="6C453E"/>
                      </a:solidFill>
                      <a:prstDash val="solid"/>
                      <a:round/>
                      <a:headEnd type="none" w="med" len="med"/>
                      <a:tailEnd type="none" w="med" len="med"/>
                    </a:lnT>
                    <a:lnB w="28575" cap="flat" cmpd="sng" algn="ctr">
                      <a:solidFill>
                        <a:srgbClr val="6C453E"/>
                      </a:solidFill>
                      <a:prstDash val="solid"/>
                      <a:round/>
                      <a:headEnd type="none" w="med" len="med"/>
                      <a:tailEnd type="none" w="med" len="med"/>
                    </a:lnB>
                    <a:solidFill>
                      <a:srgbClr val="FEFAF0"/>
                    </a:solidFill>
                  </a:tcPr>
                </a:tc>
                <a:extLst>
                  <a:ext uri="{0D108BD9-81ED-4DB2-BD59-A6C34878D82A}">
                    <a16:rowId xmlns:a16="http://schemas.microsoft.com/office/drawing/2014/main" val="10002"/>
                  </a:ext>
                </a:extLst>
              </a:tr>
              <a:tr h="2068000">
                <a:tc>
                  <a:txBody>
                    <a:bodyPr/>
                    <a:lstStyle/>
                    <a:p>
                      <a:pPr algn="ctr">
                        <a:lnSpc>
                          <a:spcPts val="5180"/>
                        </a:lnSpc>
                        <a:defRPr/>
                      </a:pPr>
                      <a:r>
                        <a:rPr lang="en-US" sz="3700">
                          <a:solidFill>
                            <a:srgbClr val="FFFFFF"/>
                          </a:solidFill>
                          <a:latin typeface="Roboto Condensed"/>
                        </a:rPr>
                        <a:t>Thông điệp / bài học</a:t>
                      </a:r>
                      <a:endParaRPr lang="en-US" sz="1100"/>
                    </a:p>
                  </a:txBody>
                  <a:tcPr marL="190500" marR="190500" marT="190500" marB="190500" anchor="ctr">
                    <a:lnL w="28575" cap="flat" cmpd="sng" algn="ctr">
                      <a:solidFill>
                        <a:srgbClr val="6C453E"/>
                      </a:solidFill>
                      <a:prstDash val="solid"/>
                      <a:round/>
                      <a:headEnd type="none" w="med" len="med"/>
                      <a:tailEnd type="none" w="med" len="med"/>
                    </a:lnL>
                    <a:lnR w="28575" cap="flat" cmpd="sng" algn="ctr">
                      <a:solidFill>
                        <a:srgbClr val="6C453E"/>
                      </a:solidFill>
                      <a:prstDash val="solid"/>
                      <a:round/>
                      <a:headEnd type="none" w="med" len="med"/>
                      <a:tailEnd type="none" w="med" len="med"/>
                    </a:lnR>
                    <a:lnT w="28575" cap="flat" cmpd="sng" algn="ctr">
                      <a:solidFill>
                        <a:srgbClr val="6C453E"/>
                      </a:solidFill>
                      <a:prstDash val="solid"/>
                      <a:round/>
                      <a:headEnd type="none" w="med" len="med"/>
                      <a:tailEnd type="none" w="med" len="med"/>
                    </a:lnT>
                    <a:lnB w="28575" cap="flat" cmpd="sng" algn="ctr">
                      <a:solidFill>
                        <a:srgbClr val="6C453E"/>
                      </a:solidFill>
                      <a:prstDash val="solid"/>
                      <a:round/>
                      <a:headEnd type="none" w="med" len="med"/>
                      <a:tailEnd type="none" w="med" len="med"/>
                    </a:lnB>
                    <a:solidFill>
                      <a:srgbClr val="A58869"/>
                    </a:solidFill>
                  </a:tcPr>
                </a:tc>
                <a:tc>
                  <a:txBody>
                    <a:bodyPr/>
                    <a:lstStyle/>
                    <a:p>
                      <a:pPr marL="798833" lvl="1" indent="-399416" algn="l">
                        <a:lnSpc>
                          <a:spcPts val="5180"/>
                        </a:lnSpc>
                        <a:buFont typeface="Arial"/>
                        <a:buChar char="•"/>
                        <a:defRPr/>
                      </a:pPr>
                      <a:r>
                        <a:rPr lang="en-US" sz="3700" dirty="0" err="1">
                          <a:solidFill>
                            <a:srgbClr val="000000"/>
                          </a:solidFill>
                          <a:latin typeface="Roboto Condensed"/>
                        </a:rPr>
                        <a:t>Trân</a:t>
                      </a:r>
                      <a:r>
                        <a:rPr lang="en-US" sz="3700" dirty="0">
                          <a:solidFill>
                            <a:srgbClr val="000000"/>
                          </a:solidFill>
                          <a:latin typeface="Roboto Condensed"/>
                        </a:rPr>
                        <a:t> </a:t>
                      </a:r>
                      <a:r>
                        <a:rPr lang="en-US" sz="3700" dirty="0" err="1">
                          <a:solidFill>
                            <a:srgbClr val="000000"/>
                          </a:solidFill>
                          <a:latin typeface="Roboto Condensed"/>
                        </a:rPr>
                        <a:t>trọng</a:t>
                      </a:r>
                      <a:r>
                        <a:rPr lang="en-US" sz="3700" dirty="0">
                          <a:solidFill>
                            <a:srgbClr val="000000"/>
                          </a:solidFill>
                          <a:latin typeface="Roboto Condensed"/>
                        </a:rPr>
                        <a:t>, </a:t>
                      </a:r>
                      <a:r>
                        <a:rPr lang="en-US" sz="3700" dirty="0" err="1">
                          <a:solidFill>
                            <a:srgbClr val="000000"/>
                          </a:solidFill>
                          <a:latin typeface="Roboto Condensed"/>
                        </a:rPr>
                        <a:t>ngợi</a:t>
                      </a:r>
                      <a:r>
                        <a:rPr lang="en-US" sz="3700" dirty="0">
                          <a:solidFill>
                            <a:srgbClr val="000000"/>
                          </a:solidFill>
                          <a:latin typeface="Roboto Condensed"/>
                        </a:rPr>
                        <a:t> ca, </a:t>
                      </a:r>
                      <a:r>
                        <a:rPr lang="en-US" sz="3700" dirty="0" err="1">
                          <a:solidFill>
                            <a:srgbClr val="000000"/>
                          </a:solidFill>
                          <a:latin typeface="Roboto Condensed"/>
                        </a:rPr>
                        <a:t>biết</a:t>
                      </a:r>
                      <a:r>
                        <a:rPr lang="en-US" sz="3700" dirty="0">
                          <a:solidFill>
                            <a:srgbClr val="000000"/>
                          </a:solidFill>
                          <a:latin typeface="Roboto Condensed"/>
                        </a:rPr>
                        <a:t> </a:t>
                      </a:r>
                      <a:r>
                        <a:rPr lang="en-US" sz="3700" dirty="0" err="1">
                          <a:solidFill>
                            <a:srgbClr val="000000"/>
                          </a:solidFill>
                          <a:latin typeface="Roboto Condensed"/>
                        </a:rPr>
                        <a:t>ơn</a:t>
                      </a:r>
                      <a:r>
                        <a:rPr lang="en-US" sz="3700" dirty="0">
                          <a:solidFill>
                            <a:srgbClr val="000000"/>
                          </a:solidFill>
                          <a:latin typeface="Roboto Condensed"/>
                        </a:rPr>
                        <a:t> </a:t>
                      </a:r>
                      <a:r>
                        <a:rPr lang="en-US" sz="3700" dirty="0" err="1">
                          <a:solidFill>
                            <a:srgbClr val="000000"/>
                          </a:solidFill>
                          <a:latin typeface="Roboto Condensed"/>
                        </a:rPr>
                        <a:t>công</a:t>
                      </a:r>
                      <a:r>
                        <a:rPr lang="en-US" sz="3700" dirty="0">
                          <a:solidFill>
                            <a:srgbClr val="000000"/>
                          </a:solidFill>
                          <a:latin typeface="Roboto Condensed"/>
                        </a:rPr>
                        <a:t> </a:t>
                      </a:r>
                      <a:r>
                        <a:rPr lang="en-US" sz="3700" dirty="0" err="1">
                          <a:solidFill>
                            <a:srgbClr val="000000"/>
                          </a:solidFill>
                          <a:latin typeface="Roboto Condensed"/>
                        </a:rPr>
                        <a:t>lao</a:t>
                      </a:r>
                      <a:r>
                        <a:rPr lang="en-US" sz="3700" dirty="0">
                          <a:solidFill>
                            <a:srgbClr val="000000"/>
                          </a:solidFill>
                          <a:latin typeface="Roboto Condensed"/>
                        </a:rPr>
                        <a:t> </a:t>
                      </a:r>
                      <a:r>
                        <a:rPr lang="en-US" sz="3700" dirty="0" err="1">
                          <a:solidFill>
                            <a:srgbClr val="000000"/>
                          </a:solidFill>
                          <a:latin typeface="Roboto Condensed"/>
                        </a:rPr>
                        <a:t>của</a:t>
                      </a:r>
                      <a:r>
                        <a:rPr lang="en-US" sz="3700" dirty="0">
                          <a:solidFill>
                            <a:srgbClr val="000000"/>
                          </a:solidFill>
                          <a:latin typeface="Roboto Condensed"/>
                        </a:rPr>
                        <a:t> </a:t>
                      </a:r>
                      <a:r>
                        <a:rPr lang="en-US" sz="3700" dirty="0" err="1">
                          <a:solidFill>
                            <a:srgbClr val="000000"/>
                          </a:solidFill>
                          <a:latin typeface="Roboto Condensed"/>
                        </a:rPr>
                        <a:t>những</a:t>
                      </a:r>
                      <a:r>
                        <a:rPr lang="en-US" sz="3700" dirty="0">
                          <a:solidFill>
                            <a:srgbClr val="000000"/>
                          </a:solidFill>
                          <a:latin typeface="Roboto Condensed"/>
                        </a:rPr>
                        <a:t> </a:t>
                      </a:r>
                      <a:r>
                        <a:rPr lang="en-US" sz="3700" dirty="0" err="1">
                          <a:solidFill>
                            <a:srgbClr val="000000"/>
                          </a:solidFill>
                          <a:latin typeface="Roboto Condensed"/>
                        </a:rPr>
                        <a:t>người</a:t>
                      </a:r>
                      <a:r>
                        <a:rPr lang="en-US" sz="3700" dirty="0">
                          <a:solidFill>
                            <a:srgbClr val="000000"/>
                          </a:solidFill>
                          <a:latin typeface="Roboto Condensed"/>
                        </a:rPr>
                        <a:t> </a:t>
                      </a:r>
                      <a:r>
                        <a:rPr lang="en-US" sz="3700" dirty="0" err="1">
                          <a:solidFill>
                            <a:srgbClr val="000000"/>
                          </a:solidFill>
                          <a:latin typeface="Roboto Condensed"/>
                        </a:rPr>
                        <a:t>anh</a:t>
                      </a:r>
                      <a:r>
                        <a:rPr lang="en-US" sz="3700" dirty="0">
                          <a:solidFill>
                            <a:srgbClr val="000000"/>
                          </a:solidFill>
                          <a:latin typeface="Roboto Condensed"/>
                        </a:rPr>
                        <a:t> </a:t>
                      </a:r>
                      <a:r>
                        <a:rPr lang="en-US" sz="3700" dirty="0" err="1">
                          <a:solidFill>
                            <a:srgbClr val="000000"/>
                          </a:solidFill>
                          <a:latin typeface="Roboto Condensed"/>
                        </a:rPr>
                        <a:t>hùng</a:t>
                      </a:r>
                      <a:r>
                        <a:rPr lang="en-US" sz="3700" dirty="0">
                          <a:solidFill>
                            <a:srgbClr val="000000"/>
                          </a:solidFill>
                          <a:latin typeface="Roboto Condensed"/>
                        </a:rPr>
                        <a:t> </a:t>
                      </a:r>
                      <a:r>
                        <a:rPr lang="en-US" sz="3700" dirty="0" err="1">
                          <a:solidFill>
                            <a:srgbClr val="000000"/>
                          </a:solidFill>
                          <a:latin typeface="Roboto Condensed"/>
                        </a:rPr>
                        <a:t>dựng</a:t>
                      </a:r>
                      <a:r>
                        <a:rPr lang="en-US" sz="3700" dirty="0">
                          <a:solidFill>
                            <a:srgbClr val="000000"/>
                          </a:solidFill>
                          <a:latin typeface="Roboto Condensed"/>
                        </a:rPr>
                        <a:t> </a:t>
                      </a:r>
                      <a:r>
                        <a:rPr lang="en-US" sz="3700" dirty="0" err="1">
                          <a:solidFill>
                            <a:srgbClr val="000000"/>
                          </a:solidFill>
                          <a:latin typeface="Roboto Condensed"/>
                        </a:rPr>
                        <a:t>nước</a:t>
                      </a:r>
                      <a:r>
                        <a:rPr lang="en-US" sz="3700" dirty="0">
                          <a:solidFill>
                            <a:srgbClr val="000000"/>
                          </a:solidFill>
                          <a:latin typeface="Roboto Condensed"/>
                        </a:rPr>
                        <a:t>.</a:t>
                      </a:r>
                      <a:endParaRPr lang="en-US" sz="1100" dirty="0"/>
                    </a:p>
                    <a:p>
                      <a:pPr marL="798833" lvl="1" indent="-399416">
                        <a:lnSpc>
                          <a:spcPts val="5180"/>
                        </a:lnSpc>
                        <a:buFont typeface="Arial"/>
                        <a:buChar char="•"/>
                      </a:pPr>
                      <a:r>
                        <a:rPr lang="en-US" sz="3700" dirty="0" err="1">
                          <a:solidFill>
                            <a:srgbClr val="000000"/>
                          </a:solidFill>
                          <a:latin typeface="Roboto Condensed"/>
                        </a:rPr>
                        <a:t>Cần</a:t>
                      </a:r>
                      <a:r>
                        <a:rPr lang="en-US" sz="3700" dirty="0">
                          <a:solidFill>
                            <a:srgbClr val="000000"/>
                          </a:solidFill>
                          <a:latin typeface="Roboto Condensed"/>
                        </a:rPr>
                        <a:t> </a:t>
                      </a:r>
                      <a:r>
                        <a:rPr lang="en-US" sz="3700" dirty="0" err="1">
                          <a:solidFill>
                            <a:srgbClr val="000000"/>
                          </a:solidFill>
                          <a:latin typeface="Roboto Condensed"/>
                        </a:rPr>
                        <a:t>có</a:t>
                      </a:r>
                      <a:r>
                        <a:rPr lang="en-US" sz="3700" dirty="0">
                          <a:solidFill>
                            <a:srgbClr val="000000"/>
                          </a:solidFill>
                          <a:latin typeface="Roboto Condensed"/>
                        </a:rPr>
                        <a:t> ý </a:t>
                      </a:r>
                      <a:r>
                        <a:rPr lang="en-US" sz="3700" dirty="0" err="1">
                          <a:solidFill>
                            <a:srgbClr val="000000"/>
                          </a:solidFill>
                          <a:latin typeface="Roboto Condensed"/>
                        </a:rPr>
                        <a:t>thức</a:t>
                      </a:r>
                      <a:r>
                        <a:rPr lang="en-US" sz="3700" dirty="0">
                          <a:solidFill>
                            <a:srgbClr val="000000"/>
                          </a:solidFill>
                          <a:latin typeface="Roboto Condensed"/>
                        </a:rPr>
                        <a:t> </a:t>
                      </a:r>
                      <a:r>
                        <a:rPr lang="en-US" sz="3700" dirty="0" err="1">
                          <a:solidFill>
                            <a:srgbClr val="000000"/>
                          </a:solidFill>
                          <a:latin typeface="Roboto Condensed"/>
                        </a:rPr>
                        <a:t>trách</a:t>
                      </a:r>
                      <a:r>
                        <a:rPr lang="en-US" sz="3700" dirty="0">
                          <a:solidFill>
                            <a:srgbClr val="000000"/>
                          </a:solidFill>
                          <a:latin typeface="Roboto Condensed"/>
                        </a:rPr>
                        <a:t> </a:t>
                      </a:r>
                      <a:r>
                        <a:rPr lang="en-US" sz="3700" dirty="0" err="1">
                          <a:solidFill>
                            <a:srgbClr val="000000"/>
                          </a:solidFill>
                          <a:latin typeface="Roboto Condensed"/>
                        </a:rPr>
                        <a:t>nhiệm</a:t>
                      </a:r>
                      <a:r>
                        <a:rPr lang="en-US" sz="3700" dirty="0">
                          <a:solidFill>
                            <a:srgbClr val="000000"/>
                          </a:solidFill>
                          <a:latin typeface="Roboto Condensed"/>
                        </a:rPr>
                        <a:t>, </a:t>
                      </a:r>
                      <a:r>
                        <a:rPr lang="en-US" sz="3700" dirty="0" err="1">
                          <a:solidFill>
                            <a:srgbClr val="000000"/>
                          </a:solidFill>
                          <a:latin typeface="Roboto Condensed"/>
                        </a:rPr>
                        <a:t>nghĩa</a:t>
                      </a:r>
                      <a:r>
                        <a:rPr lang="en-US" sz="3700" dirty="0">
                          <a:solidFill>
                            <a:srgbClr val="000000"/>
                          </a:solidFill>
                          <a:latin typeface="Roboto Condensed"/>
                        </a:rPr>
                        <a:t> </a:t>
                      </a:r>
                      <a:r>
                        <a:rPr lang="en-US" sz="3700" dirty="0" err="1">
                          <a:solidFill>
                            <a:srgbClr val="000000"/>
                          </a:solidFill>
                          <a:latin typeface="Roboto Condensed"/>
                        </a:rPr>
                        <a:t>vụ</a:t>
                      </a:r>
                      <a:r>
                        <a:rPr lang="en-US" sz="3700" dirty="0">
                          <a:solidFill>
                            <a:srgbClr val="000000"/>
                          </a:solidFill>
                          <a:latin typeface="Roboto Condensed"/>
                        </a:rPr>
                        <a:t> </a:t>
                      </a:r>
                      <a:r>
                        <a:rPr lang="en-US" sz="3700" dirty="0" err="1">
                          <a:solidFill>
                            <a:srgbClr val="000000"/>
                          </a:solidFill>
                          <a:latin typeface="Roboto Condensed"/>
                        </a:rPr>
                        <a:t>của</a:t>
                      </a:r>
                      <a:r>
                        <a:rPr lang="en-US" sz="3700" dirty="0">
                          <a:solidFill>
                            <a:srgbClr val="000000"/>
                          </a:solidFill>
                          <a:latin typeface="Roboto Condensed"/>
                        </a:rPr>
                        <a:t> </a:t>
                      </a:r>
                      <a:r>
                        <a:rPr lang="en-US" sz="3700" dirty="0" err="1">
                          <a:solidFill>
                            <a:srgbClr val="000000"/>
                          </a:solidFill>
                          <a:latin typeface="Roboto Condensed"/>
                        </a:rPr>
                        <a:t>bản</a:t>
                      </a:r>
                      <a:r>
                        <a:rPr lang="en-US" sz="3700" dirty="0">
                          <a:solidFill>
                            <a:srgbClr val="000000"/>
                          </a:solidFill>
                          <a:latin typeface="Roboto Condensed"/>
                        </a:rPr>
                        <a:t> </a:t>
                      </a:r>
                      <a:r>
                        <a:rPr lang="en-US" sz="3700" dirty="0" err="1">
                          <a:solidFill>
                            <a:srgbClr val="000000"/>
                          </a:solidFill>
                          <a:latin typeface="Roboto Condensed"/>
                        </a:rPr>
                        <a:t>thân</a:t>
                      </a:r>
                      <a:r>
                        <a:rPr lang="en-US" sz="3700" dirty="0">
                          <a:solidFill>
                            <a:srgbClr val="000000"/>
                          </a:solidFill>
                          <a:latin typeface="Roboto Condensed"/>
                        </a:rPr>
                        <a:t> </a:t>
                      </a:r>
                      <a:r>
                        <a:rPr lang="en-US" sz="3700" dirty="0" err="1">
                          <a:solidFill>
                            <a:srgbClr val="000000"/>
                          </a:solidFill>
                          <a:latin typeface="Roboto Condensed"/>
                        </a:rPr>
                        <a:t>đối</a:t>
                      </a:r>
                      <a:r>
                        <a:rPr lang="en-US" sz="3700" dirty="0">
                          <a:solidFill>
                            <a:srgbClr val="000000"/>
                          </a:solidFill>
                          <a:latin typeface="Roboto Condensed"/>
                        </a:rPr>
                        <a:t> </a:t>
                      </a:r>
                      <a:r>
                        <a:rPr lang="en-US" sz="3700" dirty="0" err="1">
                          <a:solidFill>
                            <a:srgbClr val="000000"/>
                          </a:solidFill>
                          <a:latin typeface="Roboto Condensed"/>
                        </a:rPr>
                        <a:t>với</a:t>
                      </a:r>
                      <a:r>
                        <a:rPr lang="en-US" sz="3700" dirty="0">
                          <a:solidFill>
                            <a:srgbClr val="000000"/>
                          </a:solidFill>
                          <a:latin typeface="Roboto Condensed"/>
                        </a:rPr>
                        <a:t> </a:t>
                      </a:r>
                      <a:r>
                        <a:rPr lang="en-US" sz="3700" dirty="0" err="1">
                          <a:solidFill>
                            <a:srgbClr val="000000"/>
                          </a:solidFill>
                          <a:latin typeface="Roboto Condensed"/>
                        </a:rPr>
                        <a:t>đất</a:t>
                      </a:r>
                      <a:r>
                        <a:rPr lang="en-US" sz="3700" dirty="0">
                          <a:solidFill>
                            <a:srgbClr val="000000"/>
                          </a:solidFill>
                          <a:latin typeface="Roboto Condensed"/>
                        </a:rPr>
                        <a:t> </a:t>
                      </a:r>
                      <a:r>
                        <a:rPr lang="en-US" sz="3700" dirty="0" err="1">
                          <a:solidFill>
                            <a:srgbClr val="000000"/>
                          </a:solidFill>
                          <a:latin typeface="Roboto Condensed"/>
                        </a:rPr>
                        <a:t>nước</a:t>
                      </a:r>
                      <a:r>
                        <a:rPr lang="en-US" sz="3700" dirty="0">
                          <a:solidFill>
                            <a:srgbClr val="000000"/>
                          </a:solidFill>
                          <a:latin typeface="Roboto Condensed"/>
                        </a:rPr>
                        <a:t>.</a:t>
                      </a:r>
                    </a:p>
                  </a:txBody>
                  <a:tcPr marL="190500" marR="190500" marT="190500" marB="190500" anchor="ctr">
                    <a:lnL w="28575" cap="flat" cmpd="sng" algn="ctr">
                      <a:solidFill>
                        <a:srgbClr val="6C453E"/>
                      </a:solidFill>
                      <a:prstDash val="solid"/>
                      <a:round/>
                      <a:headEnd type="none" w="med" len="med"/>
                      <a:tailEnd type="none" w="med" len="med"/>
                    </a:lnL>
                    <a:lnR w="28575" cap="flat" cmpd="sng" algn="ctr">
                      <a:solidFill>
                        <a:srgbClr val="6C453E"/>
                      </a:solidFill>
                      <a:prstDash val="solid"/>
                      <a:round/>
                      <a:headEnd type="none" w="med" len="med"/>
                      <a:tailEnd type="none" w="med" len="med"/>
                    </a:lnR>
                    <a:lnT w="28575" cap="flat" cmpd="sng" algn="ctr">
                      <a:solidFill>
                        <a:srgbClr val="6C453E"/>
                      </a:solidFill>
                      <a:prstDash val="solid"/>
                      <a:round/>
                      <a:headEnd type="none" w="med" len="med"/>
                      <a:tailEnd type="none" w="med" len="med"/>
                    </a:lnT>
                    <a:lnB w="28575" cap="flat" cmpd="sng" algn="ctr">
                      <a:solidFill>
                        <a:srgbClr val="6C453E"/>
                      </a:solidFill>
                      <a:prstDash val="solid"/>
                      <a:round/>
                      <a:headEnd type="none" w="med" len="med"/>
                      <a:tailEnd type="none" w="med" len="med"/>
                    </a:lnB>
                    <a:solidFill>
                      <a:srgbClr val="FEFAF0"/>
                    </a:solidFill>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4267200" y="495300"/>
            <a:ext cx="10629987" cy="6324842"/>
          </a:xfrm>
          <a:custGeom>
            <a:avLst/>
            <a:gdLst/>
            <a:ahLst/>
            <a:cxnLst/>
            <a:rect l="l" t="t" r="r" b="b"/>
            <a:pathLst>
              <a:path w="10629987" h="6324842">
                <a:moveTo>
                  <a:pt x="0" y="0"/>
                </a:moveTo>
                <a:lnTo>
                  <a:pt x="10629987" y="0"/>
                </a:lnTo>
                <a:lnTo>
                  <a:pt x="10629987" y="6324843"/>
                </a:lnTo>
                <a:lnTo>
                  <a:pt x="0" y="6324843"/>
                </a:lnTo>
                <a:lnTo>
                  <a:pt x="0" y="0"/>
                </a:lnTo>
                <a:close/>
              </a:path>
            </a:pathLst>
          </a:custGeom>
          <a:blipFill>
            <a:blip r:embed="rId2"/>
            <a:stretch>
              <a:fillRect/>
            </a:stretch>
          </a:blipFill>
        </p:spPr>
        <p:txBody>
          <a:bodyPr/>
          <a:lstStyle/>
          <a:p>
            <a:endParaRPr lang="en-US"/>
          </a:p>
        </p:txBody>
      </p:sp>
      <p:sp>
        <p:nvSpPr>
          <p:cNvPr id="14" name="TextBox 14"/>
          <p:cNvSpPr txBox="1"/>
          <p:nvPr/>
        </p:nvSpPr>
        <p:spPr>
          <a:xfrm>
            <a:off x="4433229" y="723900"/>
            <a:ext cx="9421542" cy="5260341"/>
          </a:xfrm>
          <a:prstGeom prst="rect">
            <a:avLst/>
          </a:prstGeom>
        </p:spPr>
        <p:txBody>
          <a:bodyPr lIns="0" tIns="0" rIns="0" bIns="0" rtlCol="0" anchor="t">
            <a:spAutoFit/>
          </a:bodyPr>
          <a:lstStyle/>
          <a:p>
            <a:pPr algn="ctr">
              <a:lnSpc>
                <a:spcPts val="7559"/>
              </a:lnSpc>
            </a:pPr>
            <a:r>
              <a:rPr lang="en-US" sz="5399" dirty="0" err="1">
                <a:solidFill>
                  <a:srgbClr val="FEFAF0"/>
                </a:solidFill>
                <a:latin typeface="Roboto Condensed Bold"/>
              </a:rPr>
              <a:t>Nhiệm</a:t>
            </a:r>
            <a:r>
              <a:rPr lang="en-US" sz="5399" dirty="0">
                <a:solidFill>
                  <a:srgbClr val="FEFAF0"/>
                </a:solidFill>
                <a:latin typeface="Roboto Condensed Bold"/>
              </a:rPr>
              <a:t> </a:t>
            </a:r>
            <a:r>
              <a:rPr lang="en-US" sz="5399" dirty="0" err="1">
                <a:solidFill>
                  <a:srgbClr val="FEFAF0"/>
                </a:solidFill>
                <a:latin typeface="Roboto Condensed Bold"/>
              </a:rPr>
              <a:t>vụ</a:t>
            </a:r>
            <a:r>
              <a:rPr lang="en-US" sz="5399" dirty="0">
                <a:solidFill>
                  <a:srgbClr val="FEFAF0"/>
                </a:solidFill>
                <a:latin typeface="Roboto Condensed Bold"/>
              </a:rPr>
              <a:t>:</a:t>
            </a:r>
          </a:p>
          <a:p>
            <a:pPr marL="1057906" lvl="1" indent="-528953" algn="just">
              <a:lnSpc>
                <a:spcPts val="6859"/>
              </a:lnSpc>
              <a:buFont typeface="Arial"/>
              <a:buChar char="•"/>
            </a:pPr>
            <a:r>
              <a:rPr lang="en-US" sz="4899" dirty="0">
                <a:solidFill>
                  <a:srgbClr val="FEFAF0"/>
                </a:solidFill>
                <a:latin typeface="Roboto Condensed"/>
              </a:rPr>
              <a:t>HS </a:t>
            </a:r>
            <a:r>
              <a:rPr lang="en-US" sz="4899" dirty="0" err="1">
                <a:solidFill>
                  <a:srgbClr val="FEFAF0"/>
                </a:solidFill>
                <a:latin typeface="Roboto Condensed"/>
              </a:rPr>
              <a:t>báo</a:t>
            </a:r>
            <a:r>
              <a:rPr lang="en-US" sz="4899" dirty="0">
                <a:solidFill>
                  <a:srgbClr val="FEFAF0"/>
                </a:solidFill>
                <a:latin typeface="Roboto Condensed"/>
              </a:rPr>
              <a:t> </a:t>
            </a:r>
            <a:r>
              <a:rPr lang="en-US" sz="4899" dirty="0" err="1">
                <a:solidFill>
                  <a:srgbClr val="FEFAF0"/>
                </a:solidFill>
                <a:latin typeface="Roboto Condensed"/>
              </a:rPr>
              <a:t>cáo</a:t>
            </a:r>
            <a:r>
              <a:rPr lang="en-US" sz="4899" dirty="0">
                <a:solidFill>
                  <a:srgbClr val="FEFAF0"/>
                </a:solidFill>
                <a:latin typeface="Roboto Condensed"/>
              </a:rPr>
              <a:t> </a:t>
            </a:r>
            <a:r>
              <a:rPr lang="en-US" sz="4899" dirty="0" err="1">
                <a:solidFill>
                  <a:srgbClr val="FEFAF0"/>
                </a:solidFill>
                <a:latin typeface="Roboto Condensed"/>
              </a:rPr>
              <a:t>nhiệm</a:t>
            </a:r>
            <a:r>
              <a:rPr lang="en-US" sz="4899" dirty="0">
                <a:solidFill>
                  <a:srgbClr val="FEFAF0"/>
                </a:solidFill>
                <a:latin typeface="Roboto Condensed"/>
              </a:rPr>
              <a:t> </a:t>
            </a:r>
            <a:r>
              <a:rPr lang="en-US" sz="4899" dirty="0" err="1">
                <a:solidFill>
                  <a:srgbClr val="FEFAF0"/>
                </a:solidFill>
                <a:latin typeface="Roboto Condensed"/>
              </a:rPr>
              <a:t>vụ</a:t>
            </a:r>
            <a:r>
              <a:rPr lang="en-US" sz="4899" dirty="0">
                <a:solidFill>
                  <a:srgbClr val="FEFAF0"/>
                </a:solidFill>
                <a:latin typeface="Roboto Condensed"/>
              </a:rPr>
              <a:t> </a:t>
            </a:r>
            <a:r>
              <a:rPr lang="en-US" sz="4899" dirty="0" err="1">
                <a:solidFill>
                  <a:srgbClr val="FEFAF0"/>
                </a:solidFill>
                <a:latin typeface="Roboto Condensed"/>
              </a:rPr>
              <a:t>đã</a:t>
            </a:r>
            <a:r>
              <a:rPr lang="en-US" sz="4899" dirty="0">
                <a:solidFill>
                  <a:srgbClr val="FEFAF0"/>
                </a:solidFill>
                <a:latin typeface="Roboto Condensed"/>
              </a:rPr>
              <a:t> </a:t>
            </a:r>
            <a:r>
              <a:rPr lang="en-US" sz="4899" dirty="0" err="1">
                <a:solidFill>
                  <a:srgbClr val="FEFAF0"/>
                </a:solidFill>
                <a:latin typeface="Roboto Condensed"/>
              </a:rPr>
              <a:t>tìm</a:t>
            </a:r>
            <a:r>
              <a:rPr lang="en-US" sz="4899" dirty="0">
                <a:solidFill>
                  <a:srgbClr val="FEFAF0"/>
                </a:solidFill>
                <a:latin typeface="Roboto Condensed"/>
              </a:rPr>
              <a:t> </a:t>
            </a:r>
            <a:r>
              <a:rPr lang="en-US" sz="4899" dirty="0" err="1">
                <a:solidFill>
                  <a:srgbClr val="FEFAF0"/>
                </a:solidFill>
                <a:latin typeface="Roboto Condensed"/>
              </a:rPr>
              <a:t>hiểu</a:t>
            </a:r>
            <a:r>
              <a:rPr lang="en-US" sz="4899" dirty="0">
                <a:solidFill>
                  <a:srgbClr val="FEFAF0"/>
                </a:solidFill>
                <a:latin typeface="Roboto Condensed"/>
              </a:rPr>
              <a:t> </a:t>
            </a:r>
            <a:r>
              <a:rPr lang="en-US" sz="4899" dirty="0" err="1">
                <a:solidFill>
                  <a:srgbClr val="FEFAF0"/>
                </a:solidFill>
                <a:latin typeface="Roboto Condensed"/>
              </a:rPr>
              <a:t>trước</a:t>
            </a:r>
            <a:r>
              <a:rPr lang="en-US" sz="4899" dirty="0">
                <a:solidFill>
                  <a:srgbClr val="FEFAF0"/>
                </a:solidFill>
                <a:latin typeface="Roboto Condensed"/>
              </a:rPr>
              <a:t> ở </a:t>
            </a:r>
            <a:r>
              <a:rPr lang="en-US" sz="4899" dirty="0" err="1">
                <a:solidFill>
                  <a:srgbClr val="FEFAF0"/>
                </a:solidFill>
                <a:latin typeface="Roboto Condensed"/>
              </a:rPr>
              <a:t>nhà</a:t>
            </a:r>
            <a:r>
              <a:rPr lang="en-US" sz="4899" dirty="0">
                <a:solidFill>
                  <a:srgbClr val="FEFAF0"/>
                </a:solidFill>
                <a:latin typeface="Roboto Condensed"/>
              </a:rPr>
              <a:t> </a:t>
            </a:r>
            <a:r>
              <a:rPr lang="en-US" sz="4899" dirty="0" err="1">
                <a:solidFill>
                  <a:srgbClr val="FEFAF0"/>
                </a:solidFill>
                <a:latin typeface="Roboto Condensed"/>
              </a:rPr>
              <a:t>theo</a:t>
            </a:r>
            <a:r>
              <a:rPr lang="en-US" sz="4899" dirty="0">
                <a:solidFill>
                  <a:srgbClr val="FEFAF0"/>
                </a:solidFill>
                <a:latin typeface="Roboto Condensed"/>
              </a:rPr>
              <a:t> </a:t>
            </a:r>
            <a:r>
              <a:rPr lang="en-US" sz="4899" dirty="0" err="1">
                <a:solidFill>
                  <a:srgbClr val="FEFAF0"/>
                </a:solidFill>
                <a:latin typeface="Roboto Condensed"/>
              </a:rPr>
              <a:t>phiếu</a:t>
            </a:r>
            <a:r>
              <a:rPr lang="en-US" sz="4899" dirty="0">
                <a:solidFill>
                  <a:srgbClr val="FEFAF0"/>
                </a:solidFill>
                <a:latin typeface="Roboto Condensed"/>
              </a:rPr>
              <a:t> </a:t>
            </a:r>
            <a:r>
              <a:rPr lang="en-US" sz="4899" dirty="0" err="1">
                <a:solidFill>
                  <a:srgbClr val="FEFAF0"/>
                </a:solidFill>
                <a:latin typeface="Roboto Condensed"/>
              </a:rPr>
              <a:t>gợi</a:t>
            </a:r>
            <a:r>
              <a:rPr lang="en-US" sz="4899" dirty="0">
                <a:solidFill>
                  <a:srgbClr val="FEFAF0"/>
                </a:solidFill>
                <a:latin typeface="Roboto Condensed"/>
              </a:rPr>
              <a:t> </a:t>
            </a:r>
            <a:r>
              <a:rPr lang="en-US" sz="4899" dirty="0" err="1">
                <a:solidFill>
                  <a:srgbClr val="FEFAF0"/>
                </a:solidFill>
                <a:latin typeface="Roboto Condensed"/>
              </a:rPr>
              <a:t>dẫn</a:t>
            </a:r>
            <a:endParaRPr lang="en-US" sz="4899" dirty="0">
              <a:solidFill>
                <a:srgbClr val="FEFAF0"/>
              </a:solidFill>
              <a:latin typeface="Roboto Condensed"/>
            </a:endParaRPr>
          </a:p>
          <a:p>
            <a:pPr marL="1057906" lvl="1" indent="-528953" algn="just">
              <a:lnSpc>
                <a:spcPts val="6859"/>
              </a:lnSpc>
              <a:buFont typeface="Arial"/>
              <a:buChar char="•"/>
            </a:pPr>
            <a:r>
              <a:rPr lang="en-US" sz="4899" dirty="0">
                <a:solidFill>
                  <a:srgbClr val="FEFAF0"/>
                </a:solidFill>
                <a:latin typeface="Roboto Condensed"/>
              </a:rPr>
              <a:t>4 </a:t>
            </a:r>
            <a:r>
              <a:rPr lang="en-US" sz="4899" dirty="0" err="1">
                <a:solidFill>
                  <a:srgbClr val="FEFAF0"/>
                </a:solidFill>
                <a:latin typeface="Roboto Condensed"/>
              </a:rPr>
              <a:t>nhóm</a:t>
            </a:r>
            <a:r>
              <a:rPr lang="en-US" sz="4899" dirty="0">
                <a:solidFill>
                  <a:srgbClr val="FEFAF0"/>
                </a:solidFill>
                <a:latin typeface="Roboto Condensed"/>
              </a:rPr>
              <a:t>, </a:t>
            </a:r>
            <a:r>
              <a:rPr lang="en-US" sz="4899" dirty="0" err="1">
                <a:solidFill>
                  <a:srgbClr val="FEFAF0"/>
                </a:solidFill>
                <a:latin typeface="Roboto Condensed"/>
              </a:rPr>
              <a:t>mỗi</a:t>
            </a:r>
            <a:r>
              <a:rPr lang="en-US" sz="4899" dirty="0">
                <a:solidFill>
                  <a:srgbClr val="FEFAF0"/>
                </a:solidFill>
                <a:latin typeface="Roboto Condensed"/>
              </a:rPr>
              <a:t> </a:t>
            </a:r>
            <a:r>
              <a:rPr lang="en-US" sz="4899" dirty="0" err="1">
                <a:solidFill>
                  <a:srgbClr val="FEFAF0"/>
                </a:solidFill>
                <a:latin typeface="Roboto Condensed"/>
              </a:rPr>
              <a:t>nhóm</a:t>
            </a:r>
            <a:r>
              <a:rPr lang="en-US" sz="4899" dirty="0">
                <a:solidFill>
                  <a:srgbClr val="FEFAF0"/>
                </a:solidFill>
                <a:latin typeface="Roboto Condensed"/>
              </a:rPr>
              <a:t> </a:t>
            </a:r>
            <a:r>
              <a:rPr lang="en-US" sz="4899" dirty="0" err="1">
                <a:solidFill>
                  <a:srgbClr val="FEFAF0"/>
                </a:solidFill>
                <a:latin typeface="Roboto Condensed"/>
              </a:rPr>
              <a:t>báo</a:t>
            </a:r>
            <a:r>
              <a:rPr lang="en-US" sz="4899" dirty="0">
                <a:solidFill>
                  <a:srgbClr val="FEFAF0"/>
                </a:solidFill>
                <a:latin typeface="Roboto Condensed"/>
              </a:rPr>
              <a:t> </a:t>
            </a:r>
            <a:r>
              <a:rPr lang="en-US" sz="4899" dirty="0" err="1">
                <a:solidFill>
                  <a:srgbClr val="FEFAF0"/>
                </a:solidFill>
                <a:latin typeface="Roboto Condensed"/>
              </a:rPr>
              <a:t>cáo</a:t>
            </a:r>
            <a:r>
              <a:rPr lang="en-US" sz="4899" dirty="0">
                <a:solidFill>
                  <a:srgbClr val="FEFAF0"/>
                </a:solidFill>
                <a:latin typeface="Roboto Condensed"/>
              </a:rPr>
              <a:t> </a:t>
            </a:r>
            <a:r>
              <a:rPr lang="en-US" sz="4899" dirty="0" err="1">
                <a:solidFill>
                  <a:srgbClr val="FEFAF0"/>
                </a:solidFill>
                <a:latin typeface="Roboto Condensed"/>
              </a:rPr>
              <a:t>nhiệm</a:t>
            </a:r>
            <a:r>
              <a:rPr lang="en-US" sz="4899" dirty="0">
                <a:solidFill>
                  <a:srgbClr val="FEFAF0"/>
                </a:solidFill>
                <a:latin typeface="Roboto Condensed"/>
              </a:rPr>
              <a:t> </a:t>
            </a:r>
            <a:r>
              <a:rPr lang="en-US" sz="4899" dirty="0" err="1">
                <a:solidFill>
                  <a:srgbClr val="FEFAF0"/>
                </a:solidFill>
                <a:latin typeface="Roboto Condensed"/>
              </a:rPr>
              <a:t>vụ</a:t>
            </a:r>
            <a:r>
              <a:rPr lang="en-US" sz="4899" dirty="0">
                <a:solidFill>
                  <a:srgbClr val="FEFAF0"/>
                </a:solidFill>
                <a:latin typeface="Roboto Condensed"/>
              </a:rPr>
              <a:t> </a:t>
            </a:r>
            <a:r>
              <a:rPr lang="en-US" sz="4899" dirty="0" err="1">
                <a:solidFill>
                  <a:srgbClr val="FEFAF0"/>
                </a:solidFill>
                <a:latin typeface="Roboto Condensed"/>
              </a:rPr>
              <a:t>của</a:t>
            </a:r>
            <a:r>
              <a:rPr lang="en-US" sz="4899" dirty="0">
                <a:solidFill>
                  <a:srgbClr val="FEFAF0"/>
                </a:solidFill>
                <a:latin typeface="Roboto Condensed"/>
              </a:rPr>
              <a:t> </a:t>
            </a:r>
            <a:r>
              <a:rPr lang="en-US" sz="4899" dirty="0" err="1">
                <a:solidFill>
                  <a:srgbClr val="FEFAF0"/>
                </a:solidFill>
                <a:latin typeface="Roboto Condensed"/>
              </a:rPr>
              <a:t>nhóm</a:t>
            </a:r>
            <a:r>
              <a:rPr lang="en-US" sz="4899" dirty="0">
                <a:solidFill>
                  <a:srgbClr val="FEFAF0"/>
                </a:solidFill>
                <a:latin typeface="Roboto Condensed"/>
              </a:rPr>
              <a:t> </a:t>
            </a:r>
            <a:r>
              <a:rPr lang="en-US" sz="4899" dirty="0" err="1">
                <a:solidFill>
                  <a:srgbClr val="FEFAF0"/>
                </a:solidFill>
                <a:latin typeface="Roboto Condensed"/>
              </a:rPr>
              <a:t>mình</a:t>
            </a:r>
            <a:r>
              <a:rPr lang="en-US" sz="4899" dirty="0">
                <a:solidFill>
                  <a:srgbClr val="FEFAF0"/>
                </a:solidFill>
                <a:latin typeface="Roboto Condensed"/>
              </a:rPr>
              <a:t> </a:t>
            </a:r>
            <a:r>
              <a:rPr lang="en-US" sz="4899" dirty="0" err="1">
                <a:solidFill>
                  <a:srgbClr val="FEFAF0"/>
                </a:solidFill>
                <a:latin typeface="Roboto Condensed"/>
              </a:rPr>
              <a:t>trong</a:t>
            </a:r>
            <a:r>
              <a:rPr lang="en-US" sz="4899" dirty="0">
                <a:solidFill>
                  <a:srgbClr val="FEFAF0"/>
                </a:solidFill>
                <a:latin typeface="Roboto Condensed"/>
              </a:rPr>
              <a:t> </a:t>
            </a:r>
            <a:r>
              <a:rPr lang="en-US" sz="4899" dirty="0" err="1">
                <a:solidFill>
                  <a:srgbClr val="FEFAF0"/>
                </a:solidFill>
                <a:latin typeface="Roboto Condensed"/>
              </a:rPr>
              <a:t>thời</a:t>
            </a:r>
            <a:r>
              <a:rPr lang="en-US" sz="4899" dirty="0">
                <a:solidFill>
                  <a:srgbClr val="FEFAF0"/>
                </a:solidFill>
                <a:latin typeface="Roboto Condensed"/>
              </a:rPr>
              <a:t> </a:t>
            </a:r>
            <a:r>
              <a:rPr lang="en-US" sz="4899" dirty="0" err="1">
                <a:solidFill>
                  <a:srgbClr val="FEFAF0"/>
                </a:solidFill>
                <a:latin typeface="Roboto Condensed"/>
              </a:rPr>
              <a:t>gian</a:t>
            </a:r>
            <a:r>
              <a:rPr lang="en-US" sz="4899" dirty="0">
                <a:solidFill>
                  <a:srgbClr val="FEFAF0"/>
                </a:solidFill>
                <a:latin typeface="Roboto Condensed"/>
              </a:rPr>
              <a:t> </a:t>
            </a:r>
            <a:r>
              <a:rPr lang="en-US" sz="4899" dirty="0" err="1">
                <a:solidFill>
                  <a:srgbClr val="FEFAF0"/>
                </a:solidFill>
                <a:latin typeface="Roboto Condensed"/>
              </a:rPr>
              <a:t>tối</a:t>
            </a:r>
            <a:r>
              <a:rPr lang="en-US" sz="4899" dirty="0">
                <a:solidFill>
                  <a:srgbClr val="FEFAF0"/>
                </a:solidFill>
                <a:latin typeface="Roboto Condensed"/>
              </a:rPr>
              <a:t> </a:t>
            </a:r>
            <a:r>
              <a:rPr lang="en-US" sz="4899" dirty="0" err="1">
                <a:solidFill>
                  <a:srgbClr val="FEFAF0"/>
                </a:solidFill>
                <a:latin typeface="Roboto Condensed"/>
              </a:rPr>
              <a:t>đa</a:t>
            </a:r>
            <a:r>
              <a:rPr lang="en-US" sz="4899" dirty="0">
                <a:solidFill>
                  <a:srgbClr val="FEFAF0"/>
                </a:solidFill>
                <a:latin typeface="Roboto Condensed"/>
              </a:rPr>
              <a:t> 5 </a:t>
            </a:r>
            <a:r>
              <a:rPr lang="en-US" sz="4899" dirty="0" err="1">
                <a:solidFill>
                  <a:srgbClr val="FEFAF0"/>
                </a:solidFill>
                <a:latin typeface="Roboto Condensed"/>
              </a:rPr>
              <a:t>phút</a:t>
            </a:r>
            <a:r>
              <a:rPr lang="en-US" sz="4899" dirty="0">
                <a:solidFill>
                  <a:srgbClr val="FEFAF0"/>
                </a:solidFill>
                <a:latin typeface="Roboto Condensed"/>
              </a:rPr>
              <a:t>/</a:t>
            </a:r>
            <a:r>
              <a:rPr lang="en-US" sz="4899" dirty="0" err="1">
                <a:solidFill>
                  <a:srgbClr val="FEFAF0"/>
                </a:solidFill>
                <a:latin typeface="Roboto Condensed"/>
              </a:rPr>
              <a:t>nhóm</a:t>
            </a:r>
            <a:endParaRPr lang="en-US" sz="4899" dirty="0">
              <a:solidFill>
                <a:srgbClr val="FEFAF0"/>
              </a:solidFill>
              <a:latin typeface="Roboto Condensed"/>
            </a:endParaRPr>
          </a:p>
        </p:txBody>
      </p:sp>
    </p:spTree>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68087">
            <a:off x="765661" y="8696463"/>
            <a:ext cx="706674" cy="720177"/>
          </a:xfrm>
          <a:custGeom>
            <a:avLst/>
            <a:gdLst/>
            <a:ahLst/>
            <a:cxnLst/>
            <a:rect l="l" t="t" r="r" b="b"/>
            <a:pathLst>
              <a:path w="706674" h="720177">
                <a:moveTo>
                  <a:pt x="0" y="0"/>
                </a:moveTo>
                <a:lnTo>
                  <a:pt x="706674" y="0"/>
                </a:lnTo>
                <a:lnTo>
                  <a:pt x="706674" y="720177"/>
                </a:lnTo>
                <a:lnTo>
                  <a:pt x="0" y="720177"/>
                </a:lnTo>
                <a:lnTo>
                  <a:pt x="0" y="0"/>
                </a:lnTo>
                <a:close/>
              </a:path>
            </a:pathLst>
          </a:custGeom>
          <a:blipFill>
            <a:blip r:embed="rId2"/>
            <a:stretch>
              <a:fillRect/>
            </a:stretch>
          </a:blipFill>
        </p:spPr>
        <p:txBody>
          <a:bodyPr/>
          <a:lstStyle/>
          <a:p>
            <a:endParaRPr lang="en-US"/>
          </a:p>
        </p:txBody>
      </p:sp>
      <p:sp>
        <p:nvSpPr>
          <p:cNvPr id="5" name="Freeform 5"/>
          <p:cNvSpPr/>
          <p:nvPr/>
        </p:nvSpPr>
        <p:spPr>
          <a:xfrm rot="-68087">
            <a:off x="16996261" y="668612"/>
            <a:ext cx="706674" cy="720177"/>
          </a:xfrm>
          <a:custGeom>
            <a:avLst/>
            <a:gdLst/>
            <a:ahLst/>
            <a:cxnLst/>
            <a:rect l="l" t="t" r="r" b="b"/>
            <a:pathLst>
              <a:path w="706674" h="720177">
                <a:moveTo>
                  <a:pt x="0" y="0"/>
                </a:moveTo>
                <a:lnTo>
                  <a:pt x="706674" y="0"/>
                </a:lnTo>
                <a:lnTo>
                  <a:pt x="706674" y="720176"/>
                </a:lnTo>
                <a:lnTo>
                  <a:pt x="0" y="720176"/>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1948008" y="2398251"/>
            <a:ext cx="2767869" cy="688975"/>
          </a:xfrm>
          <a:prstGeom prst="rect">
            <a:avLst/>
          </a:prstGeom>
        </p:spPr>
        <p:txBody>
          <a:bodyPr lIns="0" tIns="0" rIns="0" bIns="0" rtlCol="0" anchor="t">
            <a:spAutoFit/>
          </a:bodyPr>
          <a:lstStyle/>
          <a:p>
            <a:pPr algn="ctr">
              <a:lnSpc>
                <a:spcPts val="5600"/>
              </a:lnSpc>
            </a:pPr>
            <a:r>
              <a:rPr lang="en-US" sz="4000" dirty="0" err="1">
                <a:solidFill>
                  <a:srgbClr val="FFFBF2"/>
                </a:solidFill>
                <a:highlight>
                  <a:srgbClr val="800000"/>
                </a:highlight>
                <a:latin typeface="Roboto Condensed"/>
              </a:rPr>
              <a:t>Nhóm</a:t>
            </a:r>
            <a:r>
              <a:rPr lang="en-US" sz="4000" dirty="0">
                <a:solidFill>
                  <a:srgbClr val="FFFBF2"/>
                </a:solidFill>
                <a:highlight>
                  <a:srgbClr val="800000"/>
                </a:highlight>
                <a:latin typeface="Roboto Condensed"/>
              </a:rPr>
              <a:t> 1</a:t>
            </a:r>
          </a:p>
        </p:txBody>
      </p:sp>
      <p:sp>
        <p:nvSpPr>
          <p:cNvPr id="8" name="TextBox 8"/>
          <p:cNvSpPr txBox="1"/>
          <p:nvPr/>
        </p:nvSpPr>
        <p:spPr>
          <a:xfrm>
            <a:off x="5859480" y="3552256"/>
            <a:ext cx="3086152" cy="688975"/>
          </a:xfrm>
          <a:prstGeom prst="rect">
            <a:avLst/>
          </a:prstGeom>
        </p:spPr>
        <p:txBody>
          <a:bodyPr lIns="0" tIns="0" rIns="0" bIns="0" rtlCol="0" anchor="t">
            <a:spAutoFit/>
          </a:bodyPr>
          <a:lstStyle/>
          <a:p>
            <a:pPr algn="ctr">
              <a:lnSpc>
                <a:spcPts val="5600"/>
              </a:lnSpc>
            </a:pPr>
            <a:r>
              <a:rPr lang="en-US" sz="4000" dirty="0" err="1">
                <a:solidFill>
                  <a:srgbClr val="FFFBF2"/>
                </a:solidFill>
                <a:highlight>
                  <a:srgbClr val="800000"/>
                </a:highlight>
                <a:latin typeface="Roboto Condensed"/>
              </a:rPr>
              <a:t>Nhóm</a:t>
            </a:r>
            <a:r>
              <a:rPr lang="en-US" sz="4000" dirty="0">
                <a:solidFill>
                  <a:srgbClr val="FFFBF2"/>
                </a:solidFill>
                <a:highlight>
                  <a:srgbClr val="800000"/>
                </a:highlight>
                <a:latin typeface="Roboto Condensed"/>
              </a:rPr>
              <a:t> 2</a:t>
            </a:r>
          </a:p>
        </p:txBody>
      </p:sp>
      <p:sp>
        <p:nvSpPr>
          <p:cNvPr id="9" name="TextBox 9"/>
          <p:cNvSpPr txBox="1"/>
          <p:nvPr/>
        </p:nvSpPr>
        <p:spPr>
          <a:xfrm>
            <a:off x="10264679" y="2690437"/>
            <a:ext cx="2767869" cy="688975"/>
          </a:xfrm>
          <a:prstGeom prst="rect">
            <a:avLst/>
          </a:prstGeom>
        </p:spPr>
        <p:txBody>
          <a:bodyPr lIns="0" tIns="0" rIns="0" bIns="0" rtlCol="0" anchor="t">
            <a:spAutoFit/>
          </a:bodyPr>
          <a:lstStyle/>
          <a:p>
            <a:pPr algn="ctr">
              <a:lnSpc>
                <a:spcPts val="5600"/>
              </a:lnSpc>
            </a:pPr>
            <a:r>
              <a:rPr lang="en-US" sz="4000" dirty="0" err="1">
                <a:solidFill>
                  <a:srgbClr val="FFFBF2"/>
                </a:solidFill>
                <a:highlight>
                  <a:srgbClr val="800000"/>
                </a:highlight>
                <a:latin typeface="Roboto Condensed"/>
              </a:rPr>
              <a:t>Nhóm</a:t>
            </a:r>
            <a:r>
              <a:rPr lang="en-US" sz="4000" dirty="0">
                <a:solidFill>
                  <a:srgbClr val="FFFBF2"/>
                </a:solidFill>
                <a:highlight>
                  <a:srgbClr val="800000"/>
                </a:highlight>
                <a:latin typeface="Roboto Condensed"/>
              </a:rPr>
              <a:t> 3</a:t>
            </a:r>
          </a:p>
        </p:txBody>
      </p:sp>
      <p:sp>
        <p:nvSpPr>
          <p:cNvPr id="10" name="TextBox 10"/>
          <p:cNvSpPr txBox="1"/>
          <p:nvPr/>
        </p:nvSpPr>
        <p:spPr>
          <a:xfrm>
            <a:off x="14131032" y="471601"/>
            <a:ext cx="2767869" cy="688975"/>
          </a:xfrm>
          <a:prstGeom prst="rect">
            <a:avLst/>
          </a:prstGeom>
        </p:spPr>
        <p:txBody>
          <a:bodyPr lIns="0" tIns="0" rIns="0" bIns="0" rtlCol="0" anchor="t">
            <a:spAutoFit/>
          </a:bodyPr>
          <a:lstStyle/>
          <a:p>
            <a:pPr algn="ctr">
              <a:lnSpc>
                <a:spcPts val="5600"/>
              </a:lnSpc>
            </a:pPr>
            <a:r>
              <a:rPr lang="en-US" sz="4000" dirty="0" err="1">
                <a:solidFill>
                  <a:srgbClr val="FFFBF2"/>
                </a:solidFill>
                <a:highlight>
                  <a:srgbClr val="800000"/>
                </a:highlight>
                <a:latin typeface="Roboto Condensed"/>
              </a:rPr>
              <a:t>Nhóm</a:t>
            </a:r>
            <a:r>
              <a:rPr lang="en-US" sz="4000" dirty="0">
                <a:solidFill>
                  <a:srgbClr val="FFFBF2"/>
                </a:solidFill>
                <a:highlight>
                  <a:srgbClr val="800000"/>
                </a:highlight>
                <a:latin typeface="Roboto Condensed"/>
              </a:rPr>
              <a:t> 4</a:t>
            </a:r>
          </a:p>
        </p:txBody>
      </p:sp>
      <p:sp>
        <p:nvSpPr>
          <p:cNvPr id="16" name="TextBox 16"/>
          <p:cNvSpPr txBox="1"/>
          <p:nvPr/>
        </p:nvSpPr>
        <p:spPr>
          <a:xfrm>
            <a:off x="1479397" y="3552256"/>
            <a:ext cx="3615705" cy="6327775"/>
          </a:xfrm>
          <a:prstGeom prst="rect">
            <a:avLst/>
          </a:prstGeom>
        </p:spPr>
        <p:txBody>
          <a:bodyPr lIns="0" tIns="0" rIns="0" bIns="0" rtlCol="0" anchor="t">
            <a:spAutoFit/>
          </a:bodyPr>
          <a:lstStyle/>
          <a:p>
            <a:pPr algn="just">
              <a:lnSpc>
                <a:spcPts val="5600"/>
              </a:lnSpc>
              <a:spcBef>
                <a:spcPct val="0"/>
              </a:spcBef>
            </a:pPr>
            <a:r>
              <a:rPr lang="en-US" sz="4000">
                <a:solidFill>
                  <a:srgbClr val="000000"/>
                </a:solidFill>
                <a:latin typeface="Roboto Condensed"/>
              </a:rPr>
              <a:t>Xác định cốt truyện văn bản </a:t>
            </a:r>
            <a:r>
              <a:rPr lang="en-US" sz="4000">
                <a:solidFill>
                  <a:srgbClr val="000000"/>
                </a:solidFill>
                <a:latin typeface="Roboto Condensed Italics"/>
              </a:rPr>
              <a:t>Bên bờ Thiên Mạc.</a:t>
            </a:r>
            <a:r>
              <a:rPr lang="en-US" sz="4000">
                <a:solidFill>
                  <a:srgbClr val="000000"/>
                </a:solidFill>
                <a:latin typeface="Roboto Condensed"/>
              </a:rPr>
              <a:t> Theo em, cốt truyện trong đoạn trích này là cốt truyện đơn tuyến hay đa tuyến? Vì sao?</a:t>
            </a:r>
          </a:p>
        </p:txBody>
      </p:sp>
      <p:sp>
        <p:nvSpPr>
          <p:cNvPr id="17" name="TextBox 17"/>
          <p:cNvSpPr txBox="1"/>
          <p:nvPr/>
        </p:nvSpPr>
        <p:spPr>
          <a:xfrm>
            <a:off x="5859480" y="4340225"/>
            <a:ext cx="3547330" cy="4213225"/>
          </a:xfrm>
          <a:prstGeom prst="rect">
            <a:avLst/>
          </a:prstGeom>
        </p:spPr>
        <p:txBody>
          <a:bodyPr lIns="0" tIns="0" rIns="0" bIns="0" rtlCol="0" anchor="t">
            <a:spAutoFit/>
          </a:bodyPr>
          <a:lstStyle/>
          <a:p>
            <a:pPr algn="just">
              <a:lnSpc>
                <a:spcPts val="5600"/>
              </a:lnSpc>
              <a:spcBef>
                <a:spcPct val="0"/>
              </a:spcBef>
            </a:pPr>
            <a:r>
              <a:rPr lang="en-US" sz="4000">
                <a:solidFill>
                  <a:srgbClr val="000000"/>
                </a:solidFill>
                <a:latin typeface="Roboto Condensed"/>
              </a:rPr>
              <a:t>Tìm hiểu nhân vật người anh hùng Trần Bình Trọng (lời nói, suy nghĩ, hành động, phẩm chất)</a:t>
            </a:r>
          </a:p>
        </p:txBody>
      </p:sp>
      <p:sp>
        <p:nvSpPr>
          <p:cNvPr id="18" name="TextBox 18"/>
          <p:cNvSpPr txBox="1"/>
          <p:nvPr/>
        </p:nvSpPr>
        <p:spPr>
          <a:xfrm>
            <a:off x="10377238" y="3853881"/>
            <a:ext cx="3415895" cy="4213008"/>
          </a:xfrm>
          <a:prstGeom prst="rect">
            <a:avLst/>
          </a:prstGeom>
        </p:spPr>
        <p:txBody>
          <a:bodyPr lIns="0" tIns="0" rIns="0" bIns="0" rtlCol="0" anchor="t">
            <a:spAutoFit/>
          </a:bodyPr>
          <a:lstStyle/>
          <a:p>
            <a:pPr algn="just">
              <a:lnSpc>
                <a:spcPts val="5600"/>
              </a:lnSpc>
              <a:spcBef>
                <a:spcPct val="0"/>
              </a:spcBef>
            </a:pPr>
            <a:r>
              <a:rPr lang="en-US" sz="4000">
                <a:solidFill>
                  <a:srgbClr val="000000"/>
                </a:solidFill>
                <a:latin typeface="Roboto Condensed"/>
              </a:rPr>
              <a:t>Lập profile tướng Trần Quốc Tuấn và Hoàng Đỗ (lời nói, suy nghĩ, hành động, phẩm chất)</a:t>
            </a:r>
          </a:p>
        </p:txBody>
      </p:sp>
      <p:sp>
        <p:nvSpPr>
          <p:cNvPr id="19" name="TextBox 19"/>
          <p:cNvSpPr txBox="1"/>
          <p:nvPr/>
        </p:nvSpPr>
        <p:spPr>
          <a:xfrm>
            <a:off x="14351594" y="2084073"/>
            <a:ext cx="3466167" cy="4917822"/>
          </a:xfrm>
          <a:prstGeom prst="rect">
            <a:avLst/>
          </a:prstGeom>
        </p:spPr>
        <p:txBody>
          <a:bodyPr lIns="0" tIns="0" rIns="0" bIns="0" rtlCol="0" anchor="t">
            <a:spAutoFit/>
          </a:bodyPr>
          <a:lstStyle/>
          <a:p>
            <a:pPr algn="just">
              <a:lnSpc>
                <a:spcPts val="5600"/>
              </a:lnSpc>
              <a:spcBef>
                <a:spcPct val="0"/>
              </a:spcBef>
            </a:pPr>
            <a:r>
              <a:rPr lang="en-US" sz="4000">
                <a:solidFill>
                  <a:srgbClr val="000000"/>
                </a:solidFill>
                <a:latin typeface="Roboto Condensed"/>
              </a:rPr>
              <a:t>Đề tài, chủ đề của văn bản </a:t>
            </a:r>
            <a:r>
              <a:rPr lang="en-US" sz="4000">
                <a:solidFill>
                  <a:srgbClr val="000000"/>
                </a:solidFill>
                <a:latin typeface="Roboto Condensed Italics"/>
              </a:rPr>
              <a:t>Bên bờ Thiên Mạc</a:t>
            </a:r>
            <a:r>
              <a:rPr lang="en-US" sz="4000">
                <a:solidFill>
                  <a:srgbClr val="000000"/>
                </a:solidFill>
                <a:latin typeface="Roboto Condensed"/>
              </a:rPr>
              <a:t>; chia sẻ suy nghĩ của cá nhân được gợi ra từ văn bản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68087">
            <a:off x="17585522" y="2804475"/>
            <a:ext cx="457404" cy="466145"/>
          </a:xfrm>
          <a:custGeom>
            <a:avLst/>
            <a:gdLst/>
            <a:ahLst/>
            <a:cxnLst/>
            <a:rect l="l" t="t" r="r" b="b"/>
            <a:pathLst>
              <a:path w="457404" h="466145">
                <a:moveTo>
                  <a:pt x="0" y="0"/>
                </a:moveTo>
                <a:lnTo>
                  <a:pt x="457405" y="0"/>
                </a:lnTo>
                <a:lnTo>
                  <a:pt x="457405" y="466144"/>
                </a:lnTo>
                <a:lnTo>
                  <a:pt x="0" y="466144"/>
                </a:lnTo>
                <a:lnTo>
                  <a:pt x="0" y="0"/>
                </a:lnTo>
                <a:close/>
              </a:path>
            </a:pathLst>
          </a:custGeom>
          <a:blipFill>
            <a:blip r:embed="rId2"/>
            <a:stretch>
              <a:fillRect/>
            </a:stretch>
          </a:blipFill>
        </p:spPr>
        <p:txBody>
          <a:bodyPr/>
          <a:lstStyle/>
          <a:p>
            <a:endParaRPr lang="en-US"/>
          </a:p>
        </p:txBody>
      </p:sp>
      <p:sp>
        <p:nvSpPr>
          <p:cNvPr id="14" name="TextBox 14"/>
          <p:cNvSpPr txBox="1"/>
          <p:nvPr/>
        </p:nvSpPr>
        <p:spPr>
          <a:xfrm>
            <a:off x="-4365826" y="1798512"/>
            <a:ext cx="15092417" cy="1436291"/>
          </a:xfrm>
          <a:prstGeom prst="rect">
            <a:avLst/>
          </a:prstGeom>
        </p:spPr>
        <p:txBody>
          <a:bodyPr lIns="0" tIns="0" rIns="0" bIns="0" rtlCol="0" anchor="t">
            <a:spAutoFit/>
          </a:bodyPr>
          <a:lstStyle/>
          <a:p>
            <a:pPr algn="ctr">
              <a:lnSpc>
                <a:spcPts val="11199"/>
              </a:lnSpc>
            </a:pPr>
            <a:r>
              <a:rPr lang="en-US" sz="7999" dirty="0">
                <a:solidFill>
                  <a:srgbClr val="FF0000"/>
                </a:solidFill>
                <a:latin typeface="#9Slide05 VL Fadilla"/>
              </a:rPr>
              <a:t>b. </a:t>
            </a:r>
            <a:r>
              <a:rPr lang="en-US" sz="7999" dirty="0" err="1">
                <a:solidFill>
                  <a:srgbClr val="FF0000"/>
                </a:solidFill>
                <a:latin typeface="#9Slide05 VL Fadilla"/>
              </a:rPr>
              <a:t>Cốt</a:t>
            </a:r>
            <a:r>
              <a:rPr lang="en-US" sz="7999" dirty="0">
                <a:solidFill>
                  <a:srgbClr val="FF0000"/>
                </a:solidFill>
                <a:latin typeface="#9Slide05 VL Fadilla"/>
              </a:rPr>
              <a:t> </a:t>
            </a:r>
            <a:r>
              <a:rPr lang="en-US" sz="7999" dirty="0" err="1">
                <a:solidFill>
                  <a:srgbClr val="FF0000"/>
                </a:solidFill>
                <a:latin typeface="#9Slide05 VL Fadilla"/>
              </a:rPr>
              <a:t>truyện</a:t>
            </a:r>
            <a:endParaRPr lang="en-US" sz="7999" dirty="0">
              <a:solidFill>
                <a:srgbClr val="FF0000"/>
              </a:solidFill>
              <a:latin typeface="#9Slide05 VL Fadilla"/>
            </a:endParaRPr>
          </a:p>
        </p:txBody>
      </p:sp>
      <p:grpSp>
        <p:nvGrpSpPr>
          <p:cNvPr id="15" name="Group 15"/>
          <p:cNvGrpSpPr/>
          <p:nvPr/>
        </p:nvGrpSpPr>
        <p:grpSpPr>
          <a:xfrm>
            <a:off x="351795" y="3389403"/>
            <a:ext cx="17462429" cy="2006135"/>
            <a:chOff x="0" y="0"/>
            <a:chExt cx="4599158" cy="528365"/>
          </a:xfrm>
        </p:grpSpPr>
        <p:sp>
          <p:nvSpPr>
            <p:cNvPr id="16" name="Freeform 16"/>
            <p:cNvSpPr/>
            <p:nvPr/>
          </p:nvSpPr>
          <p:spPr>
            <a:xfrm>
              <a:off x="0" y="0"/>
              <a:ext cx="4599158" cy="528365"/>
            </a:xfrm>
            <a:custGeom>
              <a:avLst/>
              <a:gdLst/>
              <a:ahLst/>
              <a:cxnLst/>
              <a:rect l="l" t="t" r="r" b="b"/>
              <a:pathLst>
                <a:path w="4599158" h="528365">
                  <a:moveTo>
                    <a:pt x="22611" y="0"/>
                  </a:moveTo>
                  <a:lnTo>
                    <a:pt x="4576548" y="0"/>
                  </a:lnTo>
                  <a:cubicBezTo>
                    <a:pt x="4589035" y="0"/>
                    <a:pt x="4599158" y="10123"/>
                    <a:pt x="4599158" y="22611"/>
                  </a:cubicBezTo>
                  <a:lnTo>
                    <a:pt x="4599158" y="505754"/>
                  </a:lnTo>
                  <a:cubicBezTo>
                    <a:pt x="4599158" y="518242"/>
                    <a:pt x="4589035" y="528365"/>
                    <a:pt x="4576548" y="528365"/>
                  </a:cubicBezTo>
                  <a:lnTo>
                    <a:pt x="22611" y="528365"/>
                  </a:lnTo>
                  <a:cubicBezTo>
                    <a:pt x="10123" y="528365"/>
                    <a:pt x="0" y="518242"/>
                    <a:pt x="0" y="505754"/>
                  </a:cubicBezTo>
                  <a:lnTo>
                    <a:pt x="0" y="22611"/>
                  </a:lnTo>
                  <a:cubicBezTo>
                    <a:pt x="0" y="10123"/>
                    <a:pt x="10123" y="0"/>
                    <a:pt x="22611" y="0"/>
                  </a:cubicBezTo>
                  <a:close/>
                </a:path>
              </a:pathLst>
            </a:custGeom>
            <a:solidFill>
              <a:srgbClr val="DDBD8F"/>
            </a:solidFill>
          </p:spPr>
          <p:txBody>
            <a:bodyPr/>
            <a:lstStyle/>
            <a:p>
              <a:endParaRPr lang="en-US"/>
            </a:p>
          </p:txBody>
        </p:sp>
        <p:sp>
          <p:nvSpPr>
            <p:cNvPr id="17" name="TextBox 17"/>
            <p:cNvSpPr txBox="1"/>
            <p:nvPr/>
          </p:nvSpPr>
          <p:spPr>
            <a:xfrm>
              <a:off x="0" y="-28575"/>
              <a:ext cx="4599158" cy="55694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788198" y="3746500"/>
            <a:ext cx="16471102" cy="1464945"/>
          </a:xfrm>
          <a:prstGeom prst="rect">
            <a:avLst/>
          </a:prstGeom>
        </p:spPr>
        <p:txBody>
          <a:bodyPr lIns="0" tIns="0" rIns="0" bIns="0" rtlCol="0" anchor="t">
            <a:spAutoFit/>
          </a:bodyPr>
          <a:lstStyle/>
          <a:p>
            <a:pPr algn="just">
              <a:lnSpc>
                <a:spcPts val="5880"/>
              </a:lnSpc>
              <a:spcBef>
                <a:spcPct val="0"/>
              </a:spcBef>
            </a:pPr>
            <a:r>
              <a:rPr lang="en-US" sz="4200" dirty="0" err="1">
                <a:solidFill>
                  <a:srgbClr val="70563B"/>
                </a:solidFill>
                <a:latin typeface="Roboto Condensed"/>
              </a:rPr>
              <a:t>Trần</a:t>
            </a:r>
            <a:r>
              <a:rPr lang="en-US" sz="4200" dirty="0">
                <a:solidFill>
                  <a:srgbClr val="70563B"/>
                </a:solidFill>
                <a:latin typeface="Roboto Condensed"/>
              </a:rPr>
              <a:t> </a:t>
            </a:r>
            <a:r>
              <a:rPr lang="en-US" sz="4200" dirty="0" err="1">
                <a:solidFill>
                  <a:srgbClr val="70563B"/>
                </a:solidFill>
                <a:latin typeface="Roboto Condensed"/>
              </a:rPr>
              <a:t>Quốc</a:t>
            </a:r>
            <a:r>
              <a:rPr lang="en-US" sz="4200" dirty="0">
                <a:solidFill>
                  <a:srgbClr val="70563B"/>
                </a:solidFill>
                <a:latin typeface="Roboto Condensed"/>
              </a:rPr>
              <a:t> </a:t>
            </a:r>
            <a:r>
              <a:rPr lang="en-US" sz="4200" dirty="0" err="1">
                <a:solidFill>
                  <a:srgbClr val="70563B"/>
                </a:solidFill>
                <a:latin typeface="Roboto Condensed"/>
              </a:rPr>
              <a:t>Tuấn</a:t>
            </a:r>
            <a:r>
              <a:rPr lang="en-US" sz="4200" dirty="0">
                <a:solidFill>
                  <a:srgbClr val="70563B"/>
                </a:solidFill>
                <a:latin typeface="Roboto Condensed"/>
              </a:rPr>
              <a:t> </a:t>
            </a:r>
            <a:r>
              <a:rPr lang="en-US" sz="4200" dirty="0" err="1">
                <a:solidFill>
                  <a:srgbClr val="70563B"/>
                </a:solidFill>
                <a:latin typeface="Roboto Condensed"/>
              </a:rPr>
              <a:t>giao</a:t>
            </a:r>
            <a:r>
              <a:rPr lang="en-US" sz="4200" dirty="0">
                <a:solidFill>
                  <a:srgbClr val="70563B"/>
                </a:solidFill>
                <a:latin typeface="Roboto Condensed"/>
              </a:rPr>
              <a:t> </a:t>
            </a:r>
            <a:r>
              <a:rPr lang="en-US" sz="4200" dirty="0" err="1">
                <a:solidFill>
                  <a:srgbClr val="70563B"/>
                </a:solidFill>
                <a:latin typeface="Roboto Condensed"/>
              </a:rPr>
              <a:t>nhiệm</a:t>
            </a:r>
            <a:r>
              <a:rPr lang="en-US" sz="4200" dirty="0">
                <a:solidFill>
                  <a:srgbClr val="70563B"/>
                </a:solidFill>
                <a:latin typeface="Roboto Condensed"/>
              </a:rPr>
              <a:t> </a:t>
            </a:r>
            <a:r>
              <a:rPr lang="en-US" sz="4200" dirty="0" err="1">
                <a:solidFill>
                  <a:srgbClr val="70563B"/>
                </a:solidFill>
                <a:latin typeface="Roboto Condensed"/>
              </a:rPr>
              <a:t>vụ</a:t>
            </a:r>
            <a:r>
              <a:rPr lang="en-US" sz="4200" dirty="0">
                <a:solidFill>
                  <a:srgbClr val="70563B"/>
                </a:solidFill>
                <a:latin typeface="Roboto Condensed"/>
              </a:rPr>
              <a:t> </a:t>
            </a:r>
            <a:r>
              <a:rPr lang="en-US" sz="4200" dirty="0" err="1">
                <a:solidFill>
                  <a:srgbClr val="70563B"/>
                </a:solidFill>
                <a:latin typeface="Roboto Condensed"/>
              </a:rPr>
              <a:t>hết</a:t>
            </a:r>
            <a:r>
              <a:rPr lang="en-US" sz="4200" dirty="0">
                <a:solidFill>
                  <a:srgbClr val="70563B"/>
                </a:solidFill>
                <a:latin typeface="Roboto Condensed"/>
              </a:rPr>
              <a:t> </a:t>
            </a:r>
            <a:r>
              <a:rPr lang="en-US" sz="4200" dirty="0" err="1">
                <a:solidFill>
                  <a:srgbClr val="70563B"/>
                </a:solidFill>
                <a:latin typeface="Roboto Condensed"/>
              </a:rPr>
              <a:t>sức</a:t>
            </a:r>
            <a:r>
              <a:rPr lang="en-US" sz="4200" dirty="0">
                <a:solidFill>
                  <a:srgbClr val="70563B"/>
                </a:solidFill>
                <a:latin typeface="Roboto Condensed"/>
              </a:rPr>
              <a:t> </a:t>
            </a:r>
            <a:r>
              <a:rPr lang="en-US" sz="4200" dirty="0" err="1">
                <a:solidFill>
                  <a:srgbClr val="70563B"/>
                </a:solidFill>
                <a:latin typeface="Roboto Condensed"/>
              </a:rPr>
              <a:t>quan</a:t>
            </a:r>
            <a:r>
              <a:rPr lang="en-US" sz="4200" dirty="0">
                <a:solidFill>
                  <a:srgbClr val="70563B"/>
                </a:solidFill>
                <a:latin typeface="Roboto Condensed"/>
              </a:rPr>
              <a:t> </a:t>
            </a:r>
            <a:r>
              <a:rPr lang="en-US" sz="4200" dirty="0" err="1">
                <a:solidFill>
                  <a:srgbClr val="70563B"/>
                </a:solidFill>
                <a:latin typeface="Roboto Condensed"/>
              </a:rPr>
              <a:t>trọng</a:t>
            </a:r>
            <a:r>
              <a:rPr lang="en-US" sz="4200" dirty="0">
                <a:solidFill>
                  <a:srgbClr val="70563B"/>
                </a:solidFill>
                <a:latin typeface="Roboto Condensed"/>
              </a:rPr>
              <a:t> </a:t>
            </a:r>
            <a:r>
              <a:rPr lang="en-US" sz="4200" dirty="0" err="1">
                <a:solidFill>
                  <a:srgbClr val="70563B"/>
                </a:solidFill>
                <a:latin typeface="Roboto Condensed"/>
              </a:rPr>
              <a:t>và</a:t>
            </a:r>
            <a:r>
              <a:rPr lang="en-US" sz="4200" dirty="0">
                <a:solidFill>
                  <a:srgbClr val="70563B"/>
                </a:solidFill>
                <a:latin typeface="Roboto Condensed"/>
              </a:rPr>
              <a:t> </a:t>
            </a:r>
            <a:r>
              <a:rPr lang="en-US" sz="4200" dirty="0" err="1">
                <a:solidFill>
                  <a:srgbClr val="70563B"/>
                </a:solidFill>
                <a:latin typeface="Roboto Condensed"/>
              </a:rPr>
              <a:t>tuyệt</a:t>
            </a:r>
            <a:r>
              <a:rPr lang="en-US" sz="4200" dirty="0">
                <a:solidFill>
                  <a:srgbClr val="70563B"/>
                </a:solidFill>
                <a:latin typeface="Roboto Condensed"/>
              </a:rPr>
              <a:t> </a:t>
            </a:r>
            <a:r>
              <a:rPr lang="en-US" sz="4200" dirty="0" err="1">
                <a:solidFill>
                  <a:srgbClr val="70563B"/>
                </a:solidFill>
                <a:latin typeface="Roboto Condensed"/>
              </a:rPr>
              <a:t>mật</a:t>
            </a:r>
            <a:r>
              <a:rPr lang="en-US" sz="4200" dirty="0">
                <a:solidFill>
                  <a:srgbClr val="70563B"/>
                </a:solidFill>
                <a:latin typeface="Roboto Condensed"/>
              </a:rPr>
              <a:t> </a:t>
            </a:r>
            <a:r>
              <a:rPr lang="en-US" sz="4200" dirty="0" err="1">
                <a:solidFill>
                  <a:srgbClr val="70563B"/>
                </a:solidFill>
                <a:latin typeface="Roboto Condensed"/>
              </a:rPr>
              <a:t>cho</a:t>
            </a:r>
            <a:r>
              <a:rPr lang="en-US" sz="4200" dirty="0">
                <a:solidFill>
                  <a:srgbClr val="70563B"/>
                </a:solidFill>
                <a:latin typeface="Roboto Condensed"/>
              </a:rPr>
              <a:t> Hoàng </a:t>
            </a:r>
            <a:r>
              <a:rPr lang="en-US" sz="4200" dirty="0" err="1">
                <a:solidFill>
                  <a:srgbClr val="70563B"/>
                </a:solidFill>
                <a:latin typeface="Roboto Condensed"/>
              </a:rPr>
              <a:t>Đỗ</a:t>
            </a:r>
            <a:r>
              <a:rPr lang="en-US" sz="4200" dirty="0">
                <a:solidFill>
                  <a:srgbClr val="70563B"/>
                </a:solidFill>
                <a:latin typeface="Roboto Condensed"/>
              </a:rPr>
              <a:t>, con </a:t>
            </a:r>
            <a:r>
              <a:rPr lang="en-US" sz="4200" dirty="0" err="1">
                <a:solidFill>
                  <a:srgbClr val="70563B"/>
                </a:solidFill>
                <a:latin typeface="Roboto Condensed"/>
              </a:rPr>
              <a:t>ông</a:t>
            </a:r>
            <a:r>
              <a:rPr lang="en-US" sz="4200" dirty="0">
                <a:solidFill>
                  <a:srgbClr val="70563B"/>
                </a:solidFill>
                <a:latin typeface="Roboto Condensed"/>
              </a:rPr>
              <a:t> </a:t>
            </a:r>
            <a:r>
              <a:rPr lang="en-US" sz="4200" dirty="0" err="1">
                <a:solidFill>
                  <a:srgbClr val="70563B"/>
                </a:solidFill>
                <a:latin typeface="Roboto Condensed"/>
              </a:rPr>
              <a:t>già</a:t>
            </a:r>
            <a:r>
              <a:rPr lang="en-US" sz="4200" dirty="0">
                <a:solidFill>
                  <a:srgbClr val="70563B"/>
                </a:solidFill>
                <a:latin typeface="Roboto Condensed"/>
              </a:rPr>
              <a:t> </a:t>
            </a:r>
            <a:r>
              <a:rPr lang="en-US" sz="4200" dirty="0" err="1">
                <a:solidFill>
                  <a:srgbClr val="70563B"/>
                </a:solidFill>
                <a:latin typeface="Roboto Condensed"/>
              </a:rPr>
              <a:t>Màn</a:t>
            </a:r>
            <a:r>
              <a:rPr lang="en-US" sz="4200" dirty="0">
                <a:solidFill>
                  <a:srgbClr val="70563B"/>
                </a:solidFill>
                <a:latin typeface="Roboto Condensed"/>
              </a:rPr>
              <a:t> </a:t>
            </a:r>
            <a:r>
              <a:rPr lang="en-US" sz="4200" dirty="0" err="1">
                <a:solidFill>
                  <a:srgbClr val="70563B"/>
                </a:solidFill>
                <a:latin typeface="Roboto Condensed"/>
              </a:rPr>
              <a:t>Trò</a:t>
            </a:r>
            <a:r>
              <a:rPr lang="en-US" sz="4200" dirty="0">
                <a:solidFill>
                  <a:srgbClr val="70563B"/>
                </a:solidFill>
                <a:latin typeface="Roboto Condensed"/>
              </a:rPr>
              <a:t>, </a:t>
            </a:r>
            <a:r>
              <a:rPr lang="en-US" sz="4200" dirty="0" err="1">
                <a:solidFill>
                  <a:srgbClr val="70563B"/>
                </a:solidFill>
                <a:latin typeface="Roboto Condensed"/>
              </a:rPr>
              <a:t>một</a:t>
            </a:r>
            <a:r>
              <a:rPr lang="en-US" sz="4200" dirty="0">
                <a:solidFill>
                  <a:srgbClr val="70563B"/>
                </a:solidFill>
                <a:latin typeface="Roboto Condensed"/>
              </a:rPr>
              <a:t> </a:t>
            </a:r>
            <a:r>
              <a:rPr lang="en-US" sz="4200" dirty="0" err="1">
                <a:solidFill>
                  <a:srgbClr val="70563B"/>
                </a:solidFill>
                <a:latin typeface="Roboto Condensed"/>
              </a:rPr>
              <a:t>nô</a:t>
            </a:r>
            <a:r>
              <a:rPr lang="en-US" sz="4200" dirty="0">
                <a:solidFill>
                  <a:srgbClr val="70563B"/>
                </a:solidFill>
                <a:latin typeface="Roboto Condensed"/>
              </a:rPr>
              <a:t> </a:t>
            </a:r>
            <a:r>
              <a:rPr lang="en-US" sz="4200" dirty="0" err="1">
                <a:solidFill>
                  <a:srgbClr val="70563B"/>
                </a:solidFill>
                <a:latin typeface="Roboto Condensed"/>
              </a:rPr>
              <a:t>tì</a:t>
            </a:r>
            <a:r>
              <a:rPr lang="en-US" sz="4200" dirty="0">
                <a:solidFill>
                  <a:srgbClr val="70563B"/>
                </a:solidFill>
                <a:latin typeface="Roboto Condensed"/>
              </a:rPr>
              <a:t> ở </a:t>
            </a:r>
            <a:r>
              <a:rPr lang="en-US" sz="4200" dirty="0" err="1">
                <a:solidFill>
                  <a:srgbClr val="70563B"/>
                </a:solidFill>
                <a:latin typeface="Roboto Condensed"/>
              </a:rPr>
              <a:t>vùng</a:t>
            </a:r>
            <a:r>
              <a:rPr lang="en-US" sz="4200" dirty="0">
                <a:solidFill>
                  <a:srgbClr val="70563B"/>
                </a:solidFill>
                <a:latin typeface="Roboto Condensed"/>
              </a:rPr>
              <a:t> </a:t>
            </a:r>
            <a:r>
              <a:rPr lang="en-US" sz="4200" dirty="0" err="1">
                <a:solidFill>
                  <a:srgbClr val="70563B"/>
                </a:solidFill>
                <a:latin typeface="Roboto Condensed"/>
              </a:rPr>
              <a:t>Thiên</a:t>
            </a:r>
            <a:r>
              <a:rPr lang="en-US" sz="4200" dirty="0">
                <a:solidFill>
                  <a:srgbClr val="70563B"/>
                </a:solidFill>
                <a:latin typeface="Roboto Condensed"/>
              </a:rPr>
              <a:t> </a:t>
            </a:r>
            <a:r>
              <a:rPr lang="en-US" sz="4200" dirty="0" err="1">
                <a:solidFill>
                  <a:srgbClr val="70563B"/>
                </a:solidFill>
                <a:latin typeface="Roboto Condensed"/>
              </a:rPr>
              <a:t>Mạc</a:t>
            </a:r>
            <a:r>
              <a:rPr lang="en-US" sz="4200" dirty="0">
                <a:solidFill>
                  <a:srgbClr val="70563B"/>
                </a:solidFill>
                <a:latin typeface="Roboto Condensed"/>
              </a:rPr>
              <a:t>. </a:t>
            </a:r>
          </a:p>
        </p:txBody>
      </p:sp>
      <p:grpSp>
        <p:nvGrpSpPr>
          <p:cNvPr id="19" name="Group 19"/>
          <p:cNvGrpSpPr/>
          <p:nvPr/>
        </p:nvGrpSpPr>
        <p:grpSpPr>
          <a:xfrm>
            <a:off x="585068" y="5785082"/>
            <a:ext cx="17229156" cy="2006135"/>
            <a:chOff x="0" y="0"/>
            <a:chExt cx="4537720" cy="528365"/>
          </a:xfrm>
        </p:grpSpPr>
        <p:sp>
          <p:nvSpPr>
            <p:cNvPr id="20" name="Freeform 20"/>
            <p:cNvSpPr/>
            <p:nvPr/>
          </p:nvSpPr>
          <p:spPr>
            <a:xfrm>
              <a:off x="0" y="0"/>
              <a:ext cx="4537720" cy="528365"/>
            </a:xfrm>
            <a:custGeom>
              <a:avLst/>
              <a:gdLst/>
              <a:ahLst/>
              <a:cxnLst/>
              <a:rect l="l" t="t" r="r" b="b"/>
              <a:pathLst>
                <a:path w="4537720" h="528365">
                  <a:moveTo>
                    <a:pt x="22917" y="0"/>
                  </a:moveTo>
                  <a:lnTo>
                    <a:pt x="4514803" y="0"/>
                  </a:lnTo>
                  <a:cubicBezTo>
                    <a:pt x="4520881" y="0"/>
                    <a:pt x="4526711" y="2414"/>
                    <a:pt x="4531008" y="6712"/>
                  </a:cubicBezTo>
                  <a:cubicBezTo>
                    <a:pt x="4535306" y="11010"/>
                    <a:pt x="4537720" y="16839"/>
                    <a:pt x="4537720" y="22917"/>
                  </a:cubicBezTo>
                  <a:lnTo>
                    <a:pt x="4537720" y="505448"/>
                  </a:lnTo>
                  <a:cubicBezTo>
                    <a:pt x="4537720" y="518105"/>
                    <a:pt x="4527460" y="528365"/>
                    <a:pt x="4514803" y="528365"/>
                  </a:cubicBezTo>
                  <a:lnTo>
                    <a:pt x="22917" y="528365"/>
                  </a:lnTo>
                  <a:cubicBezTo>
                    <a:pt x="16839" y="528365"/>
                    <a:pt x="11010" y="525950"/>
                    <a:pt x="6712" y="521653"/>
                  </a:cubicBezTo>
                  <a:cubicBezTo>
                    <a:pt x="2414" y="517355"/>
                    <a:pt x="0" y="511526"/>
                    <a:pt x="0" y="505448"/>
                  </a:cubicBezTo>
                  <a:lnTo>
                    <a:pt x="0" y="22917"/>
                  </a:lnTo>
                  <a:cubicBezTo>
                    <a:pt x="0" y="10260"/>
                    <a:pt x="10260" y="0"/>
                    <a:pt x="22917" y="0"/>
                  </a:cubicBezTo>
                  <a:close/>
                </a:path>
              </a:pathLst>
            </a:custGeom>
            <a:solidFill>
              <a:srgbClr val="A58869"/>
            </a:solidFill>
          </p:spPr>
          <p:txBody>
            <a:bodyPr/>
            <a:lstStyle/>
            <a:p>
              <a:endParaRPr lang="en-US"/>
            </a:p>
          </p:txBody>
        </p:sp>
        <p:sp>
          <p:nvSpPr>
            <p:cNvPr id="21" name="TextBox 21"/>
            <p:cNvSpPr txBox="1"/>
            <p:nvPr/>
          </p:nvSpPr>
          <p:spPr>
            <a:xfrm>
              <a:off x="0" y="-28575"/>
              <a:ext cx="4537720" cy="556940"/>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869346" y="6012815"/>
            <a:ext cx="16711605" cy="1464945"/>
          </a:xfrm>
          <a:prstGeom prst="rect">
            <a:avLst/>
          </a:prstGeom>
        </p:spPr>
        <p:txBody>
          <a:bodyPr lIns="0" tIns="0" rIns="0" bIns="0" rtlCol="0" anchor="t">
            <a:spAutoFit/>
          </a:bodyPr>
          <a:lstStyle/>
          <a:p>
            <a:pPr algn="just">
              <a:lnSpc>
                <a:spcPts val="5880"/>
              </a:lnSpc>
              <a:spcBef>
                <a:spcPct val="0"/>
              </a:spcBef>
            </a:pPr>
            <a:r>
              <a:rPr lang="en-US" sz="4200" dirty="0" err="1">
                <a:solidFill>
                  <a:srgbClr val="FEFAF0"/>
                </a:solidFill>
                <a:latin typeface="Roboto Condensed"/>
              </a:rPr>
              <a:t>Trước</a:t>
            </a:r>
            <a:r>
              <a:rPr lang="en-US" sz="4200" dirty="0">
                <a:solidFill>
                  <a:srgbClr val="FEFAF0"/>
                </a:solidFill>
                <a:latin typeface="Roboto Condensed"/>
              </a:rPr>
              <a:t> </a:t>
            </a:r>
            <a:r>
              <a:rPr lang="en-US" sz="4200" dirty="0" err="1">
                <a:solidFill>
                  <a:srgbClr val="FEFAF0"/>
                </a:solidFill>
                <a:latin typeface="Roboto Condensed"/>
              </a:rPr>
              <a:t>giờ</a:t>
            </a:r>
            <a:r>
              <a:rPr lang="en-US" sz="4200" dirty="0">
                <a:solidFill>
                  <a:srgbClr val="FEFAF0"/>
                </a:solidFill>
                <a:latin typeface="Roboto Condensed"/>
              </a:rPr>
              <a:t> chia </a:t>
            </a:r>
            <a:r>
              <a:rPr lang="en-US" sz="4200" dirty="0" err="1">
                <a:solidFill>
                  <a:srgbClr val="FEFAF0"/>
                </a:solidFill>
                <a:latin typeface="Roboto Condensed"/>
              </a:rPr>
              <a:t>tay</a:t>
            </a:r>
            <a:r>
              <a:rPr lang="en-US" sz="4200" dirty="0">
                <a:solidFill>
                  <a:srgbClr val="FEFAF0"/>
                </a:solidFill>
                <a:latin typeface="Roboto Condensed"/>
              </a:rPr>
              <a:t>, </a:t>
            </a:r>
            <a:r>
              <a:rPr lang="en-US" sz="4200" dirty="0" err="1">
                <a:solidFill>
                  <a:srgbClr val="FEFAF0"/>
                </a:solidFill>
                <a:latin typeface="Roboto Condensed"/>
              </a:rPr>
              <a:t>Trần</a:t>
            </a:r>
            <a:r>
              <a:rPr lang="en-US" sz="4200" dirty="0">
                <a:solidFill>
                  <a:srgbClr val="FEFAF0"/>
                </a:solidFill>
                <a:latin typeface="Roboto Condensed"/>
              </a:rPr>
              <a:t> Bình </a:t>
            </a:r>
            <a:r>
              <a:rPr lang="en-US" sz="4200" dirty="0" err="1">
                <a:solidFill>
                  <a:srgbClr val="FEFAF0"/>
                </a:solidFill>
                <a:latin typeface="Roboto Condensed"/>
              </a:rPr>
              <a:t>Trọng</a:t>
            </a:r>
            <a:r>
              <a:rPr lang="en-US" sz="4200" dirty="0">
                <a:solidFill>
                  <a:srgbClr val="FEFAF0"/>
                </a:solidFill>
                <a:latin typeface="Roboto Condensed"/>
              </a:rPr>
              <a:t> </a:t>
            </a:r>
            <a:r>
              <a:rPr lang="en-US" sz="4200" dirty="0" err="1">
                <a:solidFill>
                  <a:srgbClr val="FEFAF0"/>
                </a:solidFill>
                <a:latin typeface="Roboto Condensed"/>
              </a:rPr>
              <a:t>đã</a:t>
            </a:r>
            <a:r>
              <a:rPr lang="en-US" sz="4200" dirty="0">
                <a:solidFill>
                  <a:srgbClr val="FEFAF0"/>
                </a:solidFill>
                <a:latin typeface="Roboto Condensed"/>
              </a:rPr>
              <a:t> </a:t>
            </a:r>
            <a:r>
              <a:rPr lang="en-US" sz="4200" dirty="0" err="1">
                <a:solidFill>
                  <a:srgbClr val="FEFAF0"/>
                </a:solidFill>
                <a:latin typeface="Roboto Condensed"/>
              </a:rPr>
              <a:t>xoá</a:t>
            </a:r>
            <a:r>
              <a:rPr lang="en-US" sz="4200" dirty="0">
                <a:solidFill>
                  <a:srgbClr val="FEFAF0"/>
                </a:solidFill>
                <a:latin typeface="Roboto Condensed"/>
              </a:rPr>
              <a:t> </a:t>
            </a:r>
            <a:r>
              <a:rPr lang="en-US" sz="4200" dirty="0" err="1">
                <a:solidFill>
                  <a:srgbClr val="FEFAF0"/>
                </a:solidFill>
                <a:latin typeface="Roboto Condensed"/>
              </a:rPr>
              <a:t>vết</a:t>
            </a:r>
            <a:r>
              <a:rPr lang="en-US" sz="4200" dirty="0">
                <a:solidFill>
                  <a:srgbClr val="FEFAF0"/>
                </a:solidFill>
                <a:latin typeface="Roboto Condensed"/>
              </a:rPr>
              <a:t> </a:t>
            </a:r>
            <a:r>
              <a:rPr lang="en-US" sz="4200" dirty="0" err="1">
                <a:solidFill>
                  <a:srgbClr val="FEFAF0"/>
                </a:solidFill>
                <a:latin typeface="Roboto Condensed"/>
              </a:rPr>
              <a:t>xăm</a:t>
            </a:r>
            <a:r>
              <a:rPr lang="en-US" sz="4200" dirty="0">
                <a:solidFill>
                  <a:srgbClr val="FEFAF0"/>
                </a:solidFill>
                <a:latin typeface="Roboto Condensed"/>
              </a:rPr>
              <a:t> </a:t>
            </a:r>
            <a:r>
              <a:rPr lang="en-US" sz="4200" dirty="0" err="1">
                <a:solidFill>
                  <a:srgbClr val="FEFAF0"/>
                </a:solidFill>
                <a:latin typeface="Roboto Condensed"/>
              </a:rPr>
              <a:t>nô</a:t>
            </a:r>
            <a:r>
              <a:rPr lang="en-US" sz="4200" dirty="0">
                <a:solidFill>
                  <a:srgbClr val="FEFAF0"/>
                </a:solidFill>
                <a:latin typeface="Roboto Condensed"/>
              </a:rPr>
              <a:t> </a:t>
            </a:r>
            <a:r>
              <a:rPr lang="en-US" sz="4200" dirty="0" err="1">
                <a:solidFill>
                  <a:srgbClr val="FEFAF0"/>
                </a:solidFill>
                <a:latin typeface="Roboto Condensed"/>
              </a:rPr>
              <a:t>tì</a:t>
            </a:r>
            <a:r>
              <a:rPr lang="en-US" sz="4200" dirty="0">
                <a:solidFill>
                  <a:srgbClr val="FEFAF0"/>
                </a:solidFill>
                <a:latin typeface="Roboto Condensed"/>
              </a:rPr>
              <a:t> </a:t>
            </a:r>
            <a:r>
              <a:rPr lang="en-US" sz="4200" dirty="0" err="1">
                <a:solidFill>
                  <a:srgbClr val="FEFAF0"/>
                </a:solidFill>
                <a:latin typeface="Roboto Condensed"/>
              </a:rPr>
              <a:t>trên</a:t>
            </a:r>
            <a:r>
              <a:rPr lang="en-US" sz="4200" dirty="0">
                <a:solidFill>
                  <a:srgbClr val="FEFAF0"/>
                </a:solidFill>
                <a:latin typeface="Roboto Condensed"/>
              </a:rPr>
              <a:t> </a:t>
            </a:r>
            <a:r>
              <a:rPr lang="en-US" sz="4200" dirty="0" err="1">
                <a:solidFill>
                  <a:srgbClr val="FEFAF0"/>
                </a:solidFill>
                <a:latin typeface="Roboto Condensed"/>
              </a:rPr>
              <a:t>trán</a:t>
            </a:r>
            <a:r>
              <a:rPr lang="en-US" sz="4200" dirty="0">
                <a:solidFill>
                  <a:srgbClr val="FEFAF0"/>
                </a:solidFill>
                <a:latin typeface="Roboto Condensed"/>
              </a:rPr>
              <a:t> Hoàng </a:t>
            </a:r>
            <a:r>
              <a:rPr lang="en-US" sz="4200" dirty="0" err="1">
                <a:solidFill>
                  <a:srgbClr val="FEFAF0"/>
                </a:solidFill>
                <a:latin typeface="Roboto Condensed"/>
              </a:rPr>
              <a:t>Đỗ</a:t>
            </a:r>
            <a:r>
              <a:rPr lang="en-US" sz="4200" dirty="0">
                <a:solidFill>
                  <a:srgbClr val="FEFAF0"/>
                </a:solidFill>
                <a:latin typeface="Roboto Condensed"/>
              </a:rPr>
              <a:t> </a:t>
            </a:r>
            <a:r>
              <a:rPr lang="en-US" sz="4200" dirty="0" err="1">
                <a:solidFill>
                  <a:srgbClr val="FEFAF0"/>
                </a:solidFill>
                <a:latin typeface="Roboto Condensed"/>
              </a:rPr>
              <a:t>để</a:t>
            </a:r>
            <a:r>
              <a:rPr lang="en-US" sz="4200" dirty="0">
                <a:solidFill>
                  <a:srgbClr val="FEFAF0"/>
                </a:solidFill>
                <a:latin typeface="Roboto Condensed"/>
              </a:rPr>
              <a:t> </a:t>
            </a:r>
            <a:r>
              <a:rPr lang="en-US" sz="4200" dirty="0" err="1">
                <a:solidFill>
                  <a:srgbClr val="FEFAF0"/>
                </a:solidFill>
                <a:latin typeface="Roboto Condensed"/>
              </a:rPr>
              <a:t>cậu</a:t>
            </a:r>
            <a:r>
              <a:rPr lang="en-US" sz="4200" dirty="0">
                <a:solidFill>
                  <a:srgbClr val="FEFAF0"/>
                </a:solidFill>
                <a:latin typeface="Roboto Condensed"/>
              </a:rPr>
              <a:t> </a:t>
            </a:r>
            <a:r>
              <a:rPr lang="en-US" sz="4200" dirty="0" err="1">
                <a:solidFill>
                  <a:srgbClr val="FEFAF0"/>
                </a:solidFill>
                <a:latin typeface="Roboto Condensed"/>
              </a:rPr>
              <a:t>bé</a:t>
            </a:r>
            <a:r>
              <a:rPr lang="en-US" sz="4200" dirty="0">
                <a:solidFill>
                  <a:srgbClr val="FEFAF0"/>
                </a:solidFill>
                <a:latin typeface="Roboto Condensed"/>
              </a:rPr>
              <a:t> </a:t>
            </a:r>
            <a:r>
              <a:rPr lang="en-US" sz="4200" dirty="0" err="1">
                <a:solidFill>
                  <a:srgbClr val="FEFAF0"/>
                </a:solidFill>
                <a:latin typeface="Roboto Condensed"/>
              </a:rPr>
              <a:t>trở</a:t>
            </a:r>
            <a:r>
              <a:rPr lang="en-US" sz="4200" dirty="0">
                <a:solidFill>
                  <a:srgbClr val="FEFAF0"/>
                </a:solidFill>
                <a:latin typeface="Roboto Condensed"/>
              </a:rPr>
              <a:t> </a:t>
            </a:r>
            <a:r>
              <a:rPr lang="en-US" sz="4200" dirty="0" err="1">
                <a:solidFill>
                  <a:srgbClr val="FEFAF0"/>
                </a:solidFill>
                <a:latin typeface="Roboto Condensed"/>
              </a:rPr>
              <a:t>thành</a:t>
            </a:r>
            <a:r>
              <a:rPr lang="en-US" sz="4200" dirty="0">
                <a:solidFill>
                  <a:srgbClr val="FEFAF0"/>
                </a:solidFill>
                <a:latin typeface="Roboto Condensed"/>
              </a:rPr>
              <a:t> </a:t>
            </a:r>
            <a:r>
              <a:rPr lang="en-US" sz="4200" dirty="0" err="1">
                <a:solidFill>
                  <a:srgbClr val="FEFAF0"/>
                </a:solidFill>
                <a:latin typeface="Roboto Condensed"/>
              </a:rPr>
              <a:t>người</a:t>
            </a:r>
            <a:r>
              <a:rPr lang="en-US" sz="4200" dirty="0">
                <a:solidFill>
                  <a:srgbClr val="FEFAF0"/>
                </a:solidFill>
                <a:latin typeface="Roboto Condensed"/>
              </a:rPr>
              <a:t> </a:t>
            </a:r>
            <a:r>
              <a:rPr lang="en-US" sz="4200" dirty="0" err="1">
                <a:solidFill>
                  <a:srgbClr val="FEFAF0"/>
                </a:solidFill>
                <a:latin typeface="Roboto Condensed"/>
              </a:rPr>
              <a:t>dân</a:t>
            </a:r>
            <a:r>
              <a:rPr lang="en-US" sz="4200" dirty="0">
                <a:solidFill>
                  <a:srgbClr val="FEFAF0"/>
                </a:solidFill>
                <a:latin typeface="Roboto Condensed"/>
              </a:rPr>
              <a:t> </a:t>
            </a:r>
            <a:r>
              <a:rPr lang="en-US" sz="4200" dirty="0" err="1">
                <a:solidFill>
                  <a:srgbClr val="FEFAF0"/>
                </a:solidFill>
                <a:latin typeface="Roboto Condensed"/>
              </a:rPr>
              <a:t>tự</a:t>
            </a:r>
            <a:r>
              <a:rPr lang="en-US" sz="4200" dirty="0">
                <a:solidFill>
                  <a:srgbClr val="FEFAF0"/>
                </a:solidFill>
                <a:latin typeface="Roboto Condensed"/>
              </a:rPr>
              <a:t> do.</a:t>
            </a:r>
          </a:p>
        </p:txBody>
      </p:sp>
      <p:grpSp>
        <p:nvGrpSpPr>
          <p:cNvPr id="23" name="Group 23"/>
          <p:cNvGrpSpPr/>
          <p:nvPr/>
        </p:nvGrpSpPr>
        <p:grpSpPr>
          <a:xfrm>
            <a:off x="5166453" y="8362717"/>
            <a:ext cx="5025507" cy="1499087"/>
            <a:chOff x="0" y="0"/>
            <a:chExt cx="1323590" cy="394821"/>
          </a:xfrm>
        </p:grpSpPr>
        <p:sp>
          <p:nvSpPr>
            <p:cNvPr id="24" name="Freeform 24"/>
            <p:cNvSpPr/>
            <p:nvPr/>
          </p:nvSpPr>
          <p:spPr>
            <a:xfrm>
              <a:off x="0" y="0"/>
              <a:ext cx="1323590" cy="394821"/>
            </a:xfrm>
            <a:custGeom>
              <a:avLst/>
              <a:gdLst/>
              <a:ahLst/>
              <a:cxnLst/>
              <a:rect l="l" t="t" r="r" b="b"/>
              <a:pathLst>
                <a:path w="1323590" h="394821">
                  <a:moveTo>
                    <a:pt x="78567" y="0"/>
                  </a:moveTo>
                  <a:lnTo>
                    <a:pt x="1245024" y="0"/>
                  </a:lnTo>
                  <a:cubicBezTo>
                    <a:pt x="1288415" y="0"/>
                    <a:pt x="1323590" y="35176"/>
                    <a:pt x="1323590" y="78567"/>
                  </a:cubicBezTo>
                  <a:lnTo>
                    <a:pt x="1323590" y="316255"/>
                  </a:lnTo>
                  <a:cubicBezTo>
                    <a:pt x="1323590" y="359646"/>
                    <a:pt x="1288415" y="394821"/>
                    <a:pt x="1245024" y="394821"/>
                  </a:cubicBezTo>
                  <a:lnTo>
                    <a:pt x="78567" y="394821"/>
                  </a:lnTo>
                  <a:cubicBezTo>
                    <a:pt x="35176" y="394821"/>
                    <a:pt x="0" y="359646"/>
                    <a:pt x="0" y="316255"/>
                  </a:cubicBezTo>
                  <a:lnTo>
                    <a:pt x="0" y="78567"/>
                  </a:lnTo>
                  <a:cubicBezTo>
                    <a:pt x="0" y="35176"/>
                    <a:pt x="35176" y="0"/>
                    <a:pt x="78567" y="0"/>
                  </a:cubicBezTo>
                  <a:close/>
                </a:path>
              </a:pathLst>
            </a:custGeom>
            <a:solidFill>
              <a:srgbClr val="DDC4A6"/>
            </a:solidFill>
          </p:spPr>
          <p:txBody>
            <a:bodyPr/>
            <a:lstStyle/>
            <a:p>
              <a:endParaRPr lang="en-US"/>
            </a:p>
          </p:txBody>
        </p:sp>
        <p:sp>
          <p:nvSpPr>
            <p:cNvPr id="25" name="TextBox 25"/>
            <p:cNvSpPr txBox="1"/>
            <p:nvPr/>
          </p:nvSpPr>
          <p:spPr>
            <a:xfrm>
              <a:off x="0" y="-28575"/>
              <a:ext cx="1323590" cy="423396"/>
            </a:xfrm>
            <a:prstGeom prst="rect">
              <a:avLst/>
            </a:prstGeom>
          </p:spPr>
          <p:txBody>
            <a:bodyPr lIns="50800" tIns="50800" rIns="50800" bIns="50800" rtlCol="0" anchor="ctr"/>
            <a:lstStyle/>
            <a:p>
              <a:pPr algn="ctr">
                <a:lnSpc>
                  <a:spcPts val="2659"/>
                </a:lnSpc>
              </a:pPr>
              <a:endParaRPr/>
            </a:p>
          </p:txBody>
        </p:sp>
      </p:grpSp>
      <p:sp>
        <p:nvSpPr>
          <p:cNvPr id="26" name="TextBox 26"/>
          <p:cNvSpPr txBox="1"/>
          <p:nvPr/>
        </p:nvSpPr>
        <p:spPr>
          <a:xfrm>
            <a:off x="5570758" y="8690621"/>
            <a:ext cx="4411442" cy="714939"/>
          </a:xfrm>
          <a:prstGeom prst="rect">
            <a:avLst/>
          </a:prstGeom>
        </p:spPr>
        <p:txBody>
          <a:bodyPr wrap="square" lIns="0" tIns="0" rIns="0" bIns="0" rtlCol="0" anchor="t">
            <a:spAutoFit/>
          </a:bodyPr>
          <a:lstStyle/>
          <a:p>
            <a:pPr algn="ctr">
              <a:lnSpc>
                <a:spcPts val="6019"/>
              </a:lnSpc>
              <a:spcBef>
                <a:spcPct val="0"/>
              </a:spcBef>
            </a:pPr>
            <a:r>
              <a:rPr lang="en-US" sz="4299" dirty="0" err="1">
                <a:solidFill>
                  <a:srgbClr val="605048"/>
                </a:solidFill>
                <a:latin typeface="Roboto Condensed Bold Italics"/>
              </a:rPr>
              <a:t>Cốt</a:t>
            </a:r>
            <a:r>
              <a:rPr lang="en-US" sz="4299" dirty="0">
                <a:solidFill>
                  <a:srgbClr val="605048"/>
                </a:solidFill>
                <a:latin typeface="Roboto Condensed Bold Italics"/>
              </a:rPr>
              <a:t> </a:t>
            </a:r>
            <a:r>
              <a:rPr lang="en-US" sz="4299" dirty="0" err="1">
                <a:solidFill>
                  <a:srgbClr val="605048"/>
                </a:solidFill>
                <a:latin typeface="Roboto Condensed Bold Italics"/>
              </a:rPr>
              <a:t>truyện</a:t>
            </a:r>
            <a:r>
              <a:rPr lang="en-US" sz="4299" dirty="0">
                <a:solidFill>
                  <a:srgbClr val="605048"/>
                </a:solidFill>
                <a:latin typeface="Roboto Condensed Bold Italics"/>
              </a:rPr>
              <a:t> </a:t>
            </a:r>
            <a:r>
              <a:rPr lang="en-US" sz="4299" dirty="0" err="1">
                <a:solidFill>
                  <a:srgbClr val="605048"/>
                </a:solidFill>
                <a:latin typeface="Roboto Condensed Bold Italics"/>
              </a:rPr>
              <a:t>đa</a:t>
            </a:r>
            <a:r>
              <a:rPr lang="en-US" sz="4299" dirty="0">
                <a:solidFill>
                  <a:srgbClr val="605048"/>
                </a:solidFill>
                <a:latin typeface="Roboto Condensed Bold Italics"/>
              </a:rPr>
              <a:t> </a:t>
            </a:r>
            <a:r>
              <a:rPr lang="en-US" sz="4299" dirty="0" err="1">
                <a:solidFill>
                  <a:srgbClr val="605048"/>
                </a:solidFill>
                <a:latin typeface="Roboto Condensed Bold Italics"/>
              </a:rPr>
              <a:t>tuyến</a:t>
            </a:r>
            <a:endParaRPr lang="en-US" sz="4299" dirty="0">
              <a:solidFill>
                <a:srgbClr val="605048"/>
              </a:solidFill>
              <a:latin typeface="Roboto Condensed Bold Italics"/>
            </a:endParaRPr>
          </a:p>
        </p:txBody>
      </p:sp>
      <p:sp>
        <p:nvSpPr>
          <p:cNvPr id="27" name="Freeform 27"/>
          <p:cNvSpPr/>
          <p:nvPr/>
        </p:nvSpPr>
        <p:spPr>
          <a:xfrm rot="-4971895">
            <a:off x="3532966" y="8421836"/>
            <a:ext cx="1395200" cy="1032448"/>
          </a:xfrm>
          <a:custGeom>
            <a:avLst/>
            <a:gdLst/>
            <a:ahLst/>
            <a:cxnLst/>
            <a:rect l="l" t="t" r="r" b="b"/>
            <a:pathLst>
              <a:path w="1395200" h="1032448">
                <a:moveTo>
                  <a:pt x="0" y="0"/>
                </a:moveTo>
                <a:lnTo>
                  <a:pt x="1395200" y="0"/>
                </a:lnTo>
                <a:lnTo>
                  <a:pt x="1395200" y="1032448"/>
                </a:lnTo>
                <a:lnTo>
                  <a:pt x="0" y="10324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1000"/>
                                        <p:tgtEl>
                                          <p:spTgt spid="27"/>
                                        </p:tgtEl>
                                      </p:cBhvr>
                                    </p:animEffect>
                                    <p:anim calcmode="lin" valueType="num">
                                      <p:cBhvr>
                                        <p:cTn id="32" dur="1000" fill="hold"/>
                                        <p:tgtEl>
                                          <p:spTgt spid="27"/>
                                        </p:tgtEl>
                                        <p:attrNameLst>
                                          <p:attrName>ppt_x</p:attrName>
                                        </p:attrNameLst>
                                      </p:cBhvr>
                                      <p:tavLst>
                                        <p:tav tm="0">
                                          <p:val>
                                            <p:strVal val="#ppt_x"/>
                                          </p:val>
                                        </p:tav>
                                        <p:tav tm="100000">
                                          <p:val>
                                            <p:strVal val="#ppt_x"/>
                                          </p:val>
                                        </p:tav>
                                      </p:tavLst>
                                    </p:anim>
                                    <p:anim calcmode="lin" valueType="num">
                                      <p:cBhvr>
                                        <p:cTn id="33" dur="1000" fill="hold"/>
                                        <p:tgtEl>
                                          <p:spTgt spid="2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1000"/>
                                        <p:tgtEl>
                                          <p:spTgt spid="23"/>
                                        </p:tgtEl>
                                      </p:cBhvr>
                                    </p:animEffect>
                                    <p:anim calcmode="lin" valueType="num">
                                      <p:cBhvr>
                                        <p:cTn id="42" dur="1000" fill="hold"/>
                                        <p:tgtEl>
                                          <p:spTgt spid="23"/>
                                        </p:tgtEl>
                                        <p:attrNameLst>
                                          <p:attrName>ppt_x</p:attrName>
                                        </p:attrNameLst>
                                      </p:cBhvr>
                                      <p:tavLst>
                                        <p:tav tm="0">
                                          <p:val>
                                            <p:strVal val="#ppt_x"/>
                                          </p:val>
                                        </p:tav>
                                        <p:tav tm="100000">
                                          <p:val>
                                            <p:strVal val="#ppt_x"/>
                                          </p:val>
                                        </p:tav>
                                      </p:tavLst>
                                    </p:anim>
                                    <p:anim calcmode="lin" valueType="num">
                                      <p:cBhvr>
                                        <p:cTn id="4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6" grpId="0"/>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25086" y="3475329"/>
            <a:ext cx="5201373" cy="5201373"/>
            <a:chOff x="0" y="0"/>
            <a:chExt cx="6935164" cy="6935164"/>
          </a:xfrm>
        </p:grpSpPr>
        <p:sp>
          <p:nvSpPr>
            <p:cNvPr id="5" name="Freeform 5"/>
            <p:cNvSpPr/>
            <p:nvPr/>
          </p:nvSpPr>
          <p:spPr>
            <a:xfrm>
              <a:off x="76200" y="76200"/>
              <a:ext cx="6782816" cy="6782816"/>
            </a:xfrm>
            <a:custGeom>
              <a:avLst/>
              <a:gdLst/>
              <a:ahLst/>
              <a:cxnLst/>
              <a:rect l="l" t="t" r="r" b="b"/>
              <a:pathLst>
                <a:path w="6782816" h="6782816">
                  <a:moveTo>
                    <a:pt x="0" y="3391408"/>
                  </a:moveTo>
                  <a:cubicBezTo>
                    <a:pt x="0" y="1518412"/>
                    <a:pt x="1518412" y="0"/>
                    <a:pt x="3391408" y="0"/>
                  </a:cubicBezTo>
                  <a:cubicBezTo>
                    <a:pt x="5264404" y="0"/>
                    <a:pt x="6782816" y="1518412"/>
                    <a:pt x="6782816" y="3391408"/>
                  </a:cubicBezTo>
                  <a:cubicBezTo>
                    <a:pt x="6782816" y="5264404"/>
                    <a:pt x="5264404" y="6782816"/>
                    <a:pt x="3391408" y="6782816"/>
                  </a:cubicBezTo>
                  <a:cubicBezTo>
                    <a:pt x="1518412" y="6782816"/>
                    <a:pt x="0" y="5264404"/>
                    <a:pt x="0" y="3391408"/>
                  </a:cubicBezTo>
                  <a:close/>
                </a:path>
              </a:pathLst>
            </a:custGeom>
            <a:blipFill>
              <a:blip r:embed="rId2"/>
              <a:stretch>
                <a:fillRect l="-38785" r="-38785"/>
              </a:stretch>
            </a:blipFill>
          </p:spPr>
          <p:txBody>
            <a:bodyPr/>
            <a:lstStyle/>
            <a:p>
              <a:endParaRPr lang="en-US"/>
            </a:p>
          </p:txBody>
        </p:sp>
        <p:sp>
          <p:nvSpPr>
            <p:cNvPr id="6" name="Freeform 6"/>
            <p:cNvSpPr/>
            <p:nvPr/>
          </p:nvSpPr>
          <p:spPr>
            <a:xfrm>
              <a:off x="0" y="0"/>
              <a:ext cx="6935216" cy="6935216"/>
            </a:xfrm>
            <a:custGeom>
              <a:avLst/>
              <a:gdLst/>
              <a:ahLst/>
              <a:cxnLst/>
              <a:rect l="l" t="t" r="r" b="b"/>
              <a:pathLst>
                <a:path w="6935216" h="6935216">
                  <a:moveTo>
                    <a:pt x="0" y="3467608"/>
                  </a:moveTo>
                  <a:cubicBezTo>
                    <a:pt x="0" y="1552448"/>
                    <a:pt x="1552448" y="0"/>
                    <a:pt x="3467608" y="0"/>
                  </a:cubicBezTo>
                  <a:lnTo>
                    <a:pt x="3467608" y="76200"/>
                  </a:lnTo>
                  <a:lnTo>
                    <a:pt x="3467608" y="0"/>
                  </a:lnTo>
                  <a:cubicBezTo>
                    <a:pt x="5382641" y="0"/>
                    <a:pt x="6935216" y="1552448"/>
                    <a:pt x="6935216" y="3467608"/>
                  </a:cubicBezTo>
                  <a:cubicBezTo>
                    <a:pt x="6935216" y="5382768"/>
                    <a:pt x="5382641" y="6935216"/>
                    <a:pt x="3467608" y="6935216"/>
                  </a:cubicBezTo>
                  <a:lnTo>
                    <a:pt x="3467608" y="6859016"/>
                  </a:lnTo>
                  <a:lnTo>
                    <a:pt x="3467608" y="6935216"/>
                  </a:lnTo>
                  <a:cubicBezTo>
                    <a:pt x="1552448" y="6935216"/>
                    <a:pt x="0" y="5382641"/>
                    <a:pt x="0" y="3467608"/>
                  </a:cubicBezTo>
                  <a:lnTo>
                    <a:pt x="76200" y="3467608"/>
                  </a:lnTo>
                  <a:lnTo>
                    <a:pt x="140589" y="3508375"/>
                  </a:lnTo>
                  <a:cubicBezTo>
                    <a:pt x="122428" y="3537077"/>
                    <a:pt x="87503" y="3550285"/>
                    <a:pt x="54991" y="3540760"/>
                  </a:cubicBezTo>
                  <a:cubicBezTo>
                    <a:pt x="22479" y="3531235"/>
                    <a:pt x="0" y="3501517"/>
                    <a:pt x="0" y="3467608"/>
                  </a:cubicBezTo>
                  <a:moveTo>
                    <a:pt x="152400" y="3467608"/>
                  </a:moveTo>
                  <a:lnTo>
                    <a:pt x="76200" y="3467608"/>
                  </a:lnTo>
                  <a:lnTo>
                    <a:pt x="11811" y="3426841"/>
                  </a:lnTo>
                  <a:cubicBezTo>
                    <a:pt x="29972" y="3398139"/>
                    <a:pt x="64897" y="3384931"/>
                    <a:pt x="97409" y="3394456"/>
                  </a:cubicBezTo>
                  <a:cubicBezTo>
                    <a:pt x="129921" y="3403981"/>
                    <a:pt x="152400" y="3433699"/>
                    <a:pt x="152400" y="3467608"/>
                  </a:cubicBezTo>
                  <a:cubicBezTo>
                    <a:pt x="152400" y="5298567"/>
                    <a:pt x="1636649" y="6782816"/>
                    <a:pt x="3467608" y="6782816"/>
                  </a:cubicBezTo>
                  <a:cubicBezTo>
                    <a:pt x="5298567" y="6782816"/>
                    <a:pt x="6782816" y="5298567"/>
                    <a:pt x="6782816" y="3467608"/>
                  </a:cubicBezTo>
                  <a:lnTo>
                    <a:pt x="6859016" y="3467608"/>
                  </a:lnTo>
                  <a:lnTo>
                    <a:pt x="6782816" y="3467608"/>
                  </a:lnTo>
                  <a:cubicBezTo>
                    <a:pt x="6782816" y="1636649"/>
                    <a:pt x="5298567" y="152400"/>
                    <a:pt x="3467608" y="152400"/>
                  </a:cubicBezTo>
                  <a:lnTo>
                    <a:pt x="3467608" y="76200"/>
                  </a:lnTo>
                  <a:lnTo>
                    <a:pt x="3467608" y="152400"/>
                  </a:lnTo>
                  <a:cubicBezTo>
                    <a:pt x="1636649" y="152400"/>
                    <a:pt x="152400" y="1636649"/>
                    <a:pt x="152400" y="3467608"/>
                  </a:cubicBezTo>
                  <a:close/>
                </a:path>
              </a:pathLst>
            </a:custGeom>
            <a:solidFill>
              <a:srgbClr val="D4C1A0"/>
            </a:solidFill>
          </p:spPr>
          <p:txBody>
            <a:bodyPr/>
            <a:lstStyle/>
            <a:p>
              <a:endParaRPr lang="en-US"/>
            </a:p>
          </p:txBody>
        </p:sp>
      </p:grpSp>
      <p:grpSp>
        <p:nvGrpSpPr>
          <p:cNvPr id="7" name="Group 7"/>
          <p:cNvGrpSpPr/>
          <p:nvPr/>
        </p:nvGrpSpPr>
        <p:grpSpPr>
          <a:xfrm>
            <a:off x="468033" y="3218277"/>
            <a:ext cx="5715478" cy="5715478"/>
            <a:chOff x="0" y="0"/>
            <a:chExt cx="7620638" cy="7620638"/>
          </a:xfrm>
        </p:grpSpPr>
        <p:sp>
          <p:nvSpPr>
            <p:cNvPr id="8" name="Freeform 8"/>
            <p:cNvSpPr/>
            <p:nvPr/>
          </p:nvSpPr>
          <p:spPr>
            <a:xfrm>
              <a:off x="0" y="1270"/>
              <a:ext cx="7462647" cy="7172706"/>
            </a:xfrm>
            <a:custGeom>
              <a:avLst/>
              <a:gdLst/>
              <a:ahLst/>
              <a:cxnLst/>
              <a:rect l="l" t="t" r="r" b="b"/>
              <a:pathLst>
                <a:path w="7462647" h="7172706">
                  <a:moveTo>
                    <a:pt x="16510" y="3451479"/>
                  </a:moveTo>
                  <a:cubicBezTo>
                    <a:pt x="21209" y="3400298"/>
                    <a:pt x="27051" y="3349498"/>
                    <a:pt x="33782" y="3298952"/>
                  </a:cubicBezTo>
                  <a:lnTo>
                    <a:pt x="84074" y="3305683"/>
                  </a:lnTo>
                  <a:cubicBezTo>
                    <a:pt x="77343" y="3355594"/>
                    <a:pt x="71755" y="3405759"/>
                    <a:pt x="67056" y="3456178"/>
                  </a:cubicBezTo>
                  <a:close/>
                  <a:moveTo>
                    <a:pt x="116840" y="3101848"/>
                  </a:moveTo>
                  <a:cubicBezTo>
                    <a:pt x="126365" y="3051429"/>
                    <a:pt x="136906" y="3001391"/>
                    <a:pt x="148336" y="2951734"/>
                  </a:cubicBezTo>
                  <a:lnTo>
                    <a:pt x="197866" y="2963164"/>
                  </a:lnTo>
                  <a:cubicBezTo>
                    <a:pt x="186563" y="3012186"/>
                    <a:pt x="176149" y="3061589"/>
                    <a:pt x="166751" y="3111246"/>
                  </a:cubicBezTo>
                  <a:close/>
                  <a:moveTo>
                    <a:pt x="249809" y="2763139"/>
                  </a:moveTo>
                  <a:cubicBezTo>
                    <a:pt x="264033" y="2713863"/>
                    <a:pt x="279273" y="2665095"/>
                    <a:pt x="295402" y="2616708"/>
                  </a:cubicBezTo>
                  <a:lnTo>
                    <a:pt x="343535" y="2632837"/>
                  </a:lnTo>
                  <a:cubicBezTo>
                    <a:pt x="327660" y="2680589"/>
                    <a:pt x="312674" y="2728722"/>
                    <a:pt x="298577" y="2777363"/>
                  </a:cubicBezTo>
                  <a:close/>
                  <a:moveTo>
                    <a:pt x="414147" y="2438654"/>
                  </a:moveTo>
                  <a:cubicBezTo>
                    <a:pt x="432943" y="2391029"/>
                    <a:pt x="452755" y="2343785"/>
                    <a:pt x="473329" y="2297176"/>
                  </a:cubicBezTo>
                  <a:lnTo>
                    <a:pt x="519811" y="2317750"/>
                  </a:lnTo>
                  <a:cubicBezTo>
                    <a:pt x="499491" y="2363851"/>
                    <a:pt x="479933" y="2410333"/>
                    <a:pt x="461391" y="2457323"/>
                  </a:cubicBezTo>
                  <a:close/>
                  <a:moveTo>
                    <a:pt x="411861" y="2084070"/>
                  </a:moveTo>
                  <a:cubicBezTo>
                    <a:pt x="435102" y="2038477"/>
                    <a:pt x="459232" y="1993392"/>
                    <a:pt x="484124" y="1948815"/>
                  </a:cubicBezTo>
                  <a:lnTo>
                    <a:pt x="528447" y="1973707"/>
                  </a:lnTo>
                  <a:cubicBezTo>
                    <a:pt x="503809" y="2017649"/>
                    <a:pt x="480060" y="2062226"/>
                    <a:pt x="457073" y="2107184"/>
                  </a:cubicBezTo>
                  <a:close/>
                  <a:moveTo>
                    <a:pt x="634111" y="1796161"/>
                  </a:moveTo>
                  <a:cubicBezTo>
                    <a:pt x="661543" y="1752981"/>
                    <a:pt x="689737" y="1710309"/>
                    <a:pt x="718820" y="1668272"/>
                  </a:cubicBezTo>
                  <a:lnTo>
                    <a:pt x="760603" y="1697101"/>
                  </a:lnTo>
                  <a:cubicBezTo>
                    <a:pt x="731901" y="1738630"/>
                    <a:pt x="704088" y="1780667"/>
                    <a:pt x="677037" y="1823339"/>
                  </a:cubicBezTo>
                  <a:close/>
                  <a:moveTo>
                    <a:pt x="882396" y="1530350"/>
                  </a:moveTo>
                  <a:cubicBezTo>
                    <a:pt x="913638" y="1489837"/>
                    <a:pt x="945769" y="1450086"/>
                    <a:pt x="978662" y="1410970"/>
                  </a:cubicBezTo>
                  <a:lnTo>
                    <a:pt x="1017524" y="1443609"/>
                  </a:lnTo>
                  <a:cubicBezTo>
                    <a:pt x="985139" y="1482217"/>
                    <a:pt x="953389" y="1521587"/>
                    <a:pt x="922528" y="1561465"/>
                  </a:cubicBezTo>
                  <a:close/>
                  <a:moveTo>
                    <a:pt x="1026287" y="1207643"/>
                  </a:moveTo>
                  <a:cubicBezTo>
                    <a:pt x="1061212" y="1170305"/>
                    <a:pt x="1096899" y="1133602"/>
                    <a:pt x="1133221" y="1097661"/>
                  </a:cubicBezTo>
                  <a:lnTo>
                    <a:pt x="1168908" y="1133856"/>
                  </a:lnTo>
                  <a:cubicBezTo>
                    <a:pt x="1132967" y="1169289"/>
                    <a:pt x="1097788" y="1205484"/>
                    <a:pt x="1063371" y="1242314"/>
                  </a:cubicBezTo>
                  <a:close/>
                  <a:moveTo>
                    <a:pt x="1319657" y="992632"/>
                  </a:moveTo>
                  <a:cubicBezTo>
                    <a:pt x="1357884" y="958723"/>
                    <a:pt x="1396873" y="925576"/>
                    <a:pt x="1436370" y="893191"/>
                  </a:cubicBezTo>
                  <a:lnTo>
                    <a:pt x="1468501" y="932561"/>
                  </a:lnTo>
                  <a:cubicBezTo>
                    <a:pt x="1429385" y="964565"/>
                    <a:pt x="1391031" y="997204"/>
                    <a:pt x="1353312" y="1030732"/>
                  </a:cubicBezTo>
                  <a:close/>
                  <a:moveTo>
                    <a:pt x="1631823" y="806069"/>
                  </a:moveTo>
                  <a:cubicBezTo>
                    <a:pt x="1673098" y="775843"/>
                    <a:pt x="1714881" y="746506"/>
                    <a:pt x="1757426" y="717931"/>
                  </a:cubicBezTo>
                  <a:lnTo>
                    <a:pt x="1785747" y="760095"/>
                  </a:lnTo>
                  <a:cubicBezTo>
                    <a:pt x="1743837" y="788289"/>
                    <a:pt x="1702562" y="817245"/>
                    <a:pt x="1661795" y="847090"/>
                  </a:cubicBezTo>
                  <a:close/>
                  <a:moveTo>
                    <a:pt x="1859280" y="535432"/>
                  </a:moveTo>
                  <a:cubicBezTo>
                    <a:pt x="1903095" y="509270"/>
                    <a:pt x="1947545" y="483870"/>
                    <a:pt x="1992630" y="459486"/>
                  </a:cubicBezTo>
                  <a:lnTo>
                    <a:pt x="2016887" y="504063"/>
                  </a:lnTo>
                  <a:cubicBezTo>
                    <a:pt x="1972564" y="528193"/>
                    <a:pt x="1928622" y="553212"/>
                    <a:pt x="1885315" y="579120"/>
                  </a:cubicBezTo>
                  <a:close/>
                  <a:moveTo>
                    <a:pt x="2200783" y="410337"/>
                  </a:moveTo>
                  <a:cubicBezTo>
                    <a:pt x="2246884" y="388366"/>
                    <a:pt x="2293493" y="367284"/>
                    <a:pt x="2340610" y="347218"/>
                  </a:cubicBezTo>
                  <a:lnTo>
                    <a:pt x="2360549" y="393954"/>
                  </a:lnTo>
                  <a:cubicBezTo>
                    <a:pt x="2314067" y="413766"/>
                    <a:pt x="2268093" y="434594"/>
                    <a:pt x="2222627" y="456184"/>
                  </a:cubicBezTo>
                  <a:close/>
                  <a:moveTo>
                    <a:pt x="2552700" y="317754"/>
                  </a:moveTo>
                  <a:cubicBezTo>
                    <a:pt x="2600579" y="300228"/>
                    <a:pt x="2648966" y="283718"/>
                    <a:pt x="2697861" y="268097"/>
                  </a:cubicBezTo>
                  <a:lnTo>
                    <a:pt x="2713355" y="316484"/>
                  </a:lnTo>
                  <a:cubicBezTo>
                    <a:pt x="2665222" y="331851"/>
                    <a:pt x="2617470" y="348234"/>
                    <a:pt x="2570226" y="365379"/>
                  </a:cubicBezTo>
                  <a:close/>
                  <a:moveTo>
                    <a:pt x="2911856" y="258826"/>
                  </a:moveTo>
                  <a:cubicBezTo>
                    <a:pt x="2961132" y="245999"/>
                    <a:pt x="3010916" y="234061"/>
                    <a:pt x="3060954" y="223139"/>
                  </a:cubicBezTo>
                  <a:lnTo>
                    <a:pt x="3071749" y="272796"/>
                  </a:lnTo>
                  <a:cubicBezTo>
                    <a:pt x="3022346" y="283591"/>
                    <a:pt x="2973324" y="295275"/>
                    <a:pt x="2924683" y="307975"/>
                  </a:cubicBezTo>
                  <a:close/>
                  <a:moveTo>
                    <a:pt x="3196590" y="47879"/>
                  </a:moveTo>
                  <a:cubicBezTo>
                    <a:pt x="3246882" y="39751"/>
                    <a:pt x="3297428" y="32639"/>
                    <a:pt x="3348355" y="26416"/>
                  </a:cubicBezTo>
                  <a:lnTo>
                    <a:pt x="3354451" y="76835"/>
                  </a:lnTo>
                  <a:cubicBezTo>
                    <a:pt x="3304159" y="82931"/>
                    <a:pt x="3254248" y="89916"/>
                    <a:pt x="3204718" y="98044"/>
                  </a:cubicBezTo>
                  <a:close/>
                  <a:moveTo>
                    <a:pt x="3552063" y="7366"/>
                  </a:moveTo>
                  <a:cubicBezTo>
                    <a:pt x="3602863" y="3937"/>
                    <a:pt x="3653917" y="1524"/>
                    <a:pt x="3705225" y="127"/>
                  </a:cubicBezTo>
                  <a:lnTo>
                    <a:pt x="3706622" y="50927"/>
                  </a:lnTo>
                  <a:cubicBezTo>
                    <a:pt x="3655949" y="52324"/>
                    <a:pt x="3605530" y="54610"/>
                    <a:pt x="3555492" y="58039"/>
                  </a:cubicBezTo>
                  <a:close/>
                  <a:moveTo>
                    <a:pt x="3910203" y="0"/>
                  </a:moveTo>
                  <a:cubicBezTo>
                    <a:pt x="3961511" y="1270"/>
                    <a:pt x="4012565" y="3683"/>
                    <a:pt x="4063365" y="6985"/>
                  </a:cubicBezTo>
                  <a:lnTo>
                    <a:pt x="4060063" y="57658"/>
                  </a:lnTo>
                  <a:cubicBezTo>
                    <a:pt x="4009898" y="54356"/>
                    <a:pt x="3959606" y="52070"/>
                    <a:pt x="3908933" y="50800"/>
                  </a:cubicBezTo>
                  <a:close/>
                  <a:moveTo>
                    <a:pt x="4265803" y="76581"/>
                  </a:moveTo>
                  <a:cubicBezTo>
                    <a:pt x="4316730" y="82677"/>
                    <a:pt x="4367403" y="89789"/>
                    <a:pt x="4417695" y="97790"/>
                  </a:cubicBezTo>
                  <a:lnTo>
                    <a:pt x="4409694" y="147955"/>
                  </a:lnTo>
                  <a:cubicBezTo>
                    <a:pt x="4360037" y="139954"/>
                    <a:pt x="4310126" y="132969"/>
                    <a:pt x="4259834" y="127000"/>
                  </a:cubicBezTo>
                  <a:close/>
                  <a:moveTo>
                    <a:pt x="4612640" y="186055"/>
                  </a:moveTo>
                  <a:cubicBezTo>
                    <a:pt x="4662678" y="196850"/>
                    <a:pt x="4712462" y="208661"/>
                    <a:pt x="4761865" y="221488"/>
                  </a:cubicBezTo>
                  <a:lnTo>
                    <a:pt x="4749165" y="270637"/>
                  </a:lnTo>
                  <a:cubicBezTo>
                    <a:pt x="4700524" y="258064"/>
                    <a:pt x="4651375" y="246380"/>
                    <a:pt x="4601972" y="235712"/>
                  </a:cubicBezTo>
                  <a:close/>
                  <a:moveTo>
                    <a:pt x="4965700" y="177038"/>
                  </a:moveTo>
                  <a:cubicBezTo>
                    <a:pt x="5014595" y="192532"/>
                    <a:pt x="5062982" y="209042"/>
                    <a:pt x="5110861" y="226441"/>
                  </a:cubicBezTo>
                  <a:lnTo>
                    <a:pt x="5093462" y="274193"/>
                  </a:lnTo>
                  <a:cubicBezTo>
                    <a:pt x="5046091" y="257048"/>
                    <a:pt x="4998339" y="240792"/>
                    <a:pt x="4950206" y="225425"/>
                  </a:cubicBezTo>
                  <a:close/>
                  <a:moveTo>
                    <a:pt x="5285740" y="349885"/>
                  </a:moveTo>
                  <a:cubicBezTo>
                    <a:pt x="5332857" y="369951"/>
                    <a:pt x="5379593" y="390906"/>
                    <a:pt x="5425694" y="412877"/>
                  </a:cubicBezTo>
                  <a:lnTo>
                    <a:pt x="5403977" y="458724"/>
                  </a:lnTo>
                  <a:cubicBezTo>
                    <a:pt x="5358511" y="437134"/>
                    <a:pt x="5312410" y="416433"/>
                    <a:pt x="5265928" y="396621"/>
                  </a:cubicBezTo>
                  <a:close/>
                  <a:moveTo>
                    <a:pt x="5623560" y="456946"/>
                  </a:moveTo>
                  <a:cubicBezTo>
                    <a:pt x="5668518" y="481330"/>
                    <a:pt x="5713095" y="506603"/>
                    <a:pt x="5756910" y="532765"/>
                  </a:cubicBezTo>
                  <a:lnTo>
                    <a:pt x="5730875" y="576453"/>
                  </a:lnTo>
                  <a:cubicBezTo>
                    <a:pt x="5687568" y="550672"/>
                    <a:pt x="5643626" y="525653"/>
                    <a:pt x="5599303" y="501650"/>
                  </a:cubicBezTo>
                  <a:close/>
                  <a:moveTo>
                    <a:pt x="5905500" y="686816"/>
                  </a:moveTo>
                  <a:cubicBezTo>
                    <a:pt x="5948045" y="715264"/>
                    <a:pt x="5989955" y="744601"/>
                    <a:pt x="6031230" y="774827"/>
                  </a:cubicBezTo>
                  <a:lnTo>
                    <a:pt x="6001258" y="815848"/>
                  </a:lnTo>
                  <a:cubicBezTo>
                    <a:pt x="5960491" y="786130"/>
                    <a:pt x="5919216" y="757174"/>
                    <a:pt x="5877306" y="728980"/>
                  </a:cubicBezTo>
                  <a:close/>
                  <a:moveTo>
                    <a:pt x="6164834" y="941959"/>
                  </a:moveTo>
                  <a:cubicBezTo>
                    <a:pt x="6204458" y="974344"/>
                    <a:pt x="6243447" y="1007364"/>
                    <a:pt x="6281674" y="1041273"/>
                  </a:cubicBezTo>
                  <a:lnTo>
                    <a:pt x="6248019" y="1079373"/>
                  </a:lnTo>
                  <a:cubicBezTo>
                    <a:pt x="6210300" y="1045972"/>
                    <a:pt x="6171819" y="1013206"/>
                    <a:pt x="6132703" y="981329"/>
                  </a:cubicBezTo>
                  <a:close/>
                  <a:moveTo>
                    <a:pt x="6399149" y="1220216"/>
                  </a:moveTo>
                  <a:cubicBezTo>
                    <a:pt x="6435598" y="1256157"/>
                    <a:pt x="6471285" y="1292733"/>
                    <a:pt x="6506337" y="1330071"/>
                  </a:cubicBezTo>
                  <a:lnTo>
                    <a:pt x="6469253" y="1364869"/>
                  </a:lnTo>
                  <a:cubicBezTo>
                    <a:pt x="6434709" y="1328039"/>
                    <a:pt x="6399530" y="1291971"/>
                    <a:pt x="6363589" y="1256538"/>
                  </a:cubicBezTo>
                  <a:close/>
                  <a:moveTo>
                    <a:pt x="6606540" y="1519174"/>
                  </a:moveTo>
                  <a:cubicBezTo>
                    <a:pt x="6639433" y="1558290"/>
                    <a:pt x="6671564" y="1598041"/>
                    <a:pt x="6702933" y="1638427"/>
                  </a:cubicBezTo>
                  <a:lnTo>
                    <a:pt x="6662801" y="1669542"/>
                  </a:lnTo>
                  <a:cubicBezTo>
                    <a:pt x="6631813" y="1629664"/>
                    <a:pt x="6600190" y="1590421"/>
                    <a:pt x="6567678" y="1551813"/>
                  </a:cubicBezTo>
                  <a:close/>
                  <a:moveTo>
                    <a:pt x="6785102" y="1836039"/>
                  </a:moveTo>
                  <a:cubicBezTo>
                    <a:pt x="6814185" y="1878076"/>
                    <a:pt x="6842506" y="1920621"/>
                    <a:pt x="6869938" y="1963801"/>
                  </a:cubicBezTo>
                  <a:lnTo>
                    <a:pt x="6827012" y="1990979"/>
                  </a:lnTo>
                  <a:cubicBezTo>
                    <a:pt x="6799961" y="1948307"/>
                    <a:pt x="6772021" y="1906270"/>
                    <a:pt x="6743319" y="1864868"/>
                  </a:cubicBezTo>
                  <a:close/>
                  <a:moveTo>
                    <a:pt x="6933184" y="2168144"/>
                  </a:moveTo>
                  <a:cubicBezTo>
                    <a:pt x="6958203" y="2212721"/>
                    <a:pt x="6982333" y="2257679"/>
                    <a:pt x="7005701" y="2303399"/>
                  </a:cubicBezTo>
                  <a:lnTo>
                    <a:pt x="6960489" y="2326513"/>
                  </a:lnTo>
                  <a:cubicBezTo>
                    <a:pt x="6937502" y="2281555"/>
                    <a:pt x="6913626" y="2237105"/>
                    <a:pt x="6888988" y="2193163"/>
                  </a:cubicBezTo>
                  <a:close/>
                  <a:moveTo>
                    <a:pt x="7049516" y="2512949"/>
                  </a:moveTo>
                  <a:cubicBezTo>
                    <a:pt x="7070217" y="2559558"/>
                    <a:pt x="7090028" y="2606802"/>
                    <a:pt x="7108952" y="2654427"/>
                  </a:cubicBezTo>
                  <a:lnTo>
                    <a:pt x="7061708" y="2673096"/>
                  </a:lnTo>
                  <a:cubicBezTo>
                    <a:pt x="7043039" y="2626106"/>
                    <a:pt x="7023481" y="2579624"/>
                    <a:pt x="7003034" y="2533523"/>
                  </a:cubicBezTo>
                  <a:close/>
                  <a:moveTo>
                    <a:pt x="7132701" y="2867025"/>
                  </a:moveTo>
                  <a:cubicBezTo>
                    <a:pt x="7148957" y="2915412"/>
                    <a:pt x="7164197" y="2964180"/>
                    <a:pt x="7178421" y="3013456"/>
                  </a:cubicBezTo>
                  <a:lnTo>
                    <a:pt x="7129653" y="3027680"/>
                  </a:lnTo>
                  <a:cubicBezTo>
                    <a:pt x="7115556" y="2979166"/>
                    <a:pt x="7100443" y="2930906"/>
                    <a:pt x="7084441" y="2883281"/>
                  </a:cubicBezTo>
                  <a:close/>
                  <a:moveTo>
                    <a:pt x="7181977" y="3227578"/>
                  </a:moveTo>
                  <a:cubicBezTo>
                    <a:pt x="7193534" y="3277235"/>
                    <a:pt x="7204075" y="3327273"/>
                    <a:pt x="7213727" y="3377692"/>
                  </a:cubicBezTo>
                  <a:lnTo>
                    <a:pt x="7163816" y="3387217"/>
                  </a:lnTo>
                  <a:cubicBezTo>
                    <a:pt x="7154291" y="3337433"/>
                    <a:pt x="7143877" y="3288157"/>
                    <a:pt x="7132447" y="3239135"/>
                  </a:cubicBezTo>
                  <a:close/>
                  <a:moveTo>
                    <a:pt x="7196963" y="3591052"/>
                  </a:moveTo>
                  <a:cubicBezTo>
                    <a:pt x="7203821" y="3641598"/>
                    <a:pt x="7209663" y="3692398"/>
                    <a:pt x="7214489" y="3743579"/>
                  </a:cubicBezTo>
                  <a:lnTo>
                    <a:pt x="7163943" y="3748405"/>
                  </a:lnTo>
                  <a:cubicBezTo>
                    <a:pt x="7159117" y="3697986"/>
                    <a:pt x="7153402" y="3647821"/>
                    <a:pt x="7146671" y="3597910"/>
                  </a:cubicBezTo>
                  <a:close/>
                  <a:moveTo>
                    <a:pt x="7177913" y="3954399"/>
                  </a:moveTo>
                  <a:cubicBezTo>
                    <a:pt x="7179945" y="4005326"/>
                    <a:pt x="7181088" y="4056507"/>
                    <a:pt x="7181215" y="4107942"/>
                  </a:cubicBezTo>
                  <a:lnTo>
                    <a:pt x="7130415" y="4108069"/>
                  </a:lnTo>
                  <a:cubicBezTo>
                    <a:pt x="7130288" y="4057269"/>
                    <a:pt x="7129272" y="4006850"/>
                    <a:pt x="7127240" y="3956558"/>
                  </a:cubicBezTo>
                  <a:close/>
                  <a:moveTo>
                    <a:pt x="7125335" y="4314571"/>
                  </a:moveTo>
                  <a:cubicBezTo>
                    <a:pt x="7122668" y="4365879"/>
                    <a:pt x="7118985" y="4416933"/>
                    <a:pt x="7114413" y="4467733"/>
                  </a:cubicBezTo>
                  <a:lnTo>
                    <a:pt x="7063867" y="4463034"/>
                  </a:lnTo>
                  <a:cubicBezTo>
                    <a:pt x="7068439" y="4412996"/>
                    <a:pt x="7072122" y="4362577"/>
                    <a:pt x="7074662" y="4311904"/>
                  </a:cubicBezTo>
                  <a:close/>
                  <a:moveTo>
                    <a:pt x="7039610" y="4668139"/>
                  </a:moveTo>
                  <a:cubicBezTo>
                    <a:pt x="7032244" y="4718939"/>
                    <a:pt x="7023735" y="4769358"/>
                    <a:pt x="7014337" y="4819523"/>
                  </a:cubicBezTo>
                  <a:lnTo>
                    <a:pt x="6964426" y="4810125"/>
                  </a:lnTo>
                  <a:cubicBezTo>
                    <a:pt x="6973697" y="4760722"/>
                    <a:pt x="6981952" y="4710811"/>
                    <a:pt x="6989318" y="4660773"/>
                  </a:cubicBezTo>
                  <a:close/>
                  <a:moveTo>
                    <a:pt x="6920992" y="5012055"/>
                  </a:moveTo>
                  <a:cubicBezTo>
                    <a:pt x="6908800" y="5061839"/>
                    <a:pt x="6895719" y="5111369"/>
                    <a:pt x="6881622" y="5160391"/>
                  </a:cubicBezTo>
                  <a:lnTo>
                    <a:pt x="7423785" y="4850130"/>
                  </a:lnTo>
                  <a:cubicBezTo>
                    <a:pt x="7437755" y="4801743"/>
                    <a:pt x="7450709" y="4752975"/>
                    <a:pt x="7462647" y="4703826"/>
                  </a:cubicBezTo>
                  <a:close/>
                  <a:moveTo>
                    <a:pt x="7361428" y="5047107"/>
                  </a:moveTo>
                  <a:cubicBezTo>
                    <a:pt x="7344664" y="5095494"/>
                    <a:pt x="7326884" y="5143500"/>
                    <a:pt x="7308215" y="5190998"/>
                  </a:cubicBezTo>
                  <a:lnTo>
                    <a:pt x="7260971" y="5172456"/>
                  </a:lnTo>
                  <a:cubicBezTo>
                    <a:pt x="7279386" y="5125593"/>
                    <a:pt x="7296912" y="5078222"/>
                    <a:pt x="7313549" y="5030470"/>
                  </a:cubicBezTo>
                  <a:close/>
                  <a:moveTo>
                    <a:pt x="7180326" y="5362575"/>
                  </a:moveTo>
                  <a:cubicBezTo>
                    <a:pt x="7158990" y="5409184"/>
                    <a:pt x="7136892" y="5455285"/>
                    <a:pt x="7113778" y="5500751"/>
                  </a:cubicBezTo>
                  <a:lnTo>
                    <a:pt x="7068439" y="5477764"/>
                  </a:lnTo>
                  <a:cubicBezTo>
                    <a:pt x="7091172" y="5432806"/>
                    <a:pt x="7113143" y="5387340"/>
                    <a:pt x="7134098" y="5341366"/>
                  </a:cubicBezTo>
                  <a:close/>
                  <a:moveTo>
                    <a:pt x="6970141" y="5659501"/>
                  </a:moveTo>
                  <a:cubicBezTo>
                    <a:pt x="6944614" y="5703824"/>
                    <a:pt x="6918198" y="5747639"/>
                    <a:pt x="6890893" y="5790819"/>
                  </a:cubicBezTo>
                  <a:lnTo>
                    <a:pt x="6847967" y="5763641"/>
                  </a:lnTo>
                  <a:cubicBezTo>
                    <a:pt x="6874891" y="5720969"/>
                    <a:pt x="6900926" y="5677789"/>
                    <a:pt x="6926199" y="5634101"/>
                  </a:cubicBezTo>
                  <a:close/>
                  <a:moveTo>
                    <a:pt x="6733159" y="5935345"/>
                  </a:moveTo>
                  <a:cubicBezTo>
                    <a:pt x="6703568" y="5977128"/>
                    <a:pt x="6673088" y="6018149"/>
                    <a:pt x="6641973" y="6058662"/>
                  </a:cubicBezTo>
                  <a:lnTo>
                    <a:pt x="6601714" y="6027674"/>
                  </a:lnTo>
                  <a:cubicBezTo>
                    <a:pt x="6632448" y="5987796"/>
                    <a:pt x="6662547" y="5947156"/>
                    <a:pt x="6691757" y="5906008"/>
                  </a:cubicBezTo>
                  <a:close/>
                  <a:moveTo>
                    <a:pt x="6471412" y="6187948"/>
                  </a:moveTo>
                  <a:cubicBezTo>
                    <a:pt x="6438011" y="6226683"/>
                    <a:pt x="6403975" y="6264783"/>
                    <a:pt x="6369050" y="6302248"/>
                  </a:cubicBezTo>
                  <a:lnTo>
                    <a:pt x="6331839" y="6267577"/>
                  </a:lnTo>
                  <a:cubicBezTo>
                    <a:pt x="6366256" y="6230620"/>
                    <a:pt x="6399911" y="6193028"/>
                    <a:pt x="6432804" y="6154801"/>
                  </a:cubicBezTo>
                  <a:close/>
                  <a:moveTo>
                    <a:pt x="6187059" y="6414897"/>
                  </a:moveTo>
                  <a:cubicBezTo>
                    <a:pt x="6150229" y="6450330"/>
                    <a:pt x="6112764" y="6485128"/>
                    <a:pt x="6074537" y="6519164"/>
                  </a:cubicBezTo>
                  <a:lnTo>
                    <a:pt x="6040755" y="6481191"/>
                  </a:lnTo>
                  <a:cubicBezTo>
                    <a:pt x="6078474" y="6447663"/>
                    <a:pt x="6115431" y="6413373"/>
                    <a:pt x="6151753" y="6378321"/>
                  </a:cubicBezTo>
                  <a:close/>
                  <a:moveTo>
                    <a:pt x="5882767" y="6614414"/>
                  </a:moveTo>
                  <a:cubicBezTo>
                    <a:pt x="5842762" y="6646291"/>
                    <a:pt x="5802249" y="6677406"/>
                    <a:pt x="5760974" y="6707759"/>
                  </a:cubicBezTo>
                  <a:lnTo>
                    <a:pt x="5730875" y="6666865"/>
                  </a:lnTo>
                  <a:cubicBezTo>
                    <a:pt x="5771515" y="6637020"/>
                    <a:pt x="5811647" y="6606286"/>
                    <a:pt x="5851017" y="6574790"/>
                  </a:cubicBezTo>
                  <a:close/>
                  <a:moveTo>
                    <a:pt x="5561203" y="6784721"/>
                  </a:moveTo>
                  <a:cubicBezTo>
                    <a:pt x="5518404" y="6812788"/>
                    <a:pt x="5475097" y="6839839"/>
                    <a:pt x="5431155" y="6866255"/>
                  </a:cubicBezTo>
                  <a:lnTo>
                    <a:pt x="5404993" y="6822694"/>
                  </a:lnTo>
                  <a:cubicBezTo>
                    <a:pt x="5448300" y="6796786"/>
                    <a:pt x="5491099" y="6769989"/>
                    <a:pt x="5533263" y="6742303"/>
                  </a:cubicBezTo>
                  <a:close/>
                  <a:moveTo>
                    <a:pt x="5225034" y="6924167"/>
                  </a:moveTo>
                  <a:cubicBezTo>
                    <a:pt x="5179822" y="6948043"/>
                    <a:pt x="5134102" y="6971030"/>
                    <a:pt x="5087874" y="6993128"/>
                  </a:cubicBezTo>
                  <a:lnTo>
                    <a:pt x="5066030" y="6947281"/>
                  </a:lnTo>
                  <a:cubicBezTo>
                    <a:pt x="5111623" y="6925437"/>
                    <a:pt x="5156708" y="6902831"/>
                    <a:pt x="5201285" y="6879336"/>
                  </a:cubicBezTo>
                  <a:close/>
                  <a:moveTo>
                    <a:pt x="4877308" y="7031355"/>
                  </a:moveTo>
                  <a:cubicBezTo>
                    <a:pt x="4830064" y="7050786"/>
                    <a:pt x="4782439" y="7069455"/>
                    <a:pt x="4734306" y="7087108"/>
                  </a:cubicBezTo>
                  <a:lnTo>
                    <a:pt x="4716780" y="7039356"/>
                  </a:lnTo>
                  <a:cubicBezTo>
                    <a:pt x="4764278" y="7021957"/>
                    <a:pt x="4811268" y="7003669"/>
                    <a:pt x="4857877" y="6984365"/>
                  </a:cubicBezTo>
                  <a:close/>
                  <a:moveTo>
                    <a:pt x="4520946" y="7105142"/>
                  </a:moveTo>
                  <a:cubicBezTo>
                    <a:pt x="4472178" y="7120128"/>
                    <a:pt x="4422902" y="7134098"/>
                    <a:pt x="4373372" y="7147052"/>
                  </a:cubicBezTo>
                  <a:lnTo>
                    <a:pt x="4360545" y="7097903"/>
                  </a:lnTo>
                  <a:cubicBezTo>
                    <a:pt x="4409440" y="7085076"/>
                    <a:pt x="4457954" y="7071233"/>
                    <a:pt x="4506087" y="7056501"/>
                  </a:cubicBezTo>
                  <a:close/>
                  <a:moveTo>
                    <a:pt x="4159250" y="7144893"/>
                  </a:moveTo>
                  <a:cubicBezTo>
                    <a:pt x="4109339" y="7155180"/>
                    <a:pt x="4059047" y="7164451"/>
                    <a:pt x="4008501" y="7172706"/>
                  </a:cubicBezTo>
                  <a:lnTo>
                    <a:pt x="4000373" y="7122541"/>
                  </a:lnTo>
                  <a:cubicBezTo>
                    <a:pt x="4050284" y="7114413"/>
                    <a:pt x="4099941" y="7105269"/>
                    <a:pt x="4149090" y="7095109"/>
                  </a:cubicBezTo>
                  <a:close/>
                  <a:moveTo>
                    <a:pt x="3795649" y="7150354"/>
                  </a:moveTo>
                  <a:cubicBezTo>
                    <a:pt x="3745103" y="7155815"/>
                    <a:pt x="3694176" y="7160387"/>
                    <a:pt x="3642995" y="7163816"/>
                  </a:cubicBezTo>
                  <a:lnTo>
                    <a:pt x="3639566" y="7113143"/>
                  </a:lnTo>
                  <a:cubicBezTo>
                    <a:pt x="3690112" y="7109714"/>
                    <a:pt x="3740277" y="7105269"/>
                    <a:pt x="3790188" y="7099808"/>
                  </a:cubicBezTo>
                  <a:close/>
                  <a:moveTo>
                    <a:pt x="3433191" y="7121779"/>
                  </a:moveTo>
                  <a:cubicBezTo>
                    <a:pt x="3413506" y="7122033"/>
                    <a:pt x="3393821" y="7122287"/>
                    <a:pt x="3374009" y="7122287"/>
                  </a:cubicBezTo>
                  <a:lnTo>
                    <a:pt x="3374009" y="7096887"/>
                  </a:lnTo>
                  <a:lnTo>
                    <a:pt x="3374009" y="7122287"/>
                  </a:lnTo>
                  <a:cubicBezTo>
                    <a:pt x="3342386" y="7122287"/>
                    <a:pt x="3310763" y="7121906"/>
                    <a:pt x="3279267" y="7121144"/>
                  </a:cubicBezTo>
                  <a:lnTo>
                    <a:pt x="3280537" y="7070344"/>
                  </a:lnTo>
                  <a:cubicBezTo>
                    <a:pt x="3311652" y="7071106"/>
                    <a:pt x="3342767" y="7071487"/>
                    <a:pt x="3374009" y="7071487"/>
                  </a:cubicBezTo>
                  <a:cubicBezTo>
                    <a:pt x="3393440" y="7071487"/>
                    <a:pt x="3412998" y="7071360"/>
                    <a:pt x="3432302" y="7071106"/>
                  </a:cubicBezTo>
                  <a:close/>
                  <a:moveTo>
                    <a:pt x="3074162" y="7060057"/>
                  </a:moveTo>
                  <a:cubicBezTo>
                    <a:pt x="3022981" y="7056120"/>
                    <a:pt x="2972054" y="7051040"/>
                    <a:pt x="2921508" y="7045071"/>
                  </a:cubicBezTo>
                  <a:lnTo>
                    <a:pt x="2927477" y="6994652"/>
                  </a:lnTo>
                  <a:cubicBezTo>
                    <a:pt x="2977388" y="7000494"/>
                    <a:pt x="3027553" y="7005447"/>
                    <a:pt x="3078099" y="7009384"/>
                  </a:cubicBezTo>
                  <a:close/>
                  <a:moveTo>
                    <a:pt x="2723007" y="6965061"/>
                  </a:moveTo>
                  <a:cubicBezTo>
                    <a:pt x="2672461" y="6956298"/>
                    <a:pt x="2622296" y="6946646"/>
                    <a:pt x="2572512" y="6935851"/>
                  </a:cubicBezTo>
                  <a:lnTo>
                    <a:pt x="2583180" y="6886194"/>
                  </a:lnTo>
                  <a:cubicBezTo>
                    <a:pt x="2632329" y="6896735"/>
                    <a:pt x="2681859" y="6906387"/>
                    <a:pt x="2731643" y="6915023"/>
                  </a:cubicBezTo>
                  <a:close/>
                  <a:moveTo>
                    <a:pt x="2382393" y="6837426"/>
                  </a:moveTo>
                  <a:cubicBezTo>
                    <a:pt x="2332990" y="6823964"/>
                    <a:pt x="2283841" y="6809486"/>
                    <a:pt x="2235327" y="6794119"/>
                  </a:cubicBezTo>
                  <a:lnTo>
                    <a:pt x="2250694" y="6745732"/>
                  </a:lnTo>
                  <a:cubicBezTo>
                    <a:pt x="2298700" y="6760845"/>
                    <a:pt x="2347087" y="6775196"/>
                    <a:pt x="2395855" y="6788404"/>
                  </a:cubicBezTo>
                  <a:close/>
                  <a:moveTo>
                    <a:pt x="2055495" y="6678168"/>
                  </a:moveTo>
                  <a:cubicBezTo>
                    <a:pt x="2007616" y="6660134"/>
                    <a:pt x="1960118" y="6641084"/>
                    <a:pt x="1913128" y="6621145"/>
                  </a:cubicBezTo>
                  <a:lnTo>
                    <a:pt x="1932940" y="6574409"/>
                  </a:lnTo>
                  <a:cubicBezTo>
                    <a:pt x="1979295" y="6594094"/>
                    <a:pt x="2026158" y="6612763"/>
                    <a:pt x="2073402" y="6630670"/>
                  </a:cubicBezTo>
                  <a:close/>
                  <a:moveTo>
                    <a:pt x="1744853" y="6488811"/>
                  </a:moveTo>
                  <a:cubicBezTo>
                    <a:pt x="1698879" y="6466332"/>
                    <a:pt x="1653413" y="6442964"/>
                    <a:pt x="1608455" y="6418580"/>
                  </a:cubicBezTo>
                  <a:lnTo>
                    <a:pt x="1632585" y="6373876"/>
                  </a:lnTo>
                  <a:cubicBezTo>
                    <a:pt x="1676908" y="6397879"/>
                    <a:pt x="1721739" y="6420866"/>
                    <a:pt x="1767205" y="6443091"/>
                  </a:cubicBezTo>
                  <a:close/>
                  <a:moveTo>
                    <a:pt x="1453515" y="6270879"/>
                  </a:moveTo>
                  <a:cubicBezTo>
                    <a:pt x="1409827" y="6244209"/>
                    <a:pt x="1366774" y="6216650"/>
                    <a:pt x="1324229" y="6188202"/>
                  </a:cubicBezTo>
                  <a:lnTo>
                    <a:pt x="1352423" y="6145911"/>
                  </a:lnTo>
                  <a:cubicBezTo>
                    <a:pt x="1394333" y="6173978"/>
                    <a:pt x="1436878" y="6201156"/>
                    <a:pt x="1479931" y="6227445"/>
                  </a:cubicBezTo>
                  <a:close/>
                  <a:moveTo>
                    <a:pt x="1183767" y="6026531"/>
                  </a:moveTo>
                  <a:cubicBezTo>
                    <a:pt x="1142873" y="5995797"/>
                    <a:pt x="1102487" y="5964428"/>
                    <a:pt x="1062863" y="5932170"/>
                  </a:cubicBezTo>
                  <a:lnTo>
                    <a:pt x="1094867" y="5892800"/>
                  </a:lnTo>
                  <a:cubicBezTo>
                    <a:pt x="1133983" y="5924677"/>
                    <a:pt x="1173734" y="5955665"/>
                    <a:pt x="1214247" y="5986018"/>
                  </a:cubicBezTo>
                  <a:close/>
                  <a:moveTo>
                    <a:pt x="1252220" y="6632956"/>
                  </a:moveTo>
                  <a:cubicBezTo>
                    <a:pt x="1214374" y="6598666"/>
                    <a:pt x="1177163" y="6563487"/>
                    <a:pt x="1140587" y="6527673"/>
                  </a:cubicBezTo>
                  <a:lnTo>
                    <a:pt x="1176147" y="6491478"/>
                  </a:lnTo>
                  <a:cubicBezTo>
                    <a:pt x="1212088" y="6526784"/>
                    <a:pt x="1248791" y="6561455"/>
                    <a:pt x="1286256" y="6595364"/>
                  </a:cubicBezTo>
                  <a:close/>
                  <a:moveTo>
                    <a:pt x="998601" y="6380607"/>
                  </a:moveTo>
                  <a:cubicBezTo>
                    <a:pt x="964057" y="6342888"/>
                    <a:pt x="930275" y="6304534"/>
                    <a:pt x="897382" y="6265418"/>
                  </a:cubicBezTo>
                  <a:lnTo>
                    <a:pt x="936244" y="6232652"/>
                  </a:lnTo>
                  <a:cubicBezTo>
                    <a:pt x="968756" y="6271260"/>
                    <a:pt x="1002157" y="6309106"/>
                    <a:pt x="1036193" y="6346317"/>
                  </a:cubicBezTo>
                  <a:close/>
                  <a:moveTo>
                    <a:pt x="769620" y="6105652"/>
                  </a:moveTo>
                  <a:cubicBezTo>
                    <a:pt x="738759" y="6064885"/>
                    <a:pt x="708787" y="6023483"/>
                    <a:pt x="679577" y="5981446"/>
                  </a:cubicBezTo>
                  <a:lnTo>
                    <a:pt x="721233" y="5952490"/>
                  </a:lnTo>
                  <a:cubicBezTo>
                    <a:pt x="750062" y="5993892"/>
                    <a:pt x="779653" y="6034786"/>
                    <a:pt x="810133" y="6075045"/>
                  </a:cubicBezTo>
                  <a:close/>
                  <a:moveTo>
                    <a:pt x="567309" y="5810377"/>
                  </a:moveTo>
                  <a:cubicBezTo>
                    <a:pt x="540385" y="5766943"/>
                    <a:pt x="514477" y="5722874"/>
                    <a:pt x="489331" y="5678297"/>
                  </a:cubicBezTo>
                  <a:lnTo>
                    <a:pt x="533527" y="5653278"/>
                  </a:lnTo>
                  <a:cubicBezTo>
                    <a:pt x="558292" y="5697220"/>
                    <a:pt x="584073" y="5740654"/>
                    <a:pt x="610489" y="5783580"/>
                  </a:cubicBezTo>
                  <a:close/>
                  <a:moveTo>
                    <a:pt x="393573" y="5497576"/>
                  </a:moveTo>
                  <a:cubicBezTo>
                    <a:pt x="370967" y="5451856"/>
                    <a:pt x="349123" y="5405501"/>
                    <a:pt x="328295" y="5358765"/>
                  </a:cubicBezTo>
                  <a:lnTo>
                    <a:pt x="374650" y="5338064"/>
                  </a:lnTo>
                  <a:cubicBezTo>
                    <a:pt x="395224" y="5384165"/>
                    <a:pt x="416687" y="5429885"/>
                    <a:pt x="439039" y="5474970"/>
                  </a:cubicBezTo>
                  <a:close/>
                  <a:moveTo>
                    <a:pt x="250190" y="5169789"/>
                  </a:moveTo>
                  <a:cubicBezTo>
                    <a:pt x="231902" y="5122164"/>
                    <a:pt x="214630" y="5074031"/>
                    <a:pt x="198374" y="5025390"/>
                  </a:cubicBezTo>
                  <a:lnTo>
                    <a:pt x="246507" y="5009134"/>
                  </a:lnTo>
                  <a:cubicBezTo>
                    <a:pt x="262636" y="5057013"/>
                    <a:pt x="279654" y="5104511"/>
                    <a:pt x="297688" y="5151501"/>
                  </a:cubicBezTo>
                  <a:close/>
                  <a:moveTo>
                    <a:pt x="138303" y="4829810"/>
                  </a:moveTo>
                  <a:cubicBezTo>
                    <a:pt x="124714" y="4780661"/>
                    <a:pt x="112014" y="4731131"/>
                    <a:pt x="100330" y="4681220"/>
                  </a:cubicBezTo>
                  <a:lnTo>
                    <a:pt x="149733" y="4669663"/>
                  </a:lnTo>
                  <a:cubicBezTo>
                    <a:pt x="161290" y="4718939"/>
                    <a:pt x="173736" y="4767834"/>
                    <a:pt x="187198" y="4816221"/>
                  </a:cubicBezTo>
                  <a:close/>
                  <a:moveTo>
                    <a:pt x="59055" y="4480941"/>
                  </a:moveTo>
                  <a:cubicBezTo>
                    <a:pt x="50165" y="4430776"/>
                    <a:pt x="42164" y="4380230"/>
                    <a:pt x="35179" y="4329430"/>
                  </a:cubicBezTo>
                  <a:lnTo>
                    <a:pt x="85471" y="4322572"/>
                  </a:lnTo>
                  <a:cubicBezTo>
                    <a:pt x="92329" y="4372737"/>
                    <a:pt x="100203" y="4422648"/>
                    <a:pt x="108966" y="4472051"/>
                  </a:cubicBezTo>
                  <a:close/>
                  <a:moveTo>
                    <a:pt x="12954" y="4126103"/>
                  </a:moveTo>
                  <a:cubicBezTo>
                    <a:pt x="8763" y="4075303"/>
                    <a:pt x="5588" y="4024249"/>
                    <a:pt x="3429" y="3972941"/>
                  </a:cubicBezTo>
                  <a:lnTo>
                    <a:pt x="54229" y="3970782"/>
                  </a:lnTo>
                  <a:cubicBezTo>
                    <a:pt x="56388" y="4021455"/>
                    <a:pt x="59563" y="4071874"/>
                    <a:pt x="63627" y="4121912"/>
                  </a:cubicBezTo>
                  <a:close/>
                  <a:moveTo>
                    <a:pt x="0" y="3809111"/>
                  </a:moveTo>
                  <a:cubicBezTo>
                    <a:pt x="0" y="3757676"/>
                    <a:pt x="1016" y="3706495"/>
                    <a:pt x="3048" y="3655568"/>
                  </a:cubicBezTo>
                  <a:lnTo>
                    <a:pt x="53848" y="3657600"/>
                  </a:lnTo>
                  <a:cubicBezTo>
                    <a:pt x="51816" y="3707892"/>
                    <a:pt x="50800" y="3758438"/>
                    <a:pt x="50800" y="3809111"/>
                  </a:cubicBezTo>
                  <a:close/>
                </a:path>
              </a:pathLst>
            </a:custGeom>
            <a:solidFill>
              <a:srgbClr val="D4C1A0"/>
            </a:solidFill>
          </p:spPr>
          <p:txBody>
            <a:bodyPr/>
            <a:lstStyle/>
            <a:p>
              <a:endParaRPr lang="en-US"/>
            </a:p>
          </p:txBody>
        </p:sp>
      </p:grpSp>
      <p:sp>
        <p:nvSpPr>
          <p:cNvPr id="10" name="TextBox 10"/>
          <p:cNvSpPr txBox="1"/>
          <p:nvPr/>
        </p:nvSpPr>
        <p:spPr>
          <a:xfrm>
            <a:off x="-4919708" y="1009754"/>
            <a:ext cx="15092417" cy="1222377"/>
          </a:xfrm>
          <a:prstGeom prst="rect">
            <a:avLst/>
          </a:prstGeom>
        </p:spPr>
        <p:txBody>
          <a:bodyPr lIns="0" tIns="0" rIns="0" bIns="0" rtlCol="0" anchor="t">
            <a:spAutoFit/>
          </a:bodyPr>
          <a:lstStyle/>
          <a:p>
            <a:pPr algn="ctr">
              <a:lnSpc>
                <a:spcPts val="9799"/>
              </a:lnSpc>
            </a:pPr>
            <a:r>
              <a:rPr lang="en-US" sz="6999">
                <a:solidFill>
                  <a:srgbClr val="605048"/>
                </a:solidFill>
                <a:latin typeface="#9Slide05 VL Fadilla"/>
              </a:rPr>
              <a:t>c. Nhân vật</a:t>
            </a:r>
          </a:p>
        </p:txBody>
      </p:sp>
      <p:grpSp>
        <p:nvGrpSpPr>
          <p:cNvPr id="11" name="Group 11"/>
          <p:cNvGrpSpPr/>
          <p:nvPr/>
        </p:nvGrpSpPr>
        <p:grpSpPr>
          <a:xfrm>
            <a:off x="5694990" y="3037884"/>
            <a:ext cx="1734944" cy="1734944"/>
            <a:chOff x="0" y="0"/>
            <a:chExt cx="1485900" cy="1485900"/>
          </a:xfrm>
        </p:grpSpPr>
        <p:sp>
          <p:nvSpPr>
            <p:cNvPr id="12" name="Freeform 12"/>
            <p:cNvSpPr/>
            <p:nvPr/>
          </p:nvSpPr>
          <p:spPr>
            <a:xfrm>
              <a:off x="0" y="0"/>
              <a:ext cx="1485900" cy="1485900"/>
            </a:xfrm>
            <a:custGeom>
              <a:avLst/>
              <a:gdLst/>
              <a:ahLst/>
              <a:cxnLst/>
              <a:rect l="l" t="t" r="r" b="b"/>
              <a:pathLst>
                <a:path w="1485900" h="1485900">
                  <a:moveTo>
                    <a:pt x="0" y="742950"/>
                  </a:moveTo>
                  <a:cubicBezTo>
                    <a:pt x="0" y="332613"/>
                    <a:pt x="332613" y="0"/>
                    <a:pt x="742950" y="0"/>
                  </a:cubicBezTo>
                  <a:cubicBezTo>
                    <a:pt x="1153287" y="0"/>
                    <a:pt x="1485900" y="332613"/>
                    <a:pt x="1485900" y="742950"/>
                  </a:cubicBezTo>
                  <a:cubicBezTo>
                    <a:pt x="1485900" y="1153287"/>
                    <a:pt x="1153287" y="1485900"/>
                    <a:pt x="742950" y="1485900"/>
                  </a:cubicBezTo>
                  <a:cubicBezTo>
                    <a:pt x="332613" y="1485900"/>
                    <a:pt x="0" y="1153287"/>
                    <a:pt x="0" y="742950"/>
                  </a:cubicBezTo>
                  <a:close/>
                </a:path>
              </a:pathLst>
            </a:custGeom>
            <a:solidFill>
              <a:srgbClr val="DDC4A6"/>
            </a:solidFill>
          </p:spPr>
          <p:txBody>
            <a:bodyPr/>
            <a:lstStyle/>
            <a:p>
              <a:endParaRPr lang="en-US"/>
            </a:p>
          </p:txBody>
        </p:sp>
      </p:grpSp>
      <p:sp>
        <p:nvSpPr>
          <p:cNvPr id="13" name="TextBox 13"/>
          <p:cNvSpPr txBox="1"/>
          <p:nvPr/>
        </p:nvSpPr>
        <p:spPr>
          <a:xfrm>
            <a:off x="5765050" y="3102716"/>
            <a:ext cx="1594824" cy="1510030"/>
          </a:xfrm>
          <a:prstGeom prst="rect">
            <a:avLst/>
          </a:prstGeom>
        </p:spPr>
        <p:txBody>
          <a:bodyPr lIns="0" tIns="0" rIns="0" bIns="0" rtlCol="0" anchor="t">
            <a:spAutoFit/>
          </a:bodyPr>
          <a:lstStyle/>
          <a:p>
            <a:pPr algn="ctr">
              <a:lnSpc>
                <a:spcPts val="6019"/>
              </a:lnSpc>
            </a:pPr>
            <a:r>
              <a:rPr lang="en-US" sz="4299">
                <a:solidFill>
                  <a:srgbClr val="605048"/>
                </a:solidFill>
                <a:latin typeface="Roboto Condensed Bold"/>
              </a:rPr>
              <a:t>Lời</a:t>
            </a:r>
          </a:p>
          <a:p>
            <a:pPr algn="ctr">
              <a:lnSpc>
                <a:spcPts val="6019"/>
              </a:lnSpc>
            </a:pPr>
            <a:r>
              <a:rPr lang="en-US" sz="4299">
                <a:solidFill>
                  <a:srgbClr val="605048"/>
                </a:solidFill>
                <a:latin typeface="Roboto Condensed Bold"/>
              </a:rPr>
              <a:t>nói</a:t>
            </a:r>
          </a:p>
        </p:txBody>
      </p:sp>
      <p:grpSp>
        <p:nvGrpSpPr>
          <p:cNvPr id="14" name="Group 14"/>
          <p:cNvGrpSpPr/>
          <p:nvPr/>
        </p:nvGrpSpPr>
        <p:grpSpPr>
          <a:xfrm>
            <a:off x="5694990" y="7383462"/>
            <a:ext cx="1874838" cy="1874838"/>
            <a:chOff x="0" y="0"/>
            <a:chExt cx="1485900" cy="1485900"/>
          </a:xfrm>
        </p:grpSpPr>
        <p:sp>
          <p:nvSpPr>
            <p:cNvPr id="15" name="Freeform 15"/>
            <p:cNvSpPr/>
            <p:nvPr/>
          </p:nvSpPr>
          <p:spPr>
            <a:xfrm>
              <a:off x="0" y="0"/>
              <a:ext cx="1485900" cy="1485900"/>
            </a:xfrm>
            <a:custGeom>
              <a:avLst/>
              <a:gdLst/>
              <a:ahLst/>
              <a:cxnLst/>
              <a:rect l="l" t="t" r="r" b="b"/>
              <a:pathLst>
                <a:path w="1485900" h="1485900">
                  <a:moveTo>
                    <a:pt x="0" y="742950"/>
                  </a:moveTo>
                  <a:cubicBezTo>
                    <a:pt x="0" y="332613"/>
                    <a:pt x="332613" y="0"/>
                    <a:pt x="742950" y="0"/>
                  </a:cubicBezTo>
                  <a:cubicBezTo>
                    <a:pt x="1153287" y="0"/>
                    <a:pt x="1485900" y="332613"/>
                    <a:pt x="1485900" y="742950"/>
                  </a:cubicBezTo>
                  <a:cubicBezTo>
                    <a:pt x="1485900" y="1153287"/>
                    <a:pt x="1153287" y="1485900"/>
                    <a:pt x="742950" y="1485900"/>
                  </a:cubicBezTo>
                  <a:cubicBezTo>
                    <a:pt x="332613" y="1485900"/>
                    <a:pt x="0" y="1153287"/>
                    <a:pt x="0" y="742950"/>
                  </a:cubicBezTo>
                  <a:close/>
                </a:path>
              </a:pathLst>
            </a:custGeom>
            <a:solidFill>
              <a:srgbClr val="CBA57C"/>
            </a:solidFill>
          </p:spPr>
          <p:txBody>
            <a:bodyPr/>
            <a:lstStyle/>
            <a:p>
              <a:endParaRPr lang="en-US"/>
            </a:p>
          </p:txBody>
        </p:sp>
      </p:grpSp>
      <p:sp>
        <p:nvSpPr>
          <p:cNvPr id="16" name="TextBox 16"/>
          <p:cNvSpPr txBox="1"/>
          <p:nvPr/>
        </p:nvSpPr>
        <p:spPr>
          <a:xfrm>
            <a:off x="5835110" y="7448294"/>
            <a:ext cx="1594824" cy="1510030"/>
          </a:xfrm>
          <a:prstGeom prst="rect">
            <a:avLst/>
          </a:prstGeom>
        </p:spPr>
        <p:txBody>
          <a:bodyPr lIns="0" tIns="0" rIns="0" bIns="0" rtlCol="0" anchor="t">
            <a:spAutoFit/>
          </a:bodyPr>
          <a:lstStyle/>
          <a:p>
            <a:pPr algn="ctr">
              <a:lnSpc>
                <a:spcPts val="6019"/>
              </a:lnSpc>
            </a:pPr>
            <a:r>
              <a:rPr lang="en-US" sz="4299">
                <a:solidFill>
                  <a:srgbClr val="605048"/>
                </a:solidFill>
                <a:latin typeface="Roboto Condensed Bold"/>
              </a:rPr>
              <a:t>Suy nghĩ</a:t>
            </a:r>
          </a:p>
        </p:txBody>
      </p:sp>
      <p:grpSp>
        <p:nvGrpSpPr>
          <p:cNvPr id="17" name="Group 17"/>
          <p:cNvGrpSpPr/>
          <p:nvPr/>
        </p:nvGrpSpPr>
        <p:grpSpPr>
          <a:xfrm>
            <a:off x="7707257" y="1880022"/>
            <a:ext cx="10498054" cy="3532255"/>
            <a:chOff x="0" y="0"/>
            <a:chExt cx="2764920" cy="930306"/>
          </a:xfrm>
        </p:grpSpPr>
        <p:sp>
          <p:nvSpPr>
            <p:cNvPr id="18" name="Freeform 18"/>
            <p:cNvSpPr/>
            <p:nvPr/>
          </p:nvSpPr>
          <p:spPr>
            <a:xfrm>
              <a:off x="0" y="0"/>
              <a:ext cx="2764920" cy="930306"/>
            </a:xfrm>
            <a:custGeom>
              <a:avLst/>
              <a:gdLst/>
              <a:ahLst/>
              <a:cxnLst/>
              <a:rect l="l" t="t" r="r" b="b"/>
              <a:pathLst>
                <a:path w="2764920" h="930306">
                  <a:moveTo>
                    <a:pt x="37611" y="0"/>
                  </a:moveTo>
                  <a:lnTo>
                    <a:pt x="2727309" y="0"/>
                  </a:lnTo>
                  <a:cubicBezTo>
                    <a:pt x="2737284" y="0"/>
                    <a:pt x="2746850" y="3963"/>
                    <a:pt x="2753904" y="11016"/>
                  </a:cubicBezTo>
                  <a:cubicBezTo>
                    <a:pt x="2760957" y="18069"/>
                    <a:pt x="2764920" y="27636"/>
                    <a:pt x="2764920" y="37611"/>
                  </a:cubicBezTo>
                  <a:lnTo>
                    <a:pt x="2764920" y="892695"/>
                  </a:lnTo>
                  <a:cubicBezTo>
                    <a:pt x="2764920" y="902670"/>
                    <a:pt x="2760957" y="912236"/>
                    <a:pt x="2753904" y="919290"/>
                  </a:cubicBezTo>
                  <a:cubicBezTo>
                    <a:pt x="2746850" y="926343"/>
                    <a:pt x="2737284" y="930306"/>
                    <a:pt x="2727309" y="930306"/>
                  </a:cubicBezTo>
                  <a:lnTo>
                    <a:pt x="37611" y="930306"/>
                  </a:lnTo>
                  <a:cubicBezTo>
                    <a:pt x="27636" y="930306"/>
                    <a:pt x="18069" y="926343"/>
                    <a:pt x="11016" y="919290"/>
                  </a:cubicBezTo>
                  <a:cubicBezTo>
                    <a:pt x="3963" y="912236"/>
                    <a:pt x="0" y="902670"/>
                    <a:pt x="0" y="892695"/>
                  </a:cubicBezTo>
                  <a:lnTo>
                    <a:pt x="0" y="37611"/>
                  </a:lnTo>
                  <a:cubicBezTo>
                    <a:pt x="0" y="27636"/>
                    <a:pt x="3963" y="18069"/>
                    <a:pt x="11016" y="11016"/>
                  </a:cubicBezTo>
                  <a:cubicBezTo>
                    <a:pt x="18069" y="3963"/>
                    <a:pt x="27636" y="0"/>
                    <a:pt x="37611" y="0"/>
                  </a:cubicBezTo>
                  <a:close/>
                </a:path>
              </a:pathLst>
            </a:custGeom>
            <a:solidFill>
              <a:srgbClr val="FFFBF2"/>
            </a:solidFill>
          </p:spPr>
          <p:txBody>
            <a:bodyPr/>
            <a:lstStyle/>
            <a:p>
              <a:endParaRPr lang="en-US"/>
            </a:p>
          </p:txBody>
        </p:sp>
        <p:sp>
          <p:nvSpPr>
            <p:cNvPr id="19" name="TextBox 19"/>
            <p:cNvSpPr txBox="1"/>
            <p:nvPr/>
          </p:nvSpPr>
          <p:spPr>
            <a:xfrm>
              <a:off x="0" y="-28575"/>
              <a:ext cx="2764920" cy="958881"/>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7848945" y="2108306"/>
            <a:ext cx="10037889" cy="2803525"/>
          </a:xfrm>
          <a:prstGeom prst="rect">
            <a:avLst/>
          </a:prstGeom>
        </p:spPr>
        <p:txBody>
          <a:bodyPr lIns="0" tIns="0" rIns="0" bIns="0" rtlCol="0" anchor="t">
            <a:spAutoFit/>
          </a:bodyPr>
          <a:lstStyle/>
          <a:p>
            <a:pPr algn="just">
              <a:lnSpc>
                <a:spcPts val="5600"/>
              </a:lnSpc>
              <a:spcBef>
                <a:spcPct val="0"/>
              </a:spcBef>
            </a:pPr>
            <a:r>
              <a:rPr lang="en-US" sz="4000" dirty="0">
                <a:solidFill>
                  <a:srgbClr val="605048"/>
                </a:solidFill>
                <a:latin typeface="Roboto Condensed Italics"/>
              </a:rPr>
              <a:t>“Em </a:t>
            </a:r>
            <a:r>
              <a:rPr lang="en-US" sz="4000" dirty="0" err="1">
                <a:solidFill>
                  <a:srgbClr val="605048"/>
                </a:solidFill>
                <a:latin typeface="Roboto Condensed Italics"/>
              </a:rPr>
              <a:t>hãy</a:t>
            </a:r>
            <a:r>
              <a:rPr lang="en-US" sz="4000" dirty="0">
                <a:solidFill>
                  <a:srgbClr val="605048"/>
                </a:solidFill>
                <a:latin typeface="Roboto Condensed Italics"/>
              </a:rPr>
              <a:t> </a:t>
            </a:r>
            <a:r>
              <a:rPr lang="en-US" sz="4000" dirty="0" err="1">
                <a:solidFill>
                  <a:srgbClr val="605048"/>
                </a:solidFill>
                <a:latin typeface="Roboto Condensed Italics"/>
              </a:rPr>
              <a:t>quỳ</a:t>
            </a:r>
            <a:r>
              <a:rPr lang="en-US" sz="4000" dirty="0">
                <a:solidFill>
                  <a:srgbClr val="605048"/>
                </a:solidFill>
                <a:latin typeface="Roboto Condensed Italics"/>
              </a:rPr>
              <a:t> </a:t>
            </a:r>
            <a:r>
              <a:rPr lang="en-US" sz="4000" dirty="0" err="1">
                <a:solidFill>
                  <a:srgbClr val="605048"/>
                </a:solidFill>
                <a:latin typeface="Roboto Condensed Italics"/>
              </a:rPr>
              <a:t>xuống</a:t>
            </a:r>
            <a:r>
              <a:rPr lang="en-US" sz="4000" dirty="0">
                <a:solidFill>
                  <a:srgbClr val="605048"/>
                </a:solidFill>
                <a:latin typeface="Roboto Condensed Italics"/>
              </a:rPr>
              <a:t> </a:t>
            </a:r>
            <a:r>
              <a:rPr lang="en-US" sz="4000" dirty="0" err="1">
                <a:solidFill>
                  <a:srgbClr val="605048"/>
                </a:solidFill>
                <a:latin typeface="Roboto Condensed Italics"/>
              </a:rPr>
              <a:t>và</a:t>
            </a:r>
            <a:r>
              <a:rPr lang="en-US" sz="4000" dirty="0">
                <a:solidFill>
                  <a:srgbClr val="605048"/>
                </a:solidFill>
                <a:latin typeface="Roboto Condensed Italics"/>
              </a:rPr>
              <a:t> </a:t>
            </a:r>
            <a:r>
              <a:rPr lang="en-US" sz="4000" dirty="0" err="1">
                <a:solidFill>
                  <a:srgbClr val="605048"/>
                </a:solidFill>
                <a:latin typeface="Roboto Condensed Italics"/>
              </a:rPr>
              <a:t>ngẩng</a:t>
            </a:r>
            <a:r>
              <a:rPr lang="en-US" sz="4000" dirty="0">
                <a:solidFill>
                  <a:srgbClr val="605048"/>
                </a:solidFill>
                <a:latin typeface="Roboto Condensed Italics"/>
              </a:rPr>
              <a:t> </a:t>
            </a:r>
            <a:r>
              <a:rPr lang="en-US" sz="4000" dirty="0" err="1">
                <a:solidFill>
                  <a:srgbClr val="605048"/>
                </a:solidFill>
                <a:latin typeface="Roboto Condensed Italics"/>
              </a:rPr>
              <a:t>mặt</a:t>
            </a:r>
            <a:r>
              <a:rPr lang="en-US" sz="4000" dirty="0">
                <a:solidFill>
                  <a:srgbClr val="605048"/>
                </a:solidFill>
                <a:latin typeface="Roboto Condensed Italics"/>
              </a:rPr>
              <a:t> </a:t>
            </a:r>
            <a:r>
              <a:rPr lang="en-US" sz="4000" dirty="0" err="1">
                <a:solidFill>
                  <a:srgbClr val="605048"/>
                </a:solidFill>
                <a:latin typeface="Roboto Condensed Italics"/>
              </a:rPr>
              <a:t>lên</a:t>
            </a:r>
            <a:r>
              <a:rPr lang="en-US" sz="4000" dirty="0">
                <a:solidFill>
                  <a:srgbClr val="605048"/>
                </a:solidFill>
                <a:latin typeface="Roboto Condensed Italics"/>
              </a:rPr>
              <a:t>!”, “</a:t>
            </a:r>
            <a:r>
              <a:rPr lang="en-US" sz="4000" dirty="0" err="1">
                <a:solidFill>
                  <a:srgbClr val="605048"/>
                </a:solidFill>
                <a:latin typeface="Roboto Condensed Italics"/>
              </a:rPr>
              <a:t>Lòng</a:t>
            </a:r>
            <a:r>
              <a:rPr lang="en-US" sz="4000" dirty="0">
                <a:solidFill>
                  <a:srgbClr val="605048"/>
                </a:solidFill>
                <a:latin typeface="Roboto Condensed Italics"/>
              </a:rPr>
              <a:t> </a:t>
            </a:r>
            <a:r>
              <a:rPr lang="en-US" sz="4000" dirty="0" err="1">
                <a:solidFill>
                  <a:srgbClr val="605048"/>
                </a:solidFill>
                <a:latin typeface="Roboto Condensed Italics"/>
              </a:rPr>
              <a:t>em</a:t>
            </a:r>
            <a:r>
              <a:rPr lang="en-US" sz="4000" dirty="0">
                <a:solidFill>
                  <a:srgbClr val="605048"/>
                </a:solidFill>
                <a:latin typeface="Roboto Condensed Italics"/>
              </a:rPr>
              <a:t> </a:t>
            </a:r>
            <a:r>
              <a:rPr lang="en-US" sz="4000" dirty="0" err="1">
                <a:solidFill>
                  <a:srgbClr val="605048"/>
                </a:solidFill>
                <a:latin typeface="Roboto Condensed Italics"/>
              </a:rPr>
              <a:t>hẳn</a:t>
            </a:r>
            <a:r>
              <a:rPr lang="en-US" sz="4000" dirty="0">
                <a:solidFill>
                  <a:srgbClr val="605048"/>
                </a:solidFill>
                <a:latin typeface="Roboto Condensed Italics"/>
              </a:rPr>
              <a:t> khao </a:t>
            </a:r>
            <a:r>
              <a:rPr lang="en-US" sz="4000" dirty="0" err="1">
                <a:solidFill>
                  <a:srgbClr val="605048"/>
                </a:solidFill>
                <a:latin typeface="Roboto Condensed Italics"/>
              </a:rPr>
              <a:t>khát</a:t>
            </a:r>
            <a:r>
              <a:rPr lang="en-US" sz="4000" dirty="0">
                <a:solidFill>
                  <a:srgbClr val="605048"/>
                </a:solidFill>
                <a:latin typeface="Roboto Condensed Italics"/>
              </a:rPr>
              <a:t> </a:t>
            </a:r>
            <a:r>
              <a:rPr lang="en-US" sz="4000" dirty="0" err="1">
                <a:solidFill>
                  <a:srgbClr val="605048"/>
                </a:solidFill>
                <a:latin typeface="Roboto Condensed Italics"/>
              </a:rPr>
              <a:t>điều</a:t>
            </a:r>
            <a:r>
              <a:rPr lang="en-US" sz="4000" dirty="0">
                <a:solidFill>
                  <a:srgbClr val="605048"/>
                </a:solidFill>
                <a:latin typeface="Roboto Condensed Italics"/>
              </a:rPr>
              <a:t> </a:t>
            </a:r>
            <a:r>
              <a:rPr lang="en-US" sz="4000" dirty="0" err="1">
                <a:solidFill>
                  <a:srgbClr val="605048"/>
                </a:solidFill>
                <a:latin typeface="Roboto Condensed Italics"/>
              </a:rPr>
              <a:t>này</a:t>
            </a:r>
            <a:r>
              <a:rPr lang="en-US" sz="4000" dirty="0">
                <a:solidFill>
                  <a:srgbClr val="605048"/>
                </a:solidFill>
                <a:latin typeface="Roboto Condensed Italics"/>
              </a:rPr>
              <a:t>”; “Hoàng </a:t>
            </a:r>
            <a:r>
              <a:rPr lang="en-US" sz="4000" dirty="0" err="1">
                <a:solidFill>
                  <a:srgbClr val="605048"/>
                </a:solidFill>
                <a:latin typeface="Roboto Condensed Italics"/>
              </a:rPr>
              <a:t>Đỗ</a:t>
            </a:r>
            <a:r>
              <a:rPr lang="en-US" sz="4000" dirty="0">
                <a:solidFill>
                  <a:srgbClr val="605048"/>
                </a:solidFill>
                <a:latin typeface="Roboto Condensed Italics"/>
              </a:rPr>
              <a:t>! </a:t>
            </a:r>
            <a:r>
              <a:rPr lang="en-US" sz="4000" dirty="0" err="1">
                <a:solidFill>
                  <a:srgbClr val="605048"/>
                </a:solidFill>
                <a:latin typeface="Roboto Condensed Italics"/>
              </a:rPr>
              <a:t>Kể</a:t>
            </a:r>
            <a:r>
              <a:rPr lang="en-US" sz="4000" dirty="0">
                <a:solidFill>
                  <a:srgbClr val="605048"/>
                </a:solidFill>
                <a:latin typeface="Roboto Condensed Italics"/>
              </a:rPr>
              <a:t> </a:t>
            </a:r>
            <a:r>
              <a:rPr lang="en-US" sz="4000" dirty="0" err="1">
                <a:solidFill>
                  <a:srgbClr val="605048"/>
                </a:solidFill>
                <a:latin typeface="Roboto Condensed Italics"/>
              </a:rPr>
              <a:t>từ</a:t>
            </a:r>
            <a:r>
              <a:rPr lang="en-US" sz="4000" dirty="0">
                <a:solidFill>
                  <a:srgbClr val="605048"/>
                </a:solidFill>
                <a:latin typeface="Roboto Condensed Italics"/>
              </a:rPr>
              <a:t> </a:t>
            </a:r>
            <a:r>
              <a:rPr lang="en-US" sz="4000" dirty="0" err="1">
                <a:solidFill>
                  <a:srgbClr val="605048"/>
                </a:solidFill>
                <a:latin typeface="Roboto Condensed Italics"/>
              </a:rPr>
              <a:t>lúc</a:t>
            </a:r>
            <a:r>
              <a:rPr lang="en-US" sz="4000" dirty="0">
                <a:solidFill>
                  <a:srgbClr val="605048"/>
                </a:solidFill>
                <a:latin typeface="Roboto Condensed Italics"/>
              </a:rPr>
              <a:t> </a:t>
            </a:r>
            <a:r>
              <a:rPr lang="en-US" sz="4000" dirty="0" err="1">
                <a:solidFill>
                  <a:srgbClr val="605048"/>
                </a:solidFill>
                <a:latin typeface="Roboto Condensed Italics"/>
              </a:rPr>
              <a:t>này</a:t>
            </a:r>
            <a:r>
              <a:rPr lang="en-US" sz="4000" dirty="0">
                <a:solidFill>
                  <a:srgbClr val="605048"/>
                </a:solidFill>
                <a:latin typeface="Roboto Condensed Italics"/>
              </a:rPr>
              <a:t>, </a:t>
            </a:r>
            <a:r>
              <a:rPr lang="en-US" sz="4000" dirty="0" err="1">
                <a:solidFill>
                  <a:srgbClr val="605048"/>
                </a:solidFill>
                <a:latin typeface="Roboto Condensed Italics"/>
              </a:rPr>
              <a:t>em</a:t>
            </a:r>
            <a:r>
              <a:rPr lang="en-US" sz="4000" dirty="0">
                <a:solidFill>
                  <a:srgbClr val="605048"/>
                </a:solidFill>
                <a:latin typeface="Roboto Condensed Italics"/>
              </a:rPr>
              <a:t> </a:t>
            </a:r>
            <a:r>
              <a:rPr lang="en-US" sz="4000" dirty="0" err="1">
                <a:solidFill>
                  <a:srgbClr val="605048"/>
                </a:solidFill>
                <a:latin typeface="Roboto Condensed Italics"/>
              </a:rPr>
              <a:t>không</a:t>
            </a:r>
            <a:r>
              <a:rPr lang="en-US" sz="4000" dirty="0">
                <a:solidFill>
                  <a:srgbClr val="605048"/>
                </a:solidFill>
                <a:latin typeface="Roboto Condensed Italics"/>
              </a:rPr>
              <a:t> </a:t>
            </a:r>
            <a:r>
              <a:rPr lang="en-US" sz="4000" dirty="0" err="1">
                <a:solidFill>
                  <a:srgbClr val="605048"/>
                </a:solidFill>
                <a:latin typeface="Roboto Condensed Italics"/>
              </a:rPr>
              <a:t>còn</a:t>
            </a:r>
            <a:r>
              <a:rPr lang="en-US" sz="4000" dirty="0">
                <a:solidFill>
                  <a:srgbClr val="605048"/>
                </a:solidFill>
                <a:latin typeface="Roboto Condensed Italics"/>
              </a:rPr>
              <a:t> </a:t>
            </a:r>
            <a:r>
              <a:rPr lang="en-US" sz="4000" dirty="0" err="1">
                <a:solidFill>
                  <a:srgbClr val="605048"/>
                </a:solidFill>
                <a:latin typeface="Roboto Condensed Italics"/>
              </a:rPr>
              <a:t>là</a:t>
            </a:r>
            <a:r>
              <a:rPr lang="en-US" sz="4000" dirty="0">
                <a:solidFill>
                  <a:srgbClr val="605048"/>
                </a:solidFill>
                <a:latin typeface="Roboto Condensed Italics"/>
              </a:rPr>
              <a:t> </a:t>
            </a:r>
            <a:r>
              <a:rPr lang="en-US" sz="4000" dirty="0" err="1">
                <a:solidFill>
                  <a:srgbClr val="605048"/>
                </a:solidFill>
                <a:latin typeface="Roboto Condensed Italics"/>
              </a:rPr>
              <a:t>một</a:t>
            </a:r>
            <a:r>
              <a:rPr lang="en-US" sz="4000" dirty="0">
                <a:solidFill>
                  <a:srgbClr val="605048"/>
                </a:solidFill>
                <a:latin typeface="Roboto Condensed Italics"/>
              </a:rPr>
              <a:t> </a:t>
            </a:r>
            <a:r>
              <a:rPr lang="en-US" sz="4000" dirty="0" err="1">
                <a:solidFill>
                  <a:srgbClr val="605048"/>
                </a:solidFill>
                <a:latin typeface="Roboto Condensed Italics"/>
              </a:rPr>
              <a:t>nô</a:t>
            </a:r>
            <a:r>
              <a:rPr lang="en-US" sz="4000" dirty="0">
                <a:solidFill>
                  <a:srgbClr val="605048"/>
                </a:solidFill>
                <a:latin typeface="Roboto Condensed Italics"/>
              </a:rPr>
              <a:t> </a:t>
            </a:r>
            <a:r>
              <a:rPr lang="en-US" sz="4000" dirty="0" err="1">
                <a:solidFill>
                  <a:srgbClr val="605048"/>
                </a:solidFill>
                <a:latin typeface="Roboto Condensed Italics"/>
              </a:rPr>
              <a:t>tì</a:t>
            </a:r>
            <a:r>
              <a:rPr lang="en-US" sz="4000" dirty="0">
                <a:solidFill>
                  <a:srgbClr val="605048"/>
                </a:solidFill>
                <a:latin typeface="Roboto Condensed Italics"/>
              </a:rPr>
              <a:t> </a:t>
            </a:r>
            <a:r>
              <a:rPr lang="en-US" sz="4000" dirty="0" err="1">
                <a:solidFill>
                  <a:srgbClr val="605048"/>
                </a:solidFill>
                <a:latin typeface="Roboto Condensed Italics"/>
              </a:rPr>
              <a:t>nữa</a:t>
            </a:r>
            <a:r>
              <a:rPr lang="en-US" sz="4000" dirty="0">
                <a:solidFill>
                  <a:srgbClr val="605048"/>
                </a:solidFill>
                <a:latin typeface="Roboto Condensed Italics"/>
              </a:rPr>
              <a:t>. </a:t>
            </a:r>
            <a:r>
              <a:rPr lang="en-US" sz="4000" dirty="0" err="1">
                <a:solidFill>
                  <a:srgbClr val="605048"/>
                </a:solidFill>
                <a:latin typeface="Roboto Condensed Italics"/>
              </a:rPr>
              <a:t>Kể</a:t>
            </a:r>
            <a:r>
              <a:rPr lang="en-US" sz="4000" dirty="0">
                <a:solidFill>
                  <a:srgbClr val="605048"/>
                </a:solidFill>
                <a:latin typeface="Roboto Condensed Italics"/>
              </a:rPr>
              <a:t> </a:t>
            </a:r>
            <a:r>
              <a:rPr lang="en-US" sz="4000" dirty="0" err="1">
                <a:solidFill>
                  <a:srgbClr val="605048"/>
                </a:solidFill>
                <a:latin typeface="Roboto Condensed Italics"/>
              </a:rPr>
              <a:t>từ</a:t>
            </a:r>
            <a:r>
              <a:rPr lang="en-US" sz="4000" dirty="0">
                <a:solidFill>
                  <a:srgbClr val="605048"/>
                </a:solidFill>
                <a:latin typeface="Roboto Condensed Italics"/>
              </a:rPr>
              <a:t> </a:t>
            </a:r>
            <a:r>
              <a:rPr lang="en-US" sz="4000" dirty="0" err="1">
                <a:solidFill>
                  <a:srgbClr val="605048"/>
                </a:solidFill>
                <a:latin typeface="Roboto Condensed Italics"/>
              </a:rPr>
              <a:t>lúc</a:t>
            </a:r>
            <a:r>
              <a:rPr lang="en-US" sz="4000" dirty="0">
                <a:solidFill>
                  <a:srgbClr val="605048"/>
                </a:solidFill>
                <a:latin typeface="Roboto Condensed Italics"/>
              </a:rPr>
              <a:t> </a:t>
            </a:r>
            <a:r>
              <a:rPr lang="en-US" sz="4000" dirty="0" err="1">
                <a:solidFill>
                  <a:srgbClr val="605048"/>
                </a:solidFill>
                <a:latin typeface="Roboto Condensed Italics"/>
              </a:rPr>
              <a:t>này</a:t>
            </a:r>
            <a:r>
              <a:rPr lang="en-US" sz="4000" dirty="0">
                <a:solidFill>
                  <a:srgbClr val="605048"/>
                </a:solidFill>
                <a:latin typeface="Roboto Condensed Italics"/>
              </a:rPr>
              <a:t>, </a:t>
            </a:r>
            <a:r>
              <a:rPr lang="en-US" sz="4000" dirty="0" err="1">
                <a:solidFill>
                  <a:srgbClr val="605048"/>
                </a:solidFill>
                <a:latin typeface="Roboto Condensed Italics"/>
              </a:rPr>
              <a:t>em</a:t>
            </a:r>
            <a:r>
              <a:rPr lang="en-US" sz="4000" dirty="0">
                <a:solidFill>
                  <a:srgbClr val="605048"/>
                </a:solidFill>
                <a:latin typeface="Roboto Condensed Italics"/>
              </a:rPr>
              <a:t> </a:t>
            </a:r>
            <a:r>
              <a:rPr lang="en-US" sz="4000" dirty="0" err="1">
                <a:solidFill>
                  <a:srgbClr val="605048"/>
                </a:solidFill>
                <a:latin typeface="Roboto Condensed Italics"/>
              </a:rPr>
              <a:t>là</a:t>
            </a:r>
            <a:r>
              <a:rPr lang="en-US" sz="4000" dirty="0">
                <a:solidFill>
                  <a:srgbClr val="605048"/>
                </a:solidFill>
                <a:latin typeface="Roboto Condensed Italics"/>
              </a:rPr>
              <a:t> </a:t>
            </a:r>
            <a:r>
              <a:rPr lang="en-US" sz="4000" dirty="0" err="1">
                <a:solidFill>
                  <a:srgbClr val="605048"/>
                </a:solidFill>
                <a:latin typeface="Roboto Condensed Italics"/>
              </a:rPr>
              <a:t>em</a:t>
            </a:r>
            <a:r>
              <a:rPr lang="en-US" sz="4000" dirty="0">
                <a:solidFill>
                  <a:srgbClr val="605048"/>
                </a:solidFill>
                <a:latin typeface="Roboto Condensed Italics"/>
              </a:rPr>
              <a:t> </a:t>
            </a:r>
            <a:r>
              <a:rPr lang="en-US" sz="4000" dirty="0" err="1">
                <a:solidFill>
                  <a:srgbClr val="605048"/>
                </a:solidFill>
                <a:latin typeface="Roboto Condensed Italics"/>
              </a:rPr>
              <a:t>nuôi</a:t>
            </a:r>
            <a:r>
              <a:rPr lang="en-US" sz="4000" dirty="0">
                <a:solidFill>
                  <a:srgbClr val="605048"/>
                </a:solidFill>
                <a:latin typeface="Roboto Condensed Italics"/>
              </a:rPr>
              <a:t> </a:t>
            </a:r>
            <a:r>
              <a:rPr lang="en-US" sz="4000" dirty="0" err="1">
                <a:solidFill>
                  <a:srgbClr val="605048"/>
                </a:solidFill>
                <a:latin typeface="Roboto Condensed Italics"/>
              </a:rPr>
              <a:t>của</a:t>
            </a:r>
            <a:r>
              <a:rPr lang="en-US" sz="4000" dirty="0">
                <a:solidFill>
                  <a:srgbClr val="605048"/>
                </a:solidFill>
                <a:latin typeface="Roboto Condensed Italics"/>
              </a:rPr>
              <a:t> ta! Em </a:t>
            </a:r>
            <a:r>
              <a:rPr lang="en-US" sz="4000" dirty="0" err="1">
                <a:solidFill>
                  <a:srgbClr val="605048"/>
                </a:solidFill>
                <a:latin typeface="Roboto Condensed Italics"/>
              </a:rPr>
              <a:t>có</a:t>
            </a:r>
            <a:r>
              <a:rPr lang="en-US" sz="4000" dirty="0">
                <a:solidFill>
                  <a:srgbClr val="605048"/>
                </a:solidFill>
                <a:latin typeface="Roboto Condensed Italics"/>
              </a:rPr>
              <a:t> </a:t>
            </a:r>
            <a:r>
              <a:rPr lang="en-US" sz="4000" dirty="0" err="1">
                <a:solidFill>
                  <a:srgbClr val="605048"/>
                </a:solidFill>
                <a:latin typeface="Roboto Condensed Italics"/>
              </a:rPr>
              <a:t>bằng</a:t>
            </a:r>
            <a:r>
              <a:rPr lang="en-US" sz="4000" dirty="0">
                <a:solidFill>
                  <a:srgbClr val="605048"/>
                </a:solidFill>
                <a:latin typeface="Roboto Condensed Italics"/>
              </a:rPr>
              <a:t> </a:t>
            </a:r>
            <a:r>
              <a:rPr lang="en-US" sz="4000" dirty="0" err="1">
                <a:solidFill>
                  <a:srgbClr val="605048"/>
                </a:solidFill>
                <a:latin typeface="Roboto Condensed Italics"/>
              </a:rPr>
              <a:t>lòng</a:t>
            </a:r>
            <a:r>
              <a:rPr lang="en-US" sz="4000" dirty="0">
                <a:solidFill>
                  <a:srgbClr val="605048"/>
                </a:solidFill>
                <a:latin typeface="Roboto Condensed Italics"/>
              </a:rPr>
              <a:t> </a:t>
            </a:r>
            <a:r>
              <a:rPr lang="en-US" sz="4000" dirty="0" err="1">
                <a:solidFill>
                  <a:srgbClr val="605048"/>
                </a:solidFill>
                <a:latin typeface="Roboto Condensed Italics"/>
              </a:rPr>
              <a:t>không</a:t>
            </a:r>
            <a:r>
              <a:rPr lang="en-US" sz="4000" dirty="0">
                <a:solidFill>
                  <a:srgbClr val="605048"/>
                </a:solidFill>
                <a:latin typeface="Roboto Condensed Italics"/>
              </a:rPr>
              <a:t>?”</a:t>
            </a:r>
          </a:p>
        </p:txBody>
      </p:sp>
      <p:grpSp>
        <p:nvGrpSpPr>
          <p:cNvPr id="21" name="Group 21"/>
          <p:cNvGrpSpPr/>
          <p:nvPr/>
        </p:nvGrpSpPr>
        <p:grpSpPr>
          <a:xfrm>
            <a:off x="7707257" y="5643615"/>
            <a:ext cx="10498054" cy="4371620"/>
            <a:chOff x="0" y="0"/>
            <a:chExt cx="2764920" cy="1151373"/>
          </a:xfrm>
        </p:grpSpPr>
        <p:sp>
          <p:nvSpPr>
            <p:cNvPr id="22" name="Freeform 22"/>
            <p:cNvSpPr/>
            <p:nvPr/>
          </p:nvSpPr>
          <p:spPr>
            <a:xfrm>
              <a:off x="0" y="0"/>
              <a:ext cx="2764920" cy="1151373"/>
            </a:xfrm>
            <a:custGeom>
              <a:avLst/>
              <a:gdLst/>
              <a:ahLst/>
              <a:cxnLst/>
              <a:rect l="l" t="t" r="r" b="b"/>
              <a:pathLst>
                <a:path w="2764920" h="1151373">
                  <a:moveTo>
                    <a:pt x="37611" y="0"/>
                  </a:moveTo>
                  <a:lnTo>
                    <a:pt x="2727309" y="0"/>
                  </a:lnTo>
                  <a:cubicBezTo>
                    <a:pt x="2737284" y="0"/>
                    <a:pt x="2746850" y="3963"/>
                    <a:pt x="2753904" y="11016"/>
                  </a:cubicBezTo>
                  <a:cubicBezTo>
                    <a:pt x="2760957" y="18069"/>
                    <a:pt x="2764920" y="27636"/>
                    <a:pt x="2764920" y="37611"/>
                  </a:cubicBezTo>
                  <a:lnTo>
                    <a:pt x="2764920" y="1113763"/>
                  </a:lnTo>
                  <a:cubicBezTo>
                    <a:pt x="2764920" y="1123738"/>
                    <a:pt x="2760957" y="1133304"/>
                    <a:pt x="2753904" y="1140357"/>
                  </a:cubicBezTo>
                  <a:cubicBezTo>
                    <a:pt x="2746850" y="1147411"/>
                    <a:pt x="2737284" y="1151373"/>
                    <a:pt x="2727309" y="1151373"/>
                  </a:cubicBezTo>
                  <a:lnTo>
                    <a:pt x="37611" y="1151373"/>
                  </a:lnTo>
                  <a:cubicBezTo>
                    <a:pt x="27636" y="1151373"/>
                    <a:pt x="18069" y="1147411"/>
                    <a:pt x="11016" y="1140357"/>
                  </a:cubicBezTo>
                  <a:cubicBezTo>
                    <a:pt x="3963" y="1133304"/>
                    <a:pt x="0" y="1123738"/>
                    <a:pt x="0" y="1113763"/>
                  </a:cubicBezTo>
                  <a:lnTo>
                    <a:pt x="0" y="37611"/>
                  </a:lnTo>
                  <a:cubicBezTo>
                    <a:pt x="0" y="27636"/>
                    <a:pt x="3963" y="18069"/>
                    <a:pt x="11016" y="11016"/>
                  </a:cubicBezTo>
                  <a:cubicBezTo>
                    <a:pt x="18069" y="3963"/>
                    <a:pt x="27636" y="0"/>
                    <a:pt x="37611" y="0"/>
                  </a:cubicBezTo>
                  <a:close/>
                </a:path>
              </a:pathLst>
            </a:custGeom>
            <a:solidFill>
              <a:srgbClr val="FFFBF2"/>
            </a:solidFill>
          </p:spPr>
          <p:txBody>
            <a:bodyPr/>
            <a:lstStyle/>
            <a:p>
              <a:endParaRPr lang="en-US"/>
            </a:p>
          </p:txBody>
        </p:sp>
        <p:sp>
          <p:nvSpPr>
            <p:cNvPr id="23" name="TextBox 23"/>
            <p:cNvSpPr txBox="1"/>
            <p:nvPr/>
          </p:nvSpPr>
          <p:spPr>
            <a:xfrm>
              <a:off x="0" y="-28575"/>
              <a:ext cx="2764920" cy="1179948"/>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7937340" y="6032376"/>
            <a:ext cx="10037889" cy="3508375"/>
          </a:xfrm>
          <a:prstGeom prst="rect">
            <a:avLst/>
          </a:prstGeom>
        </p:spPr>
        <p:txBody>
          <a:bodyPr lIns="0" tIns="0" rIns="0" bIns="0" rtlCol="0" anchor="t">
            <a:spAutoFit/>
          </a:bodyPr>
          <a:lstStyle/>
          <a:p>
            <a:pPr algn="just">
              <a:lnSpc>
                <a:spcPts val="5600"/>
              </a:lnSpc>
              <a:spcBef>
                <a:spcPct val="0"/>
              </a:spcBef>
            </a:pPr>
            <a:r>
              <a:rPr lang="en-US" sz="4000" dirty="0" err="1">
                <a:solidFill>
                  <a:srgbClr val="605048"/>
                </a:solidFill>
                <a:latin typeface="Roboto Condensed"/>
              </a:rPr>
              <a:t>đưa</a:t>
            </a:r>
            <a:r>
              <a:rPr lang="en-US" sz="4000" dirty="0">
                <a:solidFill>
                  <a:srgbClr val="605048"/>
                </a:solidFill>
                <a:latin typeface="Roboto Condensed"/>
              </a:rPr>
              <a:t> cha con Hoàng </a:t>
            </a:r>
            <a:r>
              <a:rPr lang="en-US" sz="4000" dirty="0" err="1">
                <a:solidFill>
                  <a:srgbClr val="605048"/>
                </a:solidFill>
                <a:latin typeface="Roboto Condensed"/>
              </a:rPr>
              <a:t>Đỗ</a:t>
            </a:r>
            <a:r>
              <a:rPr lang="en-US" sz="4000" dirty="0">
                <a:solidFill>
                  <a:srgbClr val="605048"/>
                </a:solidFill>
                <a:latin typeface="Roboto Condensed"/>
              </a:rPr>
              <a:t> </a:t>
            </a:r>
            <a:r>
              <a:rPr lang="en-US" sz="4000" dirty="0" err="1">
                <a:solidFill>
                  <a:srgbClr val="605048"/>
                </a:solidFill>
                <a:latin typeface="Roboto Condensed"/>
              </a:rPr>
              <a:t>về</a:t>
            </a:r>
            <a:r>
              <a:rPr lang="en-US" sz="4000" dirty="0">
                <a:solidFill>
                  <a:srgbClr val="605048"/>
                </a:solidFill>
                <a:latin typeface="Roboto Condensed"/>
              </a:rPr>
              <a:t> </a:t>
            </a:r>
            <a:r>
              <a:rPr lang="en-US" sz="4000" dirty="0" err="1">
                <a:solidFill>
                  <a:srgbClr val="605048"/>
                </a:solidFill>
                <a:latin typeface="Roboto Condensed"/>
              </a:rPr>
              <a:t>gặp</a:t>
            </a:r>
            <a:r>
              <a:rPr lang="en-US" sz="4000" dirty="0">
                <a:solidFill>
                  <a:srgbClr val="605048"/>
                </a:solidFill>
                <a:latin typeface="Roboto Condensed"/>
              </a:rPr>
              <a:t> </a:t>
            </a:r>
            <a:r>
              <a:rPr lang="en-US" sz="4000" dirty="0" err="1">
                <a:solidFill>
                  <a:srgbClr val="605048"/>
                </a:solidFill>
                <a:latin typeface="Roboto Condensed"/>
              </a:rPr>
              <a:t>Trần</a:t>
            </a:r>
            <a:r>
              <a:rPr lang="en-US" sz="4000" dirty="0">
                <a:solidFill>
                  <a:srgbClr val="605048"/>
                </a:solidFill>
                <a:latin typeface="Roboto Condensed"/>
              </a:rPr>
              <a:t> </a:t>
            </a:r>
            <a:r>
              <a:rPr lang="en-US" sz="4000" dirty="0" err="1">
                <a:solidFill>
                  <a:srgbClr val="605048"/>
                </a:solidFill>
                <a:latin typeface="Roboto Condensed"/>
              </a:rPr>
              <a:t>Quốc</a:t>
            </a:r>
            <a:r>
              <a:rPr lang="en-US" sz="4000" dirty="0">
                <a:solidFill>
                  <a:srgbClr val="605048"/>
                </a:solidFill>
                <a:latin typeface="Roboto Condensed"/>
              </a:rPr>
              <a:t> </a:t>
            </a:r>
            <a:r>
              <a:rPr lang="en-US" sz="4000" dirty="0" err="1">
                <a:solidFill>
                  <a:srgbClr val="605048"/>
                </a:solidFill>
                <a:latin typeface="Roboto Condensed"/>
              </a:rPr>
              <a:t>Tuấn</a:t>
            </a:r>
            <a:r>
              <a:rPr lang="en-US" sz="4000" dirty="0">
                <a:solidFill>
                  <a:srgbClr val="605048"/>
                </a:solidFill>
                <a:latin typeface="Roboto Condensed"/>
              </a:rPr>
              <a:t>, </a:t>
            </a:r>
            <a:r>
              <a:rPr lang="en-US" sz="4000" dirty="0">
                <a:solidFill>
                  <a:srgbClr val="605048"/>
                </a:solidFill>
                <a:latin typeface="Roboto Condensed Italics"/>
              </a:rPr>
              <a:t>“</a:t>
            </a:r>
            <a:r>
              <a:rPr lang="en-US" sz="4000" dirty="0" err="1">
                <a:solidFill>
                  <a:srgbClr val="605048"/>
                </a:solidFill>
                <a:latin typeface="Roboto Condensed Italics"/>
              </a:rPr>
              <a:t>dùng</a:t>
            </a:r>
            <a:r>
              <a:rPr lang="en-US" sz="4000" dirty="0">
                <a:solidFill>
                  <a:srgbClr val="605048"/>
                </a:solidFill>
                <a:latin typeface="Roboto Condensed Italics"/>
              </a:rPr>
              <a:t> </a:t>
            </a:r>
            <a:r>
              <a:rPr lang="en-US" sz="4000" dirty="0" err="1">
                <a:solidFill>
                  <a:srgbClr val="605048"/>
                </a:solidFill>
                <a:latin typeface="Roboto Condensed Italics"/>
              </a:rPr>
              <a:t>mũi</a:t>
            </a:r>
            <a:r>
              <a:rPr lang="en-US" sz="4000" dirty="0">
                <a:solidFill>
                  <a:srgbClr val="605048"/>
                </a:solidFill>
                <a:latin typeface="Roboto Condensed Italics"/>
              </a:rPr>
              <a:t> </a:t>
            </a:r>
            <a:r>
              <a:rPr lang="en-US" sz="4000" dirty="0" err="1">
                <a:solidFill>
                  <a:srgbClr val="605048"/>
                </a:solidFill>
                <a:latin typeface="Roboto Condensed Italics"/>
              </a:rPr>
              <a:t>kiếm</a:t>
            </a:r>
            <a:r>
              <a:rPr lang="en-US" sz="4000" dirty="0">
                <a:solidFill>
                  <a:srgbClr val="605048"/>
                </a:solidFill>
                <a:latin typeface="Roboto Condensed Italics"/>
              </a:rPr>
              <a:t> </a:t>
            </a:r>
            <a:r>
              <a:rPr lang="en-US" sz="4000" dirty="0" err="1">
                <a:solidFill>
                  <a:srgbClr val="605048"/>
                </a:solidFill>
                <a:latin typeface="Roboto Condensed Italics"/>
              </a:rPr>
              <a:t>rạch</a:t>
            </a:r>
            <a:r>
              <a:rPr lang="en-US" sz="4000" dirty="0">
                <a:solidFill>
                  <a:srgbClr val="605048"/>
                </a:solidFill>
                <a:latin typeface="Roboto Condensed Italics"/>
              </a:rPr>
              <a:t> </a:t>
            </a:r>
            <a:r>
              <a:rPr lang="en-US" sz="4000" dirty="0" err="1">
                <a:solidFill>
                  <a:srgbClr val="605048"/>
                </a:solidFill>
                <a:latin typeface="Roboto Condensed Italics"/>
              </a:rPr>
              <a:t>lên</a:t>
            </a:r>
            <a:r>
              <a:rPr lang="en-US" sz="4000" dirty="0">
                <a:solidFill>
                  <a:srgbClr val="605048"/>
                </a:solidFill>
                <a:latin typeface="Roboto Condensed Italics"/>
              </a:rPr>
              <a:t> </a:t>
            </a:r>
            <a:r>
              <a:rPr lang="en-US" sz="4000" dirty="0" err="1">
                <a:solidFill>
                  <a:srgbClr val="605048"/>
                </a:solidFill>
                <a:latin typeface="Roboto Condensed Italics"/>
              </a:rPr>
              <a:t>trán</a:t>
            </a:r>
            <a:r>
              <a:rPr lang="en-US" sz="4000" dirty="0">
                <a:solidFill>
                  <a:srgbClr val="605048"/>
                </a:solidFill>
                <a:latin typeface="Roboto Condensed Italics"/>
              </a:rPr>
              <a:t> Hoàng </a:t>
            </a:r>
            <a:r>
              <a:rPr lang="en-US" sz="4000" dirty="0" err="1">
                <a:solidFill>
                  <a:srgbClr val="605048"/>
                </a:solidFill>
                <a:latin typeface="Roboto Condensed Italics"/>
              </a:rPr>
              <a:t>Đỗ</a:t>
            </a:r>
            <a:r>
              <a:rPr lang="en-US" sz="4000" dirty="0">
                <a:solidFill>
                  <a:srgbClr val="605048"/>
                </a:solidFill>
                <a:latin typeface="Roboto Condensed Italics"/>
              </a:rPr>
              <a:t> </a:t>
            </a:r>
            <a:r>
              <a:rPr lang="en-US" sz="4000" dirty="0" err="1">
                <a:solidFill>
                  <a:srgbClr val="605048"/>
                </a:solidFill>
                <a:latin typeface="Roboto Condensed Italics"/>
              </a:rPr>
              <a:t>thành</a:t>
            </a:r>
            <a:r>
              <a:rPr lang="en-US" sz="4000" dirty="0">
                <a:solidFill>
                  <a:srgbClr val="605048"/>
                </a:solidFill>
                <a:latin typeface="Roboto Condensed Italics"/>
              </a:rPr>
              <a:t> </a:t>
            </a:r>
            <a:r>
              <a:rPr lang="en-US" sz="4000" dirty="0" err="1">
                <a:solidFill>
                  <a:srgbClr val="605048"/>
                </a:solidFill>
                <a:latin typeface="Roboto Condensed Italics"/>
              </a:rPr>
              <a:t>một</a:t>
            </a:r>
            <a:r>
              <a:rPr lang="en-US" sz="4000" dirty="0">
                <a:solidFill>
                  <a:srgbClr val="605048"/>
                </a:solidFill>
                <a:latin typeface="Roboto Condensed Italics"/>
              </a:rPr>
              <a:t> ô </a:t>
            </a:r>
            <a:r>
              <a:rPr lang="en-US" sz="4000" dirty="0" err="1">
                <a:solidFill>
                  <a:srgbClr val="605048"/>
                </a:solidFill>
                <a:latin typeface="Roboto Condensed Italics"/>
              </a:rPr>
              <a:t>vuông</a:t>
            </a:r>
            <a:r>
              <a:rPr lang="en-US" sz="4000" dirty="0">
                <a:solidFill>
                  <a:srgbClr val="605048"/>
                </a:solidFill>
                <a:latin typeface="Roboto Condensed Italics"/>
              </a:rPr>
              <a:t> </a:t>
            </a:r>
            <a:r>
              <a:rPr lang="en-US" sz="4000" dirty="0" err="1">
                <a:solidFill>
                  <a:srgbClr val="605048"/>
                </a:solidFill>
                <a:latin typeface="Roboto Condensed Italics"/>
              </a:rPr>
              <a:t>nhỏ</a:t>
            </a:r>
            <a:r>
              <a:rPr lang="en-US" sz="4000" dirty="0">
                <a:solidFill>
                  <a:srgbClr val="605048"/>
                </a:solidFill>
                <a:latin typeface="Roboto Condensed Italics"/>
              </a:rPr>
              <a:t> </a:t>
            </a:r>
            <a:r>
              <a:rPr lang="en-US" sz="4000" dirty="0" err="1">
                <a:solidFill>
                  <a:srgbClr val="605048"/>
                </a:solidFill>
                <a:latin typeface="Roboto Condensed Italics"/>
              </a:rPr>
              <a:t>và</a:t>
            </a:r>
            <a:r>
              <a:rPr lang="en-US" sz="4000" dirty="0">
                <a:solidFill>
                  <a:srgbClr val="605048"/>
                </a:solidFill>
                <a:latin typeface="Roboto Condensed Italics"/>
              </a:rPr>
              <a:t> </a:t>
            </a:r>
            <a:r>
              <a:rPr lang="en-US" sz="4000" dirty="0" err="1">
                <a:solidFill>
                  <a:srgbClr val="605048"/>
                </a:solidFill>
                <a:latin typeface="Roboto Condensed Italics"/>
              </a:rPr>
              <a:t>lột</a:t>
            </a:r>
            <a:r>
              <a:rPr lang="en-US" sz="4000" dirty="0">
                <a:solidFill>
                  <a:srgbClr val="605048"/>
                </a:solidFill>
                <a:latin typeface="Roboto Condensed Italics"/>
              </a:rPr>
              <a:t> </a:t>
            </a:r>
            <a:r>
              <a:rPr lang="en-US" sz="4000" dirty="0" err="1">
                <a:solidFill>
                  <a:srgbClr val="605048"/>
                </a:solidFill>
                <a:latin typeface="Roboto Condensed Italics"/>
              </a:rPr>
              <a:t>làn</a:t>
            </a:r>
            <a:r>
              <a:rPr lang="en-US" sz="4000" dirty="0">
                <a:solidFill>
                  <a:srgbClr val="605048"/>
                </a:solidFill>
                <a:latin typeface="Roboto Condensed Italics"/>
              </a:rPr>
              <a:t> da </a:t>
            </a:r>
            <a:r>
              <a:rPr lang="en-US" sz="4000" dirty="0" err="1">
                <a:solidFill>
                  <a:srgbClr val="605048"/>
                </a:solidFill>
                <a:latin typeface="Roboto Condensed Italics"/>
              </a:rPr>
              <a:t>có</a:t>
            </a:r>
            <a:r>
              <a:rPr lang="en-US" sz="4000" dirty="0">
                <a:solidFill>
                  <a:srgbClr val="605048"/>
                </a:solidFill>
                <a:latin typeface="Roboto Condensed Italics"/>
              </a:rPr>
              <a:t> </a:t>
            </a:r>
            <a:r>
              <a:rPr lang="en-US" sz="4000" dirty="0" err="1">
                <a:solidFill>
                  <a:srgbClr val="605048"/>
                </a:solidFill>
                <a:latin typeface="Roboto Condensed Italics"/>
              </a:rPr>
              <a:t>thích</a:t>
            </a:r>
            <a:r>
              <a:rPr lang="en-US" sz="4000" dirty="0">
                <a:solidFill>
                  <a:srgbClr val="605048"/>
                </a:solidFill>
                <a:latin typeface="Roboto Condensed Italics"/>
              </a:rPr>
              <a:t> </a:t>
            </a:r>
            <a:r>
              <a:rPr lang="en-US" sz="4000" dirty="0" err="1">
                <a:solidFill>
                  <a:srgbClr val="605048"/>
                </a:solidFill>
                <a:latin typeface="Roboto Condensed Italics"/>
              </a:rPr>
              <a:t>chàm</a:t>
            </a:r>
            <a:r>
              <a:rPr lang="en-US" sz="4000" dirty="0">
                <a:solidFill>
                  <a:srgbClr val="605048"/>
                </a:solidFill>
                <a:latin typeface="Roboto Condensed Italics"/>
              </a:rPr>
              <a:t> </a:t>
            </a:r>
            <a:r>
              <a:rPr lang="en-US" sz="4000" dirty="0" err="1">
                <a:solidFill>
                  <a:srgbClr val="605048"/>
                </a:solidFill>
                <a:latin typeface="Roboto Condensed Italics"/>
              </a:rPr>
              <a:t>ba</a:t>
            </a:r>
            <a:r>
              <a:rPr lang="en-US" sz="4000" dirty="0">
                <a:solidFill>
                  <a:srgbClr val="605048"/>
                </a:solidFill>
                <a:latin typeface="Roboto Condensed Italics"/>
              </a:rPr>
              <a:t> </a:t>
            </a:r>
            <a:r>
              <a:rPr lang="en-US" sz="4000" dirty="0" err="1">
                <a:solidFill>
                  <a:srgbClr val="605048"/>
                </a:solidFill>
                <a:latin typeface="Roboto Condensed Italics"/>
              </a:rPr>
              <a:t>chữ</a:t>
            </a:r>
            <a:r>
              <a:rPr lang="en-US" sz="4000" dirty="0">
                <a:solidFill>
                  <a:srgbClr val="605048"/>
                </a:solidFill>
                <a:latin typeface="Roboto Condensed Italics"/>
              </a:rPr>
              <a:t> “Quan </a:t>
            </a:r>
            <a:r>
              <a:rPr lang="en-US" sz="4000" dirty="0" err="1">
                <a:solidFill>
                  <a:srgbClr val="605048"/>
                </a:solidFill>
                <a:latin typeface="Roboto Condensed Italics"/>
              </a:rPr>
              <a:t>trung</a:t>
            </a:r>
            <a:r>
              <a:rPr lang="en-US" sz="4000" dirty="0">
                <a:solidFill>
                  <a:srgbClr val="605048"/>
                </a:solidFill>
                <a:latin typeface="Roboto Condensed Italics"/>
              </a:rPr>
              <a:t> </a:t>
            </a:r>
            <a:r>
              <a:rPr lang="en-US" sz="4000" dirty="0" err="1">
                <a:solidFill>
                  <a:srgbClr val="605048"/>
                </a:solidFill>
                <a:latin typeface="Roboto Condensed Italics"/>
              </a:rPr>
              <a:t>khách</a:t>
            </a:r>
            <a:r>
              <a:rPr lang="en-US" sz="4000" dirty="0">
                <a:solidFill>
                  <a:srgbClr val="605048"/>
                </a:solidFill>
                <a:latin typeface="Roboto Condensed Italics"/>
              </a:rPr>
              <a:t>”,</a:t>
            </a:r>
            <a:r>
              <a:rPr lang="en-US" sz="4000" dirty="0">
                <a:solidFill>
                  <a:srgbClr val="605048"/>
                </a:solidFill>
                <a:latin typeface="Roboto Condensed"/>
              </a:rPr>
              <a:t> </a:t>
            </a:r>
            <a:r>
              <a:rPr lang="en-US" sz="4000" dirty="0" err="1">
                <a:solidFill>
                  <a:srgbClr val="605048"/>
                </a:solidFill>
                <a:latin typeface="Roboto Condensed"/>
              </a:rPr>
              <a:t>ba</a:t>
            </a:r>
            <a:r>
              <a:rPr lang="en-US" sz="4000" dirty="0">
                <a:solidFill>
                  <a:srgbClr val="605048"/>
                </a:solidFill>
                <a:latin typeface="Roboto Condensed"/>
              </a:rPr>
              <a:t> </a:t>
            </a:r>
            <a:r>
              <a:rPr lang="en-US" sz="4000" dirty="0" err="1">
                <a:solidFill>
                  <a:srgbClr val="605048"/>
                </a:solidFill>
                <a:latin typeface="Roboto Condensed"/>
              </a:rPr>
              <a:t>chữ</a:t>
            </a:r>
            <a:r>
              <a:rPr lang="en-US" sz="4000" dirty="0">
                <a:solidFill>
                  <a:srgbClr val="605048"/>
                </a:solidFill>
                <a:latin typeface="Roboto Condensed"/>
              </a:rPr>
              <a:t> </a:t>
            </a:r>
            <a:r>
              <a:rPr lang="en-US" sz="4000" dirty="0" err="1">
                <a:solidFill>
                  <a:srgbClr val="605048"/>
                </a:solidFill>
                <a:latin typeface="Roboto Condensed"/>
              </a:rPr>
              <a:t>phân</a:t>
            </a:r>
            <a:r>
              <a:rPr lang="en-US" sz="4000" dirty="0">
                <a:solidFill>
                  <a:srgbClr val="605048"/>
                </a:solidFill>
                <a:latin typeface="Roboto Condensed"/>
              </a:rPr>
              <a:t> </a:t>
            </a:r>
            <a:r>
              <a:rPr lang="en-US" sz="4000" dirty="0" err="1">
                <a:solidFill>
                  <a:srgbClr val="605048"/>
                </a:solidFill>
                <a:latin typeface="Roboto Condensed"/>
              </a:rPr>
              <a:t>biệt</a:t>
            </a:r>
            <a:r>
              <a:rPr lang="en-US" sz="4000" dirty="0">
                <a:solidFill>
                  <a:srgbClr val="605048"/>
                </a:solidFill>
                <a:latin typeface="Roboto Condensed"/>
              </a:rPr>
              <a:t> </a:t>
            </a:r>
            <a:r>
              <a:rPr lang="en-US" sz="4000" dirty="0" err="1">
                <a:solidFill>
                  <a:srgbClr val="605048"/>
                </a:solidFill>
                <a:latin typeface="Roboto Condensed"/>
              </a:rPr>
              <a:t>những</a:t>
            </a:r>
            <a:r>
              <a:rPr lang="en-US" sz="4000" dirty="0">
                <a:solidFill>
                  <a:srgbClr val="605048"/>
                </a:solidFill>
                <a:latin typeface="Roboto Condensed"/>
              </a:rPr>
              <a:t> </a:t>
            </a:r>
            <a:r>
              <a:rPr lang="en-US" sz="4000" dirty="0" err="1">
                <a:solidFill>
                  <a:srgbClr val="605048"/>
                </a:solidFill>
                <a:latin typeface="Roboto Condensed"/>
              </a:rPr>
              <a:t>người</a:t>
            </a:r>
            <a:r>
              <a:rPr lang="en-US" sz="4000" dirty="0">
                <a:solidFill>
                  <a:srgbClr val="605048"/>
                </a:solidFill>
                <a:latin typeface="Roboto Condensed"/>
              </a:rPr>
              <a:t> </a:t>
            </a:r>
            <a:r>
              <a:rPr lang="en-US" sz="4000" dirty="0" err="1">
                <a:solidFill>
                  <a:srgbClr val="605048"/>
                </a:solidFill>
                <a:latin typeface="Roboto Condensed"/>
              </a:rPr>
              <a:t>dân</a:t>
            </a:r>
            <a:r>
              <a:rPr lang="en-US" sz="4000" dirty="0">
                <a:solidFill>
                  <a:srgbClr val="605048"/>
                </a:solidFill>
                <a:latin typeface="Roboto Condensed"/>
              </a:rPr>
              <a:t> </a:t>
            </a:r>
            <a:r>
              <a:rPr lang="en-US" sz="4000" dirty="0" err="1">
                <a:solidFill>
                  <a:srgbClr val="605048"/>
                </a:solidFill>
                <a:latin typeface="Roboto Condensed"/>
              </a:rPr>
              <a:t>tự</a:t>
            </a:r>
            <a:r>
              <a:rPr lang="en-US" sz="4000" dirty="0">
                <a:solidFill>
                  <a:srgbClr val="605048"/>
                </a:solidFill>
                <a:latin typeface="Roboto Condensed"/>
              </a:rPr>
              <a:t> do </a:t>
            </a:r>
            <a:r>
              <a:rPr lang="en-US" sz="4000" dirty="0" err="1">
                <a:solidFill>
                  <a:srgbClr val="605048"/>
                </a:solidFill>
                <a:latin typeface="Roboto Condensed"/>
              </a:rPr>
              <a:t>với</a:t>
            </a:r>
            <a:r>
              <a:rPr lang="en-US" sz="4000" dirty="0">
                <a:solidFill>
                  <a:srgbClr val="605048"/>
                </a:solidFill>
                <a:latin typeface="Roboto Condensed"/>
              </a:rPr>
              <a:t> </a:t>
            </a:r>
            <a:r>
              <a:rPr lang="en-US" sz="4000" dirty="0" err="1">
                <a:solidFill>
                  <a:srgbClr val="605048"/>
                </a:solidFill>
                <a:latin typeface="Roboto Condensed"/>
              </a:rPr>
              <a:t>các</a:t>
            </a:r>
            <a:r>
              <a:rPr lang="en-US" sz="4000" dirty="0">
                <a:solidFill>
                  <a:srgbClr val="605048"/>
                </a:solidFill>
                <a:latin typeface="Roboto Condensed"/>
              </a:rPr>
              <a:t> </a:t>
            </a:r>
            <a:r>
              <a:rPr lang="en-US" sz="4000" dirty="0" err="1">
                <a:solidFill>
                  <a:srgbClr val="605048"/>
                </a:solidFill>
                <a:latin typeface="Roboto Condensed"/>
              </a:rPr>
              <a:t>nô</a:t>
            </a:r>
            <a:r>
              <a:rPr lang="en-US" sz="4000" dirty="0">
                <a:solidFill>
                  <a:srgbClr val="605048"/>
                </a:solidFill>
                <a:latin typeface="Roboto Condensed"/>
              </a:rPr>
              <a:t> </a:t>
            </a:r>
            <a:r>
              <a:rPr lang="en-US" sz="4000" dirty="0" err="1">
                <a:solidFill>
                  <a:srgbClr val="605048"/>
                </a:solidFill>
                <a:latin typeface="Roboto Condensed"/>
              </a:rPr>
              <a:t>tì</a:t>
            </a:r>
            <a:r>
              <a:rPr lang="en-US" sz="4000" dirty="0">
                <a:solidFill>
                  <a:srgbClr val="605048"/>
                </a:solidFill>
                <a:latin typeface="Roboto Condensed"/>
              </a:rPr>
              <a:t> </a:t>
            </a:r>
            <a:r>
              <a:rPr lang="en-US" sz="4000" dirty="0" err="1">
                <a:solidFill>
                  <a:srgbClr val="605048"/>
                </a:solidFill>
                <a:latin typeface="Roboto Condensed"/>
              </a:rPr>
              <a:t>thân</a:t>
            </a:r>
            <a:r>
              <a:rPr lang="en-US" sz="4000" dirty="0">
                <a:solidFill>
                  <a:srgbClr val="605048"/>
                </a:solidFill>
                <a:latin typeface="Roboto Condensed"/>
              </a:rPr>
              <a:t> </a:t>
            </a:r>
            <a:r>
              <a:rPr lang="en-US" sz="4000" dirty="0" err="1">
                <a:solidFill>
                  <a:srgbClr val="605048"/>
                </a:solidFill>
                <a:latin typeface="Roboto Condensed"/>
              </a:rPr>
              <a:t>phận</a:t>
            </a:r>
            <a:r>
              <a:rPr lang="en-US" sz="4000" dirty="0">
                <a:solidFill>
                  <a:srgbClr val="605048"/>
                </a:solidFill>
                <a:latin typeface="Roboto Condensed"/>
              </a:rPr>
              <a:t> </a:t>
            </a:r>
            <a:r>
              <a:rPr lang="en-US" sz="4000" dirty="0" err="1">
                <a:solidFill>
                  <a:srgbClr val="605048"/>
                </a:solidFill>
                <a:latin typeface="Roboto Condensed"/>
              </a:rPr>
              <a:t>gần</a:t>
            </a:r>
            <a:r>
              <a:rPr lang="en-US" sz="4000" dirty="0">
                <a:solidFill>
                  <a:srgbClr val="605048"/>
                </a:solidFill>
                <a:latin typeface="Roboto Condensed"/>
              </a:rPr>
              <a:t> </a:t>
            </a:r>
            <a:r>
              <a:rPr lang="en-US" sz="4000" dirty="0" err="1">
                <a:solidFill>
                  <a:srgbClr val="605048"/>
                </a:solidFill>
                <a:latin typeface="Roboto Condensed"/>
              </a:rPr>
              <a:t>như</a:t>
            </a:r>
            <a:r>
              <a:rPr lang="en-US" sz="4000" dirty="0">
                <a:solidFill>
                  <a:srgbClr val="605048"/>
                </a:solidFill>
                <a:latin typeface="Roboto Condensed"/>
              </a:rPr>
              <a:t> </a:t>
            </a:r>
            <a:r>
              <a:rPr lang="en-US" sz="4000" dirty="0" err="1">
                <a:solidFill>
                  <a:srgbClr val="605048"/>
                </a:solidFill>
                <a:latin typeface="Roboto Condensed"/>
              </a:rPr>
              <a:t>loài</a:t>
            </a:r>
            <a:r>
              <a:rPr lang="en-US" sz="4000" dirty="0">
                <a:solidFill>
                  <a:srgbClr val="605048"/>
                </a:solidFill>
                <a:latin typeface="Roboto Condensed"/>
              </a:rPr>
              <a:t> </a:t>
            </a:r>
            <a:r>
              <a:rPr lang="en-US" sz="4000" dirty="0" err="1">
                <a:solidFill>
                  <a:srgbClr val="605048"/>
                </a:solidFill>
                <a:latin typeface="Roboto Condensed"/>
              </a:rPr>
              <a:t>vật</a:t>
            </a:r>
            <a:endParaRPr lang="en-US" sz="4000" dirty="0">
              <a:solidFill>
                <a:srgbClr val="605048"/>
              </a:solidFill>
              <a:latin typeface="Roboto Condensed"/>
            </a:endParaRPr>
          </a:p>
        </p:txBody>
      </p:sp>
      <p:sp>
        <p:nvSpPr>
          <p:cNvPr id="25" name="TextBox 25"/>
          <p:cNvSpPr txBox="1"/>
          <p:nvPr/>
        </p:nvSpPr>
        <p:spPr>
          <a:xfrm>
            <a:off x="-3895153" y="2089256"/>
            <a:ext cx="15092417" cy="790575"/>
          </a:xfrm>
          <a:prstGeom prst="rect">
            <a:avLst/>
          </a:prstGeom>
        </p:spPr>
        <p:txBody>
          <a:bodyPr lIns="0" tIns="0" rIns="0" bIns="0" rtlCol="0" anchor="t">
            <a:spAutoFit/>
          </a:bodyPr>
          <a:lstStyle/>
          <a:p>
            <a:pPr algn="ctr">
              <a:lnSpc>
                <a:spcPts val="6300"/>
              </a:lnSpc>
            </a:pPr>
            <a:r>
              <a:rPr lang="en-US" sz="4500">
                <a:solidFill>
                  <a:srgbClr val="605048"/>
                </a:solidFill>
                <a:latin typeface="Roboto Condensed Bold"/>
              </a:rPr>
              <a:t>Nhân vật Trần Bình Trọng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238427" y="3330248"/>
            <a:ext cx="4824482" cy="4824482"/>
            <a:chOff x="0" y="0"/>
            <a:chExt cx="6935164" cy="6935164"/>
          </a:xfrm>
        </p:grpSpPr>
        <p:sp>
          <p:nvSpPr>
            <p:cNvPr id="5" name="Freeform 5"/>
            <p:cNvSpPr/>
            <p:nvPr/>
          </p:nvSpPr>
          <p:spPr>
            <a:xfrm>
              <a:off x="76200" y="76200"/>
              <a:ext cx="6782816" cy="6782816"/>
            </a:xfrm>
            <a:custGeom>
              <a:avLst/>
              <a:gdLst/>
              <a:ahLst/>
              <a:cxnLst/>
              <a:rect l="l" t="t" r="r" b="b"/>
              <a:pathLst>
                <a:path w="6782816" h="6782816">
                  <a:moveTo>
                    <a:pt x="0" y="3391408"/>
                  </a:moveTo>
                  <a:cubicBezTo>
                    <a:pt x="0" y="1518412"/>
                    <a:pt x="1518412" y="0"/>
                    <a:pt x="3391408" y="0"/>
                  </a:cubicBezTo>
                  <a:cubicBezTo>
                    <a:pt x="5264404" y="0"/>
                    <a:pt x="6782816" y="1518412"/>
                    <a:pt x="6782816" y="3391408"/>
                  </a:cubicBezTo>
                  <a:cubicBezTo>
                    <a:pt x="6782816" y="5264404"/>
                    <a:pt x="5264404" y="6782816"/>
                    <a:pt x="3391408" y="6782816"/>
                  </a:cubicBezTo>
                  <a:cubicBezTo>
                    <a:pt x="1518412" y="6782816"/>
                    <a:pt x="0" y="5264404"/>
                    <a:pt x="0" y="3391408"/>
                  </a:cubicBezTo>
                  <a:close/>
                </a:path>
              </a:pathLst>
            </a:custGeom>
            <a:blipFill>
              <a:blip r:embed="rId2"/>
              <a:stretch>
                <a:fillRect l="-38785" r="-38785"/>
              </a:stretch>
            </a:blipFill>
          </p:spPr>
          <p:txBody>
            <a:bodyPr/>
            <a:lstStyle/>
            <a:p>
              <a:endParaRPr lang="en-US"/>
            </a:p>
          </p:txBody>
        </p:sp>
        <p:sp>
          <p:nvSpPr>
            <p:cNvPr id="6" name="Freeform 6"/>
            <p:cNvSpPr/>
            <p:nvPr/>
          </p:nvSpPr>
          <p:spPr>
            <a:xfrm>
              <a:off x="0" y="0"/>
              <a:ext cx="6935216" cy="6935216"/>
            </a:xfrm>
            <a:custGeom>
              <a:avLst/>
              <a:gdLst/>
              <a:ahLst/>
              <a:cxnLst/>
              <a:rect l="l" t="t" r="r" b="b"/>
              <a:pathLst>
                <a:path w="6935216" h="6935216">
                  <a:moveTo>
                    <a:pt x="0" y="3467608"/>
                  </a:moveTo>
                  <a:cubicBezTo>
                    <a:pt x="0" y="1552448"/>
                    <a:pt x="1552448" y="0"/>
                    <a:pt x="3467608" y="0"/>
                  </a:cubicBezTo>
                  <a:lnTo>
                    <a:pt x="3467608" y="76200"/>
                  </a:lnTo>
                  <a:lnTo>
                    <a:pt x="3467608" y="0"/>
                  </a:lnTo>
                  <a:cubicBezTo>
                    <a:pt x="5382641" y="0"/>
                    <a:pt x="6935216" y="1552448"/>
                    <a:pt x="6935216" y="3467608"/>
                  </a:cubicBezTo>
                  <a:cubicBezTo>
                    <a:pt x="6935216" y="5382768"/>
                    <a:pt x="5382641" y="6935216"/>
                    <a:pt x="3467608" y="6935216"/>
                  </a:cubicBezTo>
                  <a:lnTo>
                    <a:pt x="3467608" y="6859016"/>
                  </a:lnTo>
                  <a:lnTo>
                    <a:pt x="3467608" y="6935216"/>
                  </a:lnTo>
                  <a:cubicBezTo>
                    <a:pt x="1552448" y="6935216"/>
                    <a:pt x="0" y="5382641"/>
                    <a:pt x="0" y="3467608"/>
                  </a:cubicBezTo>
                  <a:lnTo>
                    <a:pt x="76200" y="3467608"/>
                  </a:lnTo>
                  <a:lnTo>
                    <a:pt x="140589" y="3508375"/>
                  </a:lnTo>
                  <a:cubicBezTo>
                    <a:pt x="122428" y="3537077"/>
                    <a:pt x="87503" y="3550285"/>
                    <a:pt x="54991" y="3540760"/>
                  </a:cubicBezTo>
                  <a:cubicBezTo>
                    <a:pt x="22479" y="3531235"/>
                    <a:pt x="0" y="3501517"/>
                    <a:pt x="0" y="3467608"/>
                  </a:cubicBezTo>
                  <a:moveTo>
                    <a:pt x="152400" y="3467608"/>
                  </a:moveTo>
                  <a:lnTo>
                    <a:pt x="76200" y="3467608"/>
                  </a:lnTo>
                  <a:lnTo>
                    <a:pt x="11811" y="3426841"/>
                  </a:lnTo>
                  <a:cubicBezTo>
                    <a:pt x="29972" y="3398139"/>
                    <a:pt x="64897" y="3384931"/>
                    <a:pt x="97409" y="3394456"/>
                  </a:cubicBezTo>
                  <a:cubicBezTo>
                    <a:pt x="129921" y="3403981"/>
                    <a:pt x="152400" y="3433699"/>
                    <a:pt x="152400" y="3467608"/>
                  </a:cubicBezTo>
                  <a:cubicBezTo>
                    <a:pt x="152400" y="5298567"/>
                    <a:pt x="1636649" y="6782816"/>
                    <a:pt x="3467608" y="6782816"/>
                  </a:cubicBezTo>
                  <a:cubicBezTo>
                    <a:pt x="5298567" y="6782816"/>
                    <a:pt x="6782816" y="5298567"/>
                    <a:pt x="6782816" y="3467608"/>
                  </a:cubicBezTo>
                  <a:lnTo>
                    <a:pt x="6859016" y="3467608"/>
                  </a:lnTo>
                  <a:lnTo>
                    <a:pt x="6782816" y="3467608"/>
                  </a:lnTo>
                  <a:cubicBezTo>
                    <a:pt x="6782816" y="1636649"/>
                    <a:pt x="5298567" y="152400"/>
                    <a:pt x="3467608" y="152400"/>
                  </a:cubicBezTo>
                  <a:lnTo>
                    <a:pt x="3467608" y="76200"/>
                  </a:lnTo>
                  <a:lnTo>
                    <a:pt x="3467608" y="152400"/>
                  </a:lnTo>
                  <a:cubicBezTo>
                    <a:pt x="1636649" y="152400"/>
                    <a:pt x="152400" y="1636649"/>
                    <a:pt x="152400" y="3467608"/>
                  </a:cubicBezTo>
                  <a:close/>
                </a:path>
              </a:pathLst>
            </a:custGeom>
            <a:solidFill>
              <a:srgbClr val="D4C1A0"/>
            </a:solidFill>
          </p:spPr>
          <p:txBody>
            <a:bodyPr/>
            <a:lstStyle/>
            <a:p>
              <a:endParaRPr lang="en-US"/>
            </a:p>
          </p:txBody>
        </p:sp>
      </p:grpSp>
      <p:grpSp>
        <p:nvGrpSpPr>
          <p:cNvPr id="7" name="Group 7"/>
          <p:cNvGrpSpPr/>
          <p:nvPr/>
        </p:nvGrpSpPr>
        <p:grpSpPr>
          <a:xfrm>
            <a:off x="0" y="3091821"/>
            <a:ext cx="5301336" cy="5301336"/>
            <a:chOff x="0" y="0"/>
            <a:chExt cx="7620638" cy="7620638"/>
          </a:xfrm>
        </p:grpSpPr>
        <p:sp>
          <p:nvSpPr>
            <p:cNvPr id="8" name="Freeform 8"/>
            <p:cNvSpPr/>
            <p:nvPr/>
          </p:nvSpPr>
          <p:spPr>
            <a:xfrm>
              <a:off x="0" y="1270"/>
              <a:ext cx="7462647" cy="7172706"/>
            </a:xfrm>
            <a:custGeom>
              <a:avLst/>
              <a:gdLst/>
              <a:ahLst/>
              <a:cxnLst/>
              <a:rect l="l" t="t" r="r" b="b"/>
              <a:pathLst>
                <a:path w="7462647" h="7172706">
                  <a:moveTo>
                    <a:pt x="16510" y="3451479"/>
                  </a:moveTo>
                  <a:cubicBezTo>
                    <a:pt x="21209" y="3400298"/>
                    <a:pt x="27051" y="3349498"/>
                    <a:pt x="33782" y="3298952"/>
                  </a:cubicBezTo>
                  <a:lnTo>
                    <a:pt x="84074" y="3305683"/>
                  </a:lnTo>
                  <a:cubicBezTo>
                    <a:pt x="77343" y="3355594"/>
                    <a:pt x="71755" y="3405759"/>
                    <a:pt x="67056" y="3456178"/>
                  </a:cubicBezTo>
                  <a:close/>
                  <a:moveTo>
                    <a:pt x="116840" y="3101848"/>
                  </a:moveTo>
                  <a:cubicBezTo>
                    <a:pt x="126365" y="3051429"/>
                    <a:pt x="136906" y="3001391"/>
                    <a:pt x="148336" y="2951734"/>
                  </a:cubicBezTo>
                  <a:lnTo>
                    <a:pt x="197866" y="2963164"/>
                  </a:lnTo>
                  <a:cubicBezTo>
                    <a:pt x="186563" y="3012186"/>
                    <a:pt x="176149" y="3061589"/>
                    <a:pt x="166751" y="3111246"/>
                  </a:cubicBezTo>
                  <a:close/>
                  <a:moveTo>
                    <a:pt x="249809" y="2763139"/>
                  </a:moveTo>
                  <a:cubicBezTo>
                    <a:pt x="264033" y="2713863"/>
                    <a:pt x="279273" y="2665095"/>
                    <a:pt x="295402" y="2616708"/>
                  </a:cubicBezTo>
                  <a:lnTo>
                    <a:pt x="343535" y="2632837"/>
                  </a:lnTo>
                  <a:cubicBezTo>
                    <a:pt x="327660" y="2680589"/>
                    <a:pt x="312674" y="2728722"/>
                    <a:pt x="298577" y="2777363"/>
                  </a:cubicBezTo>
                  <a:close/>
                  <a:moveTo>
                    <a:pt x="414147" y="2438654"/>
                  </a:moveTo>
                  <a:cubicBezTo>
                    <a:pt x="432943" y="2391029"/>
                    <a:pt x="452755" y="2343785"/>
                    <a:pt x="473329" y="2297176"/>
                  </a:cubicBezTo>
                  <a:lnTo>
                    <a:pt x="519811" y="2317750"/>
                  </a:lnTo>
                  <a:cubicBezTo>
                    <a:pt x="499491" y="2363851"/>
                    <a:pt x="479933" y="2410333"/>
                    <a:pt x="461391" y="2457323"/>
                  </a:cubicBezTo>
                  <a:close/>
                  <a:moveTo>
                    <a:pt x="411861" y="2084070"/>
                  </a:moveTo>
                  <a:cubicBezTo>
                    <a:pt x="435102" y="2038477"/>
                    <a:pt x="459232" y="1993392"/>
                    <a:pt x="484124" y="1948815"/>
                  </a:cubicBezTo>
                  <a:lnTo>
                    <a:pt x="528447" y="1973707"/>
                  </a:lnTo>
                  <a:cubicBezTo>
                    <a:pt x="503809" y="2017649"/>
                    <a:pt x="480060" y="2062226"/>
                    <a:pt x="457073" y="2107184"/>
                  </a:cubicBezTo>
                  <a:close/>
                  <a:moveTo>
                    <a:pt x="634111" y="1796161"/>
                  </a:moveTo>
                  <a:cubicBezTo>
                    <a:pt x="661543" y="1752981"/>
                    <a:pt x="689737" y="1710309"/>
                    <a:pt x="718820" y="1668272"/>
                  </a:cubicBezTo>
                  <a:lnTo>
                    <a:pt x="760603" y="1697101"/>
                  </a:lnTo>
                  <a:cubicBezTo>
                    <a:pt x="731901" y="1738630"/>
                    <a:pt x="704088" y="1780667"/>
                    <a:pt x="677037" y="1823339"/>
                  </a:cubicBezTo>
                  <a:close/>
                  <a:moveTo>
                    <a:pt x="882396" y="1530350"/>
                  </a:moveTo>
                  <a:cubicBezTo>
                    <a:pt x="913638" y="1489837"/>
                    <a:pt x="945769" y="1450086"/>
                    <a:pt x="978662" y="1410970"/>
                  </a:cubicBezTo>
                  <a:lnTo>
                    <a:pt x="1017524" y="1443609"/>
                  </a:lnTo>
                  <a:cubicBezTo>
                    <a:pt x="985139" y="1482217"/>
                    <a:pt x="953389" y="1521587"/>
                    <a:pt x="922528" y="1561465"/>
                  </a:cubicBezTo>
                  <a:close/>
                  <a:moveTo>
                    <a:pt x="1026287" y="1207643"/>
                  </a:moveTo>
                  <a:cubicBezTo>
                    <a:pt x="1061212" y="1170305"/>
                    <a:pt x="1096899" y="1133602"/>
                    <a:pt x="1133221" y="1097661"/>
                  </a:cubicBezTo>
                  <a:lnTo>
                    <a:pt x="1168908" y="1133856"/>
                  </a:lnTo>
                  <a:cubicBezTo>
                    <a:pt x="1132967" y="1169289"/>
                    <a:pt x="1097788" y="1205484"/>
                    <a:pt x="1063371" y="1242314"/>
                  </a:cubicBezTo>
                  <a:close/>
                  <a:moveTo>
                    <a:pt x="1319657" y="992632"/>
                  </a:moveTo>
                  <a:cubicBezTo>
                    <a:pt x="1357884" y="958723"/>
                    <a:pt x="1396873" y="925576"/>
                    <a:pt x="1436370" y="893191"/>
                  </a:cubicBezTo>
                  <a:lnTo>
                    <a:pt x="1468501" y="932561"/>
                  </a:lnTo>
                  <a:cubicBezTo>
                    <a:pt x="1429385" y="964565"/>
                    <a:pt x="1391031" y="997204"/>
                    <a:pt x="1353312" y="1030732"/>
                  </a:cubicBezTo>
                  <a:close/>
                  <a:moveTo>
                    <a:pt x="1631823" y="806069"/>
                  </a:moveTo>
                  <a:cubicBezTo>
                    <a:pt x="1673098" y="775843"/>
                    <a:pt x="1714881" y="746506"/>
                    <a:pt x="1757426" y="717931"/>
                  </a:cubicBezTo>
                  <a:lnTo>
                    <a:pt x="1785747" y="760095"/>
                  </a:lnTo>
                  <a:cubicBezTo>
                    <a:pt x="1743837" y="788289"/>
                    <a:pt x="1702562" y="817245"/>
                    <a:pt x="1661795" y="847090"/>
                  </a:cubicBezTo>
                  <a:close/>
                  <a:moveTo>
                    <a:pt x="1859280" y="535432"/>
                  </a:moveTo>
                  <a:cubicBezTo>
                    <a:pt x="1903095" y="509270"/>
                    <a:pt x="1947545" y="483870"/>
                    <a:pt x="1992630" y="459486"/>
                  </a:cubicBezTo>
                  <a:lnTo>
                    <a:pt x="2016887" y="504063"/>
                  </a:lnTo>
                  <a:cubicBezTo>
                    <a:pt x="1972564" y="528193"/>
                    <a:pt x="1928622" y="553212"/>
                    <a:pt x="1885315" y="579120"/>
                  </a:cubicBezTo>
                  <a:close/>
                  <a:moveTo>
                    <a:pt x="2200783" y="410337"/>
                  </a:moveTo>
                  <a:cubicBezTo>
                    <a:pt x="2246884" y="388366"/>
                    <a:pt x="2293493" y="367284"/>
                    <a:pt x="2340610" y="347218"/>
                  </a:cubicBezTo>
                  <a:lnTo>
                    <a:pt x="2360549" y="393954"/>
                  </a:lnTo>
                  <a:cubicBezTo>
                    <a:pt x="2314067" y="413766"/>
                    <a:pt x="2268093" y="434594"/>
                    <a:pt x="2222627" y="456184"/>
                  </a:cubicBezTo>
                  <a:close/>
                  <a:moveTo>
                    <a:pt x="2552700" y="317754"/>
                  </a:moveTo>
                  <a:cubicBezTo>
                    <a:pt x="2600579" y="300228"/>
                    <a:pt x="2648966" y="283718"/>
                    <a:pt x="2697861" y="268097"/>
                  </a:cubicBezTo>
                  <a:lnTo>
                    <a:pt x="2713355" y="316484"/>
                  </a:lnTo>
                  <a:cubicBezTo>
                    <a:pt x="2665222" y="331851"/>
                    <a:pt x="2617470" y="348234"/>
                    <a:pt x="2570226" y="365379"/>
                  </a:cubicBezTo>
                  <a:close/>
                  <a:moveTo>
                    <a:pt x="2911856" y="258826"/>
                  </a:moveTo>
                  <a:cubicBezTo>
                    <a:pt x="2961132" y="245999"/>
                    <a:pt x="3010916" y="234061"/>
                    <a:pt x="3060954" y="223139"/>
                  </a:cubicBezTo>
                  <a:lnTo>
                    <a:pt x="3071749" y="272796"/>
                  </a:lnTo>
                  <a:cubicBezTo>
                    <a:pt x="3022346" y="283591"/>
                    <a:pt x="2973324" y="295275"/>
                    <a:pt x="2924683" y="307975"/>
                  </a:cubicBezTo>
                  <a:close/>
                  <a:moveTo>
                    <a:pt x="3196590" y="47879"/>
                  </a:moveTo>
                  <a:cubicBezTo>
                    <a:pt x="3246882" y="39751"/>
                    <a:pt x="3297428" y="32639"/>
                    <a:pt x="3348355" y="26416"/>
                  </a:cubicBezTo>
                  <a:lnTo>
                    <a:pt x="3354451" y="76835"/>
                  </a:lnTo>
                  <a:cubicBezTo>
                    <a:pt x="3304159" y="82931"/>
                    <a:pt x="3254248" y="89916"/>
                    <a:pt x="3204718" y="98044"/>
                  </a:cubicBezTo>
                  <a:close/>
                  <a:moveTo>
                    <a:pt x="3552063" y="7366"/>
                  </a:moveTo>
                  <a:cubicBezTo>
                    <a:pt x="3602863" y="3937"/>
                    <a:pt x="3653917" y="1524"/>
                    <a:pt x="3705225" y="127"/>
                  </a:cubicBezTo>
                  <a:lnTo>
                    <a:pt x="3706622" y="50927"/>
                  </a:lnTo>
                  <a:cubicBezTo>
                    <a:pt x="3655949" y="52324"/>
                    <a:pt x="3605530" y="54610"/>
                    <a:pt x="3555492" y="58039"/>
                  </a:cubicBezTo>
                  <a:close/>
                  <a:moveTo>
                    <a:pt x="3910203" y="0"/>
                  </a:moveTo>
                  <a:cubicBezTo>
                    <a:pt x="3961511" y="1270"/>
                    <a:pt x="4012565" y="3683"/>
                    <a:pt x="4063365" y="6985"/>
                  </a:cubicBezTo>
                  <a:lnTo>
                    <a:pt x="4060063" y="57658"/>
                  </a:lnTo>
                  <a:cubicBezTo>
                    <a:pt x="4009898" y="54356"/>
                    <a:pt x="3959606" y="52070"/>
                    <a:pt x="3908933" y="50800"/>
                  </a:cubicBezTo>
                  <a:close/>
                  <a:moveTo>
                    <a:pt x="4265803" y="76581"/>
                  </a:moveTo>
                  <a:cubicBezTo>
                    <a:pt x="4316730" y="82677"/>
                    <a:pt x="4367403" y="89789"/>
                    <a:pt x="4417695" y="97790"/>
                  </a:cubicBezTo>
                  <a:lnTo>
                    <a:pt x="4409694" y="147955"/>
                  </a:lnTo>
                  <a:cubicBezTo>
                    <a:pt x="4360037" y="139954"/>
                    <a:pt x="4310126" y="132969"/>
                    <a:pt x="4259834" y="127000"/>
                  </a:cubicBezTo>
                  <a:close/>
                  <a:moveTo>
                    <a:pt x="4612640" y="186055"/>
                  </a:moveTo>
                  <a:cubicBezTo>
                    <a:pt x="4662678" y="196850"/>
                    <a:pt x="4712462" y="208661"/>
                    <a:pt x="4761865" y="221488"/>
                  </a:cubicBezTo>
                  <a:lnTo>
                    <a:pt x="4749165" y="270637"/>
                  </a:lnTo>
                  <a:cubicBezTo>
                    <a:pt x="4700524" y="258064"/>
                    <a:pt x="4651375" y="246380"/>
                    <a:pt x="4601972" y="235712"/>
                  </a:cubicBezTo>
                  <a:close/>
                  <a:moveTo>
                    <a:pt x="4965700" y="177038"/>
                  </a:moveTo>
                  <a:cubicBezTo>
                    <a:pt x="5014595" y="192532"/>
                    <a:pt x="5062982" y="209042"/>
                    <a:pt x="5110861" y="226441"/>
                  </a:cubicBezTo>
                  <a:lnTo>
                    <a:pt x="5093462" y="274193"/>
                  </a:lnTo>
                  <a:cubicBezTo>
                    <a:pt x="5046091" y="257048"/>
                    <a:pt x="4998339" y="240792"/>
                    <a:pt x="4950206" y="225425"/>
                  </a:cubicBezTo>
                  <a:close/>
                  <a:moveTo>
                    <a:pt x="5285740" y="349885"/>
                  </a:moveTo>
                  <a:cubicBezTo>
                    <a:pt x="5332857" y="369951"/>
                    <a:pt x="5379593" y="390906"/>
                    <a:pt x="5425694" y="412877"/>
                  </a:cubicBezTo>
                  <a:lnTo>
                    <a:pt x="5403977" y="458724"/>
                  </a:lnTo>
                  <a:cubicBezTo>
                    <a:pt x="5358511" y="437134"/>
                    <a:pt x="5312410" y="416433"/>
                    <a:pt x="5265928" y="396621"/>
                  </a:cubicBezTo>
                  <a:close/>
                  <a:moveTo>
                    <a:pt x="5623560" y="456946"/>
                  </a:moveTo>
                  <a:cubicBezTo>
                    <a:pt x="5668518" y="481330"/>
                    <a:pt x="5713095" y="506603"/>
                    <a:pt x="5756910" y="532765"/>
                  </a:cubicBezTo>
                  <a:lnTo>
                    <a:pt x="5730875" y="576453"/>
                  </a:lnTo>
                  <a:cubicBezTo>
                    <a:pt x="5687568" y="550672"/>
                    <a:pt x="5643626" y="525653"/>
                    <a:pt x="5599303" y="501650"/>
                  </a:cubicBezTo>
                  <a:close/>
                  <a:moveTo>
                    <a:pt x="5905500" y="686816"/>
                  </a:moveTo>
                  <a:cubicBezTo>
                    <a:pt x="5948045" y="715264"/>
                    <a:pt x="5989955" y="744601"/>
                    <a:pt x="6031230" y="774827"/>
                  </a:cubicBezTo>
                  <a:lnTo>
                    <a:pt x="6001258" y="815848"/>
                  </a:lnTo>
                  <a:cubicBezTo>
                    <a:pt x="5960491" y="786130"/>
                    <a:pt x="5919216" y="757174"/>
                    <a:pt x="5877306" y="728980"/>
                  </a:cubicBezTo>
                  <a:close/>
                  <a:moveTo>
                    <a:pt x="6164834" y="941959"/>
                  </a:moveTo>
                  <a:cubicBezTo>
                    <a:pt x="6204458" y="974344"/>
                    <a:pt x="6243447" y="1007364"/>
                    <a:pt x="6281674" y="1041273"/>
                  </a:cubicBezTo>
                  <a:lnTo>
                    <a:pt x="6248019" y="1079373"/>
                  </a:lnTo>
                  <a:cubicBezTo>
                    <a:pt x="6210300" y="1045972"/>
                    <a:pt x="6171819" y="1013206"/>
                    <a:pt x="6132703" y="981329"/>
                  </a:cubicBezTo>
                  <a:close/>
                  <a:moveTo>
                    <a:pt x="6399149" y="1220216"/>
                  </a:moveTo>
                  <a:cubicBezTo>
                    <a:pt x="6435598" y="1256157"/>
                    <a:pt x="6471285" y="1292733"/>
                    <a:pt x="6506337" y="1330071"/>
                  </a:cubicBezTo>
                  <a:lnTo>
                    <a:pt x="6469253" y="1364869"/>
                  </a:lnTo>
                  <a:cubicBezTo>
                    <a:pt x="6434709" y="1328039"/>
                    <a:pt x="6399530" y="1291971"/>
                    <a:pt x="6363589" y="1256538"/>
                  </a:cubicBezTo>
                  <a:close/>
                  <a:moveTo>
                    <a:pt x="6606540" y="1519174"/>
                  </a:moveTo>
                  <a:cubicBezTo>
                    <a:pt x="6639433" y="1558290"/>
                    <a:pt x="6671564" y="1598041"/>
                    <a:pt x="6702933" y="1638427"/>
                  </a:cubicBezTo>
                  <a:lnTo>
                    <a:pt x="6662801" y="1669542"/>
                  </a:lnTo>
                  <a:cubicBezTo>
                    <a:pt x="6631813" y="1629664"/>
                    <a:pt x="6600190" y="1590421"/>
                    <a:pt x="6567678" y="1551813"/>
                  </a:cubicBezTo>
                  <a:close/>
                  <a:moveTo>
                    <a:pt x="6785102" y="1836039"/>
                  </a:moveTo>
                  <a:cubicBezTo>
                    <a:pt x="6814185" y="1878076"/>
                    <a:pt x="6842506" y="1920621"/>
                    <a:pt x="6869938" y="1963801"/>
                  </a:cubicBezTo>
                  <a:lnTo>
                    <a:pt x="6827012" y="1990979"/>
                  </a:lnTo>
                  <a:cubicBezTo>
                    <a:pt x="6799961" y="1948307"/>
                    <a:pt x="6772021" y="1906270"/>
                    <a:pt x="6743319" y="1864868"/>
                  </a:cubicBezTo>
                  <a:close/>
                  <a:moveTo>
                    <a:pt x="6933184" y="2168144"/>
                  </a:moveTo>
                  <a:cubicBezTo>
                    <a:pt x="6958203" y="2212721"/>
                    <a:pt x="6982333" y="2257679"/>
                    <a:pt x="7005701" y="2303399"/>
                  </a:cubicBezTo>
                  <a:lnTo>
                    <a:pt x="6960489" y="2326513"/>
                  </a:lnTo>
                  <a:cubicBezTo>
                    <a:pt x="6937502" y="2281555"/>
                    <a:pt x="6913626" y="2237105"/>
                    <a:pt x="6888988" y="2193163"/>
                  </a:cubicBezTo>
                  <a:close/>
                  <a:moveTo>
                    <a:pt x="7049516" y="2512949"/>
                  </a:moveTo>
                  <a:cubicBezTo>
                    <a:pt x="7070217" y="2559558"/>
                    <a:pt x="7090028" y="2606802"/>
                    <a:pt x="7108952" y="2654427"/>
                  </a:cubicBezTo>
                  <a:lnTo>
                    <a:pt x="7061708" y="2673096"/>
                  </a:lnTo>
                  <a:cubicBezTo>
                    <a:pt x="7043039" y="2626106"/>
                    <a:pt x="7023481" y="2579624"/>
                    <a:pt x="7003034" y="2533523"/>
                  </a:cubicBezTo>
                  <a:close/>
                  <a:moveTo>
                    <a:pt x="7132701" y="2867025"/>
                  </a:moveTo>
                  <a:cubicBezTo>
                    <a:pt x="7148957" y="2915412"/>
                    <a:pt x="7164197" y="2964180"/>
                    <a:pt x="7178421" y="3013456"/>
                  </a:cubicBezTo>
                  <a:lnTo>
                    <a:pt x="7129653" y="3027680"/>
                  </a:lnTo>
                  <a:cubicBezTo>
                    <a:pt x="7115556" y="2979166"/>
                    <a:pt x="7100443" y="2930906"/>
                    <a:pt x="7084441" y="2883281"/>
                  </a:cubicBezTo>
                  <a:close/>
                  <a:moveTo>
                    <a:pt x="7181977" y="3227578"/>
                  </a:moveTo>
                  <a:cubicBezTo>
                    <a:pt x="7193534" y="3277235"/>
                    <a:pt x="7204075" y="3327273"/>
                    <a:pt x="7213727" y="3377692"/>
                  </a:cubicBezTo>
                  <a:lnTo>
                    <a:pt x="7163816" y="3387217"/>
                  </a:lnTo>
                  <a:cubicBezTo>
                    <a:pt x="7154291" y="3337433"/>
                    <a:pt x="7143877" y="3288157"/>
                    <a:pt x="7132447" y="3239135"/>
                  </a:cubicBezTo>
                  <a:close/>
                  <a:moveTo>
                    <a:pt x="7196963" y="3591052"/>
                  </a:moveTo>
                  <a:cubicBezTo>
                    <a:pt x="7203821" y="3641598"/>
                    <a:pt x="7209663" y="3692398"/>
                    <a:pt x="7214489" y="3743579"/>
                  </a:cubicBezTo>
                  <a:lnTo>
                    <a:pt x="7163943" y="3748405"/>
                  </a:lnTo>
                  <a:cubicBezTo>
                    <a:pt x="7159117" y="3697986"/>
                    <a:pt x="7153402" y="3647821"/>
                    <a:pt x="7146671" y="3597910"/>
                  </a:cubicBezTo>
                  <a:close/>
                  <a:moveTo>
                    <a:pt x="7177913" y="3954399"/>
                  </a:moveTo>
                  <a:cubicBezTo>
                    <a:pt x="7179945" y="4005326"/>
                    <a:pt x="7181088" y="4056507"/>
                    <a:pt x="7181215" y="4107942"/>
                  </a:cubicBezTo>
                  <a:lnTo>
                    <a:pt x="7130415" y="4108069"/>
                  </a:lnTo>
                  <a:cubicBezTo>
                    <a:pt x="7130288" y="4057269"/>
                    <a:pt x="7129272" y="4006850"/>
                    <a:pt x="7127240" y="3956558"/>
                  </a:cubicBezTo>
                  <a:close/>
                  <a:moveTo>
                    <a:pt x="7125335" y="4314571"/>
                  </a:moveTo>
                  <a:cubicBezTo>
                    <a:pt x="7122668" y="4365879"/>
                    <a:pt x="7118985" y="4416933"/>
                    <a:pt x="7114413" y="4467733"/>
                  </a:cubicBezTo>
                  <a:lnTo>
                    <a:pt x="7063867" y="4463034"/>
                  </a:lnTo>
                  <a:cubicBezTo>
                    <a:pt x="7068439" y="4412996"/>
                    <a:pt x="7072122" y="4362577"/>
                    <a:pt x="7074662" y="4311904"/>
                  </a:cubicBezTo>
                  <a:close/>
                  <a:moveTo>
                    <a:pt x="7039610" y="4668139"/>
                  </a:moveTo>
                  <a:cubicBezTo>
                    <a:pt x="7032244" y="4718939"/>
                    <a:pt x="7023735" y="4769358"/>
                    <a:pt x="7014337" y="4819523"/>
                  </a:cubicBezTo>
                  <a:lnTo>
                    <a:pt x="6964426" y="4810125"/>
                  </a:lnTo>
                  <a:cubicBezTo>
                    <a:pt x="6973697" y="4760722"/>
                    <a:pt x="6981952" y="4710811"/>
                    <a:pt x="6989318" y="4660773"/>
                  </a:cubicBezTo>
                  <a:close/>
                  <a:moveTo>
                    <a:pt x="6920992" y="5012055"/>
                  </a:moveTo>
                  <a:cubicBezTo>
                    <a:pt x="6908800" y="5061839"/>
                    <a:pt x="6895719" y="5111369"/>
                    <a:pt x="6881622" y="5160391"/>
                  </a:cubicBezTo>
                  <a:lnTo>
                    <a:pt x="7423785" y="4850130"/>
                  </a:lnTo>
                  <a:cubicBezTo>
                    <a:pt x="7437755" y="4801743"/>
                    <a:pt x="7450709" y="4752975"/>
                    <a:pt x="7462647" y="4703826"/>
                  </a:cubicBezTo>
                  <a:close/>
                  <a:moveTo>
                    <a:pt x="7361428" y="5047107"/>
                  </a:moveTo>
                  <a:cubicBezTo>
                    <a:pt x="7344664" y="5095494"/>
                    <a:pt x="7326884" y="5143500"/>
                    <a:pt x="7308215" y="5190998"/>
                  </a:cubicBezTo>
                  <a:lnTo>
                    <a:pt x="7260971" y="5172456"/>
                  </a:lnTo>
                  <a:cubicBezTo>
                    <a:pt x="7279386" y="5125593"/>
                    <a:pt x="7296912" y="5078222"/>
                    <a:pt x="7313549" y="5030470"/>
                  </a:cubicBezTo>
                  <a:close/>
                  <a:moveTo>
                    <a:pt x="7180326" y="5362575"/>
                  </a:moveTo>
                  <a:cubicBezTo>
                    <a:pt x="7158990" y="5409184"/>
                    <a:pt x="7136892" y="5455285"/>
                    <a:pt x="7113778" y="5500751"/>
                  </a:cubicBezTo>
                  <a:lnTo>
                    <a:pt x="7068439" y="5477764"/>
                  </a:lnTo>
                  <a:cubicBezTo>
                    <a:pt x="7091172" y="5432806"/>
                    <a:pt x="7113143" y="5387340"/>
                    <a:pt x="7134098" y="5341366"/>
                  </a:cubicBezTo>
                  <a:close/>
                  <a:moveTo>
                    <a:pt x="6970141" y="5659501"/>
                  </a:moveTo>
                  <a:cubicBezTo>
                    <a:pt x="6944614" y="5703824"/>
                    <a:pt x="6918198" y="5747639"/>
                    <a:pt x="6890893" y="5790819"/>
                  </a:cubicBezTo>
                  <a:lnTo>
                    <a:pt x="6847967" y="5763641"/>
                  </a:lnTo>
                  <a:cubicBezTo>
                    <a:pt x="6874891" y="5720969"/>
                    <a:pt x="6900926" y="5677789"/>
                    <a:pt x="6926199" y="5634101"/>
                  </a:cubicBezTo>
                  <a:close/>
                  <a:moveTo>
                    <a:pt x="6733159" y="5935345"/>
                  </a:moveTo>
                  <a:cubicBezTo>
                    <a:pt x="6703568" y="5977128"/>
                    <a:pt x="6673088" y="6018149"/>
                    <a:pt x="6641973" y="6058662"/>
                  </a:cubicBezTo>
                  <a:lnTo>
                    <a:pt x="6601714" y="6027674"/>
                  </a:lnTo>
                  <a:cubicBezTo>
                    <a:pt x="6632448" y="5987796"/>
                    <a:pt x="6662547" y="5947156"/>
                    <a:pt x="6691757" y="5906008"/>
                  </a:cubicBezTo>
                  <a:close/>
                  <a:moveTo>
                    <a:pt x="6471412" y="6187948"/>
                  </a:moveTo>
                  <a:cubicBezTo>
                    <a:pt x="6438011" y="6226683"/>
                    <a:pt x="6403975" y="6264783"/>
                    <a:pt x="6369050" y="6302248"/>
                  </a:cubicBezTo>
                  <a:lnTo>
                    <a:pt x="6331839" y="6267577"/>
                  </a:lnTo>
                  <a:cubicBezTo>
                    <a:pt x="6366256" y="6230620"/>
                    <a:pt x="6399911" y="6193028"/>
                    <a:pt x="6432804" y="6154801"/>
                  </a:cubicBezTo>
                  <a:close/>
                  <a:moveTo>
                    <a:pt x="6187059" y="6414897"/>
                  </a:moveTo>
                  <a:cubicBezTo>
                    <a:pt x="6150229" y="6450330"/>
                    <a:pt x="6112764" y="6485128"/>
                    <a:pt x="6074537" y="6519164"/>
                  </a:cubicBezTo>
                  <a:lnTo>
                    <a:pt x="6040755" y="6481191"/>
                  </a:lnTo>
                  <a:cubicBezTo>
                    <a:pt x="6078474" y="6447663"/>
                    <a:pt x="6115431" y="6413373"/>
                    <a:pt x="6151753" y="6378321"/>
                  </a:cubicBezTo>
                  <a:close/>
                  <a:moveTo>
                    <a:pt x="5882767" y="6614414"/>
                  </a:moveTo>
                  <a:cubicBezTo>
                    <a:pt x="5842762" y="6646291"/>
                    <a:pt x="5802249" y="6677406"/>
                    <a:pt x="5760974" y="6707759"/>
                  </a:cubicBezTo>
                  <a:lnTo>
                    <a:pt x="5730875" y="6666865"/>
                  </a:lnTo>
                  <a:cubicBezTo>
                    <a:pt x="5771515" y="6637020"/>
                    <a:pt x="5811647" y="6606286"/>
                    <a:pt x="5851017" y="6574790"/>
                  </a:cubicBezTo>
                  <a:close/>
                  <a:moveTo>
                    <a:pt x="5561203" y="6784721"/>
                  </a:moveTo>
                  <a:cubicBezTo>
                    <a:pt x="5518404" y="6812788"/>
                    <a:pt x="5475097" y="6839839"/>
                    <a:pt x="5431155" y="6866255"/>
                  </a:cubicBezTo>
                  <a:lnTo>
                    <a:pt x="5404993" y="6822694"/>
                  </a:lnTo>
                  <a:cubicBezTo>
                    <a:pt x="5448300" y="6796786"/>
                    <a:pt x="5491099" y="6769989"/>
                    <a:pt x="5533263" y="6742303"/>
                  </a:cubicBezTo>
                  <a:close/>
                  <a:moveTo>
                    <a:pt x="5225034" y="6924167"/>
                  </a:moveTo>
                  <a:cubicBezTo>
                    <a:pt x="5179822" y="6948043"/>
                    <a:pt x="5134102" y="6971030"/>
                    <a:pt x="5087874" y="6993128"/>
                  </a:cubicBezTo>
                  <a:lnTo>
                    <a:pt x="5066030" y="6947281"/>
                  </a:lnTo>
                  <a:cubicBezTo>
                    <a:pt x="5111623" y="6925437"/>
                    <a:pt x="5156708" y="6902831"/>
                    <a:pt x="5201285" y="6879336"/>
                  </a:cubicBezTo>
                  <a:close/>
                  <a:moveTo>
                    <a:pt x="4877308" y="7031355"/>
                  </a:moveTo>
                  <a:cubicBezTo>
                    <a:pt x="4830064" y="7050786"/>
                    <a:pt x="4782439" y="7069455"/>
                    <a:pt x="4734306" y="7087108"/>
                  </a:cubicBezTo>
                  <a:lnTo>
                    <a:pt x="4716780" y="7039356"/>
                  </a:lnTo>
                  <a:cubicBezTo>
                    <a:pt x="4764278" y="7021957"/>
                    <a:pt x="4811268" y="7003669"/>
                    <a:pt x="4857877" y="6984365"/>
                  </a:cubicBezTo>
                  <a:close/>
                  <a:moveTo>
                    <a:pt x="4520946" y="7105142"/>
                  </a:moveTo>
                  <a:cubicBezTo>
                    <a:pt x="4472178" y="7120128"/>
                    <a:pt x="4422902" y="7134098"/>
                    <a:pt x="4373372" y="7147052"/>
                  </a:cubicBezTo>
                  <a:lnTo>
                    <a:pt x="4360545" y="7097903"/>
                  </a:lnTo>
                  <a:cubicBezTo>
                    <a:pt x="4409440" y="7085076"/>
                    <a:pt x="4457954" y="7071233"/>
                    <a:pt x="4506087" y="7056501"/>
                  </a:cubicBezTo>
                  <a:close/>
                  <a:moveTo>
                    <a:pt x="4159250" y="7144893"/>
                  </a:moveTo>
                  <a:cubicBezTo>
                    <a:pt x="4109339" y="7155180"/>
                    <a:pt x="4059047" y="7164451"/>
                    <a:pt x="4008501" y="7172706"/>
                  </a:cubicBezTo>
                  <a:lnTo>
                    <a:pt x="4000373" y="7122541"/>
                  </a:lnTo>
                  <a:cubicBezTo>
                    <a:pt x="4050284" y="7114413"/>
                    <a:pt x="4099941" y="7105269"/>
                    <a:pt x="4149090" y="7095109"/>
                  </a:cubicBezTo>
                  <a:close/>
                  <a:moveTo>
                    <a:pt x="3795649" y="7150354"/>
                  </a:moveTo>
                  <a:cubicBezTo>
                    <a:pt x="3745103" y="7155815"/>
                    <a:pt x="3694176" y="7160387"/>
                    <a:pt x="3642995" y="7163816"/>
                  </a:cubicBezTo>
                  <a:lnTo>
                    <a:pt x="3639566" y="7113143"/>
                  </a:lnTo>
                  <a:cubicBezTo>
                    <a:pt x="3690112" y="7109714"/>
                    <a:pt x="3740277" y="7105269"/>
                    <a:pt x="3790188" y="7099808"/>
                  </a:cubicBezTo>
                  <a:close/>
                  <a:moveTo>
                    <a:pt x="3433191" y="7121779"/>
                  </a:moveTo>
                  <a:cubicBezTo>
                    <a:pt x="3413506" y="7122033"/>
                    <a:pt x="3393821" y="7122287"/>
                    <a:pt x="3374009" y="7122287"/>
                  </a:cubicBezTo>
                  <a:lnTo>
                    <a:pt x="3374009" y="7096887"/>
                  </a:lnTo>
                  <a:lnTo>
                    <a:pt x="3374009" y="7122287"/>
                  </a:lnTo>
                  <a:cubicBezTo>
                    <a:pt x="3342386" y="7122287"/>
                    <a:pt x="3310763" y="7121906"/>
                    <a:pt x="3279267" y="7121144"/>
                  </a:cubicBezTo>
                  <a:lnTo>
                    <a:pt x="3280537" y="7070344"/>
                  </a:lnTo>
                  <a:cubicBezTo>
                    <a:pt x="3311652" y="7071106"/>
                    <a:pt x="3342767" y="7071487"/>
                    <a:pt x="3374009" y="7071487"/>
                  </a:cubicBezTo>
                  <a:cubicBezTo>
                    <a:pt x="3393440" y="7071487"/>
                    <a:pt x="3412998" y="7071360"/>
                    <a:pt x="3432302" y="7071106"/>
                  </a:cubicBezTo>
                  <a:close/>
                  <a:moveTo>
                    <a:pt x="3074162" y="7060057"/>
                  </a:moveTo>
                  <a:cubicBezTo>
                    <a:pt x="3022981" y="7056120"/>
                    <a:pt x="2972054" y="7051040"/>
                    <a:pt x="2921508" y="7045071"/>
                  </a:cubicBezTo>
                  <a:lnTo>
                    <a:pt x="2927477" y="6994652"/>
                  </a:lnTo>
                  <a:cubicBezTo>
                    <a:pt x="2977388" y="7000494"/>
                    <a:pt x="3027553" y="7005447"/>
                    <a:pt x="3078099" y="7009384"/>
                  </a:cubicBezTo>
                  <a:close/>
                  <a:moveTo>
                    <a:pt x="2723007" y="6965061"/>
                  </a:moveTo>
                  <a:cubicBezTo>
                    <a:pt x="2672461" y="6956298"/>
                    <a:pt x="2622296" y="6946646"/>
                    <a:pt x="2572512" y="6935851"/>
                  </a:cubicBezTo>
                  <a:lnTo>
                    <a:pt x="2583180" y="6886194"/>
                  </a:lnTo>
                  <a:cubicBezTo>
                    <a:pt x="2632329" y="6896735"/>
                    <a:pt x="2681859" y="6906387"/>
                    <a:pt x="2731643" y="6915023"/>
                  </a:cubicBezTo>
                  <a:close/>
                  <a:moveTo>
                    <a:pt x="2382393" y="6837426"/>
                  </a:moveTo>
                  <a:cubicBezTo>
                    <a:pt x="2332990" y="6823964"/>
                    <a:pt x="2283841" y="6809486"/>
                    <a:pt x="2235327" y="6794119"/>
                  </a:cubicBezTo>
                  <a:lnTo>
                    <a:pt x="2250694" y="6745732"/>
                  </a:lnTo>
                  <a:cubicBezTo>
                    <a:pt x="2298700" y="6760845"/>
                    <a:pt x="2347087" y="6775196"/>
                    <a:pt x="2395855" y="6788404"/>
                  </a:cubicBezTo>
                  <a:close/>
                  <a:moveTo>
                    <a:pt x="2055495" y="6678168"/>
                  </a:moveTo>
                  <a:cubicBezTo>
                    <a:pt x="2007616" y="6660134"/>
                    <a:pt x="1960118" y="6641084"/>
                    <a:pt x="1913128" y="6621145"/>
                  </a:cubicBezTo>
                  <a:lnTo>
                    <a:pt x="1932940" y="6574409"/>
                  </a:lnTo>
                  <a:cubicBezTo>
                    <a:pt x="1979295" y="6594094"/>
                    <a:pt x="2026158" y="6612763"/>
                    <a:pt x="2073402" y="6630670"/>
                  </a:cubicBezTo>
                  <a:close/>
                  <a:moveTo>
                    <a:pt x="1744853" y="6488811"/>
                  </a:moveTo>
                  <a:cubicBezTo>
                    <a:pt x="1698879" y="6466332"/>
                    <a:pt x="1653413" y="6442964"/>
                    <a:pt x="1608455" y="6418580"/>
                  </a:cubicBezTo>
                  <a:lnTo>
                    <a:pt x="1632585" y="6373876"/>
                  </a:lnTo>
                  <a:cubicBezTo>
                    <a:pt x="1676908" y="6397879"/>
                    <a:pt x="1721739" y="6420866"/>
                    <a:pt x="1767205" y="6443091"/>
                  </a:cubicBezTo>
                  <a:close/>
                  <a:moveTo>
                    <a:pt x="1453515" y="6270879"/>
                  </a:moveTo>
                  <a:cubicBezTo>
                    <a:pt x="1409827" y="6244209"/>
                    <a:pt x="1366774" y="6216650"/>
                    <a:pt x="1324229" y="6188202"/>
                  </a:cubicBezTo>
                  <a:lnTo>
                    <a:pt x="1352423" y="6145911"/>
                  </a:lnTo>
                  <a:cubicBezTo>
                    <a:pt x="1394333" y="6173978"/>
                    <a:pt x="1436878" y="6201156"/>
                    <a:pt x="1479931" y="6227445"/>
                  </a:cubicBezTo>
                  <a:close/>
                  <a:moveTo>
                    <a:pt x="1183767" y="6026531"/>
                  </a:moveTo>
                  <a:cubicBezTo>
                    <a:pt x="1142873" y="5995797"/>
                    <a:pt x="1102487" y="5964428"/>
                    <a:pt x="1062863" y="5932170"/>
                  </a:cubicBezTo>
                  <a:lnTo>
                    <a:pt x="1094867" y="5892800"/>
                  </a:lnTo>
                  <a:cubicBezTo>
                    <a:pt x="1133983" y="5924677"/>
                    <a:pt x="1173734" y="5955665"/>
                    <a:pt x="1214247" y="5986018"/>
                  </a:cubicBezTo>
                  <a:close/>
                  <a:moveTo>
                    <a:pt x="1252220" y="6632956"/>
                  </a:moveTo>
                  <a:cubicBezTo>
                    <a:pt x="1214374" y="6598666"/>
                    <a:pt x="1177163" y="6563487"/>
                    <a:pt x="1140587" y="6527673"/>
                  </a:cubicBezTo>
                  <a:lnTo>
                    <a:pt x="1176147" y="6491478"/>
                  </a:lnTo>
                  <a:cubicBezTo>
                    <a:pt x="1212088" y="6526784"/>
                    <a:pt x="1248791" y="6561455"/>
                    <a:pt x="1286256" y="6595364"/>
                  </a:cubicBezTo>
                  <a:close/>
                  <a:moveTo>
                    <a:pt x="998601" y="6380607"/>
                  </a:moveTo>
                  <a:cubicBezTo>
                    <a:pt x="964057" y="6342888"/>
                    <a:pt x="930275" y="6304534"/>
                    <a:pt x="897382" y="6265418"/>
                  </a:cubicBezTo>
                  <a:lnTo>
                    <a:pt x="936244" y="6232652"/>
                  </a:lnTo>
                  <a:cubicBezTo>
                    <a:pt x="968756" y="6271260"/>
                    <a:pt x="1002157" y="6309106"/>
                    <a:pt x="1036193" y="6346317"/>
                  </a:cubicBezTo>
                  <a:close/>
                  <a:moveTo>
                    <a:pt x="769620" y="6105652"/>
                  </a:moveTo>
                  <a:cubicBezTo>
                    <a:pt x="738759" y="6064885"/>
                    <a:pt x="708787" y="6023483"/>
                    <a:pt x="679577" y="5981446"/>
                  </a:cubicBezTo>
                  <a:lnTo>
                    <a:pt x="721233" y="5952490"/>
                  </a:lnTo>
                  <a:cubicBezTo>
                    <a:pt x="750062" y="5993892"/>
                    <a:pt x="779653" y="6034786"/>
                    <a:pt x="810133" y="6075045"/>
                  </a:cubicBezTo>
                  <a:close/>
                  <a:moveTo>
                    <a:pt x="567309" y="5810377"/>
                  </a:moveTo>
                  <a:cubicBezTo>
                    <a:pt x="540385" y="5766943"/>
                    <a:pt x="514477" y="5722874"/>
                    <a:pt x="489331" y="5678297"/>
                  </a:cubicBezTo>
                  <a:lnTo>
                    <a:pt x="533527" y="5653278"/>
                  </a:lnTo>
                  <a:cubicBezTo>
                    <a:pt x="558292" y="5697220"/>
                    <a:pt x="584073" y="5740654"/>
                    <a:pt x="610489" y="5783580"/>
                  </a:cubicBezTo>
                  <a:close/>
                  <a:moveTo>
                    <a:pt x="393573" y="5497576"/>
                  </a:moveTo>
                  <a:cubicBezTo>
                    <a:pt x="370967" y="5451856"/>
                    <a:pt x="349123" y="5405501"/>
                    <a:pt x="328295" y="5358765"/>
                  </a:cubicBezTo>
                  <a:lnTo>
                    <a:pt x="374650" y="5338064"/>
                  </a:lnTo>
                  <a:cubicBezTo>
                    <a:pt x="395224" y="5384165"/>
                    <a:pt x="416687" y="5429885"/>
                    <a:pt x="439039" y="5474970"/>
                  </a:cubicBezTo>
                  <a:close/>
                  <a:moveTo>
                    <a:pt x="250190" y="5169789"/>
                  </a:moveTo>
                  <a:cubicBezTo>
                    <a:pt x="231902" y="5122164"/>
                    <a:pt x="214630" y="5074031"/>
                    <a:pt x="198374" y="5025390"/>
                  </a:cubicBezTo>
                  <a:lnTo>
                    <a:pt x="246507" y="5009134"/>
                  </a:lnTo>
                  <a:cubicBezTo>
                    <a:pt x="262636" y="5057013"/>
                    <a:pt x="279654" y="5104511"/>
                    <a:pt x="297688" y="5151501"/>
                  </a:cubicBezTo>
                  <a:close/>
                  <a:moveTo>
                    <a:pt x="138303" y="4829810"/>
                  </a:moveTo>
                  <a:cubicBezTo>
                    <a:pt x="124714" y="4780661"/>
                    <a:pt x="112014" y="4731131"/>
                    <a:pt x="100330" y="4681220"/>
                  </a:cubicBezTo>
                  <a:lnTo>
                    <a:pt x="149733" y="4669663"/>
                  </a:lnTo>
                  <a:cubicBezTo>
                    <a:pt x="161290" y="4718939"/>
                    <a:pt x="173736" y="4767834"/>
                    <a:pt x="187198" y="4816221"/>
                  </a:cubicBezTo>
                  <a:close/>
                  <a:moveTo>
                    <a:pt x="59055" y="4480941"/>
                  </a:moveTo>
                  <a:cubicBezTo>
                    <a:pt x="50165" y="4430776"/>
                    <a:pt x="42164" y="4380230"/>
                    <a:pt x="35179" y="4329430"/>
                  </a:cubicBezTo>
                  <a:lnTo>
                    <a:pt x="85471" y="4322572"/>
                  </a:lnTo>
                  <a:cubicBezTo>
                    <a:pt x="92329" y="4372737"/>
                    <a:pt x="100203" y="4422648"/>
                    <a:pt x="108966" y="4472051"/>
                  </a:cubicBezTo>
                  <a:close/>
                  <a:moveTo>
                    <a:pt x="12954" y="4126103"/>
                  </a:moveTo>
                  <a:cubicBezTo>
                    <a:pt x="8763" y="4075303"/>
                    <a:pt x="5588" y="4024249"/>
                    <a:pt x="3429" y="3972941"/>
                  </a:cubicBezTo>
                  <a:lnTo>
                    <a:pt x="54229" y="3970782"/>
                  </a:lnTo>
                  <a:cubicBezTo>
                    <a:pt x="56388" y="4021455"/>
                    <a:pt x="59563" y="4071874"/>
                    <a:pt x="63627" y="4121912"/>
                  </a:cubicBezTo>
                  <a:close/>
                  <a:moveTo>
                    <a:pt x="0" y="3809111"/>
                  </a:moveTo>
                  <a:cubicBezTo>
                    <a:pt x="0" y="3757676"/>
                    <a:pt x="1016" y="3706495"/>
                    <a:pt x="3048" y="3655568"/>
                  </a:cubicBezTo>
                  <a:lnTo>
                    <a:pt x="53848" y="3657600"/>
                  </a:lnTo>
                  <a:cubicBezTo>
                    <a:pt x="51816" y="3707892"/>
                    <a:pt x="50800" y="3758438"/>
                    <a:pt x="50800" y="3809111"/>
                  </a:cubicBezTo>
                  <a:close/>
                </a:path>
              </a:pathLst>
            </a:custGeom>
            <a:solidFill>
              <a:srgbClr val="D4C1A0"/>
            </a:solidFill>
          </p:spPr>
          <p:txBody>
            <a:bodyPr/>
            <a:lstStyle/>
            <a:p>
              <a:endParaRPr lang="en-US"/>
            </a:p>
          </p:txBody>
        </p:sp>
      </p:grpSp>
      <p:sp>
        <p:nvSpPr>
          <p:cNvPr id="10" name="TextBox 10"/>
          <p:cNvSpPr txBox="1"/>
          <p:nvPr/>
        </p:nvSpPr>
        <p:spPr>
          <a:xfrm>
            <a:off x="-5150866" y="934505"/>
            <a:ext cx="15092417" cy="1264922"/>
          </a:xfrm>
          <a:prstGeom prst="rect">
            <a:avLst/>
          </a:prstGeom>
        </p:spPr>
        <p:txBody>
          <a:bodyPr lIns="0" tIns="0" rIns="0" bIns="0" rtlCol="0" anchor="t">
            <a:spAutoFit/>
          </a:bodyPr>
          <a:lstStyle/>
          <a:p>
            <a:pPr algn="ctr">
              <a:lnSpc>
                <a:spcPts val="10079"/>
              </a:lnSpc>
            </a:pPr>
            <a:r>
              <a:rPr lang="en-US" sz="7199">
                <a:solidFill>
                  <a:srgbClr val="605048"/>
                </a:solidFill>
                <a:latin typeface="#9Slide05 VL Fadilla"/>
              </a:rPr>
              <a:t>c. Nhân vật</a:t>
            </a:r>
          </a:p>
        </p:txBody>
      </p:sp>
      <p:sp>
        <p:nvSpPr>
          <p:cNvPr id="11" name="TextBox 11"/>
          <p:cNvSpPr txBox="1"/>
          <p:nvPr/>
        </p:nvSpPr>
        <p:spPr>
          <a:xfrm>
            <a:off x="10377522" y="1658091"/>
            <a:ext cx="2561367" cy="748030"/>
          </a:xfrm>
          <a:prstGeom prst="rect">
            <a:avLst/>
          </a:prstGeom>
        </p:spPr>
        <p:txBody>
          <a:bodyPr lIns="0" tIns="0" rIns="0" bIns="0" rtlCol="0" anchor="t">
            <a:spAutoFit/>
          </a:bodyPr>
          <a:lstStyle/>
          <a:p>
            <a:pPr algn="ctr">
              <a:lnSpc>
                <a:spcPts val="6019"/>
              </a:lnSpc>
            </a:pPr>
            <a:r>
              <a:rPr lang="en-US" sz="4299">
                <a:solidFill>
                  <a:srgbClr val="605048"/>
                </a:solidFill>
                <a:latin typeface="Roboto Condensed Bold"/>
              </a:rPr>
              <a:t>Hành động:</a:t>
            </a:r>
          </a:p>
        </p:txBody>
      </p:sp>
      <p:grpSp>
        <p:nvGrpSpPr>
          <p:cNvPr id="12" name="Group 12"/>
          <p:cNvGrpSpPr/>
          <p:nvPr/>
        </p:nvGrpSpPr>
        <p:grpSpPr>
          <a:xfrm>
            <a:off x="6018274" y="2647102"/>
            <a:ext cx="11769820" cy="5393717"/>
            <a:chOff x="0" y="0"/>
            <a:chExt cx="3099870" cy="1420567"/>
          </a:xfrm>
        </p:grpSpPr>
        <p:sp>
          <p:nvSpPr>
            <p:cNvPr id="13" name="Freeform 13"/>
            <p:cNvSpPr/>
            <p:nvPr/>
          </p:nvSpPr>
          <p:spPr>
            <a:xfrm>
              <a:off x="0" y="0"/>
              <a:ext cx="3099870" cy="1420567"/>
            </a:xfrm>
            <a:custGeom>
              <a:avLst/>
              <a:gdLst/>
              <a:ahLst/>
              <a:cxnLst/>
              <a:rect l="l" t="t" r="r" b="b"/>
              <a:pathLst>
                <a:path w="3099870" h="1420567">
                  <a:moveTo>
                    <a:pt x="33547" y="0"/>
                  </a:moveTo>
                  <a:lnTo>
                    <a:pt x="3066324" y="0"/>
                  </a:lnTo>
                  <a:cubicBezTo>
                    <a:pt x="3084851" y="0"/>
                    <a:pt x="3099870" y="15019"/>
                    <a:pt x="3099870" y="33547"/>
                  </a:cubicBezTo>
                  <a:lnTo>
                    <a:pt x="3099870" y="1387021"/>
                  </a:lnTo>
                  <a:cubicBezTo>
                    <a:pt x="3099870" y="1395918"/>
                    <a:pt x="3096336" y="1404451"/>
                    <a:pt x="3090045" y="1410742"/>
                  </a:cubicBezTo>
                  <a:cubicBezTo>
                    <a:pt x="3083753" y="1417033"/>
                    <a:pt x="3075221" y="1420567"/>
                    <a:pt x="3066324" y="1420567"/>
                  </a:cubicBezTo>
                  <a:lnTo>
                    <a:pt x="33547" y="1420567"/>
                  </a:lnTo>
                  <a:cubicBezTo>
                    <a:pt x="24650" y="1420567"/>
                    <a:pt x="16117" y="1417033"/>
                    <a:pt x="9826" y="1410742"/>
                  </a:cubicBezTo>
                  <a:cubicBezTo>
                    <a:pt x="3534" y="1404451"/>
                    <a:pt x="0" y="1395918"/>
                    <a:pt x="0" y="1387021"/>
                  </a:cubicBezTo>
                  <a:lnTo>
                    <a:pt x="0" y="33547"/>
                  </a:lnTo>
                  <a:cubicBezTo>
                    <a:pt x="0" y="24650"/>
                    <a:pt x="3534" y="16117"/>
                    <a:pt x="9826" y="9826"/>
                  </a:cubicBezTo>
                  <a:cubicBezTo>
                    <a:pt x="16117" y="3534"/>
                    <a:pt x="24650" y="0"/>
                    <a:pt x="33547" y="0"/>
                  </a:cubicBezTo>
                  <a:close/>
                </a:path>
              </a:pathLst>
            </a:custGeom>
            <a:solidFill>
              <a:srgbClr val="FFFBF2"/>
            </a:solidFill>
          </p:spPr>
          <p:txBody>
            <a:bodyPr/>
            <a:lstStyle/>
            <a:p>
              <a:endParaRPr lang="en-US"/>
            </a:p>
          </p:txBody>
        </p:sp>
        <p:sp>
          <p:nvSpPr>
            <p:cNvPr id="14" name="TextBox 14"/>
            <p:cNvSpPr txBox="1"/>
            <p:nvPr/>
          </p:nvSpPr>
          <p:spPr>
            <a:xfrm>
              <a:off x="0" y="-85725"/>
              <a:ext cx="3099870" cy="1506292"/>
            </a:xfrm>
            <a:prstGeom prst="rect">
              <a:avLst/>
            </a:prstGeom>
          </p:spPr>
          <p:txBody>
            <a:bodyPr lIns="50800" tIns="50800" rIns="50800" bIns="50800" rtlCol="0" anchor="ctr"/>
            <a:lstStyle/>
            <a:p>
              <a:pPr algn="just">
                <a:lnSpc>
                  <a:spcPts val="5880"/>
                </a:lnSpc>
              </a:pPr>
              <a:endParaRPr/>
            </a:p>
          </p:txBody>
        </p:sp>
      </p:grpSp>
      <p:sp>
        <p:nvSpPr>
          <p:cNvPr id="15" name="TextBox 15"/>
          <p:cNvSpPr txBox="1"/>
          <p:nvPr/>
        </p:nvSpPr>
        <p:spPr>
          <a:xfrm>
            <a:off x="6399803" y="2817102"/>
            <a:ext cx="11139285" cy="4908550"/>
          </a:xfrm>
          <a:prstGeom prst="rect">
            <a:avLst/>
          </a:prstGeom>
        </p:spPr>
        <p:txBody>
          <a:bodyPr lIns="0" tIns="0" rIns="0" bIns="0" rtlCol="0" anchor="t">
            <a:spAutoFit/>
          </a:bodyPr>
          <a:lstStyle/>
          <a:p>
            <a:pPr algn="just">
              <a:lnSpc>
                <a:spcPts val="5599"/>
              </a:lnSpc>
            </a:pPr>
            <a:r>
              <a:rPr lang="en-US" sz="3999" dirty="0">
                <a:solidFill>
                  <a:srgbClr val="605048"/>
                </a:solidFill>
                <a:latin typeface="Roboto Condensed"/>
              </a:rPr>
              <a:t>“</a:t>
            </a:r>
            <a:r>
              <a:rPr lang="en-US" sz="3999" dirty="0" err="1">
                <a:solidFill>
                  <a:srgbClr val="605048"/>
                </a:solidFill>
                <a:latin typeface="Roboto Condensed"/>
              </a:rPr>
              <a:t>dùng</a:t>
            </a:r>
            <a:r>
              <a:rPr lang="en-US" sz="3999" dirty="0">
                <a:solidFill>
                  <a:srgbClr val="605048"/>
                </a:solidFill>
                <a:latin typeface="Roboto Condensed"/>
              </a:rPr>
              <a:t> </a:t>
            </a:r>
            <a:r>
              <a:rPr lang="en-US" sz="3999" dirty="0" err="1">
                <a:solidFill>
                  <a:srgbClr val="605048"/>
                </a:solidFill>
                <a:latin typeface="Roboto Condensed"/>
              </a:rPr>
              <a:t>mũi</a:t>
            </a:r>
            <a:r>
              <a:rPr lang="en-US" sz="3999" dirty="0">
                <a:solidFill>
                  <a:srgbClr val="605048"/>
                </a:solidFill>
                <a:latin typeface="Roboto Condensed"/>
              </a:rPr>
              <a:t> </a:t>
            </a:r>
            <a:r>
              <a:rPr lang="en-US" sz="3999" dirty="0" err="1">
                <a:solidFill>
                  <a:srgbClr val="605048"/>
                </a:solidFill>
                <a:latin typeface="Roboto Condensed"/>
              </a:rPr>
              <a:t>kiếm</a:t>
            </a:r>
            <a:r>
              <a:rPr lang="en-US" sz="3999" dirty="0">
                <a:solidFill>
                  <a:srgbClr val="605048"/>
                </a:solidFill>
                <a:latin typeface="Roboto Condensed"/>
              </a:rPr>
              <a:t> </a:t>
            </a:r>
            <a:r>
              <a:rPr lang="en-US" sz="3999" dirty="0" err="1">
                <a:solidFill>
                  <a:srgbClr val="605048"/>
                </a:solidFill>
                <a:latin typeface="Roboto Condensed"/>
              </a:rPr>
              <a:t>rạch</a:t>
            </a:r>
            <a:r>
              <a:rPr lang="en-US" sz="3999" dirty="0">
                <a:solidFill>
                  <a:srgbClr val="605048"/>
                </a:solidFill>
                <a:latin typeface="Roboto Condensed"/>
              </a:rPr>
              <a:t> </a:t>
            </a:r>
            <a:r>
              <a:rPr lang="en-US" sz="3999" dirty="0" err="1">
                <a:solidFill>
                  <a:srgbClr val="605048"/>
                </a:solidFill>
                <a:latin typeface="Roboto Condensed"/>
              </a:rPr>
              <a:t>lên</a:t>
            </a:r>
            <a:r>
              <a:rPr lang="en-US" sz="3999" dirty="0">
                <a:solidFill>
                  <a:srgbClr val="605048"/>
                </a:solidFill>
                <a:latin typeface="Roboto Condensed"/>
              </a:rPr>
              <a:t> </a:t>
            </a:r>
            <a:r>
              <a:rPr lang="en-US" sz="3999" dirty="0" err="1">
                <a:solidFill>
                  <a:srgbClr val="605048"/>
                </a:solidFill>
                <a:latin typeface="Roboto Condensed"/>
              </a:rPr>
              <a:t>trán</a:t>
            </a:r>
            <a:r>
              <a:rPr lang="en-US" sz="3999" dirty="0">
                <a:solidFill>
                  <a:srgbClr val="605048"/>
                </a:solidFill>
                <a:latin typeface="Roboto Condensed"/>
              </a:rPr>
              <a:t> Hoàng </a:t>
            </a:r>
            <a:r>
              <a:rPr lang="en-US" sz="3999" dirty="0" err="1">
                <a:solidFill>
                  <a:srgbClr val="605048"/>
                </a:solidFill>
                <a:latin typeface="Roboto Condensed"/>
              </a:rPr>
              <a:t>Đỗ</a:t>
            </a:r>
            <a:r>
              <a:rPr lang="en-US" sz="3999" dirty="0">
                <a:solidFill>
                  <a:srgbClr val="605048"/>
                </a:solidFill>
                <a:latin typeface="Roboto Condensed"/>
              </a:rPr>
              <a:t> </a:t>
            </a:r>
            <a:r>
              <a:rPr lang="en-US" sz="3999" dirty="0" err="1">
                <a:solidFill>
                  <a:srgbClr val="605048"/>
                </a:solidFill>
                <a:latin typeface="Roboto Condensed"/>
              </a:rPr>
              <a:t>thành</a:t>
            </a:r>
            <a:r>
              <a:rPr lang="en-US" sz="3999" dirty="0">
                <a:solidFill>
                  <a:srgbClr val="605048"/>
                </a:solidFill>
                <a:latin typeface="Roboto Condensed"/>
              </a:rPr>
              <a:t> </a:t>
            </a:r>
            <a:r>
              <a:rPr lang="en-US" sz="3999" dirty="0" err="1">
                <a:solidFill>
                  <a:srgbClr val="605048"/>
                </a:solidFill>
                <a:latin typeface="Roboto Condensed"/>
              </a:rPr>
              <a:t>một</a:t>
            </a:r>
            <a:r>
              <a:rPr lang="en-US" sz="3999" dirty="0">
                <a:solidFill>
                  <a:srgbClr val="605048"/>
                </a:solidFill>
                <a:latin typeface="Roboto Condensed"/>
              </a:rPr>
              <a:t> ô </a:t>
            </a:r>
            <a:r>
              <a:rPr lang="en-US" sz="3999" dirty="0" err="1">
                <a:solidFill>
                  <a:srgbClr val="605048"/>
                </a:solidFill>
                <a:latin typeface="Roboto Condensed"/>
              </a:rPr>
              <a:t>vuông</a:t>
            </a:r>
            <a:r>
              <a:rPr lang="en-US" sz="3999" dirty="0">
                <a:solidFill>
                  <a:srgbClr val="605048"/>
                </a:solidFill>
                <a:latin typeface="Roboto Condensed"/>
              </a:rPr>
              <a:t> </a:t>
            </a:r>
            <a:r>
              <a:rPr lang="en-US" sz="3999" dirty="0" err="1">
                <a:solidFill>
                  <a:srgbClr val="605048"/>
                </a:solidFill>
                <a:latin typeface="Roboto Condensed"/>
              </a:rPr>
              <a:t>nhỏ</a:t>
            </a:r>
            <a:r>
              <a:rPr lang="en-US" sz="3999" dirty="0">
                <a:solidFill>
                  <a:srgbClr val="605048"/>
                </a:solidFill>
                <a:latin typeface="Roboto Condensed"/>
              </a:rPr>
              <a:t> </a:t>
            </a:r>
            <a:r>
              <a:rPr lang="en-US" sz="3999" dirty="0" err="1">
                <a:solidFill>
                  <a:srgbClr val="605048"/>
                </a:solidFill>
                <a:latin typeface="Roboto Condensed"/>
              </a:rPr>
              <a:t>và</a:t>
            </a:r>
            <a:r>
              <a:rPr lang="en-US" sz="3999" dirty="0">
                <a:solidFill>
                  <a:srgbClr val="605048"/>
                </a:solidFill>
                <a:latin typeface="Roboto Condensed"/>
              </a:rPr>
              <a:t> </a:t>
            </a:r>
            <a:r>
              <a:rPr lang="en-US" sz="3999" dirty="0" err="1">
                <a:solidFill>
                  <a:srgbClr val="605048"/>
                </a:solidFill>
                <a:latin typeface="Roboto Condensed"/>
              </a:rPr>
              <a:t>lột</a:t>
            </a:r>
            <a:r>
              <a:rPr lang="en-US" sz="3999" dirty="0">
                <a:solidFill>
                  <a:srgbClr val="605048"/>
                </a:solidFill>
                <a:latin typeface="Roboto Condensed"/>
              </a:rPr>
              <a:t> </a:t>
            </a:r>
            <a:r>
              <a:rPr lang="en-US" sz="3999" dirty="0" err="1">
                <a:solidFill>
                  <a:srgbClr val="605048"/>
                </a:solidFill>
                <a:latin typeface="Roboto Condensed"/>
              </a:rPr>
              <a:t>làn</a:t>
            </a:r>
            <a:r>
              <a:rPr lang="en-US" sz="3999" dirty="0">
                <a:solidFill>
                  <a:srgbClr val="605048"/>
                </a:solidFill>
                <a:latin typeface="Roboto Condensed"/>
              </a:rPr>
              <a:t> da </a:t>
            </a:r>
            <a:r>
              <a:rPr lang="en-US" sz="3999" dirty="0" err="1">
                <a:solidFill>
                  <a:srgbClr val="605048"/>
                </a:solidFill>
                <a:latin typeface="Roboto Condensed"/>
              </a:rPr>
              <a:t>có</a:t>
            </a:r>
            <a:r>
              <a:rPr lang="en-US" sz="3999" dirty="0">
                <a:solidFill>
                  <a:srgbClr val="605048"/>
                </a:solidFill>
                <a:latin typeface="Roboto Condensed"/>
              </a:rPr>
              <a:t> </a:t>
            </a:r>
            <a:r>
              <a:rPr lang="en-US" sz="3999" dirty="0" err="1">
                <a:solidFill>
                  <a:srgbClr val="605048"/>
                </a:solidFill>
                <a:latin typeface="Roboto Condensed"/>
              </a:rPr>
              <a:t>thích</a:t>
            </a:r>
            <a:r>
              <a:rPr lang="en-US" sz="3999" dirty="0">
                <a:solidFill>
                  <a:srgbClr val="605048"/>
                </a:solidFill>
                <a:latin typeface="Roboto Condensed"/>
              </a:rPr>
              <a:t> </a:t>
            </a:r>
            <a:r>
              <a:rPr lang="en-US" sz="3999" dirty="0" err="1">
                <a:solidFill>
                  <a:srgbClr val="605048"/>
                </a:solidFill>
                <a:latin typeface="Roboto Condensed"/>
              </a:rPr>
              <a:t>chàm</a:t>
            </a:r>
            <a:r>
              <a:rPr lang="en-US" sz="3999" dirty="0">
                <a:solidFill>
                  <a:srgbClr val="605048"/>
                </a:solidFill>
                <a:latin typeface="Roboto Condensed"/>
              </a:rPr>
              <a:t> </a:t>
            </a:r>
            <a:r>
              <a:rPr lang="en-US" sz="3999" dirty="0" err="1">
                <a:solidFill>
                  <a:srgbClr val="605048"/>
                </a:solidFill>
                <a:latin typeface="Roboto Condensed"/>
              </a:rPr>
              <a:t>ba</a:t>
            </a:r>
            <a:r>
              <a:rPr lang="en-US" sz="3999" dirty="0">
                <a:solidFill>
                  <a:srgbClr val="605048"/>
                </a:solidFill>
                <a:latin typeface="Roboto Condensed"/>
              </a:rPr>
              <a:t> </a:t>
            </a:r>
            <a:r>
              <a:rPr lang="en-US" sz="3999" dirty="0" err="1">
                <a:solidFill>
                  <a:srgbClr val="605048"/>
                </a:solidFill>
                <a:latin typeface="Roboto Condensed"/>
              </a:rPr>
              <a:t>chữ</a:t>
            </a:r>
            <a:r>
              <a:rPr lang="en-US" sz="3999" dirty="0">
                <a:solidFill>
                  <a:srgbClr val="605048"/>
                </a:solidFill>
                <a:latin typeface="Roboto Condensed"/>
              </a:rPr>
              <a:t> “Quan </a:t>
            </a:r>
            <a:r>
              <a:rPr lang="en-US" sz="3999" dirty="0" err="1">
                <a:solidFill>
                  <a:srgbClr val="605048"/>
                </a:solidFill>
                <a:latin typeface="Roboto Condensed"/>
              </a:rPr>
              <a:t>trung</a:t>
            </a:r>
            <a:r>
              <a:rPr lang="en-US" sz="3999" dirty="0">
                <a:solidFill>
                  <a:srgbClr val="605048"/>
                </a:solidFill>
                <a:latin typeface="Roboto Condensed"/>
              </a:rPr>
              <a:t> </a:t>
            </a:r>
            <a:r>
              <a:rPr lang="en-US" sz="3999" dirty="0" err="1">
                <a:solidFill>
                  <a:srgbClr val="605048"/>
                </a:solidFill>
                <a:latin typeface="Roboto Condensed"/>
              </a:rPr>
              <a:t>khách</a:t>
            </a:r>
            <a:r>
              <a:rPr lang="en-US" sz="3999" dirty="0">
                <a:solidFill>
                  <a:srgbClr val="605048"/>
                </a:solidFill>
                <a:latin typeface="Roboto Condensed"/>
              </a:rPr>
              <a:t>”, </a:t>
            </a:r>
            <a:r>
              <a:rPr lang="en-US" sz="3999" dirty="0" err="1">
                <a:solidFill>
                  <a:srgbClr val="605048"/>
                </a:solidFill>
                <a:latin typeface="Roboto Condensed"/>
              </a:rPr>
              <a:t>ba</a:t>
            </a:r>
            <a:r>
              <a:rPr lang="en-US" sz="3999" dirty="0">
                <a:solidFill>
                  <a:srgbClr val="605048"/>
                </a:solidFill>
                <a:latin typeface="Roboto Condensed"/>
              </a:rPr>
              <a:t> </a:t>
            </a:r>
            <a:r>
              <a:rPr lang="en-US" sz="3999" dirty="0" err="1">
                <a:solidFill>
                  <a:srgbClr val="605048"/>
                </a:solidFill>
                <a:latin typeface="Roboto Condensed"/>
              </a:rPr>
              <a:t>chữ</a:t>
            </a:r>
            <a:r>
              <a:rPr lang="en-US" sz="3999" dirty="0">
                <a:solidFill>
                  <a:srgbClr val="605048"/>
                </a:solidFill>
                <a:latin typeface="Roboto Condensed"/>
              </a:rPr>
              <a:t> </a:t>
            </a:r>
            <a:r>
              <a:rPr lang="en-US" sz="3999" dirty="0" err="1">
                <a:solidFill>
                  <a:srgbClr val="605048"/>
                </a:solidFill>
                <a:latin typeface="Roboto Condensed"/>
              </a:rPr>
              <a:t>phân</a:t>
            </a:r>
            <a:r>
              <a:rPr lang="en-US" sz="3999" dirty="0">
                <a:solidFill>
                  <a:srgbClr val="605048"/>
                </a:solidFill>
                <a:latin typeface="Roboto Condensed"/>
              </a:rPr>
              <a:t> </a:t>
            </a:r>
            <a:r>
              <a:rPr lang="en-US" sz="3999" dirty="0" err="1">
                <a:solidFill>
                  <a:srgbClr val="605048"/>
                </a:solidFill>
                <a:latin typeface="Roboto Condensed"/>
              </a:rPr>
              <a:t>biệt</a:t>
            </a:r>
            <a:r>
              <a:rPr lang="en-US" sz="3999" dirty="0">
                <a:solidFill>
                  <a:srgbClr val="605048"/>
                </a:solidFill>
                <a:latin typeface="Roboto Condensed"/>
              </a:rPr>
              <a:t> </a:t>
            </a:r>
            <a:r>
              <a:rPr lang="en-US" sz="3999" dirty="0" err="1">
                <a:solidFill>
                  <a:srgbClr val="605048"/>
                </a:solidFill>
                <a:latin typeface="Roboto Condensed"/>
              </a:rPr>
              <a:t>những</a:t>
            </a:r>
            <a:r>
              <a:rPr lang="en-US" sz="3999" dirty="0">
                <a:solidFill>
                  <a:srgbClr val="605048"/>
                </a:solidFill>
                <a:latin typeface="Roboto Condensed"/>
              </a:rPr>
              <a:t> </a:t>
            </a:r>
            <a:r>
              <a:rPr lang="en-US" sz="3999" dirty="0" err="1">
                <a:solidFill>
                  <a:srgbClr val="605048"/>
                </a:solidFill>
                <a:latin typeface="Roboto Condensed"/>
              </a:rPr>
              <a:t>người</a:t>
            </a:r>
            <a:r>
              <a:rPr lang="en-US" sz="3999" dirty="0">
                <a:solidFill>
                  <a:srgbClr val="605048"/>
                </a:solidFill>
                <a:latin typeface="Roboto Condensed"/>
              </a:rPr>
              <a:t> </a:t>
            </a:r>
            <a:r>
              <a:rPr lang="en-US" sz="3999" dirty="0" err="1">
                <a:solidFill>
                  <a:srgbClr val="605048"/>
                </a:solidFill>
                <a:latin typeface="Roboto Condensed"/>
              </a:rPr>
              <a:t>dân</a:t>
            </a:r>
            <a:r>
              <a:rPr lang="en-US" sz="3999" dirty="0">
                <a:solidFill>
                  <a:srgbClr val="605048"/>
                </a:solidFill>
                <a:latin typeface="Roboto Condensed"/>
              </a:rPr>
              <a:t> </a:t>
            </a:r>
            <a:r>
              <a:rPr lang="en-US" sz="3999" dirty="0" err="1">
                <a:solidFill>
                  <a:srgbClr val="605048"/>
                </a:solidFill>
                <a:latin typeface="Roboto Condensed"/>
              </a:rPr>
              <a:t>tự</a:t>
            </a:r>
            <a:r>
              <a:rPr lang="en-US" sz="3999" dirty="0">
                <a:solidFill>
                  <a:srgbClr val="605048"/>
                </a:solidFill>
                <a:latin typeface="Roboto Condensed"/>
              </a:rPr>
              <a:t> do </a:t>
            </a:r>
            <a:r>
              <a:rPr lang="en-US" sz="3999" dirty="0" err="1">
                <a:solidFill>
                  <a:srgbClr val="605048"/>
                </a:solidFill>
                <a:latin typeface="Roboto Condensed"/>
              </a:rPr>
              <a:t>với</a:t>
            </a:r>
            <a:r>
              <a:rPr lang="en-US" sz="3999" dirty="0">
                <a:solidFill>
                  <a:srgbClr val="605048"/>
                </a:solidFill>
                <a:latin typeface="Roboto Condensed"/>
              </a:rPr>
              <a:t> </a:t>
            </a:r>
            <a:r>
              <a:rPr lang="en-US" sz="3999" dirty="0" err="1">
                <a:solidFill>
                  <a:srgbClr val="605048"/>
                </a:solidFill>
                <a:latin typeface="Roboto Condensed"/>
              </a:rPr>
              <a:t>các</a:t>
            </a:r>
            <a:r>
              <a:rPr lang="en-US" sz="3999" dirty="0">
                <a:solidFill>
                  <a:srgbClr val="605048"/>
                </a:solidFill>
                <a:latin typeface="Roboto Condensed"/>
              </a:rPr>
              <a:t> </a:t>
            </a:r>
            <a:r>
              <a:rPr lang="en-US" sz="3999" dirty="0" err="1">
                <a:solidFill>
                  <a:srgbClr val="605048"/>
                </a:solidFill>
                <a:latin typeface="Roboto Condensed"/>
              </a:rPr>
              <a:t>nô</a:t>
            </a:r>
            <a:r>
              <a:rPr lang="en-US" sz="3999" dirty="0">
                <a:solidFill>
                  <a:srgbClr val="605048"/>
                </a:solidFill>
                <a:latin typeface="Roboto Condensed"/>
              </a:rPr>
              <a:t> </a:t>
            </a:r>
            <a:r>
              <a:rPr lang="en-US" sz="3999" dirty="0" err="1">
                <a:solidFill>
                  <a:srgbClr val="605048"/>
                </a:solidFill>
                <a:latin typeface="Roboto Condensed"/>
              </a:rPr>
              <a:t>tì</a:t>
            </a:r>
            <a:r>
              <a:rPr lang="en-US" sz="3999" dirty="0">
                <a:solidFill>
                  <a:srgbClr val="605048"/>
                </a:solidFill>
                <a:latin typeface="Roboto Condensed"/>
              </a:rPr>
              <a:t> </a:t>
            </a:r>
            <a:r>
              <a:rPr lang="en-US" sz="3999" dirty="0" err="1">
                <a:solidFill>
                  <a:srgbClr val="605048"/>
                </a:solidFill>
                <a:latin typeface="Roboto Condensed"/>
              </a:rPr>
              <a:t>thân</a:t>
            </a:r>
            <a:r>
              <a:rPr lang="en-US" sz="3999" dirty="0">
                <a:solidFill>
                  <a:srgbClr val="605048"/>
                </a:solidFill>
                <a:latin typeface="Roboto Condensed"/>
              </a:rPr>
              <a:t> </a:t>
            </a:r>
            <a:r>
              <a:rPr lang="en-US" sz="3999" dirty="0" err="1">
                <a:solidFill>
                  <a:srgbClr val="605048"/>
                </a:solidFill>
                <a:latin typeface="Roboto Condensed"/>
              </a:rPr>
              <a:t>phận</a:t>
            </a:r>
            <a:r>
              <a:rPr lang="en-US" sz="3999" dirty="0">
                <a:solidFill>
                  <a:srgbClr val="605048"/>
                </a:solidFill>
                <a:latin typeface="Roboto Condensed"/>
              </a:rPr>
              <a:t> </a:t>
            </a:r>
            <a:r>
              <a:rPr lang="en-US" sz="3999" dirty="0" err="1">
                <a:solidFill>
                  <a:srgbClr val="605048"/>
                </a:solidFill>
                <a:latin typeface="Roboto Condensed"/>
              </a:rPr>
              <a:t>gần</a:t>
            </a:r>
            <a:r>
              <a:rPr lang="en-US" sz="3999" dirty="0">
                <a:solidFill>
                  <a:srgbClr val="605048"/>
                </a:solidFill>
                <a:latin typeface="Roboto Condensed"/>
              </a:rPr>
              <a:t> </a:t>
            </a:r>
            <a:r>
              <a:rPr lang="en-US" sz="3999" dirty="0" err="1">
                <a:solidFill>
                  <a:srgbClr val="605048"/>
                </a:solidFill>
                <a:latin typeface="Roboto Condensed"/>
              </a:rPr>
              <a:t>như</a:t>
            </a:r>
            <a:r>
              <a:rPr lang="en-US" sz="3999" dirty="0">
                <a:solidFill>
                  <a:srgbClr val="605048"/>
                </a:solidFill>
                <a:latin typeface="Roboto Condensed"/>
              </a:rPr>
              <a:t> </a:t>
            </a:r>
            <a:r>
              <a:rPr lang="en-US" sz="3999" dirty="0" err="1">
                <a:solidFill>
                  <a:srgbClr val="605048"/>
                </a:solidFill>
                <a:latin typeface="Roboto Condensed"/>
              </a:rPr>
              <a:t>loài</a:t>
            </a:r>
            <a:r>
              <a:rPr lang="en-US" sz="3999" dirty="0">
                <a:solidFill>
                  <a:srgbClr val="605048"/>
                </a:solidFill>
                <a:latin typeface="Roboto Condensed"/>
              </a:rPr>
              <a:t> </a:t>
            </a:r>
            <a:r>
              <a:rPr lang="en-US" sz="3999" dirty="0" err="1">
                <a:solidFill>
                  <a:srgbClr val="605048"/>
                </a:solidFill>
                <a:latin typeface="Roboto Condensed"/>
              </a:rPr>
              <a:t>vật</a:t>
            </a:r>
            <a:r>
              <a:rPr lang="en-US" sz="3999" dirty="0">
                <a:solidFill>
                  <a:srgbClr val="605048"/>
                </a:solidFill>
                <a:latin typeface="Roboto Condensed"/>
              </a:rPr>
              <a:t>”, “</a:t>
            </a:r>
            <a:r>
              <a:rPr lang="en-US" sz="3999" dirty="0" err="1">
                <a:solidFill>
                  <a:srgbClr val="605048"/>
                </a:solidFill>
                <a:latin typeface="Roboto Condensed"/>
              </a:rPr>
              <a:t>cắt</a:t>
            </a:r>
            <a:r>
              <a:rPr lang="en-US" sz="3999" dirty="0">
                <a:solidFill>
                  <a:srgbClr val="605048"/>
                </a:solidFill>
                <a:latin typeface="Roboto Condensed"/>
              </a:rPr>
              <a:t> </a:t>
            </a:r>
            <a:r>
              <a:rPr lang="en-US" sz="3999" dirty="0" err="1">
                <a:solidFill>
                  <a:srgbClr val="605048"/>
                </a:solidFill>
                <a:latin typeface="Roboto Condensed"/>
              </a:rPr>
              <a:t>một</a:t>
            </a:r>
            <a:r>
              <a:rPr lang="en-US" sz="3999" dirty="0">
                <a:solidFill>
                  <a:srgbClr val="605048"/>
                </a:solidFill>
                <a:latin typeface="Roboto Condensed"/>
              </a:rPr>
              <a:t> </a:t>
            </a:r>
            <a:r>
              <a:rPr lang="en-US" sz="3999" dirty="0" err="1">
                <a:solidFill>
                  <a:srgbClr val="605048"/>
                </a:solidFill>
                <a:latin typeface="Roboto Condensed"/>
              </a:rPr>
              <a:t>vạt</a:t>
            </a:r>
            <a:r>
              <a:rPr lang="en-US" sz="3999" dirty="0">
                <a:solidFill>
                  <a:srgbClr val="605048"/>
                </a:solidFill>
                <a:latin typeface="Roboto Condensed"/>
              </a:rPr>
              <a:t> </a:t>
            </a:r>
            <a:r>
              <a:rPr lang="en-US" sz="3999" dirty="0" err="1">
                <a:solidFill>
                  <a:srgbClr val="605048"/>
                </a:solidFill>
                <a:latin typeface="Roboto Condensed"/>
              </a:rPr>
              <a:t>áo</a:t>
            </a:r>
            <a:r>
              <a:rPr lang="en-US" sz="3999" dirty="0">
                <a:solidFill>
                  <a:srgbClr val="605048"/>
                </a:solidFill>
                <a:latin typeface="Roboto Condensed"/>
              </a:rPr>
              <a:t> </a:t>
            </a:r>
            <a:r>
              <a:rPr lang="en-US" sz="3999" dirty="0" err="1">
                <a:solidFill>
                  <a:srgbClr val="605048"/>
                </a:solidFill>
                <a:latin typeface="Roboto Condensed"/>
              </a:rPr>
              <a:t>chiến</a:t>
            </a:r>
            <a:r>
              <a:rPr lang="en-US" sz="3999" dirty="0">
                <a:solidFill>
                  <a:srgbClr val="605048"/>
                </a:solidFill>
                <a:latin typeface="Roboto Condensed"/>
              </a:rPr>
              <a:t> </a:t>
            </a:r>
            <a:r>
              <a:rPr lang="en-US" sz="3999" dirty="0" err="1">
                <a:solidFill>
                  <a:srgbClr val="605048"/>
                </a:solidFill>
                <a:latin typeface="Roboto Condensed"/>
              </a:rPr>
              <a:t>của</a:t>
            </a:r>
            <a:r>
              <a:rPr lang="en-US" sz="3999" dirty="0">
                <a:solidFill>
                  <a:srgbClr val="605048"/>
                </a:solidFill>
                <a:latin typeface="Roboto Condensed"/>
              </a:rPr>
              <a:t> </a:t>
            </a:r>
            <a:r>
              <a:rPr lang="en-US" sz="3999" dirty="0" err="1">
                <a:solidFill>
                  <a:srgbClr val="605048"/>
                </a:solidFill>
                <a:latin typeface="Roboto Condensed"/>
              </a:rPr>
              <a:t>mình</a:t>
            </a:r>
            <a:r>
              <a:rPr lang="en-US" sz="3999" dirty="0">
                <a:solidFill>
                  <a:srgbClr val="605048"/>
                </a:solidFill>
                <a:latin typeface="Roboto Condensed"/>
              </a:rPr>
              <a:t> </a:t>
            </a:r>
            <a:r>
              <a:rPr lang="en-US" sz="3999" dirty="0" err="1">
                <a:solidFill>
                  <a:srgbClr val="605048"/>
                </a:solidFill>
                <a:latin typeface="Roboto Condensed"/>
              </a:rPr>
              <a:t>và</a:t>
            </a:r>
            <a:r>
              <a:rPr lang="en-US" sz="3999" dirty="0">
                <a:solidFill>
                  <a:srgbClr val="605048"/>
                </a:solidFill>
                <a:latin typeface="Roboto Condensed"/>
              </a:rPr>
              <a:t> </a:t>
            </a:r>
            <a:r>
              <a:rPr lang="en-US" sz="3999" dirty="0" err="1">
                <a:solidFill>
                  <a:srgbClr val="605048"/>
                </a:solidFill>
                <a:latin typeface="Roboto Condensed"/>
              </a:rPr>
              <a:t>dùng</a:t>
            </a:r>
            <a:r>
              <a:rPr lang="en-US" sz="3999" dirty="0">
                <a:solidFill>
                  <a:srgbClr val="605048"/>
                </a:solidFill>
                <a:latin typeface="Roboto Condensed"/>
              </a:rPr>
              <a:t> </a:t>
            </a:r>
            <a:r>
              <a:rPr lang="en-US" sz="3999" dirty="0" err="1">
                <a:solidFill>
                  <a:srgbClr val="605048"/>
                </a:solidFill>
                <a:latin typeface="Roboto Condensed"/>
              </a:rPr>
              <a:t>thuốc</a:t>
            </a:r>
            <a:r>
              <a:rPr lang="en-US" sz="3999" dirty="0">
                <a:solidFill>
                  <a:srgbClr val="605048"/>
                </a:solidFill>
                <a:latin typeface="Roboto Condensed"/>
              </a:rPr>
              <a:t> </a:t>
            </a:r>
            <a:r>
              <a:rPr lang="en-US" sz="3999" dirty="0" err="1">
                <a:solidFill>
                  <a:srgbClr val="605048"/>
                </a:solidFill>
                <a:latin typeface="Roboto Condensed"/>
              </a:rPr>
              <a:t>dấu</a:t>
            </a:r>
            <a:r>
              <a:rPr lang="en-US" sz="3999" dirty="0">
                <a:solidFill>
                  <a:srgbClr val="605048"/>
                </a:solidFill>
                <a:latin typeface="Roboto Condensed"/>
              </a:rPr>
              <a:t> </a:t>
            </a:r>
            <a:r>
              <a:rPr lang="en-US" sz="3999" dirty="0" err="1">
                <a:solidFill>
                  <a:srgbClr val="605048"/>
                </a:solidFill>
                <a:latin typeface="Roboto Condensed"/>
              </a:rPr>
              <a:t>buộc</a:t>
            </a:r>
            <a:r>
              <a:rPr lang="en-US" sz="3999" dirty="0">
                <a:solidFill>
                  <a:srgbClr val="605048"/>
                </a:solidFill>
                <a:latin typeface="Roboto Condensed"/>
              </a:rPr>
              <a:t> </a:t>
            </a:r>
            <a:r>
              <a:rPr lang="en-US" sz="3999" dirty="0" err="1">
                <a:solidFill>
                  <a:srgbClr val="605048"/>
                </a:solidFill>
                <a:latin typeface="Roboto Condensed"/>
              </a:rPr>
              <a:t>trán</a:t>
            </a:r>
            <a:r>
              <a:rPr lang="en-US" sz="3999" dirty="0">
                <a:solidFill>
                  <a:srgbClr val="605048"/>
                </a:solidFill>
                <a:latin typeface="Roboto Condensed"/>
              </a:rPr>
              <a:t> </a:t>
            </a:r>
            <a:r>
              <a:rPr lang="en-US" sz="3999" dirty="0" err="1">
                <a:solidFill>
                  <a:srgbClr val="605048"/>
                </a:solidFill>
                <a:latin typeface="Roboto Condensed"/>
              </a:rPr>
              <a:t>cho</a:t>
            </a:r>
            <a:r>
              <a:rPr lang="en-US" sz="3999" dirty="0">
                <a:solidFill>
                  <a:srgbClr val="605048"/>
                </a:solidFill>
                <a:latin typeface="Roboto Condensed"/>
              </a:rPr>
              <a:t> Hoàng </a:t>
            </a:r>
            <a:r>
              <a:rPr lang="en-US" sz="3999" dirty="0" err="1">
                <a:solidFill>
                  <a:srgbClr val="605048"/>
                </a:solidFill>
                <a:latin typeface="Roboto Condensed"/>
              </a:rPr>
              <a:t>Đỗ</a:t>
            </a:r>
            <a:r>
              <a:rPr lang="en-US" sz="3999" dirty="0">
                <a:solidFill>
                  <a:srgbClr val="605048"/>
                </a:solidFill>
                <a:latin typeface="Roboto Condensed"/>
              </a:rPr>
              <a:t>”, “</a:t>
            </a:r>
            <a:r>
              <a:rPr lang="en-US" sz="3999" dirty="0" err="1">
                <a:solidFill>
                  <a:srgbClr val="605048"/>
                </a:solidFill>
                <a:latin typeface="Roboto Condensed"/>
              </a:rPr>
              <a:t>đặt</a:t>
            </a:r>
            <a:r>
              <a:rPr lang="en-US" sz="3999" dirty="0">
                <a:solidFill>
                  <a:srgbClr val="605048"/>
                </a:solidFill>
                <a:latin typeface="Roboto Condensed"/>
              </a:rPr>
              <a:t> </a:t>
            </a:r>
            <a:r>
              <a:rPr lang="en-US" sz="3999" dirty="0" err="1">
                <a:solidFill>
                  <a:srgbClr val="605048"/>
                </a:solidFill>
                <a:latin typeface="Roboto Condensed"/>
              </a:rPr>
              <a:t>hai</a:t>
            </a:r>
            <a:r>
              <a:rPr lang="en-US" sz="3999" dirty="0">
                <a:solidFill>
                  <a:srgbClr val="605048"/>
                </a:solidFill>
                <a:latin typeface="Roboto Condensed"/>
              </a:rPr>
              <a:t> </a:t>
            </a:r>
            <a:r>
              <a:rPr lang="en-US" sz="3999" dirty="0" err="1">
                <a:solidFill>
                  <a:srgbClr val="605048"/>
                </a:solidFill>
                <a:latin typeface="Roboto Condensed"/>
              </a:rPr>
              <a:t>tay</a:t>
            </a:r>
            <a:r>
              <a:rPr lang="en-US" sz="3999" dirty="0">
                <a:solidFill>
                  <a:srgbClr val="605048"/>
                </a:solidFill>
                <a:latin typeface="Roboto Condensed"/>
              </a:rPr>
              <a:t> </a:t>
            </a:r>
            <a:r>
              <a:rPr lang="en-US" sz="3999" dirty="0" err="1">
                <a:solidFill>
                  <a:srgbClr val="605048"/>
                </a:solidFill>
                <a:latin typeface="Roboto Condensed"/>
              </a:rPr>
              <a:t>lên</a:t>
            </a:r>
            <a:r>
              <a:rPr lang="en-US" sz="3999" dirty="0">
                <a:solidFill>
                  <a:srgbClr val="605048"/>
                </a:solidFill>
                <a:latin typeface="Roboto Condensed"/>
              </a:rPr>
              <a:t> </a:t>
            </a:r>
            <a:r>
              <a:rPr lang="en-US" sz="3999" dirty="0" err="1">
                <a:solidFill>
                  <a:srgbClr val="605048"/>
                </a:solidFill>
                <a:latin typeface="Roboto Condensed"/>
              </a:rPr>
              <a:t>đôi</a:t>
            </a:r>
            <a:r>
              <a:rPr lang="en-US" sz="3999" dirty="0">
                <a:solidFill>
                  <a:srgbClr val="605048"/>
                </a:solidFill>
                <a:latin typeface="Roboto Condensed"/>
              </a:rPr>
              <a:t> </a:t>
            </a:r>
            <a:r>
              <a:rPr lang="en-US" sz="3999" dirty="0" err="1">
                <a:solidFill>
                  <a:srgbClr val="605048"/>
                </a:solidFill>
                <a:latin typeface="Roboto Condensed"/>
              </a:rPr>
              <a:t>vai</a:t>
            </a:r>
            <a:r>
              <a:rPr lang="en-US" sz="3999" dirty="0">
                <a:solidFill>
                  <a:srgbClr val="605048"/>
                </a:solidFill>
                <a:latin typeface="Roboto Condensed"/>
              </a:rPr>
              <a:t> </a:t>
            </a:r>
            <a:r>
              <a:rPr lang="en-US" sz="3999" dirty="0" err="1">
                <a:solidFill>
                  <a:srgbClr val="605048"/>
                </a:solidFill>
                <a:latin typeface="Roboto Condensed"/>
              </a:rPr>
              <a:t>của</a:t>
            </a:r>
            <a:r>
              <a:rPr lang="en-US" sz="3999" dirty="0">
                <a:solidFill>
                  <a:srgbClr val="605048"/>
                </a:solidFill>
                <a:latin typeface="Roboto Condensed"/>
              </a:rPr>
              <a:t> </a:t>
            </a:r>
            <a:r>
              <a:rPr lang="en-US" sz="3999" dirty="0" err="1">
                <a:solidFill>
                  <a:srgbClr val="605048"/>
                </a:solidFill>
                <a:latin typeface="Roboto Condensed"/>
              </a:rPr>
              <a:t>cậu</a:t>
            </a:r>
            <a:r>
              <a:rPr lang="en-US" sz="3999" dirty="0">
                <a:solidFill>
                  <a:srgbClr val="605048"/>
                </a:solidFill>
                <a:latin typeface="Roboto Condensed"/>
              </a:rPr>
              <a:t> </a:t>
            </a:r>
            <a:r>
              <a:rPr lang="en-US" sz="3999" dirty="0" err="1">
                <a:solidFill>
                  <a:srgbClr val="605048"/>
                </a:solidFill>
                <a:latin typeface="Roboto Condensed"/>
              </a:rPr>
              <a:t>bé</a:t>
            </a:r>
            <a:r>
              <a:rPr lang="en-US" sz="3999" dirty="0">
                <a:solidFill>
                  <a:srgbClr val="605048"/>
                </a:solidFill>
                <a:latin typeface="Roboto Condensed"/>
              </a:rPr>
              <a:t> </a:t>
            </a:r>
            <a:r>
              <a:rPr lang="en-US" sz="3999" dirty="0" err="1">
                <a:solidFill>
                  <a:srgbClr val="605048"/>
                </a:solidFill>
                <a:latin typeface="Roboto Condensed"/>
              </a:rPr>
              <a:t>và</a:t>
            </a:r>
            <a:r>
              <a:rPr lang="en-US" sz="3999" dirty="0">
                <a:solidFill>
                  <a:srgbClr val="605048"/>
                </a:solidFill>
                <a:latin typeface="Roboto Condensed"/>
              </a:rPr>
              <a:t> </a:t>
            </a:r>
            <a:r>
              <a:rPr lang="en-US" sz="3999" dirty="0" err="1">
                <a:solidFill>
                  <a:srgbClr val="605048"/>
                </a:solidFill>
                <a:latin typeface="Roboto Condensed"/>
              </a:rPr>
              <a:t>nói</a:t>
            </a:r>
            <a:r>
              <a:rPr lang="en-US" sz="3999" dirty="0">
                <a:solidFill>
                  <a:srgbClr val="605048"/>
                </a:solidFill>
                <a:latin typeface="Roboto Condensed"/>
              </a:rPr>
              <a:t> </a:t>
            </a:r>
            <a:r>
              <a:rPr lang="en-US" sz="3999" dirty="0" err="1">
                <a:solidFill>
                  <a:srgbClr val="605048"/>
                </a:solidFill>
                <a:latin typeface="Roboto Condensed"/>
              </a:rPr>
              <a:t>với</a:t>
            </a:r>
            <a:r>
              <a:rPr lang="en-US" sz="3999" dirty="0">
                <a:solidFill>
                  <a:srgbClr val="605048"/>
                </a:solidFill>
                <a:latin typeface="Roboto Condensed"/>
              </a:rPr>
              <a:t> </a:t>
            </a:r>
            <a:r>
              <a:rPr lang="en-US" sz="3999" dirty="0" err="1">
                <a:solidFill>
                  <a:srgbClr val="605048"/>
                </a:solidFill>
                <a:latin typeface="Roboto Condensed"/>
              </a:rPr>
              <a:t>tất</a:t>
            </a:r>
            <a:r>
              <a:rPr lang="en-US" sz="3999" dirty="0">
                <a:solidFill>
                  <a:srgbClr val="605048"/>
                </a:solidFill>
                <a:latin typeface="Roboto Condensed"/>
              </a:rPr>
              <a:t> </a:t>
            </a:r>
            <a:r>
              <a:rPr lang="en-US" sz="3999" dirty="0" err="1">
                <a:solidFill>
                  <a:srgbClr val="605048"/>
                </a:solidFill>
                <a:latin typeface="Roboto Condensed"/>
              </a:rPr>
              <a:t>cả</a:t>
            </a:r>
            <a:r>
              <a:rPr lang="en-US" sz="3999" dirty="0">
                <a:solidFill>
                  <a:srgbClr val="605048"/>
                </a:solidFill>
                <a:latin typeface="Roboto Condensed"/>
              </a:rPr>
              <a:t> </a:t>
            </a:r>
            <a:r>
              <a:rPr lang="en-US" sz="3999" dirty="0" err="1">
                <a:solidFill>
                  <a:srgbClr val="605048"/>
                </a:solidFill>
                <a:latin typeface="Roboto Condensed"/>
              </a:rPr>
              <a:t>niềm</a:t>
            </a:r>
            <a:r>
              <a:rPr lang="en-US" sz="3999" dirty="0">
                <a:solidFill>
                  <a:srgbClr val="605048"/>
                </a:solidFill>
                <a:latin typeface="Roboto Condensed"/>
              </a:rPr>
              <a:t> </a:t>
            </a:r>
            <a:r>
              <a:rPr lang="en-US" sz="3999" dirty="0" err="1">
                <a:solidFill>
                  <a:srgbClr val="605048"/>
                </a:solidFill>
                <a:latin typeface="Roboto Condensed"/>
              </a:rPr>
              <a:t>xúc</a:t>
            </a:r>
            <a:r>
              <a:rPr lang="en-US" sz="3999" dirty="0">
                <a:solidFill>
                  <a:srgbClr val="605048"/>
                </a:solidFill>
                <a:latin typeface="Roboto Condensed"/>
              </a:rPr>
              <a:t> </a:t>
            </a:r>
            <a:r>
              <a:rPr lang="en-US" sz="3999" dirty="0" err="1">
                <a:solidFill>
                  <a:srgbClr val="605048"/>
                </a:solidFill>
                <a:latin typeface="Roboto Condensed"/>
              </a:rPr>
              <a:t>động</a:t>
            </a:r>
            <a:r>
              <a:rPr lang="en-US" sz="3999" dirty="0">
                <a:solidFill>
                  <a:srgbClr val="605048"/>
                </a:solidFill>
                <a:latin typeface="Roboto Condensed"/>
              </a:rPr>
              <a:t>, </a:t>
            </a:r>
            <a:r>
              <a:rPr lang="en-US" sz="3999" dirty="0" err="1">
                <a:solidFill>
                  <a:srgbClr val="605048"/>
                </a:solidFill>
                <a:latin typeface="Roboto Condensed"/>
              </a:rPr>
              <a:t>trìu</a:t>
            </a:r>
            <a:r>
              <a:rPr lang="en-US" sz="3999" dirty="0">
                <a:solidFill>
                  <a:srgbClr val="605048"/>
                </a:solidFill>
                <a:latin typeface="Roboto Condensed"/>
              </a:rPr>
              <a:t> </a:t>
            </a:r>
            <a:r>
              <a:rPr lang="en-US" sz="3999" dirty="0" err="1">
                <a:solidFill>
                  <a:srgbClr val="605048"/>
                </a:solidFill>
                <a:latin typeface="Roboto Condensed"/>
              </a:rPr>
              <a:t>mến</a:t>
            </a:r>
            <a:r>
              <a:rPr lang="en-US" sz="3999" dirty="0">
                <a:solidFill>
                  <a:srgbClr val="605048"/>
                </a:solidFill>
                <a:latin typeface="Roboto Condensed"/>
              </a:rPr>
              <a:t>”, “</a:t>
            </a:r>
            <a:r>
              <a:rPr lang="en-US" sz="3999" dirty="0" err="1">
                <a:solidFill>
                  <a:srgbClr val="605048"/>
                </a:solidFill>
                <a:latin typeface="Roboto Condensed"/>
              </a:rPr>
              <a:t>ôm</a:t>
            </a:r>
            <a:r>
              <a:rPr lang="en-US" sz="3999" dirty="0">
                <a:solidFill>
                  <a:srgbClr val="605048"/>
                </a:solidFill>
                <a:latin typeface="Roboto Condensed"/>
              </a:rPr>
              <a:t> </a:t>
            </a:r>
            <a:r>
              <a:rPr lang="en-US" sz="3999" dirty="0" err="1">
                <a:solidFill>
                  <a:srgbClr val="605048"/>
                </a:solidFill>
                <a:latin typeface="Roboto Condensed"/>
              </a:rPr>
              <a:t>cậu</a:t>
            </a:r>
            <a:r>
              <a:rPr lang="en-US" sz="3999" dirty="0">
                <a:solidFill>
                  <a:srgbClr val="605048"/>
                </a:solidFill>
                <a:latin typeface="Roboto Condensed"/>
              </a:rPr>
              <a:t> </a:t>
            </a:r>
            <a:r>
              <a:rPr lang="en-US" sz="3999" dirty="0" err="1">
                <a:solidFill>
                  <a:srgbClr val="605048"/>
                </a:solidFill>
                <a:latin typeface="Roboto Condensed"/>
              </a:rPr>
              <a:t>bé</a:t>
            </a:r>
            <a:r>
              <a:rPr lang="en-US" sz="3999" dirty="0">
                <a:solidFill>
                  <a:srgbClr val="605048"/>
                </a:solidFill>
                <a:latin typeface="Roboto Condensed"/>
              </a:rPr>
              <a:t> </a:t>
            </a:r>
            <a:r>
              <a:rPr lang="en-US" sz="3999" dirty="0" err="1">
                <a:solidFill>
                  <a:srgbClr val="605048"/>
                </a:solidFill>
                <a:latin typeface="Roboto Condensed"/>
              </a:rPr>
              <a:t>vào</a:t>
            </a:r>
            <a:r>
              <a:rPr lang="en-US" sz="3999" dirty="0">
                <a:solidFill>
                  <a:srgbClr val="605048"/>
                </a:solidFill>
                <a:latin typeface="Roboto Condensed"/>
              </a:rPr>
              <a:t> </a:t>
            </a:r>
            <a:r>
              <a:rPr lang="en-US" sz="3999" dirty="0" err="1">
                <a:solidFill>
                  <a:srgbClr val="605048"/>
                </a:solidFill>
                <a:latin typeface="Roboto Condensed"/>
              </a:rPr>
              <a:t>lòng</a:t>
            </a:r>
            <a:r>
              <a:rPr lang="en-US" sz="3999" dirty="0">
                <a:solidFill>
                  <a:srgbClr val="605048"/>
                </a:solidFill>
                <a:latin typeface="Roboto Condensed"/>
              </a:rPr>
              <a:t>”</a:t>
            </a:r>
          </a:p>
        </p:txBody>
      </p:sp>
      <p:sp>
        <p:nvSpPr>
          <p:cNvPr id="16" name="TextBox 16"/>
          <p:cNvSpPr txBox="1"/>
          <p:nvPr/>
        </p:nvSpPr>
        <p:spPr>
          <a:xfrm>
            <a:off x="3215955" y="8621690"/>
            <a:ext cx="14572139" cy="1393825"/>
          </a:xfrm>
          <a:prstGeom prst="rect">
            <a:avLst/>
          </a:prstGeom>
        </p:spPr>
        <p:txBody>
          <a:bodyPr lIns="0" tIns="0" rIns="0" bIns="0" rtlCol="0" anchor="t">
            <a:spAutoFit/>
          </a:bodyPr>
          <a:lstStyle/>
          <a:p>
            <a:pPr algn="just">
              <a:lnSpc>
                <a:spcPts val="5600"/>
              </a:lnSpc>
              <a:spcBef>
                <a:spcPct val="0"/>
              </a:spcBef>
            </a:pPr>
            <a:r>
              <a:rPr lang="en-US" sz="4000">
                <a:solidFill>
                  <a:srgbClr val="605048"/>
                </a:solidFill>
                <a:latin typeface="Roboto Condensed Bold Italics"/>
              </a:rPr>
              <a:t>Trần Bình Trọng là vị tướng tài năng, rất giỏi nhìn người, có sự thấu hiểu cho những người dưới trướng mình.</a:t>
            </a:r>
          </a:p>
        </p:txBody>
      </p:sp>
      <p:sp>
        <p:nvSpPr>
          <p:cNvPr id="17" name="Freeform 17"/>
          <p:cNvSpPr/>
          <p:nvPr/>
        </p:nvSpPr>
        <p:spPr>
          <a:xfrm rot="-4971895">
            <a:off x="1561264" y="8845240"/>
            <a:ext cx="1395200" cy="1032448"/>
          </a:xfrm>
          <a:custGeom>
            <a:avLst/>
            <a:gdLst/>
            <a:ahLst/>
            <a:cxnLst/>
            <a:rect l="l" t="t" r="r" b="b"/>
            <a:pathLst>
              <a:path w="1395200" h="1032448">
                <a:moveTo>
                  <a:pt x="0" y="0"/>
                </a:moveTo>
                <a:lnTo>
                  <a:pt x="1395201" y="0"/>
                </a:lnTo>
                <a:lnTo>
                  <a:pt x="1395201" y="1032449"/>
                </a:lnTo>
                <a:lnTo>
                  <a:pt x="0" y="1032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18" name="TextBox 18"/>
          <p:cNvSpPr txBox="1"/>
          <p:nvPr/>
        </p:nvSpPr>
        <p:spPr>
          <a:xfrm>
            <a:off x="-4330253" y="1974956"/>
            <a:ext cx="15092417" cy="790575"/>
          </a:xfrm>
          <a:prstGeom prst="rect">
            <a:avLst/>
          </a:prstGeom>
        </p:spPr>
        <p:txBody>
          <a:bodyPr lIns="0" tIns="0" rIns="0" bIns="0" rtlCol="0" anchor="t">
            <a:spAutoFit/>
          </a:bodyPr>
          <a:lstStyle/>
          <a:p>
            <a:pPr algn="ctr">
              <a:lnSpc>
                <a:spcPts val="6300"/>
              </a:lnSpc>
            </a:pPr>
            <a:r>
              <a:rPr lang="en-US" sz="4500">
                <a:solidFill>
                  <a:srgbClr val="605048"/>
                </a:solidFill>
                <a:latin typeface="Roboto Condensed Bold"/>
              </a:rPr>
              <a:t>Nhân vật Trần Bình Trọng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96968" y="3262652"/>
            <a:ext cx="4822478" cy="4822478"/>
            <a:chOff x="0" y="0"/>
            <a:chExt cx="6935164" cy="6935164"/>
          </a:xfrm>
        </p:grpSpPr>
        <p:sp>
          <p:nvSpPr>
            <p:cNvPr id="5" name="Freeform 5"/>
            <p:cNvSpPr/>
            <p:nvPr/>
          </p:nvSpPr>
          <p:spPr>
            <a:xfrm>
              <a:off x="76200" y="76200"/>
              <a:ext cx="6782816" cy="6782816"/>
            </a:xfrm>
            <a:custGeom>
              <a:avLst/>
              <a:gdLst/>
              <a:ahLst/>
              <a:cxnLst/>
              <a:rect l="l" t="t" r="r" b="b"/>
              <a:pathLst>
                <a:path w="6782816" h="6782816">
                  <a:moveTo>
                    <a:pt x="0" y="3391408"/>
                  </a:moveTo>
                  <a:cubicBezTo>
                    <a:pt x="0" y="1518412"/>
                    <a:pt x="1518412" y="0"/>
                    <a:pt x="3391408" y="0"/>
                  </a:cubicBezTo>
                  <a:cubicBezTo>
                    <a:pt x="5264404" y="0"/>
                    <a:pt x="6782816" y="1518412"/>
                    <a:pt x="6782816" y="3391408"/>
                  </a:cubicBezTo>
                  <a:cubicBezTo>
                    <a:pt x="6782816" y="5264404"/>
                    <a:pt x="5264404" y="6782816"/>
                    <a:pt x="3391408" y="6782816"/>
                  </a:cubicBezTo>
                  <a:cubicBezTo>
                    <a:pt x="1518412" y="6782816"/>
                    <a:pt x="0" y="5264404"/>
                    <a:pt x="0" y="3391408"/>
                  </a:cubicBezTo>
                  <a:close/>
                </a:path>
              </a:pathLst>
            </a:custGeom>
            <a:blipFill>
              <a:blip r:embed="rId2"/>
              <a:stretch>
                <a:fillRect l="-45270" r="-45270"/>
              </a:stretch>
            </a:blipFill>
          </p:spPr>
          <p:txBody>
            <a:bodyPr/>
            <a:lstStyle/>
            <a:p>
              <a:endParaRPr lang="en-US"/>
            </a:p>
          </p:txBody>
        </p:sp>
        <p:sp>
          <p:nvSpPr>
            <p:cNvPr id="6" name="Freeform 6"/>
            <p:cNvSpPr/>
            <p:nvPr/>
          </p:nvSpPr>
          <p:spPr>
            <a:xfrm>
              <a:off x="0" y="0"/>
              <a:ext cx="6935216" cy="6935216"/>
            </a:xfrm>
            <a:custGeom>
              <a:avLst/>
              <a:gdLst/>
              <a:ahLst/>
              <a:cxnLst/>
              <a:rect l="l" t="t" r="r" b="b"/>
              <a:pathLst>
                <a:path w="6935216" h="6935216">
                  <a:moveTo>
                    <a:pt x="0" y="3467608"/>
                  </a:moveTo>
                  <a:cubicBezTo>
                    <a:pt x="0" y="1552448"/>
                    <a:pt x="1552448" y="0"/>
                    <a:pt x="3467608" y="0"/>
                  </a:cubicBezTo>
                  <a:lnTo>
                    <a:pt x="3467608" y="76200"/>
                  </a:lnTo>
                  <a:lnTo>
                    <a:pt x="3467608" y="0"/>
                  </a:lnTo>
                  <a:cubicBezTo>
                    <a:pt x="5382641" y="0"/>
                    <a:pt x="6935216" y="1552448"/>
                    <a:pt x="6935216" y="3467608"/>
                  </a:cubicBezTo>
                  <a:cubicBezTo>
                    <a:pt x="6935216" y="5382768"/>
                    <a:pt x="5382641" y="6935216"/>
                    <a:pt x="3467608" y="6935216"/>
                  </a:cubicBezTo>
                  <a:lnTo>
                    <a:pt x="3467608" y="6859016"/>
                  </a:lnTo>
                  <a:lnTo>
                    <a:pt x="3467608" y="6935216"/>
                  </a:lnTo>
                  <a:cubicBezTo>
                    <a:pt x="1552448" y="6935216"/>
                    <a:pt x="0" y="5382641"/>
                    <a:pt x="0" y="3467608"/>
                  </a:cubicBezTo>
                  <a:lnTo>
                    <a:pt x="76200" y="3467608"/>
                  </a:lnTo>
                  <a:lnTo>
                    <a:pt x="140589" y="3508375"/>
                  </a:lnTo>
                  <a:cubicBezTo>
                    <a:pt x="122428" y="3537077"/>
                    <a:pt x="87503" y="3550285"/>
                    <a:pt x="54991" y="3540760"/>
                  </a:cubicBezTo>
                  <a:cubicBezTo>
                    <a:pt x="22479" y="3531235"/>
                    <a:pt x="0" y="3501517"/>
                    <a:pt x="0" y="3467608"/>
                  </a:cubicBezTo>
                  <a:moveTo>
                    <a:pt x="152400" y="3467608"/>
                  </a:moveTo>
                  <a:lnTo>
                    <a:pt x="76200" y="3467608"/>
                  </a:lnTo>
                  <a:lnTo>
                    <a:pt x="11811" y="3426841"/>
                  </a:lnTo>
                  <a:cubicBezTo>
                    <a:pt x="29972" y="3398139"/>
                    <a:pt x="64897" y="3384931"/>
                    <a:pt x="97409" y="3394456"/>
                  </a:cubicBezTo>
                  <a:cubicBezTo>
                    <a:pt x="129921" y="3403981"/>
                    <a:pt x="152400" y="3433699"/>
                    <a:pt x="152400" y="3467608"/>
                  </a:cubicBezTo>
                  <a:cubicBezTo>
                    <a:pt x="152400" y="5298567"/>
                    <a:pt x="1636649" y="6782816"/>
                    <a:pt x="3467608" y="6782816"/>
                  </a:cubicBezTo>
                  <a:cubicBezTo>
                    <a:pt x="5298567" y="6782816"/>
                    <a:pt x="6782816" y="5298567"/>
                    <a:pt x="6782816" y="3467608"/>
                  </a:cubicBezTo>
                  <a:lnTo>
                    <a:pt x="6859016" y="3467608"/>
                  </a:lnTo>
                  <a:lnTo>
                    <a:pt x="6782816" y="3467608"/>
                  </a:lnTo>
                  <a:cubicBezTo>
                    <a:pt x="6782816" y="1636649"/>
                    <a:pt x="5298567" y="152400"/>
                    <a:pt x="3467608" y="152400"/>
                  </a:cubicBezTo>
                  <a:lnTo>
                    <a:pt x="3467608" y="76200"/>
                  </a:lnTo>
                  <a:lnTo>
                    <a:pt x="3467608" y="152400"/>
                  </a:lnTo>
                  <a:cubicBezTo>
                    <a:pt x="1636649" y="152400"/>
                    <a:pt x="152400" y="1636649"/>
                    <a:pt x="152400" y="3467608"/>
                  </a:cubicBezTo>
                  <a:close/>
                </a:path>
              </a:pathLst>
            </a:custGeom>
            <a:solidFill>
              <a:srgbClr val="D4C1A0"/>
            </a:solidFill>
          </p:spPr>
          <p:txBody>
            <a:bodyPr/>
            <a:lstStyle/>
            <a:p>
              <a:endParaRPr lang="en-US"/>
            </a:p>
          </p:txBody>
        </p:sp>
      </p:grpSp>
      <p:grpSp>
        <p:nvGrpSpPr>
          <p:cNvPr id="7" name="Group 7"/>
          <p:cNvGrpSpPr/>
          <p:nvPr/>
        </p:nvGrpSpPr>
        <p:grpSpPr>
          <a:xfrm>
            <a:off x="-41360" y="3005493"/>
            <a:ext cx="5299134" cy="5299134"/>
            <a:chOff x="0" y="0"/>
            <a:chExt cx="7620638" cy="7620638"/>
          </a:xfrm>
        </p:grpSpPr>
        <p:sp>
          <p:nvSpPr>
            <p:cNvPr id="8" name="Freeform 8"/>
            <p:cNvSpPr/>
            <p:nvPr/>
          </p:nvSpPr>
          <p:spPr>
            <a:xfrm>
              <a:off x="0" y="1270"/>
              <a:ext cx="7462647" cy="7172706"/>
            </a:xfrm>
            <a:custGeom>
              <a:avLst/>
              <a:gdLst/>
              <a:ahLst/>
              <a:cxnLst/>
              <a:rect l="l" t="t" r="r" b="b"/>
              <a:pathLst>
                <a:path w="7462647" h="7172706">
                  <a:moveTo>
                    <a:pt x="16510" y="3451479"/>
                  </a:moveTo>
                  <a:cubicBezTo>
                    <a:pt x="21209" y="3400298"/>
                    <a:pt x="27051" y="3349498"/>
                    <a:pt x="33782" y="3298952"/>
                  </a:cubicBezTo>
                  <a:lnTo>
                    <a:pt x="84074" y="3305683"/>
                  </a:lnTo>
                  <a:cubicBezTo>
                    <a:pt x="77343" y="3355594"/>
                    <a:pt x="71755" y="3405759"/>
                    <a:pt x="67056" y="3456178"/>
                  </a:cubicBezTo>
                  <a:close/>
                  <a:moveTo>
                    <a:pt x="116840" y="3101848"/>
                  </a:moveTo>
                  <a:cubicBezTo>
                    <a:pt x="126365" y="3051429"/>
                    <a:pt x="136906" y="3001391"/>
                    <a:pt x="148336" y="2951734"/>
                  </a:cubicBezTo>
                  <a:lnTo>
                    <a:pt x="197866" y="2963164"/>
                  </a:lnTo>
                  <a:cubicBezTo>
                    <a:pt x="186563" y="3012186"/>
                    <a:pt x="176149" y="3061589"/>
                    <a:pt x="166751" y="3111246"/>
                  </a:cubicBezTo>
                  <a:close/>
                  <a:moveTo>
                    <a:pt x="249809" y="2763139"/>
                  </a:moveTo>
                  <a:cubicBezTo>
                    <a:pt x="264033" y="2713863"/>
                    <a:pt x="279273" y="2665095"/>
                    <a:pt x="295402" y="2616708"/>
                  </a:cubicBezTo>
                  <a:lnTo>
                    <a:pt x="343535" y="2632837"/>
                  </a:lnTo>
                  <a:cubicBezTo>
                    <a:pt x="327660" y="2680589"/>
                    <a:pt x="312674" y="2728722"/>
                    <a:pt x="298577" y="2777363"/>
                  </a:cubicBezTo>
                  <a:close/>
                  <a:moveTo>
                    <a:pt x="414147" y="2438654"/>
                  </a:moveTo>
                  <a:cubicBezTo>
                    <a:pt x="432943" y="2391029"/>
                    <a:pt x="452755" y="2343785"/>
                    <a:pt x="473329" y="2297176"/>
                  </a:cubicBezTo>
                  <a:lnTo>
                    <a:pt x="519811" y="2317750"/>
                  </a:lnTo>
                  <a:cubicBezTo>
                    <a:pt x="499491" y="2363851"/>
                    <a:pt x="479933" y="2410333"/>
                    <a:pt x="461391" y="2457323"/>
                  </a:cubicBezTo>
                  <a:close/>
                  <a:moveTo>
                    <a:pt x="411861" y="2084070"/>
                  </a:moveTo>
                  <a:cubicBezTo>
                    <a:pt x="435102" y="2038477"/>
                    <a:pt x="459232" y="1993392"/>
                    <a:pt x="484124" y="1948815"/>
                  </a:cubicBezTo>
                  <a:lnTo>
                    <a:pt x="528447" y="1973707"/>
                  </a:lnTo>
                  <a:cubicBezTo>
                    <a:pt x="503809" y="2017649"/>
                    <a:pt x="480060" y="2062226"/>
                    <a:pt x="457073" y="2107184"/>
                  </a:cubicBezTo>
                  <a:close/>
                  <a:moveTo>
                    <a:pt x="634111" y="1796161"/>
                  </a:moveTo>
                  <a:cubicBezTo>
                    <a:pt x="661543" y="1752981"/>
                    <a:pt x="689737" y="1710309"/>
                    <a:pt x="718820" y="1668272"/>
                  </a:cubicBezTo>
                  <a:lnTo>
                    <a:pt x="760603" y="1697101"/>
                  </a:lnTo>
                  <a:cubicBezTo>
                    <a:pt x="731901" y="1738630"/>
                    <a:pt x="704088" y="1780667"/>
                    <a:pt x="677037" y="1823339"/>
                  </a:cubicBezTo>
                  <a:close/>
                  <a:moveTo>
                    <a:pt x="882396" y="1530350"/>
                  </a:moveTo>
                  <a:cubicBezTo>
                    <a:pt x="913638" y="1489837"/>
                    <a:pt x="945769" y="1450086"/>
                    <a:pt x="978662" y="1410970"/>
                  </a:cubicBezTo>
                  <a:lnTo>
                    <a:pt x="1017524" y="1443609"/>
                  </a:lnTo>
                  <a:cubicBezTo>
                    <a:pt x="985139" y="1482217"/>
                    <a:pt x="953389" y="1521587"/>
                    <a:pt x="922528" y="1561465"/>
                  </a:cubicBezTo>
                  <a:close/>
                  <a:moveTo>
                    <a:pt x="1026287" y="1207643"/>
                  </a:moveTo>
                  <a:cubicBezTo>
                    <a:pt x="1061212" y="1170305"/>
                    <a:pt x="1096899" y="1133602"/>
                    <a:pt x="1133221" y="1097661"/>
                  </a:cubicBezTo>
                  <a:lnTo>
                    <a:pt x="1168908" y="1133856"/>
                  </a:lnTo>
                  <a:cubicBezTo>
                    <a:pt x="1132967" y="1169289"/>
                    <a:pt x="1097788" y="1205484"/>
                    <a:pt x="1063371" y="1242314"/>
                  </a:cubicBezTo>
                  <a:close/>
                  <a:moveTo>
                    <a:pt x="1319657" y="992632"/>
                  </a:moveTo>
                  <a:cubicBezTo>
                    <a:pt x="1357884" y="958723"/>
                    <a:pt x="1396873" y="925576"/>
                    <a:pt x="1436370" y="893191"/>
                  </a:cubicBezTo>
                  <a:lnTo>
                    <a:pt x="1468501" y="932561"/>
                  </a:lnTo>
                  <a:cubicBezTo>
                    <a:pt x="1429385" y="964565"/>
                    <a:pt x="1391031" y="997204"/>
                    <a:pt x="1353312" y="1030732"/>
                  </a:cubicBezTo>
                  <a:close/>
                  <a:moveTo>
                    <a:pt x="1631823" y="806069"/>
                  </a:moveTo>
                  <a:cubicBezTo>
                    <a:pt x="1673098" y="775843"/>
                    <a:pt x="1714881" y="746506"/>
                    <a:pt x="1757426" y="717931"/>
                  </a:cubicBezTo>
                  <a:lnTo>
                    <a:pt x="1785747" y="760095"/>
                  </a:lnTo>
                  <a:cubicBezTo>
                    <a:pt x="1743837" y="788289"/>
                    <a:pt x="1702562" y="817245"/>
                    <a:pt x="1661795" y="847090"/>
                  </a:cubicBezTo>
                  <a:close/>
                  <a:moveTo>
                    <a:pt x="1859280" y="535432"/>
                  </a:moveTo>
                  <a:cubicBezTo>
                    <a:pt x="1903095" y="509270"/>
                    <a:pt x="1947545" y="483870"/>
                    <a:pt x="1992630" y="459486"/>
                  </a:cubicBezTo>
                  <a:lnTo>
                    <a:pt x="2016887" y="504063"/>
                  </a:lnTo>
                  <a:cubicBezTo>
                    <a:pt x="1972564" y="528193"/>
                    <a:pt x="1928622" y="553212"/>
                    <a:pt x="1885315" y="579120"/>
                  </a:cubicBezTo>
                  <a:close/>
                  <a:moveTo>
                    <a:pt x="2200783" y="410337"/>
                  </a:moveTo>
                  <a:cubicBezTo>
                    <a:pt x="2246884" y="388366"/>
                    <a:pt x="2293493" y="367284"/>
                    <a:pt x="2340610" y="347218"/>
                  </a:cubicBezTo>
                  <a:lnTo>
                    <a:pt x="2360549" y="393954"/>
                  </a:lnTo>
                  <a:cubicBezTo>
                    <a:pt x="2314067" y="413766"/>
                    <a:pt x="2268093" y="434594"/>
                    <a:pt x="2222627" y="456184"/>
                  </a:cubicBezTo>
                  <a:close/>
                  <a:moveTo>
                    <a:pt x="2552700" y="317754"/>
                  </a:moveTo>
                  <a:cubicBezTo>
                    <a:pt x="2600579" y="300228"/>
                    <a:pt x="2648966" y="283718"/>
                    <a:pt x="2697861" y="268097"/>
                  </a:cubicBezTo>
                  <a:lnTo>
                    <a:pt x="2713355" y="316484"/>
                  </a:lnTo>
                  <a:cubicBezTo>
                    <a:pt x="2665222" y="331851"/>
                    <a:pt x="2617470" y="348234"/>
                    <a:pt x="2570226" y="365379"/>
                  </a:cubicBezTo>
                  <a:close/>
                  <a:moveTo>
                    <a:pt x="2911856" y="258826"/>
                  </a:moveTo>
                  <a:cubicBezTo>
                    <a:pt x="2961132" y="245999"/>
                    <a:pt x="3010916" y="234061"/>
                    <a:pt x="3060954" y="223139"/>
                  </a:cubicBezTo>
                  <a:lnTo>
                    <a:pt x="3071749" y="272796"/>
                  </a:lnTo>
                  <a:cubicBezTo>
                    <a:pt x="3022346" y="283591"/>
                    <a:pt x="2973324" y="295275"/>
                    <a:pt x="2924683" y="307975"/>
                  </a:cubicBezTo>
                  <a:close/>
                  <a:moveTo>
                    <a:pt x="3196590" y="47879"/>
                  </a:moveTo>
                  <a:cubicBezTo>
                    <a:pt x="3246882" y="39751"/>
                    <a:pt x="3297428" y="32639"/>
                    <a:pt x="3348355" y="26416"/>
                  </a:cubicBezTo>
                  <a:lnTo>
                    <a:pt x="3354451" y="76835"/>
                  </a:lnTo>
                  <a:cubicBezTo>
                    <a:pt x="3304159" y="82931"/>
                    <a:pt x="3254248" y="89916"/>
                    <a:pt x="3204718" y="98044"/>
                  </a:cubicBezTo>
                  <a:close/>
                  <a:moveTo>
                    <a:pt x="3552063" y="7366"/>
                  </a:moveTo>
                  <a:cubicBezTo>
                    <a:pt x="3602863" y="3937"/>
                    <a:pt x="3653917" y="1524"/>
                    <a:pt x="3705225" y="127"/>
                  </a:cubicBezTo>
                  <a:lnTo>
                    <a:pt x="3706622" y="50927"/>
                  </a:lnTo>
                  <a:cubicBezTo>
                    <a:pt x="3655949" y="52324"/>
                    <a:pt x="3605530" y="54610"/>
                    <a:pt x="3555492" y="58039"/>
                  </a:cubicBezTo>
                  <a:close/>
                  <a:moveTo>
                    <a:pt x="3910203" y="0"/>
                  </a:moveTo>
                  <a:cubicBezTo>
                    <a:pt x="3961511" y="1270"/>
                    <a:pt x="4012565" y="3683"/>
                    <a:pt x="4063365" y="6985"/>
                  </a:cubicBezTo>
                  <a:lnTo>
                    <a:pt x="4060063" y="57658"/>
                  </a:lnTo>
                  <a:cubicBezTo>
                    <a:pt x="4009898" y="54356"/>
                    <a:pt x="3959606" y="52070"/>
                    <a:pt x="3908933" y="50800"/>
                  </a:cubicBezTo>
                  <a:close/>
                  <a:moveTo>
                    <a:pt x="4265803" y="76581"/>
                  </a:moveTo>
                  <a:cubicBezTo>
                    <a:pt x="4316730" y="82677"/>
                    <a:pt x="4367403" y="89789"/>
                    <a:pt x="4417695" y="97790"/>
                  </a:cubicBezTo>
                  <a:lnTo>
                    <a:pt x="4409694" y="147955"/>
                  </a:lnTo>
                  <a:cubicBezTo>
                    <a:pt x="4360037" y="139954"/>
                    <a:pt x="4310126" y="132969"/>
                    <a:pt x="4259834" y="127000"/>
                  </a:cubicBezTo>
                  <a:close/>
                  <a:moveTo>
                    <a:pt x="4612640" y="186055"/>
                  </a:moveTo>
                  <a:cubicBezTo>
                    <a:pt x="4662678" y="196850"/>
                    <a:pt x="4712462" y="208661"/>
                    <a:pt x="4761865" y="221488"/>
                  </a:cubicBezTo>
                  <a:lnTo>
                    <a:pt x="4749165" y="270637"/>
                  </a:lnTo>
                  <a:cubicBezTo>
                    <a:pt x="4700524" y="258064"/>
                    <a:pt x="4651375" y="246380"/>
                    <a:pt x="4601972" y="235712"/>
                  </a:cubicBezTo>
                  <a:close/>
                  <a:moveTo>
                    <a:pt x="4965700" y="177038"/>
                  </a:moveTo>
                  <a:cubicBezTo>
                    <a:pt x="5014595" y="192532"/>
                    <a:pt x="5062982" y="209042"/>
                    <a:pt x="5110861" y="226441"/>
                  </a:cubicBezTo>
                  <a:lnTo>
                    <a:pt x="5093462" y="274193"/>
                  </a:lnTo>
                  <a:cubicBezTo>
                    <a:pt x="5046091" y="257048"/>
                    <a:pt x="4998339" y="240792"/>
                    <a:pt x="4950206" y="225425"/>
                  </a:cubicBezTo>
                  <a:close/>
                  <a:moveTo>
                    <a:pt x="5285740" y="349885"/>
                  </a:moveTo>
                  <a:cubicBezTo>
                    <a:pt x="5332857" y="369951"/>
                    <a:pt x="5379593" y="390906"/>
                    <a:pt x="5425694" y="412877"/>
                  </a:cubicBezTo>
                  <a:lnTo>
                    <a:pt x="5403977" y="458724"/>
                  </a:lnTo>
                  <a:cubicBezTo>
                    <a:pt x="5358511" y="437134"/>
                    <a:pt x="5312410" y="416433"/>
                    <a:pt x="5265928" y="396621"/>
                  </a:cubicBezTo>
                  <a:close/>
                  <a:moveTo>
                    <a:pt x="5623560" y="456946"/>
                  </a:moveTo>
                  <a:cubicBezTo>
                    <a:pt x="5668518" y="481330"/>
                    <a:pt x="5713095" y="506603"/>
                    <a:pt x="5756910" y="532765"/>
                  </a:cubicBezTo>
                  <a:lnTo>
                    <a:pt x="5730875" y="576453"/>
                  </a:lnTo>
                  <a:cubicBezTo>
                    <a:pt x="5687568" y="550672"/>
                    <a:pt x="5643626" y="525653"/>
                    <a:pt x="5599303" y="501650"/>
                  </a:cubicBezTo>
                  <a:close/>
                  <a:moveTo>
                    <a:pt x="5905500" y="686816"/>
                  </a:moveTo>
                  <a:cubicBezTo>
                    <a:pt x="5948045" y="715264"/>
                    <a:pt x="5989955" y="744601"/>
                    <a:pt x="6031230" y="774827"/>
                  </a:cubicBezTo>
                  <a:lnTo>
                    <a:pt x="6001258" y="815848"/>
                  </a:lnTo>
                  <a:cubicBezTo>
                    <a:pt x="5960491" y="786130"/>
                    <a:pt x="5919216" y="757174"/>
                    <a:pt x="5877306" y="728980"/>
                  </a:cubicBezTo>
                  <a:close/>
                  <a:moveTo>
                    <a:pt x="6164834" y="941959"/>
                  </a:moveTo>
                  <a:cubicBezTo>
                    <a:pt x="6204458" y="974344"/>
                    <a:pt x="6243447" y="1007364"/>
                    <a:pt x="6281674" y="1041273"/>
                  </a:cubicBezTo>
                  <a:lnTo>
                    <a:pt x="6248019" y="1079373"/>
                  </a:lnTo>
                  <a:cubicBezTo>
                    <a:pt x="6210300" y="1045972"/>
                    <a:pt x="6171819" y="1013206"/>
                    <a:pt x="6132703" y="981329"/>
                  </a:cubicBezTo>
                  <a:close/>
                  <a:moveTo>
                    <a:pt x="6399149" y="1220216"/>
                  </a:moveTo>
                  <a:cubicBezTo>
                    <a:pt x="6435598" y="1256157"/>
                    <a:pt x="6471285" y="1292733"/>
                    <a:pt x="6506337" y="1330071"/>
                  </a:cubicBezTo>
                  <a:lnTo>
                    <a:pt x="6469253" y="1364869"/>
                  </a:lnTo>
                  <a:cubicBezTo>
                    <a:pt x="6434709" y="1328039"/>
                    <a:pt x="6399530" y="1291971"/>
                    <a:pt x="6363589" y="1256538"/>
                  </a:cubicBezTo>
                  <a:close/>
                  <a:moveTo>
                    <a:pt x="6606540" y="1519174"/>
                  </a:moveTo>
                  <a:cubicBezTo>
                    <a:pt x="6639433" y="1558290"/>
                    <a:pt x="6671564" y="1598041"/>
                    <a:pt x="6702933" y="1638427"/>
                  </a:cubicBezTo>
                  <a:lnTo>
                    <a:pt x="6662801" y="1669542"/>
                  </a:lnTo>
                  <a:cubicBezTo>
                    <a:pt x="6631813" y="1629664"/>
                    <a:pt x="6600190" y="1590421"/>
                    <a:pt x="6567678" y="1551813"/>
                  </a:cubicBezTo>
                  <a:close/>
                  <a:moveTo>
                    <a:pt x="6785102" y="1836039"/>
                  </a:moveTo>
                  <a:cubicBezTo>
                    <a:pt x="6814185" y="1878076"/>
                    <a:pt x="6842506" y="1920621"/>
                    <a:pt x="6869938" y="1963801"/>
                  </a:cubicBezTo>
                  <a:lnTo>
                    <a:pt x="6827012" y="1990979"/>
                  </a:lnTo>
                  <a:cubicBezTo>
                    <a:pt x="6799961" y="1948307"/>
                    <a:pt x="6772021" y="1906270"/>
                    <a:pt x="6743319" y="1864868"/>
                  </a:cubicBezTo>
                  <a:close/>
                  <a:moveTo>
                    <a:pt x="6933184" y="2168144"/>
                  </a:moveTo>
                  <a:cubicBezTo>
                    <a:pt x="6958203" y="2212721"/>
                    <a:pt x="6982333" y="2257679"/>
                    <a:pt x="7005701" y="2303399"/>
                  </a:cubicBezTo>
                  <a:lnTo>
                    <a:pt x="6960489" y="2326513"/>
                  </a:lnTo>
                  <a:cubicBezTo>
                    <a:pt x="6937502" y="2281555"/>
                    <a:pt x="6913626" y="2237105"/>
                    <a:pt x="6888988" y="2193163"/>
                  </a:cubicBezTo>
                  <a:close/>
                  <a:moveTo>
                    <a:pt x="7049516" y="2512949"/>
                  </a:moveTo>
                  <a:cubicBezTo>
                    <a:pt x="7070217" y="2559558"/>
                    <a:pt x="7090028" y="2606802"/>
                    <a:pt x="7108952" y="2654427"/>
                  </a:cubicBezTo>
                  <a:lnTo>
                    <a:pt x="7061708" y="2673096"/>
                  </a:lnTo>
                  <a:cubicBezTo>
                    <a:pt x="7043039" y="2626106"/>
                    <a:pt x="7023481" y="2579624"/>
                    <a:pt x="7003034" y="2533523"/>
                  </a:cubicBezTo>
                  <a:close/>
                  <a:moveTo>
                    <a:pt x="7132701" y="2867025"/>
                  </a:moveTo>
                  <a:cubicBezTo>
                    <a:pt x="7148957" y="2915412"/>
                    <a:pt x="7164197" y="2964180"/>
                    <a:pt x="7178421" y="3013456"/>
                  </a:cubicBezTo>
                  <a:lnTo>
                    <a:pt x="7129653" y="3027680"/>
                  </a:lnTo>
                  <a:cubicBezTo>
                    <a:pt x="7115556" y="2979166"/>
                    <a:pt x="7100443" y="2930906"/>
                    <a:pt x="7084441" y="2883281"/>
                  </a:cubicBezTo>
                  <a:close/>
                  <a:moveTo>
                    <a:pt x="7181977" y="3227578"/>
                  </a:moveTo>
                  <a:cubicBezTo>
                    <a:pt x="7193534" y="3277235"/>
                    <a:pt x="7204075" y="3327273"/>
                    <a:pt x="7213727" y="3377692"/>
                  </a:cubicBezTo>
                  <a:lnTo>
                    <a:pt x="7163816" y="3387217"/>
                  </a:lnTo>
                  <a:cubicBezTo>
                    <a:pt x="7154291" y="3337433"/>
                    <a:pt x="7143877" y="3288157"/>
                    <a:pt x="7132447" y="3239135"/>
                  </a:cubicBezTo>
                  <a:close/>
                  <a:moveTo>
                    <a:pt x="7196963" y="3591052"/>
                  </a:moveTo>
                  <a:cubicBezTo>
                    <a:pt x="7203821" y="3641598"/>
                    <a:pt x="7209663" y="3692398"/>
                    <a:pt x="7214489" y="3743579"/>
                  </a:cubicBezTo>
                  <a:lnTo>
                    <a:pt x="7163943" y="3748405"/>
                  </a:lnTo>
                  <a:cubicBezTo>
                    <a:pt x="7159117" y="3697986"/>
                    <a:pt x="7153402" y="3647821"/>
                    <a:pt x="7146671" y="3597910"/>
                  </a:cubicBezTo>
                  <a:close/>
                  <a:moveTo>
                    <a:pt x="7177913" y="3954399"/>
                  </a:moveTo>
                  <a:cubicBezTo>
                    <a:pt x="7179945" y="4005326"/>
                    <a:pt x="7181088" y="4056507"/>
                    <a:pt x="7181215" y="4107942"/>
                  </a:cubicBezTo>
                  <a:lnTo>
                    <a:pt x="7130415" y="4108069"/>
                  </a:lnTo>
                  <a:cubicBezTo>
                    <a:pt x="7130288" y="4057269"/>
                    <a:pt x="7129272" y="4006850"/>
                    <a:pt x="7127240" y="3956558"/>
                  </a:cubicBezTo>
                  <a:close/>
                  <a:moveTo>
                    <a:pt x="7125335" y="4314571"/>
                  </a:moveTo>
                  <a:cubicBezTo>
                    <a:pt x="7122668" y="4365879"/>
                    <a:pt x="7118985" y="4416933"/>
                    <a:pt x="7114413" y="4467733"/>
                  </a:cubicBezTo>
                  <a:lnTo>
                    <a:pt x="7063867" y="4463034"/>
                  </a:lnTo>
                  <a:cubicBezTo>
                    <a:pt x="7068439" y="4412996"/>
                    <a:pt x="7072122" y="4362577"/>
                    <a:pt x="7074662" y="4311904"/>
                  </a:cubicBezTo>
                  <a:close/>
                  <a:moveTo>
                    <a:pt x="7039610" y="4668139"/>
                  </a:moveTo>
                  <a:cubicBezTo>
                    <a:pt x="7032244" y="4718939"/>
                    <a:pt x="7023735" y="4769358"/>
                    <a:pt x="7014337" y="4819523"/>
                  </a:cubicBezTo>
                  <a:lnTo>
                    <a:pt x="6964426" y="4810125"/>
                  </a:lnTo>
                  <a:cubicBezTo>
                    <a:pt x="6973697" y="4760722"/>
                    <a:pt x="6981952" y="4710811"/>
                    <a:pt x="6989318" y="4660773"/>
                  </a:cubicBezTo>
                  <a:close/>
                  <a:moveTo>
                    <a:pt x="6920992" y="5012055"/>
                  </a:moveTo>
                  <a:cubicBezTo>
                    <a:pt x="6908800" y="5061839"/>
                    <a:pt x="6895719" y="5111369"/>
                    <a:pt x="6881622" y="5160391"/>
                  </a:cubicBezTo>
                  <a:lnTo>
                    <a:pt x="7423785" y="4850130"/>
                  </a:lnTo>
                  <a:cubicBezTo>
                    <a:pt x="7437755" y="4801743"/>
                    <a:pt x="7450709" y="4752975"/>
                    <a:pt x="7462647" y="4703826"/>
                  </a:cubicBezTo>
                  <a:close/>
                  <a:moveTo>
                    <a:pt x="7361428" y="5047107"/>
                  </a:moveTo>
                  <a:cubicBezTo>
                    <a:pt x="7344664" y="5095494"/>
                    <a:pt x="7326884" y="5143500"/>
                    <a:pt x="7308215" y="5190998"/>
                  </a:cubicBezTo>
                  <a:lnTo>
                    <a:pt x="7260971" y="5172456"/>
                  </a:lnTo>
                  <a:cubicBezTo>
                    <a:pt x="7279386" y="5125593"/>
                    <a:pt x="7296912" y="5078222"/>
                    <a:pt x="7313549" y="5030470"/>
                  </a:cubicBezTo>
                  <a:close/>
                  <a:moveTo>
                    <a:pt x="7180326" y="5362575"/>
                  </a:moveTo>
                  <a:cubicBezTo>
                    <a:pt x="7158990" y="5409184"/>
                    <a:pt x="7136892" y="5455285"/>
                    <a:pt x="7113778" y="5500751"/>
                  </a:cubicBezTo>
                  <a:lnTo>
                    <a:pt x="7068439" y="5477764"/>
                  </a:lnTo>
                  <a:cubicBezTo>
                    <a:pt x="7091172" y="5432806"/>
                    <a:pt x="7113143" y="5387340"/>
                    <a:pt x="7134098" y="5341366"/>
                  </a:cubicBezTo>
                  <a:close/>
                  <a:moveTo>
                    <a:pt x="6970141" y="5659501"/>
                  </a:moveTo>
                  <a:cubicBezTo>
                    <a:pt x="6944614" y="5703824"/>
                    <a:pt x="6918198" y="5747639"/>
                    <a:pt x="6890893" y="5790819"/>
                  </a:cubicBezTo>
                  <a:lnTo>
                    <a:pt x="6847967" y="5763641"/>
                  </a:lnTo>
                  <a:cubicBezTo>
                    <a:pt x="6874891" y="5720969"/>
                    <a:pt x="6900926" y="5677789"/>
                    <a:pt x="6926199" y="5634101"/>
                  </a:cubicBezTo>
                  <a:close/>
                  <a:moveTo>
                    <a:pt x="6733159" y="5935345"/>
                  </a:moveTo>
                  <a:cubicBezTo>
                    <a:pt x="6703568" y="5977128"/>
                    <a:pt x="6673088" y="6018149"/>
                    <a:pt x="6641973" y="6058662"/>
                  </a:cubicBezTo>
                  <a:lnTo>
                    <a:pt x="6601714" y="6027674"/>
                  </a:lnTo>
                  <a:cubicBezTo>
                    <a:pt x="6632448" y="5987796"/>
                    <a:pt x="6662547" y="5947156"/>
                    <a:pt x="6691757" y="5906008"/>
                  </a:cubicBezTo>
                  <a:close/>
                  <a:moveTo>
                    <a:pt x="6471412" y="6187948"/>
                  </a:moveTo>
                  <a:cubicBezTo>
                    <a:pt x="6438011" y="6226683"/>
                    <a:pt x="6403975" y="6264783"/>
                    <a:pt x="6369050" y="6302248"/>
                  </a:cubicBezTo>
                  <a:lnTo>
                    <a:pt x="6331839" y="6267577"/>
                  </a:lnTo>
                  <a:cubicBezTo>
                    <a:pt x="6366256" y="6230620"/>
                    <a:pt x="6399911" y="6193028"/>
                    <a:pt x="6432804" y="6154801"/>
                  </a:cubicBezTo>
                  <a:close/>
                  <a:moveTo>
                    <a:pt x="6187059" y="6414897"/>
                  </a:moveTo>
                  <a:cubicBezTo>
                    <a:pt x="6150229" y="6450330"/>
                    <a:pt x="6112764" y="6485128"/>
                    <a:pt x="6074537" y="6519164"/>
                  </a:cubicBezTo>
                  <a:lnTo>
                    <a:pt x="6040755" y="6481191"/>
                  </a:lnTo>
                  <a:cubicBezTo>
                    <a:pt x="6078474" y="6447663"/>
                    <a:pt x="6115431" y="6413373"/>
                    <a:pt x="6151753" y="6378321"/>
                  </a:cubicBezTo>
                  <a:close/>
                  <a:moveTo>
                    <a:pt x="5882767" y="6614414"/>
                  </a:moveTo>
                  <a:cubicBezTo>
                    <a:pt x="5842762" y="6646291"/>
                    <a:pt x="5802249" y="6677406"/>
                    <a:pt x="5760974" y="6707759"/>
                  </a:cubicBezTo>
                  <a:lnTo>
                    <a:pt x="5730875" y="6666865"/>
                  </a:lnTo>
                  <a:cubicBezTo>
                    <a:pt x="5771515" y="6637020"/>
                    <a:pt x="5811647" y="6606286"/>
                    <a:pt x="5851017" y="6574790"/>
                  </a:cubicBezTo>
                  <a:close/>
                  <a:moveTo>
                    <a:pt x="5561203" y="6784721"/>
                  </a:moveTo>
                  <a:cubicBezTo>
                    <a:pt x="5518404" y="6812788"/>
                    <a:pt x="5475097" y="6839839"/>
                    <a:pt x="5431155" y="6866255"/>
                  </a:cubicBezTo>
                  <a:lnTo>
                    <a:pt x="5404993" y="6822694"/>
                  </a:lnTo>
                  <a:cubicBezTo>
                    <a:pt x="5448300" y="6796786"/>
                    <a:pt x="5491099" y="6769989"/>
                    <a:pt x="5533263" y="6742303"/>
                  </a:cubicBezTo>
                  <a:close/>
                  <a:moveTo>
                    <a:pt x="5225034" y="6924167"/>
                  </a:moveTo>
                  <a:cubicBezTo>
                    <a:pt x="5179822" y="6948043"/>
                    <a:pt x="5134102" y="6971030"/>
                    <a:pt x="5087874" y="6993128"/>
                  </a:cubicBezTo>
                  <a:lnTo>
                    <a:pt x="5066030" y="6947281"/>
                  </a:lnTo>
                  <a:cubicBezTo>
                    <a:pt x="5111623" y="6925437"/>
                    <a:pt x="5156708" y="6902831"/>
                    <a:pt x="5201285" y="6879336"/>
                  </a:cubicBezTo>
                  <a:close/>
                  <a:moveTo>
                    <a:pt x="4877308" y="7031355"/>
                  </a:moveTo>
                  <a:cubicBezTo>
                    <a:pt x="4830064" y="7050786"/>
                    <a:pt x="4782439" y="7069455"/>
                    <a:pt x="4734306" y="7087108"/>
                  </a:cubicBezTo>
                  <a:lnTo>
                    <a:pt x="4716780" y="7039356"/>
                  </a:lnTo>
                  <a:cubicBezTo>
                    <a:pt x="4764278" y="7021957"/>
                    <a:pt x="4811268" y="7003669"/>
                    <a:pt x="4857877" y="6984365"/>
                  </a:cubicBezTo>
                  <a:close/>
                  <a:moveTo>
                    <a:pt x="4520946" y="7105142"/>
                  </a:moveTo>
                  <a:cubicBezTo>
                    <a:pt x="4472178" y="7120128"/>
                    <a:pt x="4422902" y="7134098"/>
                    <a:pt x="4373372" y="7147052"/>
                  </a:cubicBezTo>
                  <a:lnTo>
                    <a:pt x="4360545" y="7097903"/>
                  </a:lnTo>
                  <a:cubicBezTo>
                    <a:pt x="4409440" y="7085076"/>
                    <a:pt x="4457954" y="7071233"/>
                    <a:pt x="4506087" y="7056501"/>
                  </a:cubicBezTo>
                  <a:close/>
                  <a:moveTo>
                    <a:pt x="4159250" y="7144893"/>
                  </a:moveTo>
                  <a:cubicBezTo>
                    <a:pt x="4109339" y="7155180"/>
                    <a:pt x="4059047" y="7164451"/>
                    <a:pt x="4008501" y="7172706"/>
                  </a:cubicBezTo>
                  <a:lnTo>
                    <a:pt x="4000373" y="7122541"/>
                  </a:lnTo>
                  <a:cubicBezTo>
                    <a:pt x="4050284" y="7114413"/>
                    <a:pt x="4099941" y="7105269"/>
                    <a:pt x="4149090" y="7095109"/>
                  </a:cubicBezTo>
                  <a:close/>
                  <a:moveTo>
                    <a:pt x="3795649" y="7150354"/>
                  </a:moveTo>
                  <a:cubicBezTo>
                    <a:pt x="3745103" y="7155815"/>
                    <a:pt x="3694176" y="7160387"/>
                    <a:pt x="3642995" y="7163816"/>
                  </a:cubicBezTo>
                  <a:lnTo>
                    <a:pt x="3639566" y="7113143"/>
                  </a:lnTo>
                  <a:cubicBezTo>
                    <a:pt x="3690112" y="7109714"/>
                    <a:pt x="3740277" y="7105269"/>
                    <a:pt x="3790188" y="7099808"/>
                  </a:cubicBezTo>
                  <a:close/>
                  <a:moveTo>
                    <a:pt x="3433191" y="7121779"/>
                  </a:moveTo>
                  <a:cubicBezTo>
                    <a:pt x="3413506" y="7122033"/>
                    <a:pt x="3393821" y="7122287"/>
                    <a:pt x="3374009" y="7122287"/>
                  </a:cubicBezTo>
                  <a:lnTo>
                    <a:pt x="3374009" y="7096887"/>
                  </a:lnTo>
                  <a:lnTo>
                    <a:pt x="3374009" y="7122287"/>
                  </a:lnTo>
                  <a:cubicBezTo>
                    <a:pt x="3342386" y="7122287"/>
                    <a:pt x="3310763" y="7121906"/>
                    <a:pt x="3279267" y="7121144"/>
                  </a:cubicBezTo>
                  <a:lnTo>
                    <a:pt x="3280537" y="7070344"/>
                  </a:lnTo>
                  <a:cubicBezTo>
                    <a:pt x="3311652" y="7071106"/>
                    <a:pt x="3342767" y="7071487"/>
                    <a:pt x="3374009" y="7071487"/>
                  </a:cubicBezTo>
                  <a:cubicBezTo>
                    <a:pt x="3393440" y="7071487"/>
                    <a:pt x="3412998" y="7071360"/>
                    <a:pt x="3432302" y="7071106"/>
                  </a:cubicBezTo>
                  <a:close/>
                  <a:moveTo>
                    <a:pt x="3074162" y="7060057"/>
                  </a:moveTo>
                  <a:cubicBezTo>
                    <a:pt x="3022981" y="7056120"/>
                    <a:pt x="2972054" y="7051040"/>
                    <a:pt x="2921508" y="7045071"/>
                  </a:cubicBezTo>
                  <a:lnTo>
                    <a:pt x="2927477" y="6994652"/>
                  </a:lnTo>
                  <a:cubicBezTo>
                    <a:pt x="2977388" y="7000494"/>
                    <a:pt x="3027553" y="7005447"/>
                    <a:pt x="3078099" y="7009384"/>
                  </a:cubicBezTo>
                  <a:close/>
                  <a:moveTo>
                    <a:pt x="2723007" y="6965061"/>
                  </a:moveTo>
                  <a:cubicBezTo>
                    <a:pt x="2672461" y="6956298"/>
                    <a:pt x="2622296" y="6946646"/>
                    <a:pt x="2572512" y="6935851"/>
                  </a:cubicBezTo>
                  <a:lnTo>
                    <a:pt x="2583180" y="6886194"/>
                  </a:lnTo>
                  <a:cubicBezTo>
                    <a:pt x="2632329" y="6896735"/>
                    <a:pt x="2681859" y="6906387"/>
                    <a:pt x="2731643" y="6915023"/>
                  </a:cubicBezTo>
                  <a:close/>
                  <a:moveTo>
                    <a:pt x="2382393" y="6837426"/>
                  </a:moveTo>
                  <a:cubicBezTo>
                    <a:pt x="2332990" y="6823964"/>
                    <a:pt x="2283841" y="6809486"/>
                    <a:pt x="2235327" y="6794119"/>
                  </a:cubicBezTo>
                  <a:lnTo>
                    <a:pt x="2250694" y="6745732"/>
                  </a:lnTo>
                  <a:cubicBezTo>
                    <a:pt x="2298700" y="6760845"/>
                    <a:pt x="2347087" y="6775196"/>
                    <a:pt x="2395855" y="6788404"/>
                  </a:cubicBezTo>
                  <a:close/>
                  <a:moveTo>
                    <a:pt x="2055495" y="6678168"/>
                  </a:moveTo>
                  <a:cubicBezTo>
                    <a:pt x="2007616" y="6660134"/>
                    <a:pt x="1960118" y="6641084"/>
                    <a:pt x="1913128" y="6621145"/>
                  </a:cubicBezTo>
                  <a:lnTo>
                    <a:pt x="1932940" y="6574409"/>
                  </a:lnTo>
                  <a:cubicBezTo>
                    <a:pt x="1979295" y="6594094"/>
                    <a:pt x="2026158" y="6612763"/>
                    <a:pt x="2073402" y="6630670"/>
                  </a:cubicBezTo>
                  <a:close/>
                  <a:moveTo>
                    <a:pt x="1744853" y="6488811"/>
                  </a:moveTo>
                  <a:cubicBezTo>
                    <a:pt x="1698879" y="6466332"/>
                    <a:pt x="1653413" y="6442964"/>
                    <a:pt x="1608455" y="6418580"/>
                  </a:cubicBezTo>
                  <a:lnTo>
                    <a:pt x="1632585" y="6373876"/>
                  </a:lnTo>
                  <a:cubicBezTo>
                    <a:pt x="1676908" y="6397879"/>
                    <a:pt x="1721739" y="6420866"/>
                    <a:pt x="1767205" y="6443091"/>
                  </a:cubicBezTo>
                  <a:close/>
                  <a:moveTo>
                    <a:pt x="1453515" y="6270879"/>
                  </a:moveTo>
                  <a:cubicBezTo>
                    <a:pt x="1409827" y="6244209"/>
                    <a:pt x="1366774" y="6216650"/>
                    <a:pt x="1324229" y="6188202"/>
                  </a:cubicBezTo>
                  <a:lnTo>
                    <a:pt x="1352423" y="6145911"/>
                  </a:lnTo>
                  <a:cubicBezTo>
                    <a:pt x="1394333" y="6173978"/>
                    <a:pt x="1436878" y="6201156"/>
                    <a:pt x="1479931" y="6227445"/>
                  </a:cubicBezTo>
                  <a:close/>
                  <a:moveTo>
                    <a:pt x="1183767" y="6026531"/>
                  </a:moveTo>
                  <a:cubicBezTo>
                    <a:pt x="1142873" y="5995797"/>
                    <a:pt x="1102487" y="5964428"/>
                    <a:pt x="1062863" y="5932170"/>
                  </a:cubicBezTo>
                  <a:lnTo>
                    <a:pt x="1094867" y="5892800"/>
                  </a:lnTo>
                  <a:cubicBezTo>
                    <a:pt x="1133983" y="5924677"/>
                    <a:pt x="1173734" y="5955665"/>
                    <a:pt x="1214247" y="5986018"/>
                  </a:cubicBezTo>
                  <a:close/>
                  <a:moveTo>
                    <a:pt x="1252220" y="6632956"/>
                  </a:moveTo>
                  <a:cubicBezTo>
                    <a:pt x="1214374" y="6598666"/>
                    <a:pt x="1177163" y="6563487"/>
                    <a:pt x="1140587" y="6527673"/>
                  </a:cubicBezTo>
                  <a:lnTo>
                    <a:pt x="1176147" y="6491478"/>
                  </a:lnTo>
                  <a:cubicBezTo>
                    <a:pt x="1212088" y="6526784"/>
                    <a:pt x="1248791" y="6561455"/>
                    <a:pt x="1286256" y="6595364"/>
                  </a:cubicBezTo>
                  <a:close/>
                  <a:moveTo>
                    <a:pt x="998601" y="6380607"/>
                  </a:moveTo>
                  <a:cubicBezTo>
                    <a:pt x="964057" y="6342888"/>
                    <a:pt x="930275" y="6304534"/>
                    <a:pt x="897382" y="6265418"/>
                  </a:cubicBezTo>
                  <a:lnTo>
                    <a:pt x="936244" y="6232652"/>
                  </a:lnTo>
                  <a:cubicBezTo>
                    <a:pt x="968756" y="6271260"/>
                    <a:pt x="1002157" y="6309106"/>
                    <a:pt x="1036193" y="6346317"/>
                  </a:cubicBezTo>
                  <a:close/>
                  <a:moveTo>
                    <a:pt x="769620" y="6105652"/>
                  </a:moveTo>
                  <a:cubicBezTo>
                    <a:pt x="738759" y="6064885"/>
                    <a:pt x="708787" y="6023483"/>
                    <a:pt x="679577" y="5981446"/>
                  </a:cubicBezTo>
                  <a:lnTo>
                    <a:pt x="721233" y="5952490"/>
                  </a:lnTo>
                  <a:cubicBezTo>
                    <a:pt x="750062" y="5993892"/>
                    <a:pt x="779653" y="6034786"/>
                    <a:pt x="810133" y="6075045"/>
                  </a:cubicBezTo>
                  <a:close/>
                  <a:moveTo>
                    <a:pt x="567309" y="5810377"/>
                  </a:moveTo>
                  <a:cubicBezTo>
                    <a:pt x="540385" y="5766943"/>
                    <a:pt x="514477" y="5722874"/>
                    <a:pt x="489331" y="5678297"/>
                  </a:cubicBezTo>
                  <a:lnTo>
                    <a:pt x="533527" y="5653278"/>
                  </a:lnTo>
                  <a:cubicBezTo>
                    <a:pt x="558292" y="5697220"/>
                    <a:pt x="584073" y="5740654"/>
                    <a:pt x="610489" y="5783580"/>
                  </a:cubicBezTo>
                  <a:close/>
                  <a:moveTo>
                    <a:pt x="393573" y="5497576"/>
                  </a:moveTo>
                  <a:cubicBezTo>
                    <a:pt x="370967" y="5451856"/>
                    <a:pt x="349123" y="5405501"/>
                    <a:pt x="328295" y="5358765"/>
                  </a:cubicBezTo>
                  <a:lnTo>
                    <a:pt x="374650" y="5338064"/>
                  </a:lnTo>
                  <a:cubicBezTo>
                    <a:pt x="395224" y="5384165"/>
                    <a:pt x="416687" y="5429885"/>
                    <a:pt x="439039" y="5474970"/>
                  </a:cubicBezTo>
                  <a:close/>
                  <a:moveTo>
                    <a:pt x="250190" y="5169789"/>
                  </a:moveTo>
                  <a:cubicBezTo>
                    <a:pt x="231902" y="5122164"/>
                    <a:pt x="214630" y="5074031"/>
                    <a:pt x="198374" y="5025390"/>
                  </a:cubicBezTo>
                  <a:lnTo>
                    <a:pt x="246507" y="5009134"/>
                  </a:lnTo>
                  <a:cubicBezTo>
                    <a:pt x="262636" y="5057013"/>
                    <a:pt x="279654" y="5104511"/>
                    <a:pt x="297688" y="5151501"/>
                  </a:cubicBezTo>
                  <a:close/>
                  <a:moveTo>
                    <a:pt x="138303" y="4829810"/>
                  </a:moveTo>
                  <a:cubicBezTo>
                    <a:pt x="124714" y="4780661"/>
                    <a:pt x="112014" y="4731131"/>
                    <a:pt x="100330" y="4681220"/>
                  </a:cubicBezTo>
                  <a:lnTo>
                    <a:pt x="149733" y="4669663"/>
                  </a:lnTo>
                  <a:cubicBezTo>
                    <a:pt x="161290" y="4718939"/>
                    <a:pt x="173736" y="4767834"/>
                    <a:pt x="187198" y="4816221"/>
                  </a:cubicBezTo>
                  <a:close/>
                  <a:moveTo>
                    <a:pt x="59055" y="4480941"/>
                  </a:moveTo>
                  <a:cubicBezTo>
                    <a:pt x="50165" y="4430776"/>
                    <a:pt x="42164" y="4380230"/>
                    <a:pt x="35179" y="4329430"/>
                  </a:cubicBezTo>
                  <a:lnTo>
                    <a:pt x="85471" y="4322572"/>
                  </a:lnTo>
                  <a:cubicBezTo>
                    <a:pt x="92329" y="4372737"/>
                    <a:pt x="100203" y="4422648"/>
                    <a:pt x="108966" y="4472051"/>
                  </a:cubicBezTo>
                  <a:close/>
                  <a:moveTo>
                    <a:pt x="12954" y="4126103"/>
                  </a:moveTo>
                  <a:cubicBezTo>
                    <a:pt x="8763" y="4075303"/>
                    <a:pt x="5588" y="4024249"/>
                    <a:pt x="3429" y="3972941"/>
                  </a:cubicBezTo>
                  <a:lnTo>
                    <a:pt x="54229" y="3970782"/>
                  </a:lnTo>
                  <a:cubicBezTo>
                    <a:pt x="56388" y="4021455"/>
                    <a:pt x="59563" y="4071874"/>
                    <a:pt x="63627" y="4121912"/>
                  </a:cubicBezTo>
                  <a:close/>
                  <a:moveTo>
                    <a:pt x="0" y="3809111"/>
                  </a:moveTo>
                  <a:cubicBezTo>
                    <a:pt x="0" y="3757676"/>
                    <a:pt x="1016" y="3706495"/>
                    <a:pt x="3048" y="3655568"/>
                  </a:cubicBezTo>
                  <a:lnTo>
                    <a:pt x="53848" y="3657600"/>
                  </a:lnTo>
                  <a:cubicBezTo>
                    <a:pt x="51816" y="3707892"/>
                    <a:pt x="50800" y="3758438"/>
                    <a:pt x="50800" y="3809111"/>
                  </a:cubicBezTo>
                  <a:close/>
                </a:path>
              </a:pathLst>
            </a:custGeom>
            <a:solidFill>
              <a:srgbClr val="D4C1A0"/>
            </a:solidFill>
          </p:spPr>
          <p:txBody>
            <a:bodyPr/>
            <a:lstStyle/>
            <a:p>
              <a:endParaRPr lang="en-US"/>
            </a:p>
          </p:txBody>
        </p:sp>
      </p:grpSp>
      <p:sp>
        <p:nvSpPr>
          <p:cNvPr id="9" name="TextBox 9"/>
          <p:cNvSpPr txBox="1"/>
          <p:nvPr/>
        </p:nvSpPr>
        <p:spPr>
          <a:xfrm>
            <a:off x="-4938001" y="1265659"/>
            <a:ext cx="15092417" cy="1182372"/>
          </a:xfrm>
          <a:prstGeom prst="rect">
            <a:avLst/>
          </a:prstGeom>
        </p:spPr>
        <p:txBody>
          <a:bodyPr lIns="0" tIns="0" rIns="0" bIns="0" rtlCol="0" anchor="t">
            <a:spAutoFit/>
          </a:bodyPr>
          <a:lstStyle/>
          <a:p>
            <a:pPr algn="ctr">
              <a:lnSpc>
                <a:spcPts val="9379"/>
              </a:lnSpc>
            </a:pPr>
            <a:r>
              <a:rPr lang="en-US" sz="6699">
                <a:solidFill>
                  <a:srgbClr val="605048"/>
                </a:solidFill>
                <a:latin typeface="#9Slide05 VL Fadilla"/>
              </a:rPr>
              <a:t>c. Nhân vật</a:t>
            </a:r>
          </a:p>
        </p:txBody>
      </p:sp>
      <p:grpSp>
        <p:nvGrpSpPr>
          <p:cNvPr id="10" name="Group 10"/>
          <p:cNvGrpSpPr/>
          <p:nvPr/>
        </p:nvGrpSpPr>
        <p:grpSpPr>
          <a:xfrm>
            <a:off x="4691413" y="2332460"/>
            <a:ext cx="1734944" cy="1734944"/>
            <a:chOff x="0" y="0"/>
            <a:chExt cx="1485900" cy="1485900"/>
          </a:xfrm>
        </p:grpSpPr>
        <p:sp>
          <p:nvSpPr>
            <p:cNvPr id="11" name="Freeform 11"/>
            <p:cNvSpPr/>
            <p:nvPr/>
          </p:nvSpPr>
          <p:spPr>
            <a:xfrm>
              <a:off x="0" y="0"/>
              <a:ext cx="1485900" cy="1485900"/>
            </a:xfrm>
            <a:custGeom>
              <a:avLst/>
              <a:gdLst/>
              <a:ahLst/>
              <a:cxnLst/>
              <a:rect l="l" t="t" r="r" b="b"/>
              <a:pathLst>
                <a:path w="1485900" h="1485900">
                  <a:moveTo>
                    <a:pt x="0" y="742950"/>
                  </a:moveTo>
                  <a:cubicBezTo>
                    <a:pt x="0" y="332613"/>
                    <a:pt x="332613" y="0"/>
                    <a:pt x="742950" y="0"/>
                  </a:cubicBezTo>
                  <a:cubicBezTo>
                    <a:pt x="1153287" y="0"/>
                    <a:pt x="1485900" y="332613"/>
                    <a:pt x="1485900" y="742950"/>
                  </a:cubicBezTo>
                  <a:cubicBezTo>
                    <a:pt x="1485900" y="1153287"/>
                    <a:pt x="1153287" y="1485900"/>
                    <a:pt x="742950" y="1485900"/>
                  </a:cubicBezTo>
                  <a:cubicBezTo>
                    <a:pt x="332613" y="1485900"/>
                    <a:pt x="0" y="1153287"/>
                    <a:pt x="0" y="742950"/>
                  </a:cubicBezTo>
                  <a:close/>
                </a:path>
              </a:pathLst>
            </a:custGeom>
            <a:solidFill>
              <a:srgbClr val="DDC4A6"/>
            </a:solidFill>
          </p:spPr>
          <p:txBody>
            <a:bodyPr/>
            <a:lstStyle/>
            <a:p>
              <a:endParaRPr lang="en-US"/>
            </a:p>
          </p:txBody>
        </p:sp>
      </p:grpSp>
      <p:grpSp>
        <p:nvGrpSpPr>
          <p:cNvPr id="12" name="Group 12"/>
          <p:cNvGrpSpPr/>
          <p:nvPr/>
        </p:nvGrpSpPr>
        <p:grpSpPr>
          <a:xfrm>
            <a:off x="5278871" y="5829147"/>
            <a:ext cx="1874838" cy="1874838"/>
            <a:chOff x="0" y="0"/>
            <a:chExt cx="1485900" cy="1485900"/>
          </a:xfrm>
        </p:grpSpPr>
        <p:sp>
          <p:nvSpPr>
            <p:cNvPr id="13" name="Freeform 13"/>
            <p:cNvSpPr/>
            <p:nvPr/>
          </p:nvSpPr>
          <p:spPr>
            <a:xfrm>
              <a:off x="0" y="0"/>
              <a:ext cx="1485900" cy="1485900"/>
            </a:xfrm>
            <a:custGeom>
              <a:avLst/>
              <a:gdLst/>
              <a:ahLst/>
              <a:cxnLst/>
              <a:rect l="l" t="t" r="r" b="b"/>
              <a:pathLst>
                <a:path w="1485900" h="1485900">
                  <a:moveTo>
                    <a:pt x="0" y="742950"/>
                  </a:moveTo>
                  <a:cubicBezTo>
                    <a:pt x="0" y="332613"/>
                    <a:pt x="332613" y="0"/>
                    <a:pt x="742950" y="0"/>
                  </a:cubicBezTo>
                  <a:cubicBezTo>
                    <a:pt x="1153287" y="0"/>
                    <a:pt x="1485900" y="332613"/>
                    <a:pt x="1485900" y="742950"/>
                  </a:cubicBezTo>
                  <a:cubicBezTo>
                    <a:pt x="1485900" y="1153287"/>
                    <a:pt x="1153287" y="1485900"/>
                    <a:pt x="742950" y="1485900"/>
                  </a:cubicBezTo>
                  <a:cubicBezTo>
                    <a:pt x="332613" y="1485900"/>
                    <a:pt x="0" y="1153287"/>
                    <a:pt x="0" y="742950"/>
                  </a:cubicBezTo>
                  <a:close/>
                </a:path>
              </a:pathLst>
            </a:custGeom>
            <a:solidFill>
              <a:srgbClr val="CBA57C"/>
            </a:solidFill>
          </p:spPr>
          <p:txBody>
            <a:bodyPr/>
            <a:lstStyle/>
            <a:p>
              <a:endParaRPr lang="en-US"/>
            </a:p>
          </p:txBody>
        </p:sp>
      </p:grpSp>
      <p:grpSp>
        <p:nvGrpSpPr>
          <p:cNvPr id="14" name="Group 14"/>
          <p:cNvGrpSpPr/>
          <p:nvPr/>
        </p:nvGrpSpPr>
        <p:grpSpPr>
          <a:xfrm>
            <a:off x="7153709" y="1611245"/>
            <a:ext cx="11051602" cy="4464770"/>
            <a:chOff x="0" y="0"/>
            <a:chExt cx="2910710" cy="1175907"/>
          </a:xfrm>
        </p:grpSpPr>
        <p:sp>
          <p:nvSpPr>
            <p:cNvPr id="15" name="Freeform 15"/>
            <p:cNvSpPr/>
            <p:nvPr/>
          </p:nvSpPr>
          <p:spPr>
            <a:xfrm>
              <a:off x="0" y="0"/>
              <a:ext cx="2910710" cy="1175907"/>
            </a:xfrm>
            <a:custGeom>
              <a:avLst/>
              <a:gdLst/>
              <a:ahLst/>
              <a:cxnLst/>
              <a:rect l="l" t="t" r="r" b="b"/>
              <a:pathLst>
                <a:path w="2910710" h="1175907">
                  <a:moveTo>
                    <a:pt x="35727" y="0"/>
                  </a:moveTo>
                  <a:lnTo>
                    <a:pt x="2874983" y="0"/>
                  </a:lnTo>
                  <a:cubicBezTo>
                    <a:pt x="2894715" y="0"/>
                    <a:pt x="2910710" y="15995"/>
                    <a:pt x="2910710" y="35727"/>
                  </a:cubicBezTo>
                  <a:lnTo>
                    <a:pt x="2910710" y="1140180"/>
                  </a:lnTo>
                  <a:cubicBezTo>
                    <a:pt x="2910710" y="1159911"/>
                    <a:pt x="2894715" y="1175907"/>
                    <a:pt x="2874983" y="1175907"/>
                  </a:cubicBezTo>
                  <a:lnTo>
                    <a:pt x="35727" y="1175907"/>
                  </a:lnTo>
                  <a:cubicBezTo>
                    <a:pt x="26251" y="1175907"/>
                    <a:pt x="17164" y="1172143"/>
                    <a:pt x="10464" y="1165443"/>
                  </a:cubicBezTo>
                  <a:cubicBezTo>
                    <a:pt x="3764" y="1158742"/>
                    <a:pt x="0" y="1149655"/>
                    <a:pt x="0" y="1140180"/>
                  </a:cubicBezTo>
                  <a:lnTo>
                    <a:pt x="0" y="35727"/>
                  </a:lnTo>
                  <a:cubicBezTo>
                    <a:pt x="0" y="15995"/>
                    <a:pt x="15995" y="0"/>
                    <a:pt x="35727" y="0"/>
                  </a:cubicBezTo>
                  <a:close/>
                </a:path>
              </a:pathLst>
            </a:custGeom>
            <a:solidFill>
              <a:srgbClr val="FFFBF2"/>
            </a:solidFill>
          </p:spPr>
          <p:txBody>
            <a:bodyPr/>
            <a:lstStyle/>
            <a:p>
              <a:endParaRPr lang="en-US"/>
            </a:p>
          </p:txBody>
        </p:sp>
        <p:sp>
          <p:nvSpPr>
            <p:cNvPr id="16" name="TextBox 16"/>
            <p:cNvSpPr txBox="1"/>
            <p:nvPr/>
          </p:nvSpPr>
          <p:spPr>
            <a:xfrm>
              <a:off x="0" y="-28575"/>
              <a:ext cx="2910710" cy="1204482"/>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7315634" y="6344912"/>
            <a:ext cx="10415365" cy="1024904"/>
            <a:chOff x="0" y="0"/>
            <a:chExt cx="2743141" cy="269934"/>
          </a:xfrm>
        </p:grpSpPr>
        <p:sp>
          <p:nvSpPr>
            <p:cNvPr id="18" name="Freeform 18"/>
            <p:cNvSpPr/>
            <p:nvPr/>
          </p:nvSpPr>
          <p:spPr>
            <a:xfrm>
              <a:off x="0" y="0"/>
              <a:ext cx="2743141" cy="269933"/>
            </a:xfrm>
            <a:custGeom>
              <a:avLst/>
              <a:gdLst/>
              <a:ahLst/>
              <a:cxnLst/>
              <a:rect l="l" t="t" r="r" b="b"/>
              <a:pathLst>
                <a:path w="2743141" h="269933">
                  <a:moveTo>
                    <a:pt x="37909" y="0"/>
                  </a:moveTo>
                  <a:lnTo>
                    <a:pt x="2705232" y="0"/>
                  </a:lnTo>
                  <a:cubicBezTo>
                    <a:pt x="2715286" y="0"/>
                    <a:pt x="2724929" y="3994"/>
                    <a:pt x="2732038" y="11103"/>
                  </a:cubicBezTo>
                  <a:cubicBezTo>
                    <a:pt x="2739148" y="18213"/>
                    <a:pt x="2743141" y="27855"/>
                    <a:pt x="2743141" y="37909"/>
                  </a:cubicBezTo>
                  <a:lnTo>
                    <a:pt x="2743141" y="232024"/>
                  </a:lnTo>
                  <a:cubicBezTo>
                    <a:pt x="2743141" y="242078"/>
                    <a:pt x="2739148" y="251721"/>
                    <a:pt x="2732038" y="258830"/>
                  </a:cubicBezTo>
                  <a:cubicBezTo>
                    <a:pt x="2724929" y="265940"/>
                    <a:pt x="2715286" y="269933"/>
                    <a:pt x="2705232" y="269933"/>
                  </a:cubicBezTo>
                  <a:lnTo>
                    <a:pt x="37909" y="269933"/>
                  </a:lnTo>
                  <a:cubicBezTo>
                    <a:pt x="27855" y="269933"/>
                    <a:pt x="18213" y="265940"/>
                    <a:pt x="11103" y="258830"/>
                  </a:cubicBezTo>
                  <a:cubicBezTo>
                    <a:pt x="3994" y="251721"/>
                    <a:pt x="0" y="242078"/>
                    <a:pt x="0" y="232024"/>
                  </a:cubicBezTo>
                  <a:lnTo>
                    <a:pt x="0" y="37909"/>
                  </a:lnTo>
                  <a:cubicBezTo>
                    <a:pt x="0" y="27855"/>
                    <a:pt x="3994" y="18213"/>
                    <a:pt x="11103" y="11103"/>
                  </a:cubicBezTo>
                  <a:cubicBezTo>
                    <a:pt x="18213" y="3994"/>
                    <a:pt x="27855" y="0"/>
                    <a:pt x="37909" y="0"/>
                  </a:cubicBezTo>
                  <a:close/>
                </a:path>
              </a:pathLst>
            </a:custGeom>
            <a:solidFill>
              <a:srgbClr val="FFFBF2"/>
            </a:solidFill>
          </p:spPr>
          <p:txBody>
            <a:bodyPr/>
            <a:lstStyle/>
            <a:p>
              <a:endParaRPr lang="en-US"/>
            </a:p>
          </p:txBody>
        </p:sp>
        <p:sp>
          <p:nvSpPr>
            <p:cNvPr id="19" name="TextBox 19"/>
            <p:cNvSpPr txBox="1"/>
            <p:nvPr/>
          </p:nvSpPr>
          <p:spPr>
            <a:xfrm>
              <a:off x="0" y="-28575"/>
              <a:ext cx="2743141" cy="298509"/>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4761473" y="2397292"/>
            <a:ext cx="1594824" cy="1510030"/>
          </a:xfrm>
          <a:prstGeom prst="rect">
            <a:avLst/>
          </a:prstGeom>
        </p:spPr>
        <p:txBody>
          <a:bodyPr lIns="0" tIns="0" rIns="0" bIns="0" rtlCol="0" anchor="t">
            <a:spAutoFit/>
          </a:bodyPr>
          <a:lstStyle/>
          <a:p>
            <a:pPr algn="ctr">
              <a:lnSpc>
                <a:spcPts val="6019"/>
              </a:lnSpc>
            </a:pPr>
            <a:r>
              <a:rPr lang="en-US" sz="4299">
                <a:solidFill>
                  <a:srgbClr val="605048"/>
                </a:solidFill>
                <a:latin typeface="Roboto Condensed Bold"/>
              </a:rPr>
              <a:t>Lời</a:t>
            </a:r>
          </a:p>
          <a:p>
            <a:pPr algn="ctr">
              <a:lnSpc>
                <a:spcPts val="6019"/>
              </a:lnSpc>
            </a:pPr>
            <a:r>
              <a:rPr lang="en-US" sz="4299">
                <a:solidFill>
                  <a:srgbClr val="605048"/>
                </a:solidFill>
                <a:latin typeface="Roboto Condensed Bold"/>
              </a:rPr>
              <a:t>nói</a:t>
            </a:r>
          </a:p>
        </p:txBody>
      </p:sp>
      <p:sp>
        <p:nvSpPr>
          <p:cNvPr id="22" name="TextBox 22"/>
          <p:cNvSpPr txBox="1"/>
          <p:nvPr/>
        </p:nvSpPr>
        <p:spPr>
          <a:xfrm>
            <a:off x="5418991" y="5893979"/>
            <a:ext cx="1594824" cy="1510030"/>
          </a:xfrm>
          <a:prstGeom prst="rect">
            <a:avLst/>
          </a:prstGeom>
        </p:spPr>
        <p:txBody>
          <a:bodyPr lIns="0" tIns="0" rIns="0" bIns="0" rtlCol="0" anchor="t">
            <a:spAutoFit/>
          </a:bodyPr>
          <a:lstStyle/>
          <a:p>
            <a:pPr algn="ctr">
              <a:lnSpc>
                <a:spcPts val="6019"/>
              </a:lnSpc>
            </a:pPr>
            <a:r>
              <a:rPr lang="en-US" sz="4299">
                <a:solidFill>
                  <a:srgbClr val="605048"/>
                </a:solidFill>
                <a:latin typeface="Roboto Condensed Bold"/>
              </a:rPr>
              <a:t>Suy nghĩ</a:t>
            </a:r>
          </a:p>
        </p:txBody>
      </p:sp>
      <p:sp>
        <p:nvSpPr>
          <p:cNvPr id="23" name="TextBox 23"/>
          <p:cNvSpPr txBox="1"/>
          <p:nvPr/>
        </p:nvSpPr>
        <p:spPr>
          <a:xfrm>
            <a:off x="7598403" y="1694156"/>
            <a:ext cx="10376825" cy="4213225"/>
          </a:xfrm>
          <a:prstGeom prst="rect">
            <a:avLst/>
          </a:prstGeom>
        </p:spPr>
        <p:txBody>
          <a:bodyPr lIns="0" tIns="0" rIns="0" bIns="0" rtlCol="0" anchor="t">
            <a:spAutoFit/>
          </a:bodyPr>
          <a:lstStyle/>
          <a:p>
            <a:pPr algn="just">
              <a:lnSpc>
                <a:spcPts val="5600"/>
              </a:lnSpc>
              <a:spcBef>
                <a:spcPct val="0"/>
              </a:spcBef>
            </a:pPr>
            <a:r>
              <a:rPr lang="en-US" sz="4000" dirty="0">
                <a:solidFill>
                  <a:srgbClr val="605048"/>
                </a:solidFill>
                <a:latin typeface="Roboto Condensed Italics"/>
              </a:rPr>
              <a:t>“Ta </a:t>
            </a:r>
            <a:r>
              <a:rPr lang="en-US" sz="4000" dirty="0" err="1">
                <a:solidFill>
                  <a:srgbClr val="605048"/>
                </a:solidFill>
                <a:latin typeface="Roboto Condensed Italics"/>
              </a:rPr>
              <a:t>cũng</a:t>
            </a:r>
            <a:r>
              <a:rPr lang="en-US" sz="4000" dirty="0">
                <a:solidFill>
                  <a:srgbClr val="605048"/>
                </a:solidFill>
                <a:latin typeface="Roboto Condensed Italics"/>
              </a:rPr>
              <a:t> </a:t>
            </a:r>
            <a:r>
              <a:rPr lang="en-US" sz="4000" dirty="0" err="1">
                <a:solidFill>
                  <a:srgbClr val="605048"/>
                </a:solidFill>
                <a:latin typeface="Roboto Condensed Italics"/>
              </a:rPr>
              <a:t>đã</a:t>
            </a:r>
            <a:r>
              <a:rPr lang="en-US" sz="4000" dirty="0">
                <a:solidFill>
                  <a:srgbClr val="605048"/>
                </a:solidFill>
                <a:latin typeface="Roboto Condensed Italics"/>
              </a:rPr>
              <a:t> </a:t>
            </a:r>
            <a:r>
              <a:rPr lang="en-US" sz="4000" dirty="0" err="1">
                <a:solidFill>
                  <a:srgbClr val="605048"/>
                </a:solidFill>
                <a:latin typeface="Roboto Condensed Italics"/>
              </a:rPr>
              <a:t>nghĩ</a:t>
            </a:r>
            <a:r>
              <a:rPr lang="en-US" sz="4000" dirty="0">
                <a:solidFill>
                  <a:srgbClr val="605048"/>
                </a:solidFill>
                <a:latin typeface="Roboto Condensed Italics"/>
              </a:rPr>
              <a:t> </a:t>
            </a:r>
            <a:r>
              <a:rPr lang="en-US" sz="4000" dirty="0" err="1">
                <a:solidFill>
                  <a:srgbClr val="605048"/>
                </a:solidFill>
                <a:latin typeface="Roboto Condensed Italics"/>
              </a:rPr>
              <a:t>trước</a:t>
            </a:r>
            <a:r>
              <a:rPr lang="en-US" sz="4000" dirty="0">
                <a:solidFill>
                  <a:srgbClr val="605048"/>
                </a:solidFill>
                <a:latin typeface="Roboto Condensed Italics"/>
              </a:rPr>
              <a:t> </a:t>
            </a:r>
            <a:r>
              <a:rPr lang="en-US" sz="4000" dirty="0" err="1">
                <a:solidFill>
                  <a:srgbClr val="605048"/>
                </a:solidFill>
                <a:latin typeface="Roboto Condensed Italics"/>
              </a:rPr>
              <a:t>điều</a:t>
            </a:r>
            <a:r>
              <a:rPr lang="en-US" sz="4000" dirty="0">
                <a:solidFill>
                  <a:srgbClr val="605048"/>
                </a:solidFill>
                <a:latin typeface="Roboto Condensed Italics"/>
              </a:rPr>
              <a:t> </a:t>
            </a:r>
            <a:r>
              <a:rPr lang="en-US" sz="4000" dirty="0" err="1">
                <a:solidFill>
                  <a:srgbClr val="605048"/>
                </a:solidFill>
                <a:latin typeface="Roboto Condensed Italics"/>
              </a:rPr>
              <a:t>đó</a:t>
            </a:r>
            <a:r>
              <a:rPr lang="en-US" sz="4000" dirty="0">
                <a:solidFill>
                  <a:srgbClr val="605048"/>
                </a:solidFill>
                <a:latin typeface="Roboto Condensed Italics"/>
              </a:rPr>
              <a:t> </a:t>
            </a:r>
            <a:r>
              <a:rPr lang="en-US" sz="4000" dirty="0" err="1">
                <a:solidFill>
                  <a:srgbClr val="605048"/>
                </a:solidFill>
                <a:latin typeface="Roboto Condensed Italics"/>
              </a:rPr>
              <a:t>rồi</a:t>
            </a:r>
            <a:r>
              <a:rPr lang="en-US" sz="4000" dirty="0">
                <a:solidFill>
                  <a:srgbClr val="605048"/>
                </a:solidFill>
                <a:latin typeface="Roboto Condensed Italics"/>
              </a:rPr>
              <a:t>. Khi </a:t>
            </a:r>
            <a:r>
              <a:rPr lang="en-US" sz="4000" dirty="0" err="1">
                <a:solidFill>
                  <a:srgbClr val="605048"/>
                </a:solidFill>
                <a:latin typeface="Roboto Condensed Italics"/>
              </a:rPr>
              <a:t>ấy</a:t>
            </a:r>
            <a:r>
              <a:rPr lang="en-US" sz="4000" dirty="0">
                <a:solidFill>
                  <a:srgbClr val="605048"/>
                </a:solidFill>
                <a:latin typeface="Roboto Condensed Italics"/>
              </a:rPr>
              <a:t>, </a:t>
            </a:r>
            <a:r>
              <a:rPr lang="en-US" sz="4000" dirty="0" err="1">
                <a:solidFill>
                  <a:srgbClr val="605048"/>
                </a:solidFill>
                <a:latin typeface="Roboto Condensed Italics"/>
              </a:rPr>
              <a:t>cháu</a:t>
            </a:r>
            <a:r>
              <a:rPr lang="en-US" sz="4000" dirty="0">
                <a:solidFill>
                  <a:srgbClr val="605048"/>
                </a:solidFill>
                <a:latin typeface="Roboto Condensed Italics"/>
              </a:rPr>
              <a:t> </a:t>
            </a:r>
            <a:r>
              <a:rPr lang="en-US" sz="4000" dirty="0" err="1">
                <a:solidFill>
                  <a:srgbClr val="605048"/>
                </a:solidFill>
                <a:latin typeface="Roboto Condensed Italics"/>
              </a:rPr>
              <a:t>sẽ</a:t>
            </a:r>
            <a:r>
              <a:rPr lang="en-US" sz="4000" dirty="0">
                <a:solidFill>
                  <a:srgbClr val="605048"/>
                </a:solidFill>
                <a:latin typeface="Roboto Condensed Italics"/>
              </a:rPr>
              <a:t> </a:t>
            </a:r>
            <a:r>
              <a:rPr lang="en-US" sz="4000" dirty="0" err="1">
                <a:solidFill>
                  <a:srgbClr val="605048"/>
                </a:solidFill>
                <a:latin typeface="Roboto Condensed Italics"/>
              </a:rPr>
              <a:t>trao</a:t>
            </a:r>
            <a:r>
              <a:rPr lang="en-US" sz="4000" dirty="0">
                <a:solidFill>
                  <a:srgbClr val="605048"/>
                </a:solidFill>
                <a:latin typeface="Roboto Condensed Italics"/>
              </a:rPr>
              <a:t> </a:t>
            </a:r>
            <a:r>
              <a:rPr lang="en-US" sz="4000" dirty="0" err="1">
                <a:solidFill>
                  <a:srgbClr val="605048"/>
                </a:solidFill>
                <a:latin typeface="Roboto Condensed Italics"/>
              </a:rPr>
              <a:t>cái</a:t>
            </a:r>
            <a:r>
              <a:rPr lang="en-US" sz="4000" dirty="0">
                <a:solidFill>
                  <a:srgbClr val="605048"/>
                </a:solidFill>
                <a:latin typeface="Roboto Condensed Italics"/>
              </a:rPr>
              <a:t> </a:t>
            </a:r>
            <a:r>
              <a:rPr lang="en-US" sz="4000" dirty="0" err="1">
                <a:solidFill>
                  <a:srgbClr val="605048"/>
                </a:solidFill>
                <a:latin typeface="Roboto Condensed Italics"/>
              </a:rPr>
              <a:t>khoá</a:t>
            </a:r>
            <a:r>
              <a:rPr lang="en-US" sz="4000" dirty="0">
                <a:solidFill>
                  <a:srgbClr val="605048"/>
                </a:solidFill>
                <a:latin typeface="Roboto Condensed Italics"/>
              </a:rPr>
              <a:t> </a:t>
            </a:r>
            <a:r>
              <a:rPr lang="en-US" sz="4000" dirty="0" err="1">
                <a:solidFill>
                  <a:srgbClr val="605048"/>
                </a:solidFill>
                <a:latin typeface="Roboto Condensed Italics"/>
              </a:rPr>
              <a:t>bạc</a:t>
            </a:r>
            <a:r>
              <a:rPr lang="en-US" sz="4000" dirty="0">
                <a:solidFill>
                  <a:srgbClr val="605048"/>
                </a:solidFill>
                <a:latin typeface="Roboto Condensed Italics"/>
              </a:rPr>
              <a:t> </a:t>
            </a:r>
            <a:r>
              <a:rPr lang="en-US" sz="4000" dirty="0" err="1">
                <a:solidFill>
                  <a:srgbClr val="605048"/>
                </a:solidFill>
                <a:latin typeface="Roboto Condensed Italics"/>
              </a:rPr>
              <a:t>này</a:t>
            </a:r>
            <a:r>
              <a:rPr lang="en-US" sz="4000" dirty="0">
                <a:solidFill>
                  <a:srgbClr val="605048"/>
                </a:solidFill>
                <a:latin typeface="Roboto Condensed Italics"/>
              </a:rPr>
              <a:t> </a:t>
            </a:r>
            <a:r>
              <a:rPr lang="en-US" sz="4000" dirty="0" err="1">
                <a:solidFill>
                  <a:srgbClr val="605048"/>
                </a:solidFill>
                <a:latin typeface="Roboto Condensed Italics"/>
              </a:rPr>
              <a:t>cho</a:t>
            </a:r>
            <a:r>
              <a:rPr lang="en-US" sz="4000" dirty="0">
                <a:solidFill>
                  <a:srgbClr val="605048"/>
                </a:solidFill>
                <a:latin typeface="Roboto Condensed Italics"/>
              </a:rPr>
              <a:t> </a:t>
            </a:r>
            <a:r>
              <a:rPr lang="en-US" sz="4000" dirty="0" err="1">
                <a:solidFill>
                  <a:srgbClr val="605048"/>
                </a:solidFill>
                <a:latin typeface="Roboto Condensed Italics"/>
              </a:rPr>
              <a:t>Thượng</a:t>
            </a:r>
            <a:r>
              <a:rPr lang="en-US" sz="4000" dirty="0">
                <a:solidFill>
                  <a:srgbClr val="605048"/>
                </a:solidFill>
                <a:latin typeface="Roboto Condensed Italics"/>
              </a:rPr>
              <a:t> </a:t>
            </a:r>
            <a:r>
              <a:rPr lang="en-US" sz="4000" dirty="0" err="1">
                <a:solidFill>
                  <a:srgbClr val="605048"/>
                </a:solidFill>
                <a:latin typeface="Roboto Condensed Italics"/>
              </a:rPr>
              <a:t>tướng</a:t>
            </a:r>
            <a:r>
              <a:rPr lang="en-US" sz="4000" dirty="0">
                <a:solidFill>
                  <a:srgbClr val="605048"/>
                </a:solidFill>
                <a:latin typeface="Roboto Condensed Italics"/>
              </a:rPr>
              <a:t> </a:t>
            </a:r>
            <a:r>
              <a:rPr lang="en-US" sz="4000" dirty="0" err="1">
                <a:solidFill>
                  <a:srgbClr val="605048"/>
                </a:solidFill>
                <a:latin typeface="Roboto Condensed Italics"/>
              </a:rPr>
              <a:t>quân</a:t>
            </a:r>
            <a:r>
              <a:rPr lang="en-US" sz="4000" dirty="0">
                <a:solidFill>
                  <a:srgbClr val="605048"/>
                </a:solidFill>
                <a:latin typeface="Roboto Condensed Italics"/>
              </a:rPr>
              <a:t>. </a:t>
            </a:r>
            <a:r>
              <a:rPr lang="en-US" sz="4000" dirty="0" err="1">
                <a:solidFill>
                  <a:srgbClr val="605048"/>
                </a:solidFill>
                <a:latin typeface="Roboto Condensed Italics"/>
              </a:rPr>
              <a:t>Thượng</a:t>
            </a:r>
            <a:r>
              <a:rPr lang="en-US" sz="4000" dirty="0">
                <a:solidFill>
                  <a:srgbClr val="605048"/>
                </a:solidFill>
                <a:latin typeface="Roboto Condensed Italics"/>
              </a:rPr>
              <a:t> </a:t>
            </a:r>
            <a:r>
              <a:rPr lang="en-US" sz="4000" dirty="0" err="1">
                <a:solidFill>
                  <a:srgbClr val="605048"/>
                </a:solidFill>
                <a:latin typeface="Roboto Condensed Italics"/>
              </a:rPr>
              <a:t>tướng</a:t>
            </a:r>
            <a:r>
              <a:rPr lang="en-US" sz="4000" dirty="0">
                <a:solidFill>
                  <a:srgbClr val="605048"/>
                </a:solidFill>
                <a:latin typeface="Roboto Condensed Italics"/>
              </a:rPr>
              <a:t> </a:t>
            </a:r>
            <a:r>
              <a:rPr lang="en-US" sz="4000" dirty="0" err="1">
                <a:solidFill>
                  <a:srgbClr val="605048"/>
                </a:solidFill>
                <a:latin typeface="Roboto Condensed Italics"/>
              </a:rPr>
              <a:t>quân</a:t>
            </a:r>
            <a:r>
              <a:rPr lang="en-US" sz="4000" dirty="0">
                <a:solidFill>
                  <a:srgbClr val="605048"/>
                </a:solidFill>
                <a:latin typeface="Roboto Condensed Italics"/>
              </a:rPr>
              <a:t> </a:t>
            </a:r>
            <a:r>
              <a:rPr lang="en-US" sz="4000" dirty="0" err="1">
                <a:solidFill>
                  <a:srgbClr val="605048"/>
                </a:solidFill>
                <a:latin typeface="Roboto Condensed Italics"/>
              </a:rPr>
              <a:t>suy</a:t>
            </a:r>
            <a:r>
              <a:rPr lang="en-US" sz="4000" dirty="0">
                <a:solidFill>
                  <a:srgbClr val="605048"/>
                </a:solidFill>
                <a:latin typeface="Roboto Condensed Italics"/>
              </a:rPr>
              <a:t> </a:t>
            </a:r>
            <a:r>
              <a:rPr lang="en-US" sz="4000" dirty="0" err="1">
                <a:solidFill>
                  <a:srgbClr val="605048"/>
                </a:solidFill>
                <a:latin typeface="Roboto Condensed Italics"/>
              </a:rPr>
              <a:t>nghĩ</a:t>
            </a:r>
            <a:r>
              <a:rPr lang="en-US" sz="4000" dirty="0">
                <a:solidFill>
                  <a:srgbClr val="605048"/>
                </a:solidFill>
                <a:latin typeface="Roboto Condensed Italics"/>
              </a:rPr>
              <a:t> </a:t>
            </a:r>
            <a:r>
              <a:rPr lang="en-US" sz="4000" dirty="0" err="1">
                <a:solidFill>
                  <a:srgbClr val="605048"/>
                </a:solidFill>
                <a:latin typeface="Roboto Condensed Italics"/>
              </a:rPr>
              <a:t>rồi</a:t>
            </a:r>
            <a:r>
              <a:rPr lang="en-US" sz="4000" dirty="0">
                <a:solidFill>
                  <a:srgbClr val="605048"/>
                </a:solidFill>
                <a:latin typeface="Roboto Condensed Italics"/>
              </a:rPr>
              <a:t> </a:t>
            </a:r>
            <a:r>
              <a:rPr lang="en-US" sz="4000" dirty="0" err="1">
                <a:solidFill>
                  <a:srgbClr val="605048"/>
                </a:solidFill>
                <a:latin typeface="Roboto Condensed Italics"/>
              </a:rPr>
              <a:t>sẽ</a:t>
            </a:r>
            <a:r>
              <a:rPr lang="en-US" sz="4000" dirty="0">
                <a:solidFill>
                  <a:srgbClr val="605048"/>
                </a:solidFill>
                <a:latin typeface="Roboto Condensed Italics"/>
              </a:rPr>
              <a:t> </a:t>
            </a:r>
            <a:r>
              <a:rPr lang="en-US" sz="4000" dirty="0" err="1">
                <a:solidFill>
                  <a:srgbClr val="605048"/>
                </a:solidFill>
                <a:latin typeface="Roboto Condensed Italics"/>
              </a:rPr>
              <a:t>hiểu</a:t>
            </a:r>
            <a:r>
              <a:rPr lang="en-US" sz="4000" dirty="0">
                <a:solidFill>
                  <a:srgbClr val="605048"/>
                </a:solidFill>
                <a:latin typeface="Roboto Condensed Italics"/>
              </a:rPr>
              <a:t> </a:t>
            </a:r>
            <a:r>
              <a:rPr lang="en-US" sz="4000" dirty="0" err="1">
                <a:solidFill>
                  <a:srgbClr val="605048"/>
                </a:solidFill>
                <a:latin typeface="Roboto Condensed Italics"/>
              </a:rPr>
              <a:t>được</a:t>
            </a:r>
            <a:r>
              <a:rPr lang="en-US" sz="4000" dirty="0">
                <a:solidFill>
                  <a:srgbClr val="605048"/>
                </a:solidFill>
                <a:latin typeface="Roboto Condensed Italics"/>
              </a:rPr>
              <a:t> ý ta. </a:t>
            </a:r>
            <a:r>
              <a:rPr lang="en-US" sz="4000" dirty="0" err="1">
                <a:solidFill>
                  <a:srgbClr val="605048"/>
                </a:solidFill>
                <a:latin typeface="Roboto Condensed Italics"/>
              </a:rPr>
              <a:t>Nếu</a:t>
            </a:r>
            <a:r>
              <a:rPr lang="en-US" sz="4000" dirty="0">
                <a:solidFill>
                  <a:srgbClr val="605048"/>
                </a:solidFill>
                <a:latin typeface="Roboto Condensed Italics"/>
              </a:rPr>
              <a:t> </a:t>
            </a:r>
            <a:r>
              <a:rPr lang="en-US" sz="4000" dirty="0" err="1">
                <a:solidFill>
                  <a:srgbClr val="605048"/>
                </a:solidFill>
                <a:latin typeface="Roboto Condensed Italics"/>
              </a:rPr>
              <a:t>vật</a:t>
            </a:r>
            <a:r>
              <a:rPr lang="en-US" sz="4000" dirty="0">
                <a:solidFill>
                  <a:srgbClr val="605048"/>
                </a:solidFill>
                <a:latin typeface="Roboto Condensed Italics"/>
              </a:rPr>
              <a:t> </a:t>
            </a:r>
            <a:r>
              <a:rPr lang="en-US" sz="4000" dirty="0" err="1">
                <a:solidFill>
                  <a:srgbClr val="605048"/>
                </a:solidFill>
                <a:latin typeface="Roboto Condensed Italics"/>
              </a:rPr>
              <a:t>này</a:t>
            </a:r>
            <a:r>
              <a:rPr lang="en-US" sz="4000" dirty="0">
                <a:solidFill>
                  <a:srgbClr val="605048"/>
                </a:solidFill>
                <a:latin typeface="Roboto Condensed Italics"/>
              </a:rPr>
              <a:t> </a:t>
            </a:r>
            <a:r>
              <a:rPr lang="en-US" sz="4000" dirty="0" err="1">
                <a:solidFill>
                  <a:srgbClr val="605048"/>
                </a:solidFill>
                <a:latin typeface="Roboto Condensed Italics"/>
              </a:rPr>
              <a:t>có</a:t>
            </a:r>
            <a:r>
              <a:rPr lang="en-US" sz="4000" dirty="0">
                <a:solidFill>
                  <a:srgbClr val="605048"/>
                </a:solidFill>
                <a:latin typeface="Roboto Condensed Italics"/>
              </a:rPr>
              <a:t> </a:t>
            </a:r>
            <a:r>
              <a:rPr lang="en-US" sz="4000" dirty="0" err="1">
                <a:solidFill>
                  <a:srgbClr val="605048"/>
                </a:solidFill>
                <a:latin typeface="Roboto Condensed Italics"/>
              </a:rPr>
              <a:t>rơi</a:t>
            </a:r>
            <a:r>
              <a:rPr lang="en-US" sz="4000" dirty="0">
                <a:solidFill>
                  <a:srgbClr val="605048"/>
                </a:solidFill>
                <a:latin typeface="Roboto Condensed Italics"/>
              </a:rPr>
              <a:t> </a:t>
            </a:r>
            <a:r>
              <a:rPr lang="en-US" sz="4000" dirty="0" err="1">
                <a:solidFill>
                  <a:srgbClr val="605048"/>
                </a:solidFill>
                <a:latin typeface="Roboto Condensed Italics"/>
              </a:rPr>
              <a:t>vào</a:t>
            </a:r>
            <a:r>
              <a:rPr lang="en-US" sz="4000" dirty="0">
                <a:solidFill>
                  <a:srgbClr val="605048"/>
                </a:solidFill>
                <a:latin typeface="Roboto Condensed Italics"/>
              </a:rPr>
              <a:t> </a:t>
            </a:r>
            <a:r>
              <a:rPr lang="en-US" sz="4000" dirty="0" err="1">
                <a:solidFill>
                  <a:srgbClr val="605048"/>
                </a:solidFill>
                <a:latin typeface="Roboto Condensed Italics"/>
              </a:rPr>
              <a:t>tay</a:t>
            </a:r>
            <a:r>
              <a:rPr lang="en-US" sz="4000" dirty="0">
                <a:solidFill>
                  <a:srgbClr val="605048"/>
                </a:solidFill>
                <a:latin typeface="Roboto Condensed Italics"/>
              </a:rPr>
              <a:t> </a:t>
            </a:r>
            <a:r>
              <a:rPr lang="en-US" sz="4000" dirty="0" err="1">
                <a:solidFill>
                  <a:srgbClr val="605048"/>
                </a:solidFill>
                <a:latin typeface="Roboto Condensed Italics"/>
              </a:rPr>
              <a:t>quân</a:t>
            </a:r>
            <a:r>
              <a:rPr lang="en-US" sz="4000" dirty="0">
                <a:solidFill>
                  <a:srgbClr val="605048"/>
                </a:solidFill>
                <a:latin typeface="Roboto Condensed Italics"/>
              </a:rPr>
              <a:t> </a:t>
            </a:r>
            <a:r>
              <a:rPr lang="en-US" sz="4000" dirty="0" err="1">
                <a:solidFill>
                  <a:srgbClr val="605048"/>
                </a:solidFill>
                <a:latin typeface="Roboto Condensed Italics"/>
              </a:rPr>
              <a:t>Nguyên</a:t>
            </a:r>
            <a:r>
              <a:rPr lang="en-US" sz="4000" dirty="0">
                <a:solidFill>
                  <a:srgbClr val="605048"/>
                </a:solidFill>
                <a:latin typeface="Roboto Condensed Italics"/>
              </a:rPr>
              <a:t>, </a:t>
            </a:r>
            <a:r>
              <a:rPr lang="en-US" sz="4000" dirty="0" err="1">
                <a:solidFill>
                  <a:srgbClr val="605048"/>
                </a:solidFill>
                <a:latin typeface="Roboto Condensed Italics"/>
              </a:rPr>
              <a:t>chúng</a:t>
            </a:r>
            <a:r>
              <a:rPr lang="en-US" sz="4000" dirty="0">
                <a:solidFill>
                  <a:srgbClr val="605048"/>
                </a:solidFill>
                <a:latin typeface="Roboto Condensed Italics"/>
              </a:rPr>
              <a:t> </a:t>
            </a:r>
            <a:r>
              <a:rPr lang="en-US" sz="4000" dirty="0" err="1">
                <a:solidFill>
                  <a:srgbClr val="605048"/>
                </a:solidFill>
                <a:latin typeface="Roboto Condensed Italics"/>
              </a:rPr>
              <a:t>cũng</a:t>
            </a:r>
            <a:r>
              <a:rPr lang="en-US" sz="4000" dirty="0">
                <a:solidFill>
                  <a:srgbClr val="605048"/>
                </a:solidFill>
                <a:latin typeface="Roboto Condensed Italics"/>
              </a:rPr>
              <a:t> </a:t>
            </a:r>
            <a:r>
              <a:rPr lang="en-US" sz="4000" dirty="0" err="1">
                <a:solidFill>
                  <a:srgbClr val="605048"/>
                </a:solidFill>
                <a:latin typeface="Roboto Condensed Italics"/>
              </a:rPr>
              <a:t>không</a:t>
            </a:r>
            <a:r>
              <a:rPr lang="en-US" sz="4000" dirty="0">
                <a:solidFill>
                  <a:srgbClr val="605048"/>
                </a:solidFill>
                <a:latin typeface="Roboto Condensed Italics"/>
              </a:rPr>
              <a:t> </a:t>
            </a:r>
            <a:r>
              <a:rPr lang="en-US" sz="4000" dirty="0" err="1">
                <a:solidFill>
                  <a:srgbClr val="605048"/>
                </a:solidFill>
                <a:latin typeface="Roboto Condensed Italics"/>
              </a:rPr>
              <a:t>thể</a:t>
            </a:r>
            <a:r>
              <a:rPr lang="en-US" sz="4000" dirty="0">
                <a:solidFill>
                  <a:srgbClr val="605048"/>
                </a:solidFill>
                <a:latin typeface="Roboto Condensed Italics"/>
              </a:rPr>
              <a:t> </a:t>
            </a:r>
            <a:r>
              <a:rPr lang="en-US" sz="4000" dirty="0" err="1">
                <a:solidFill>
                  <a:srgbClr val="605048"/>
                </a:solidFill>
                <a:latin typeface="Roboto Condensed Italics"/>
              </a:rPr>
              <a:t>nào</a:t>
            </a:r>
            <a:r>
              <a:rPr lang="en-US" sz="4000" dirty="0">
                <a:solidFill>
                  <a:srgbClr val="605048"/>
                </a:solidFill>
                <a:latin typeface="Roboto Condensed Italics"/>
              </a:rPr>
              <a:t> </a:t>
            </a:r>
            <a:r>
              <a:rPr lang="en-US" sz="4000" dirty="0" err="1">
                <a:solidFill>
                  <a:srgbClr val="605048"/>
                </a:solidFill>
                <a:latin typeface="Roboto Condensed Italics"/>
              </a:rPr>
              <a:t>ngờ</a:t>
            </a:r>
            <a:r>
              <a:rPr lang="en-US" sz="4000" dirty="0">
                <a:solidFill>
                  <a:srgbClr val="605048"/>
                </a:solidFill>
                <a:latin typeface="Roboto Condensed Italics"/>
              </a:rPr>
              <a:t> </a:t>
            </a:r>
            <a:r>
              <a:rPr lang="en-US" sz="4000" dirty="0" err="1">
                <a:solidFill>
                  <a:srgbClr val="605048"/>
                </a:solidFill>
                <a:latin typeface="Roboto Condensed Italics"/>
              </a:rPr>
              <a:t>được</a:t>
            </a:r>
            <a:r>
              <a:rPr lang="en-US" sz="4000" dirty="0">
                <a:solidFill>
                  <a:srgbClr val="605048"/>
                </a:solidFill>
                <a:latin typeface="Roboto Condensed Italics"/>
              </a:rPr>
              <a:t> </a:t>
            </a:r>
            <a:r>
              <a:rPr lang="en-US" sz="4000" dirty="0" err="1">
                <a:solidFill>
                  <a:srgbClr val="605048"/>
                </a:solidFill>
                <a:latin typeface="Roboto Condensed Italics"/>
              </a:rPr>
              <a:t>rằng</a:t>
            </a:r>
            <a:r>
              <a:rPr lang="en-US" sz="4000" dirty="0">
                <a:solidFill>
                  <a:srgbClr val="605048"/>
                </a:solidFill>
                <a:latin typeface="Roboto Condensed Italics"/>
              </a:rPr>
              <a:t> </a:t>
            </a:r>
            <a:r>
              <a:rPr lang="en-US" sz="4000" dirty="0" err="1">
                <a:solidFill>
                  <a:srgbClr val="605048"/>
                </a:solidFill>
                <a:latin typeface="Roboto Condensed Italics"/>
              </a:rPr>
              <a:t>chiếc</a:t>
            </a:r>
            <a:r>
              <a:rPr lang="en-US" sz="4000" dirty="0">
                <a:solidFill>
                  <a:srgbClr val="605048"/>
                </a:solidFill>
                <a:latin typeface="Roboto Condensed Italics"/>
              </a:rPr>
              <a:t> </a:t>
            </a:r>
            <a:r>
              <a:rPr lang="en-US" sz="4000" dirty="0" err="1">
                <a:solidFill>
                  <a:srgbClr val="605048"/>
                </a:solidFill>
                <a:latin typeface="Roboto Condensed Italics"/>
              </a:rPr>
              <a:t>khoá</a:t>
            </a:r>
            <a:r>
              <a:rPr lang="en-US" sz="4000" dirty="0">
                <a:solidFill>
                  <a:srgbClr val="605048"/>
                </a:solidFill>
                <a:latin typeface="Roboto Condensed Italics"/>
              </a:rPr>
              <a:t> </a:t>
            </a:r>
            <a:r>
              <a:rPr lang="en-US" sz="4000" dirty="0" err="1">
                <a:solidFill>
                  <a:srgbClr val="605048"/>
                </a:solidFill>
                <a:latin typeface="Roboto Condensed Italics"/>
              </a:rPr>
              <a:t>bạc</a:t>
            </a:r>
            <a:r>
              <a:rPr lang="en-US" sz="4000" dirty="0">
                <a:solidFill>
                  <a:srgbClr val="605048"/>
                </a:solidFill>
                <a:latin typeface="Roboto Condensed Italics"/>
              </a:rPr>
              <a:t> </a:t>
            </a:r>
            <a:r>
              <a:rPr lang="en-US" sz="4000" dirty="0" err="1">
                <a:solidFill>
                  <a:srgbClr val="605048"/>
                </a:solidFill>
                <a:latin typeface="Roboto Condensed Italics"/>
              </a:rPr>
              <a:t>có</a:t>
            </a:r>
            <a:r>
              <a:rPr lang="en-US" sz="4000" dirty="0">
                <a:solidFill>
                  <a:srgbClr val="605048"/>
                </a:solidFill>
                <a:latin typeface="Roboto Condensed Italics"/>
              </a:rPr>
              <a:t> </a:t>
            </a:r>
            <a:r>
              <a:rPr lang="en-US" sz="4000" dirty="0" err="1">
                <a:solidFill>
                  <a:srgbClr val="605048"/>
                </a:solidFill>
                <a:latin typeface="Roboto Condensed Italics"/>
              </a:rPr>
              <a:t>liên</a:t>
            </a:r>
            <a:r>
              <a:rPr lang="en-US" sz="4000" dirty="0">
                <a:solidFill>
                  <a:srgbClr val="605048"/>
                </a:solidFill>
                <a:latin typeface="Roboto Condensed Italics"/>
              </a:rPr>
              <a:t> </a:t>
            </a:r>
            <a:r>
              <a:rPr lang="en-US" sz="4000" dirty="0" err="1">
                <a:solidFill>
                  <a:srgbClr val="605048"/>
                </a:solidFill>
                <a:latin typeface="Roboto Condensed Italics"/>
              </a:rPr>
              <a:t>quan</a:t>
            </a:r>
            <a:r>
              <a:rPr lang="en-US" sz="4000" dirty="0">
                <a:solidFill>
                  <a:srgbClr val="605048"/>
                </a:solidFill>
                <a:latin typeface="Roboto Condensed Italics"/>
              </a:rPr>
              <a:t> </a:t>
            </a:r>
            <a:r>
              <a:rPr lang="en-US" sz="4000" dirty="0" err="1">
                <a:solidFill>
                  <a:srgbClr val="605048"/>
                </a:solidFill>
                <a:latin typeface="Roboto Condensed Italics"/>
              </a:rPr>
              <a:t>gì</a:t>
            </a:r>
            <a:r>
              <a:rPr lang="en-US" sz="4000" dirty="0">
                <a:solidFill>
                  <a:srgbClr val="605048"/>
                </a:solidFill>
                <a:latin typeface="Roboto Condensed Italics"/>
              </a:rPr>
              <a:t> </a:t>
            </a:r>
            <a:r>
              <a:rPr lang="en-US" sz="4000" dirty="0" err="1">
                <a:solidFill>
                  <a:srgbClr val="605048"/>
                </a:solidFill>
                <a:latin typeface="Roboto Condensed Italics"/>
              </a:rPr>
              <a:t>đến</a:t>
            </a:r>
            <a:r>
              <a:rPr lang="en-US" sz="4000" dirty="0">
                <a:solidFill>
                  <a:srgbClr val="605048"/>
                </a:solidFill>
                <a:latin typeface="Roboto Condensed Italics"/>
              </a:rPr>
              <a:t> </a:t>
            </a:r>
            <a:r>
              <a:rPr lang="en-US" sz="4000" dirty="0" err="1">
                <a:solidFill>
                  <a:srgbClr val="605048"/>
                </a:solidFill>
                <a:latin typeface="Roboto Condensed Italics"/>
              </a:rPr>
              <a:t>vận</a:t>
            </a:r>
            <a:r>
              <a:rPr lang="en-US" sz="4000" dirty="0">
                <a:solidFill>
                  <a:srgbClr val="605048"/>
                </a:solidFill>
                <a:latin typeface="Roboto Condensed Italics"/>
              </a:rPr>
              <a:t> </a:t>
            </a:r>
            <a:r>
              <a:rPr lang="en-US" sz="4000" dirty="0" err="1">
                <a:solidFill>
                  <a:srgbClr val="605048"/>
                </a:solidFill>
                <a:latin typeface="Roboto Condensed Italics"/>
              </a:rPr>
              <a:t>nước</a:t>
            </a:r>
            <a:r>
              <a:rPr lang="en-US" sz="4000" dirty="0">
                <a:solidFill>
                  <a:srgbClr val="605048"/>
                </a:solidFill>
                <a:latin typeface="Roboto Condensed Italics"/>
              </a:rPr>
              <a:t> </a:t>
            </a:r>
            <a:r>
              <a:rPr lang="en-US" sz="4000" dirty="0" err="1">
                <a:solidFill>
                  <a:srgbClr val="605048"/>
                </a:solidFill>
                <a:latin typeface="Roboto Condensed Italics"/>
              </a:rPr>
              <a:t>đâu</a:t>
            </a:r>
            <a:r>
              <a:rPr lang="en-US" sz="4000" dirty="0">
                <a:solidFill>
                  <a:srgbClr val="605048"/>
                </a:solidFill>
                <a:latin typeface="Roboto Condensed Italics"/>
              </a:rPr>
              <a:t>.”</a:t>
            </a:r>
          </a:p>
        </p:txBody>
      </p:sp>
      <p:sp>
        <p:nvSpPr>
          <p:cNvPr id="24" name="TextBox 24"/>
          <p:cNvSpPr txBox="1"/>
          <p:nvPr/>
        </p:nvSpPr>
        <p:spPr>
          <a:xfrm>
            <a:off x="7598403" y="6470014"/>
            <a:ext cx="6461125" cy="688975"/>
          </a:xfrm>
          <a:prstGeom prst="rect">
            <a:avLst/>
          </a:prstGeom>
        </p:spPr>
        <p:txBody>
          <a:bodyPr lIns="0" tIns="0" rIns="0" bIns="0" rtlCol="0" anchor="t">
            <a:spAutoFit/>
          </a:bodyPr>
          <a:lstStyle/>
          <a:p>
            <a:pPr algn="just">
              <a:lnSpc>
                <a:spcPts val="5600"/>
              </a:lnSpc>
              <a:spcBef>
                <a:spcPct val="0"/>
              </a:spcBef>
            </a:pPr>
            <a:r>
              <a:rPr lang="en-US" sz="4000" dirty="0" err="1">
                <a:solidFill>
                  <a:srgbClr val="605048"/>
                </a:solidFill>
                <a:latin typeface="Roboto Condensed"/>
              </a:rPr>
              <a:t>hài</a:t>
            </a:r>
            <a:r>
              <a:rPr lang="en-US" sz="4000" dirty="0">
                <a:solidFill>
                  <a:srgbClr val="605048"/>
                </a:solidFill>
                <a:latin typeface="Roboto Condensed"/>
              </a:rPr>
              <a:t> </a:t>
            </a:r>
            <a:r>
              <a:rPr lang="en-US" sz="4000" dirty="0" err="1">
                <a:solidFill>
                  <a:srgbClr val="605048"/>
                </a:solidFill>
                <a:latin typeface="Roboto Condensed"/>
              </a:rPr>
              <a:t>lòng</a:t>
            </a:r>
            <a:r>
              <a:rPr lang="en-US" sz="4000" dirty="0">
                <a:solidFill>
                  <a:srgbClr val="605048"/>
                </a:solidFill>
                <a:latin typeface="Roboto Condensed"/>
              </a:rPr>
              <a:t> </a:t>
            </a:r>
            <a:r>
              <a:rPr lang="en-US" sz="4000" dirty="0" err="1">
                <a:solidFill>
                  <a:srgbClr val="605048"/>
                </a:solidFill>
                <a:latin typeface="Roboto Condensed"/>
              </a:rPr>
              <a:t>vì</a:t>
            </a:r>
            <a:r>
              <a:rPr lang="en-US" sz="4000" dirty="0">
                <a:solidFill>
                  <a:srgbClr val="605048"/>
                </a:solidFill>
                <a:latin typeface="Roboto Condensed"/>
              </a:rPr>
              <a:t> Hoàng </a:t>
            </a:r>
            <a:r>
              <a:rPr lang="en-US" sz="4000" dirty="0" err="1">
                <a:solidFill>
                  <a:srgbClr val="605048"/>
                </a:solidFill>
                <a:latin typeface="Roboto Condensed"/>
              </a:rPr>
              <a:t>Đỗ</a:t>
            </a:r>
            <a:r>
              <a:rPr lang="en-US" sz="4000" dirty="0">
                <a:solidFill>
                  <a:srgbClr val="605048"/>
                </a:solidFill>
                <a:latin typeface="Roboto Condensed"/>
              </a:rPr>
              <a:t> </a:t>
            </a:r>
            <a:r>
              <a:rPr lang="en-US" sz="4000" dirty="0" err="1">
                <a:solidFill>
                  <a:srgbClr val="605048"/>
                </a:solidFill>
                <a:latin typeface="Roboto Condensed"/>
              </a:rPr>
              <a:t>tỏ</a:t>
            </a:r>
            <a:r>
              <a:rPr lang="en-US" sz="4000" dirty="0">
                <a:solidFill>
                  <a:srgbClr val="605048"/>
                </a:solidFill>
                <a:latin typeface="Roboto Condensed"/>
              </a:rPr>
              <a:t> </a:t>
            </a:r>
            <a:r>
              <a:rPr lang="en-US" sz="4000" dirty="0" err="1">
                <a:solidFill>
                  <a:srgbClr val="605048"/>
                </a:solidFill>
                <a:latin typeface="Roboto Condensed"/>
              </a:rPr>
              <a:t>ra</a:t>
            </a:r>
            <a:r>
              <a:rPr lang="en-US" sz="4000" dirty="0">
                <a:solidFill>
                  <a:srgbClr val="605048"/>
                </a:solidFill>
                <a:latin typeface="Roboto Condensed"/>
              </a:rPr>
              <a:t> </a:t>
            </a:r>
            <a:r>
              <a:rPr lang="en-US" sz="4000" dirty="0" err="1">
                <a:solidFill>
                  <a:srgbClr val="605048"/>
                </a:solidFill>
                <a:latin typeface="Roboto Condensed"/>
              </a:rPr>
              <a:t>hiểu</a:t>
            </a:r>
            <a:r>
              <a:rPr lang="en-US" sz="4000" dirty="0">
                <a:solidFill>
                  <a:srgbClr val="605048"/>
                </a:solidFill>
                <a:latin typeface="Roboto Condensed"/>
              </a:rPr>
              <a:t> ý</a:t>
            </a:r>
          </a:p>
        </p:txBody>
      </p:sp>
      <p:grpSp>
        <p:nvGrpSpPr>
          <p:cNvPr id="25" name="Group 25"/>
          <p:cNvGrpSpPr/>
          <p:nvPr/>
        </p:nvGrpSpPr>
        <p:grpSpPr>
          <a:xfrm>
            <a:off x="3144608" y="8085130"/>
            <a:ext cx="1874838" cy="1874838"/>
            <a:chOff x="0" y="0"/>
            <a:chExt cx="1485900" cy="1485900"/>
          </a:xfrm>
        </p:grpSpPr>
        <p:sp>
          <p:nvSpPr>
            <p:cNvPr id="26" name="Freeform 26"/>
            <p:cNvSpPr/>
            <p:nvPr/>
          </p:nvSpPr>
          <p:spPr>
            <a:xfrm>
              <a:off x="0" y="0"/>
              <a:ext cx="1485900" cy="1485900"/>
            </a:xfrm>
            <a:custGeom>
              <a:avLst/>
              <a:gdLst/>
              <a:ahLst/>
              <a:cxnLst/>
              <a:rect l="l" t="t" r="r" b="b"/>
              <a:pathLst>
                <a:path w="1485900" h="1485900">
                  <a:moveTo>
                    <a:pt x="0" y="742950"/>
                  </a:moveTo>
                  <a:cubicBezTo>
                    <a:pt x="0" y="332613"/>
                    <a:pt x="332613" y="0"/>
                    <a:pt x="742950" y="0"/>
                  </a:cubicBezTo>
                  <a:cubicBezTo>
                    <a:pt x="1153287" y="0"/>
                    <a:pt x="1485900" y="332613"/>
                    <a:pt x="1485900" y="742950"/>
                  </a:cubicBezTo>
                  <a:cubicBezTo>
                    <a:pt x="1485900" y="1153287"/>
                    <a:pt x="1153287" y="1485900"/>
                    <a:pt x="742950" y="1485900"/>
                  </a:cubicBezTo>
                  <a:cubicBezTo>
                    <a:pt x="332613" y="1485900"/>
                    <a:pt x="0" y="1153287"/>
                    <a:pt x="0" y="742950"/>
                  </a:cubicBezTo>
                  <a:close/>
                </a:path>
              </a:pathLst>
            </a:custGeom>
            <a:solidFill>
              <a:srgbClr val="CBA57C"/>
            </a:solidFill>
          </p:spPr>
          <p:txBody>
            <a:bodyPr/>
            <a:lstStyle/>
            <a:p>
              <a:endParaRPr lang="en-US"/>
            </a:p>
          </p:txBody>
        </p:sp>
      </p:grpSp>
      <p:sp>
        <p:nvSpPr>
          <p:cNvPr id="27" name="TextBox 27"/>
          <p:cNvSpPr txBox="1"/>
          <p:nvPr/>
        </p:nvSpPr>
        <p:spPr>
          <a:xfrm>
            <a:off x="3284728" y="8149962"/>
            <a:ext cx="1594824" cy="1510030"/>
          </a:xfrm>
          <a:prstGeom prst="rect">
            <a:avLst/>
          </a:prstGeom>
        </p:spPr>
        <p:txBody>
          <a:bodyPr lIns="0" tIns="0" rIns="0" bIns="0" rtlCol="0" anchor="t">
            <a:spAutoFit/>
          </a:bodyPr>
          <a:lstStyle/>
          <a:p>
            <a:pPr algn="ctr">
              <a:lnSpc>
                <a:spcPts val="6019"/>
              </a:lnSpc>
            </a:pPr>
            <a:r>
              <a:rPr lang="en-US" sz="4299">
                <a:solidFill>
                  <a:srgbClr val="605048"/>
                </a:solidFill>
                <a:latin typeface="Roboto Condensed Bold"/>
              </a:rPr>
              <a:t>Hành động</a:t>
            </a:r>
          </a:p>
        </p:txBody>
      </p:sp>
      <p:grpSp>
        <p:nvGrpSpPr>
          <p:cNvPr id="28" name="Group 28"/>
          <p:cNvGrpSpPr/>
          <p:nvPr/>
        </p:nvGrpSpPr>
        <p:grpSpPr>
          <a:xfrm>
            <a:off x="5418991" y="7789710"/>
            <a:ext cx="12786321" cy="2344481"/>
            <a:chOff x="0" y="0"/>
            <a:chExt cx="3367591" cy="617476"/>
          </a:xfrm>
        </p:grpSpPr>
        <p:sp>
          <p:nvSpPr>
            <p:cNvPr id="29" name="Freeform 29"/>
            <p:cNvSpPr/>
            <p:nvPr/>
          </p:nvSpPr>
          <p:spPr>
            <a:xfrm>
              <a:off x="0" y="0"/>
              <a:ext cx="3367591" cy="617476"/>
            </a:xfrm>
            <a:custGeom>
              <a:avLst/>
              <a:gdLst/>
              <a:ahLst/>
              <a:cxnLst/>
              <a:rect l="l" t="t" r="r" b="b"/>
              <a:pathLst>
                <a:path w="3367591" h="617476">
                  <a:moveTo>
                    <a:pt x="30880" y="0"/>
                  </a:moveTo>
                  <a:lnTo>
                    <a:pt x="3336711" y="0"/>
                  </a:lnTo>
                  <a:cubicBezTo>
                    <a:pt x="3344901" y="0"/>
                    <a:pt x="3352755" y="3253"/>
                    <a:pt x="3358546" y="9044"/>
                  </a:cubicBezTo>
                  <a:cubicBezTo>
                    <a:pt x="3364337" y="14836"/>
                    <a:pt x="3367591" y="22690"/>
                    <a:pt x="3367591" y="30880"/>
                  </a:cubicBezTo>
                  <a:lnTo>
                    <a:pt x="3367591" y="586597"/>
                  </a:lnTo>
                  <a:cubicBezTo>
                    <a:pt x="3367591" y="603651"/>
                    <a:pt x="3353765" y="617476"/>
                    <a:pt x="3336711" y="617476"/>
                  </a:cubicBezTo>
                  <a:lnTo>
                    <a:pt x="30880" y="617476"/>
                  </a:lnTo>
                  <a:cubicBezTo>
                    <a:pt x="22690" y="617476"/>
                    <a:pt x="14836" y="614223"/>
                    <a:pt x="9044" y="608432"/>
                  </a:cubicBezTo>
                  <a:cubicBezTo>
                    <a:pt x="3253" y="602641"/>
                    <a:pt x="0" y="594786"/>
                    <a:pt x="0" y="586597"/>
                  </a:cubicBezTo>
                  <a:lnTo>
                    <a:pt x="0" y="30880"/>
                  </a:lnTo>
                  <a:cubicBezTo>
                    <a:pt x="0" y="13825"/>
                    <a:pt x="13825" y="0"/>
                    <a:pt x="30880" y="0"/>
                  </a:cubicBezTo>
                  <a:close/>
                </a:path>
              </a:pathLst>
            </a:custGeom>
            <a:solidFill>
              <a:srgbClr val="FFFBF2"/>
            </a:solidFill>
          </p:spPr>
          <p:txBody>
            <a:bodyPr/>
            <a:lstStyle/>
            <a:p>
              <a:endParaRPr lang="en-US"/>
            </a:p>
          </p:txBody>
        </p:sp>
        <p:sp>
          <p:nvSpPr>
            <p:cNvPr id="30" name="TextBox 30"/>
            <p:cNvSpPr txBox="1"/>
            <p:nvPr/>
          </p:nvSpPr>
          <p:spPr>
            <a:xfrm>
              <a:off x="0" y="-28575"/>
              <a:ext cx="3367591" cy="646051"/>
            </a:xfrm>
            <a:prstGeom prst="rect">
              <a:avLst/>
            </a:prstGeom>
          </p:spPr>
          <p:txBody>
            <a:bodyPr lIns="50800" tIns="50800" rIns="50800" bIns="50800" rtlCol="0" anchor="ctr"/>
            <a:lstStyle/>
            <a:p>
              <a:pPr algn="ctr">
                <a:lnSpc>
                  <a:spcPts val="2659"/>
                </a:lnSpc>
              </a:pPr>
              <a:endParaRPr/>
            </a:p>
          </p:txBody>
        </p:sp>
      </p:grpSp>
      <p:sp>
        <p:nvSpPr>
          <p:cNvPr id="31" name="TextBox 31"/>
          <p:cNvSpPr txBox="1"/>
          <p:nvPr/>
        </p:nvSpPr>
        <p:spPr>
          <a:xfrm>
            <a:off x="5719225" y="7861294"/>
            <a:ext cx="12256004" cy="2098675"/>
          </a:xfrm>
          <a:prstGeom prst="rect">
            <a:avLst/>
          </a:prstGeom>
        </p:spPr>
        <p:txBody>
          <a:bodyPr lIns="0" tIns="0" rIns="0" bIns="0" rtlCol="0" anchor="t">
            <a:spAutoFit/>
          </a:bodyPr>
          <a:lstStyle/>
          <a:p>
            <a:pPr algn="just">
              <a:lnSpc>
                <a:spcPts val="5600"/>
              </a:lnSpc>
              <a:spcBef>
                <a:spcPct val="0"/>
              </a:spcBef>
            </a:pPr>
            <a:r>
              <a:rPr lang="en-US" sz="4000" dirty="0" err="1">
                <a:solidFill>
                  <a:srgbClr val="605048"/>
                </a:solidFill>
                <a:latin typeface="Roboto Condensed"/>
              </a:rPr>
              <a:t>Trần</a:t>
            </a:r>
            <a:r>
              <a:rPr lang="en-US" sz="4000" dirty="0">
                <a:solidFill>
                  <a:srgbClr val="605048"/>
                </a:solidFill>
                <a:latin typeface="Roboto Condensed"/>
              </a:rPr>
              <a:t> </a:t>
            </a:r>
            <a:r>
              <a:rPr lang="en-US" sz="4000" dirty="0" err="1">
                <a:solidFill>
                  <a:srgbClr val="605048"/>
                </a:solidFill>
                <a:latin typeface="Roboto Condensed"/>
              </a:rPr>
              <a:t>Quốc</a:t>
            </a:r>
            <a:r>
              <a:rPr lang="en-US" sz="4000" dirty="0">
                <a:solidFill>
                  <a:srgbClr val="605048"/>
                </a:solidFill>
                <a:latin typeface="Roboto Condensed"/>
              </a:rPr>
              <a:t> </a:t>
            </a:r>
            <a:r>
              <a:rPr lang="en-US" sz="4000" dirty="0" err="1">
                <a:solidFill>
                  <a:srgbClr val="605048"/>
                </a:solidFill>
                <a:latin typeface="Roboto Condensed"/>
              </a:rPr>
              <a:t>Tuấn</a:t>
            </a:r>
            <a:r>
              <a:rPr lang="en-US" sz="4000" dirty="0">
                <a:solidFill>
                  <a:srgbClr val="605048"/>
                </a:solidFill>
                <a:latin typeface="Roboto Condensed"/>
              </a:rPr>
              <a:t> </a:t>
            </a:r>
            <a:r>
              <a:rPr lang="en-US" sz="4000" dirty="0" err="1">
                <a:solidFill>
                  <a:srgbClr val="605048"/>
                </a:solidFill>
                <a:latin typeface="Roboto Condensed"/>
              </a:rPr>
              <a:t>trao</a:t>
            </a:r>
            <a:r>
              <a:rPr lang="en-US" sz="4000" dirty="0">
                <a:solidFill>
                  <a:srgbClr val="605048"/>
                </a:solidFill>
                <a:latin typeface="Roboto Condensed"/>
              </a:rPr>
              <a:t> </a:t>
            </a:r>
            <a:r>
              <a:rPr lang="en-US" sz="4000" dirty="0" err="1">
                <a:solidFill>
                  <a:srgbClr val="605048"/>
                </a:solidFill>
                <a:latin typeface="Roboto Condensed"/>
              </a:rPr>
              <a:t>viên</a:t>
            </a:r>
            <a:r>
              <a:rPr lang="en-US" sz="4000" dirty="0">
                <a:solidFill>
                  <a:srgbClr val="605048"/>
                </a:solidFill>
                <a:latin typeface="Roboto Condensed"/>
              </a:rPr>
              <a:t> </a:t>
            </a:r>
            <a:r>
              <a:rPr lang="en-US" sz="4000" dirty="0" err="1">
                <a:solidFill>
                  <a:srgbClr val="605048"/>
                </a:solidFill>
                <a:latin typeface="Roboto Condensed"/>
              </a:rPr>
              <a:t>sáp</a:t>
            </a:r>
            <a:r>
              <a:rPr lang="en-US" sz="4000" dirty="0">
                <a:solidFill>
                  <a:srgbClr val="605048"/>
                </a:solidFill>
                <a:latin typeface="Roboto Condensed"/>
              </a:rPr>
              <a:t> </a:t>
            </a:r>
            <a:r>
              <a:rPr lang="en-US" sz="4000" dirty="0" err="1">
                <a:solidFill>
                  <a:srgbClr val="605048"/>
                </a:solidFill>
                <a:latin typeface="Roboto Condensed"/>
              </a:rPr>
              <a:t>cho</a:t>
            </a:r>
            <a:r>
              <a:rPr lang="en-US" sz="4000" dirty="0">
                <a:solidFill>
                  <a:srgbClr val="605048"/>
                </a:solidFill>
                <a:latin typeface="Roboto Condensed"/>
              </a:rPr>
              <a:t> Hoàng </a:t>
            </a:r>
            <a:r>
              <a:rPr lang="en-US" sz="4000" dirty="0" err="1">
                <a:solidFill>
                  <a:srgbClr val="605048"/>
                </a:solidFill>
                <a:latin typeface="Roboto Condensed"/>
              </a:rPr>
              <a:t>Đỗ</a:t>
            </a:r>
            <a:r>
              <a:rPr lang="en-US" sz="4000" dirty="0">
                <a:solidFill>
                  <a:srgbClr val="605048"/>
                </a:solidFill>
                <a:latin typeface="Roboto Condensed"/>
              </a:rPr>
              <a:t>, </a:t>
            </a:r>
            <a:r>
              <a:rPr lang="en-US" sz="4000" dirty="0" err="1">
                <a:solidFill>
                  <a:srgbClr val="605048"/>
                </a:solidFill>
                <a:latin typeface="Roboto Condensed"/>
              </a:rPr>
              <a:t>chăm</a:t>
            </a:r>
            <a:r>
              <a:rPr lang="en-US" sz="4000" dirty="0">
                <a:solidFill>
                  <a:srgbClr val="605048"/>
                </a:solidFill>
                <a:latin typeface="Roboto Condensed"/>
              </a:rPr>
              <a:t> </a:t>
            </a:r>
            <a:r>
              <a:rPr lang="en-US" sz="4000" dirty="0" err="1">
                <a:solidFill>
                  <a:srgbClr val="605048"/>
                </a:solidFill>
                <a:latin typeface="Roboto Condensed"/>
              </a:rPr>
              <a:t>chú</a:t>
            </a:r>
            <a:r>
              <a:rPr lang="en-US" sz="4000" dirty="0">
                <a:solidFill>
                  <a:srgbClr val="605048"/>
                </a:solidFill>
                <a:latin typeface="Roboto Condensed"/>
              </a:rPr>
              <a:t> </a:t>
            </a:r>
            <a:r>
              <a:rPr lang="en-US" sz="4000" dirty="0" err="1">
                <a:solidFill>
                  <a:srgbClr val="605048"/>
                </a:solidFill>
                <a:latin typeface="Roboto Condensed"/>
              </a:rPr>
              <a:t>ngắm</a:t>
            </a:r>
            <a:r>
              <a:rPr lang="en-US" sz="4000" dirty="0">
                <a:solidFill>
                  <a:srgbClr val="605048"/>
                </a:solidFill>
                <a:latin typeface="Roboto Condensed"/>
              </a:rPr>
              <a:t> </a:t>
            </a:r>
            <a:r>
              <a:rPr lang="en-US" sz="4000" dirty="0" err="1">
                <a:solidFill>
                  <a:srgbClr val="605048"/>
                </a:solidFill>
                <a:latin typeface="Roboto Condensed"/>
              </a:rPr>
              <a:t>cậu</a:t>
            </a:r>
            <a:r>
              <a:rPr lang="en-US" sz="4000" dirty="0">
                <a:solidFill>
                  <a:srgbClr val="605048"/>
                </a:solidFill>
                <a:latin typeface="Roboto Condensed"/>
              </a:rPr>
              <a:t> </a:t>
            </a:r>
            <a:r>
              <a:rPr lang="en-US" sz="4000" dirty="0" err="1">
                <a:solidFill>
                  <a:srgbClr val="605048"/>
                </a:solidFill>
                <a:latin typeface="Roboto Condensed"/>
              </a:rPr>
              <a:t>bé</a:t>
            </a:r>
            <a:r>
              <a:rPr lang="en-US" sz="4000" dirty="0">
                <a:solidFill>
                  <a:srgbClr val="605048"/>
                </a:solidFill>
                <a:latin typeface="Roboto Condensed"/>
              </a:rPr>
              <a:t>, </a:t>
            </a:r>
            <a:r>
              <a:rPr lang="en-US" sz="4000" dirty="0" err="1">
                <a:solidFill>
                  <a:srgbClr val="605048"/>
                </a:solidFill>
                <a:latin typeface="Roboto Condensed"/>
              </a:rPr>
              <a:t>nheo</a:t>
            </a:r>
            <a:r>
              <a:rPr lang="en-US" sz="4000" dirty="0">
                <a:solidFill>
                  <a:srgbClr val="605048"/>
                </a:solidFill>
                <a:latin typeface="Roboto Condensed"/>
              </a:rPr>
              <a:t> </a:t>
            </a:r>
            <a:r>
              <a:rPr lang="en-US" sz="4000" dirty="0" err="1">
                <a:solidFill>
                  <a:srgbClr val="605048"/>
                </a:solidFill>
                <a:latin typeface="Roboto Condensed"/>
              </a:rPr>
              <a:t>mắt</a:t>
            </a:r>
            <a:r>
              <a:rPr lang="en-US" sz="4000" dirty="0">
                <a:solidFill>
                  <a:srgbClr val="605048"/>
                </a:solidFill>
                <a:latin typeface="Roboto Condensed"/>
              </a:rPr>
              <a:t> </a:t>
            </a:r>
            <a:r>
              <a:rPr lang="en-US" sz="4000" dirty="0" err="1">
                <a:solidFill>
                  <a:srgbClr val="605048"/>
                </a:solidFill>
                <a:latin typeface="Roboto Condensed"/>
              </a:rPr>
              <a:t>cười</a:t>
            </a:r>
            <a:r>
              <a:rPr lang="en-US" sz="4000" dirty="0">
                <a:solidFill>
                  <a:srgbClr val="605048"/>
                </a:solidFill>
                <a:latin typeface="Roboto Condensed"/>
              </a:rPr>
              <a:t>, </a:t>
            </a:r>
            <a:r>
              <a:rPr lang="en-US" sz="4000" dirty="0" err="1">
                <a:solidFill>
                  <a:srgbClr val="605048"/>
                </a:solidFill>
                <a:latin typeface="Roboto Condensed"/>
              </a:rPr>
              <a:t>ông</a:t>
            </a:r>
            <a:r>
              <a:rPr lang="en-US" sz="4000" dirty="0">
                <a:solidFill>
                  <a:srgbClr val="605048"/>
                </a:solidFill>
                <a:latin typeface="Roboto Condensed"/>
              </a:rPr>
              <a:t> </a:t>
            </a:r>
            <a:r>
              <a:rPr lang="en-US" sz="4000" dirty="0" err="1">
                <a:solidFill>
                  <a:srgbClr val="605048"/>
                </a:solidFill>
                <a:latin typeface="Roboto Condensed"/>
              </a:rPr>
              <a:t>móc</a:t>
            </a:r>
            <a:r>
              <a:rPr lang="en-US" sz="4000" dirty="0">
                <a:solidFill>
                  <a:srgbClr val="605048"/>
                </a:solidFill>
                <a:latin typeface="Roboto Condensed"/>
              </a:rPr>
              <a:t> </a:t>
            </a:r>
            <a:r>
              <a:rPr lang="en-US" sz="4000" dirty="0" err="1">
                <a:solidFill>
                  <a:srgbClr val="605048"/>
                </a:solidFill>
                <a:latin typeface="Roboto Condensed"/>
              </a:rPr>
              <a:t>trong</a:t>
            </a:r>
            <a:r>
              <a:rPr lang="en-US" sz="4000" dirty="0">
                <a:solidFill>
                  <a:srgbClr val="605048"/>
                </a:solidFill>
                <a:latin typeface="Roboto Condensed"/>
              </a:rPr>
              <a:t> </a:t>
            </a:r>
            <a:r>
              <a:rPr lang="en-US" sz="4000" dirty="0" err="1">
                <a:solidFill>
                  <a:srgbClr val="605048"/>
                </a:solidFill>
                <a:latin typeface="Roboto Condensed"/>
              </a:rPr>
              <a:t>bọc</a:t>
            </a:r>
            <a:r>
              <a:rPr lang="en-US" sz="4000" dirty="0">
                <a:solidFill>
                  <a:srgbClr val="605048"/>
                </a:solidFill>
                <a:latin typeface="Roboto Condensed"/>
              </a:rPr>
              <a:t> </a:t>
            </a:r>
            <a:r>
              <a:rPr lang="en-US" sz="4000" dirty="0" err="1">
                <a:solidFill>
                  <a:srgbClr val="605048"/>
                </a:solidFill>
                <a:latin typeface="Roboto Condensed"/>
              </a:rPr>
              <a:t>ra</a:t>
            </a:r>
            <a:r>
              <a:rPr lang="en-US" sz="4000" dirty="0">
                <a:solidFill>
                  <a:srgbClr val="605048"/>
                </a:solidFill>
                <a:latin typeface="Roboto Condensed"/>
              </a:rPr>
              <a:t> </a:t>
            </a:r>
            <a:r>
              <a:rPr lang="en-US" sz="4000" dirty="0" err="1">
                <a:solidFill>
                  <a:srgbClr val="605048"/>
                </a:solidFill>
                <a:latin typeface="Roboto Condensed"/>
              </a:rPr>
              <a:t>một</a:t>
            </a:r>
            <a:r>
              <a:rPr lang="en-US" sz="4000" dirty="0">
                <a:solidFill>
                  <a:srgbClr val="605048"/>
                </a:solidFill>
                <a:latin typeface="Roboto Condensed"/>
              </a:rPr>
              <a:t> </a:t>
            </a:r>
            <a:r>
              <a:rPr lang="en-US" sz="4000" dirty="0" err="1">
                <a:solidFill>
                  <a:srgbClr val="605048"/>
                </a:solidFill>
                <a:latin typeface="Roboto Condensed"/>
              </a:rPr>
              <a:t>vật</a:t>
            </a:r>
            <a:r>
              <a:rPr lang="en-US" sz="4000" dirty="0">
                <a:solidFill>
                  <a:srgbClr val="605048"/>
                </a:solidFill>
                <a:latin typeface="Roboto Condensed"/>
              </a:rPr>
              <a:t> </a:t>
            </a:r>
            <a:r>
              <a:rPr lang="en-US" sz="4000" dirty="0" err="1">
                <a:solidFill>
                  <a:srgbClr val="605048"/>
                </a:solidFill>
                <a:latin typeface="Roboto Condensed"/>
              </a:rPr>
              <a:t>và</a:t>
            </a:r>
            <a:r>
              <a:rPr lang="en-US" sz="4000" dirty="0">
                <a:solidFill>
                  <a:srgbClr val="605048"/>
                </a:solidFill>
                <a:latin typeface="Roboto Condensed"/>
              </a:rPr>
              <a:t> </a:t>
            </a:r>
            <a:r>
              <a:rPr lang="en-US" sz="4000" dirty="0" err="1">
                <a:solidFill>
                  <a:srgbClr val="605048"/>
                </a:solidFill>
                <a:latin typeface="Roboto Condensed"/>
              </a:rPr>
              <a:t>khẽ</a:t>
            </a:r>
            <a:r>
              <a:rPr lang="en-US" sz="4000" dirty="0">
                <a:solidFill>
                  <a:srgbClr val="605048"/>
                </a:solidFill>
                <a:latin typeface="Roboto Condensed"/>
              </a:rPr>
              <a:t> rung </a:t>
            </a:r>
            <a:r>
              <a:rPr lang="en-US" sz="4000" dirty="0" err="1">
                <a:solidFill>
                  <a:srgbClr val="605048"/>
                </a:solidFill>
                <a:latin typeface="Roboto Condensed"/>
              </a:rPr>
              <a:t>cổ</a:t>
            </a:r>
            <a:r>
              <a:rPr lang="en-US" sz="4000" dirty="0">
                <a:solidFill>
                  <a:srgbClr val="605048"/>
                </a:solidFill>
                <a:latin typeface="Roboto Condensed"/>
              </a:rPr>
              <a:t> </a:t>
            </a:r>
            <a:r>
              <a:rPr lang="en-US" sz="4000" dirty="0" err="1">
                <a:solidFill>
                  <a:srgbClr val="605048"/>
                </a:solidFill>
                <a:latin typeface="Roboto Condensed"/>
              </a:rPr>
              <a:t>tay</a:t>
            </a:r>
            <a:r>
              <a:rPr lang="en-US" sz="4000" dirty="0">
                <a:solidFill>
                  <a:srgbClr val="605048"/>
                </a:solidFill>
                <a:latin typeface="Roboto Condensed"/>
              </a:rPr>
              <a:t>.</a:t>
            </a:r>
          </a:p>
        </p:txBody>
      </p:sp>
      <p:sp>
        <p:nvSpPr>
          <p:cNvPr id="32" name="TextBox 32"/>
          <p:cNvSpPr txBox="1"/>
          <p:nvPr/>
        </p:nvSpPr>
        <p:spPr>
          <a:xfrm>
            <a:off x="4301018" y="637009"/>
            <a:ext cx="15092417" cy="790575"/>
          </a:xfrm>
          <a:prstGeom prst="rect">
            <a:avLst/>
          </a:prstGeom>
        </p:spPr>
        <p:txBody>
          <a:bodyPr lIns="0" tIns="0" rIns="0" bIns="0" rtlCol="0" anchor="t">
            <a:spAutoFit/>
          </a:bodyPr>
          <a:lstStyle/>
          <a:p>
            <a:pPr algn="ctr">
              <a:lnSpc>
                <a:spcPts val="6300"/>
              </a:lnSpc>
            </a:pPr>
            <a:r>
              <a:rPr lang="en-US" sz="4500">
                <a:solidFill>
                  <a:srgbClr val="605048"/>
                </a:solidFill>
                <a:latin typeface="Roboto Condensed Bold"/>
              </a:rPr>
              <a:t>Nhân vật Trần Quốc Tuấn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fade">
                                      <p:cBhvr>
                                        <p:cTn id="12" dur="1000"/>
                                        <p:tgtEl>
                                          <p:spTgt spid="24">
                                            <p:txEl>
                                              <p:pRg st="0" end="0"/>
                                            </p:txEl>
                                          </p:spTgt>
                                        </p:tgtEl>
                                      </p:cBhvr>
                                    </p:animEffect>
                                    <p:anim calcmode="lin" valueType="num">
                                      <p:cBhvr>
                                        <p:cTn id="13"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arn(inVertical)">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2"/>
          <p:cNvGrpSpPr/>
          <p:nvPr/>
        </p:nvGrpSpPr>
        <p:grpSpPr>
          <a:xfrm>
            <a:off x="4789554" y="1028700"/>
            <a:ext cx="13198092" cy="9156767"/>
            <a:chOff x="0" y="0"/>
            <a:chExt cx="1818977" cy="1261997"/>
          </a:xfrm>
        </p:grpSpPr>
        <p:sp>
          <p:nvSpPr>
            <p:cNvPr id="13" name="Freeform 13"/>
            <p:cNvSpPr/>
            <p:nvPr/>
          </p:nvSpPr>
          <p:spPr>
            <a:xfrm>
              <a:off x="0" y="0"/>
              <a:ext cx="1818977" cy="1261997"/>
            </a:xfrm>
            <a:custGeom>
              <a:avLst/>
              <a:gdLst/>
              <a:ahLst/>
              <a:cxnLst/>
              <a:rect l="l" t="t" r="r" b="b"/>
              <a:pathLst>
                <a:path w="1818977" h="1261997">
                  <a:moveTo>
                    <a:pt x="1818977" y="0"/>
                  </a:moveTo>
                  <a:lnTo>
                    <a:pt x="0" y="0"/>
                  </a:lnTo>
                  <a:lnTo>
                    <a:pt x="0" y="1074037"/>
                  </a:lnTo>
                  <a:lnTo>
                    <a:pt x="157480" y="1074037"/>
                  </a:lnTo>
                  <a:lnTo>
                    <a:pt x="157480" y="1261997"/>
                  </a:lnTo>
                  <a:lnTo>
                    <a:pt x="463550" y="1074037"/>
                  </a:lnTo>
                  <a:lnTo>
                    <a:pt x="1818977" y="1074037"/>
                  </a:lnTo>
                  <a:lnTo>
                    <a:pt x="1818977" y="0"/>
                  </a:lnTo>
                  <a:close/>
                </a:path>
              </a:pathLst>
            </a:custGeom>
            <a:solidFill>
              <a:srgbClr val="DDC4A6"/>
            </a:solidFill>
          </p:spPr>
          <p:txBody>
            <a:bodyPr/>
            <a:lstStyle/>
            <a:p>
              <a:endParaRPr lang="en-US"/>
            </a:p>
          </p:txBody>
        </p:sp>
        <p:sp>
          <p:nvSpPr>
            <p:cNvPr id="14" name="TextBox 14"/>
            <p:cNvSpPr txBox="1"/>
            <p:nvPr/>
          </p:nvSpPr>
          <p:spPr>
            <a:xfrm>
              <a:off x="0" y="-47625"/>
              <a:ext cx="1818977" cy="1119122"/>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5128570" y="1565814"/>
            <a:ext cx="12420217" cy="2098675"/>
          </a:xfrm>
          <a:prstGeom prst="rect">
            <a:avLst/>
          </a:prstGeom>
        </p:spPr>
        <p:txBody>
          <a:bodyPr lIns="0" tIns="0" rIns="0" bIns="0" rtlCol="0" anchor="t">
            <a:spAutoFit/>
          </a:bodyPr>
          <a:lstStyle/>
          <a:p>
            <a:pPr algn="just">
              <a:lnSpc>
                <a:spcPts val="5600"/>
              </a:lnSpc>
              <a:spcBef>
                <a:spcPct val="0"/>
              </a:spcBef>
            </a:pPr>
            <a:r>
              <a:rPr lang="en-US" sz="4000" dirty="0" err="1">
                <a:solidFill>
                  <a:srgbClr val="3D2007"/>
                </a:solidFill>
                <a:latin typeface="Roboto Condensed Bold"/>
              </a:rPr>
              <a:t>Dữ</a:t>
            </a:r>
            <a:r>
              <a:rPr lang="en-US" sz="4000" dirty="0">
                <a:solidFill>
                  <a:srgbClr val="3D2007"/>
                </a:solidFill>
                <a:latin typeface="Roboto Condensed Bold"/>
              </a:rPr>
              <a:t> </a:t>
            </a:r>
            <a:r>
              <a:rPr lang="en-US" sz="4000" dirty="0" err="1">
                <a:solidFill>
                  <a:srgbClr val="3D2007"/>
                </a:solidFill>
                <a:latin typeface="Roboto Condensed Bold"/>
              </a:rPr>
              <a:t>kiện</a:t>
            </a:r>
            <a:r>
              <a:rPr lang="en-US" sz="4000" dirty="0">
                <a:solidFill>
                  <a:srgbClr val="3D2007"/>
                </a:solidFill>
                <a:latin typeface="Roboto Condensed Bold"/>
              </a:rPr>
              <a:t> 1: </a:t>
            </a:r>
            <a:r>
              <a:rPr lang="en-US" sz="4000" dirty="0" err="1">
                <a:solidFill>
                  <a:srgbClr val="3D2007"/>
                </a:solidFill>
                <a:latin typeface="Roboto Condensed"/>
              </a:rPr>
              <a:t>Ông</a:t>
            </a:r>
            <a:r>
              <a:rPr lang="en-US" sz="4000" dirty="0">
                <a:solidFill>
                  <a:srgbClr val="3D2007"/>
                </a:solidFill>
                <a:latin typeface="Roboto Condensed"/>
              </a:rPr>
              <a:t> </a:t>
            </a:r>
            <a:r>
              <a:rPr lang="en-US" sz="4000" dirty="0" err="1">
                <a:solidFill>
                  <a:srgbClr val="3D2007"/>
                </a:solidFill>
                <a:latin typeface="Roboto Condensed"/>
              </a:rPr>
              <a:t>được</a:t>
            </a:r>
            <a:r>
              <a:rPr lang="en-US" sz="4000" dirty="0">
                <a:solidFill>
                  <a:srgbClr val="3D2007"/>
                </a:solidFill>
                <a:latin typeface="Roboto Condensed"/>
              </a:rPr>
              <a:t> </a:t>
            </a:r>
            <a:r>
              <a:rPr lang="en-US" sz="4000" dirty="0" err="1">
                <a:solidFill>
                  <a:srgbClr val="3D2007"/>
                </a:solidFill>
                <a:latin typeface="Roboto Condensed"/>
              </a:rPr>
              <a:t>vua</a:t>
            </a:r>
            <a:r>
              <a:rPr lang="en-US" sz="4000" dirty="0">
                <a:solidFill>
                  <a:srgbClr val="3D2007"/>
                </a:solidFill>
                <a:latin typeface="Roboto Condensed"/>
              </a:rPr>
              <a:t> </a:t>
            </a:r>
            <a:r>
              <a:rPr lang="en-US" sz="4000" dirty="0" err="1">
                <a:solidFill>
                  <a:srgbClr val="3D2007"/>
                </a:solidFill>
                <a:latin typeface="Roboto Condensed"/>
              </a:rPr>
              <a:t>Trần</a:t>
            </a:r>
            <a:r>
              <a:rPr lang="en-US" sz="4000" dirty="0">
                <a:solidFill>
                  <a:srgbClr val="3D2007"/>
                </a:solidFill>
                <a:latin typeface="Roboto Condensed"/>
              </a:rPr>
              <a:t> Thái </a:t>
            </a:r>
            <a:r>
              <a:rPr lang="en-US" sz="4000" dirty="0" err="1">
                <a:solidFill>
                  <a:srgbClr val="3D2007"/>
                </a:solidFill>
                <a:latin typeface="Roboto Condensed"/>
              </a:rPr>
              <a:t>Tông</a:t>
            </a:r>
            <a:r>
              <a:rPr lang="en-US" sz="4000" dirty="0">
                <a:solidFill>
                  <a:srgbClr val="3D2007"/>
                </a:solidFill>
                <a:latin typeface="Roboto Condensed"/>
              </a:rPr>
              <a:t> </a:t>
            </a:r>
            <a:r>
              <a:rPr lang="en-US" sz="4000" dirty="0" err="1">
                <a:solidFill>
                  <a:srgbClr val="3D2007"/>
                </a:solidFill>
                <a:latin typeface="Roboto Condensed"/>
              </a:rPr>
              <a:t>nhận</a:t>
            </a:r>
            <a:r>
              <a:rPr lang="en-US" sz="4000" dirty="0">
                <a:solidFill>
                  <a:srgbClr val="3D2007"/>
                </a:solidFill>
                <a:latin typeface="Roboto Condensed"/>
              </a:rPr>
              <a:t> </a:t>
            </a:r>
            <a:r>
              <a:rPr lang="en-US" sz="4000" dirty="0" err="1">
                <a:solidFill>
                  <a:srgbClr val="3D2007"/>
                </a:solidFill>
                <a:latin typeface="Roboto Condensed"/>
              </a:rPr>
              <a:t>làm</a:t>
            </a:r>
            <a:r>
              <a:rPr lang="en-US" sz="4000" dirty="0">
                <a:solidFill>
                  <a:srgbClr val="3D2007"/>
                </a:solidFill>
                <a:latin typeface="Roboto Condensed"/>
              </a:rPr>
              <a:t> </a:t>
            </a:r>
            <a:r>
              <a:rPr lang="en-US" sz="4000" dirty="0" err="1">
                <a:solidFill>
                  <a:srgbClr val="3D2007"/>
                </a:solidFill>
                <a:latin typeface="Roboto Condensed"/>
              </a:rPr>
              <a:t>phò</a:t>
            </a:r>
            <a:r>
              <a:rPr lang="en-US" sz="4000" dirty="0">
                <a:solidFill>
                  <a:srgbClr val="3D2007"/>
                </a:solidFill>
                <a:latin typeface="Roboto Condensed"/>
              </a:rPr>
              <a:t> </a:t>
            </a:r>
            <a:r>
              <a:rPr lang="en-US" sz="4000" dirty="0" err="1">
                <a:solidFill>
                  <a:srgbClr val="3D2007"/>
                </a:solidFill>
                <a:latin typeface="Roboto Condensed"/>
              </a:rPr>
              <a:t>mã</a:t>
            </a:r>
            <a:r>
              <a:rPr lang="en-US" sz="4000" dirty="0">
                <a:solidFill>
                  <a:srgbClr val="3D2007"/>
                </a:solidFill>
                <a:latin typeface="Roboto Condensed"/>
              </a:rPr>
              <a:t> - </a:t>
            </a:r>
            <a:r>
              <a:rPr lang="en-US" sz="4000" dirty="0" err="1">
                <a:solidFill>
                  <a:srgbClr val="3D2007"/>
                </a:solidFill>
                <a:latin typeface="Roboto Condensed"/>
              </a:rPr>
              <a:t>là</a:t>
            </a:r>
            <a:r>
              <a:rPr lang="en-US" sz="4000" dirty="0">
                <a:solidFill>
                  <a:srgbClr val="3D2007"/>
                </a:solidFill>
                <a:latin typeface="Roboto Condensed"/>
              </a:rPr>
              <a:t> </a:t>
            </a:r>
            <a:r>
              <a:rPr lang="en-US" sz="4000" dirty="0" err="1">
                <a:solidFill>
                  <a:srgbClr val="3D2007"/>
                </a:solidFill>
                <a:latin typeface="Roboto Condensed"/>
              </a:rPr>
              <a:t>chồng</a:t>
            </a:r>
            <a:r>
              <a:rPr lang="en-US" sz="4000" dirty="0">
                <a:solidFill>
                  <a:srgbClr val="3D2007"/>
                </a:solidFill>
                <a:latin typeface="Roboto Condensed"/>
              </a:rPr>
              <a:t> </a:t>
            </a:r>
            <a:r>
              <a:rPr lang="en-US" sz="4000" dirty="0" err="1">
                <a:solidFill>
                  <a:srgbClr val="3D2007"/>
                </a:solidFill>
                <a:latin typeface="Roboto Condensed"/>
              </a:rPr>
              <a:t>của</a:t>
            </a:r>
            <a:r>
              <a:rPr lang="en-US" sz="4000" dirty="0">
                <a:solidFill>
                  <a:srgbClr val="3D2007"/>
                </a:solidFill>
                <a:latin typeface="Roboto Condensed"/>
              </a:rPr>
              <a:t> </a:t>
            </a:r>
            <a:r>
              <a:rPr lang="en-US" sz="4000" dirty="0" err="1">
                <a:solidFill>
                  <a:srgbClr val="3D2007"/>
                </a:solidFill>
                <a:latin typeface="Roboto Condensed"/>
              </a:rPr>
              <a:t>công</a:t>
            </a:r>
            <a:r>
              <a:rPr lang="en-US" sz="4000" dirty="0">
                <a:solidFill>
                  <a:srgbClr val="3D2007"/>
                </a:solidFill>
                <a:latin typeface="Roboto Condensed"/>
              </a:rPr>
              <a:t> </a:t>
            </a:r>
            <a:r>
              <a:rPr lang="en-US" sz="4000" dirty="0" err="1">
                <a:solidFill>
                  <a:srgbClr val="3D2007"/>
                </a:solidFill>
                <a:latin typeface="Roboto Condensed"/>
              </a:rPr>
              <a:t>chúa</a:t>
            </a:r>
            <a:r>
              <a:rPr lang="en-US" sz="4000" dirty="0">
                <a:solidFill>
                  <a:srgbClr val="3D2007"/>
                </a:solidFill>
                <a:latin typeface="Roboto Condensed"/>
              </a:rPr>
              <a:t> </a:t>
            </a:r>
            <a:r>
              <a:rPr lang="en-US" sz="4000" dirty="0" err="1">
                <a:solidFill>
                  <a:srgbClr val="3D2007"/>
                </a:solidFill>
                <a:latin typeface="Roboto Condensed"/>
              </a:rPr>
              <a:t>Thụy</a:t>
            </a:r>
            <a:r>
              <a:rPr lang="en-US" sz="4000" dirty="0">
                <a:solidFill>
                  <a:srgbClr val="3D2007"/>
                </a:solidFill>
                <a:latin typeface="Roboto Condensed"/>
              </a:rPr>
              <a:t> </a:t>
            </a:r>
            <a:r>
              <a:rPr lang="en-US" sz="4000" dirty="0" err="1">
                <a:solidFill>
                  <a:srgbClr val="3D2007"/>
                </a:solidFill>
                <a:latin typeface="Roboto Condensed"/>
              </a:rPr>
              <a:t>Bảo</a:t>
            </a:r>
            <a:r>
              <a:rPr lang="en-US" sz="4000" dirty="0">
                <a:solidFill>
                  <a:srgbClr val="3D2007"/>
                </a:solidFill>
                <a:latin typeface="Roboto Condensed"/>
              </a:rPr>
              <a:t> </a:t>
            </a:r>
            <a:r>
              <a:rPr lang="en-US" sz="4000" dirty="0" err="1">
                <a:solidFill>
                  <a:srgbClr val="3D2007"/>
                </a:solidFill>
                <a:latin typeface="Roboto Condensed"/>
              </a:rPr>
              <a:t>và</a:t>
            </a:r>
            <a:r>
              <a:rPr lang="en-US" sz="4000" dirty="0">
                <a:solidFill>
                  <a:srgbClr val="3D2007"/>
                </a:solidFill>
                <a:latin typeface="Roboto Condensed"/>
              </a:rPr>
              <a:t> </a:t>
            </a:r>
            <a:r>
              <a:rPr lang="en-US" sz="4000" dirty="0" err="1">
                <a:solidFill>
                  <a:srgbClr val="3D2007"/>
                </a:solidFill>
                <a:latin typeface="Roboto Condensed"/>
              </a:rPr>
              <a:t>được</a:t>
            </a:r>
            <a:r>
              <a:rPr lang="en-US" sz="4000" dirty="0">
                <a:solidFill>
                  <a:srgbClr val="3D2007"/>
                </a:solidFill>
                <a:latin typeface="Roboto Condensed"/>
              </a:rPr>
              <a:t> </a:t>
            </a:r>
            <a:r>
              <a:rPr lang="en-US" sz="4000" dirty="0" err="1">
                <a:solidFill>
                  <a:srgbClr val="3D2007"/>
                </a:solidFill>
                <a:latin typeface="Roboto Condensed"/>
              </a:rPr>
              <a:t>phong</a:t>
            </a:r>
            <a:r>
              <a:rPr lang="en-US" sz="4000" dirty="0">
                <a:solidFill>
                  <a:srgbClr val="3D2007"/>
                </a:solidFill>
                <a:latin typeface="Roboto Condensed"/>
              </a:rPr>
              <a:t> </a:t>
            </a:r>
            <a:r>
              <a:rPr lang="en-US" sz="4000" dirty="0" err="1">
                <a:solidFill>
                  <a:srgbClr val="3D2007"/>
                </a:solidFill>
                <a:latin typeface="Roboto Condensed"/>
              </a:rPr>
              <a:t>tước</a:t>
            </a:r>
            <a:r>
              <a:rPr lang="en-US" sz="4000" dirty="0">
                <a:solidFill>
                  <a:srgbClr val="3D2007"/>
                </a:solidFill>
                <a:latin typeface="Roboto Condensed"/>
              </a:rPr>
              <a:t> </a:t>
            </a:r>
            <a:r>
              <a:rPr lang="en-US" sz="4000" dirty="0" err="1">
                <a:solidFill>
                  <a:srgbClr val="3D2007"/>
                </a:solidFill>
                <a:latin typeface="Roboto Condensed"/>
              </a:rPr>
              <a:t>là</a:t>
            </a:r>
            <a:r>
              <a:rPr lang="en-US" sz="4000" dirty="0">
                <a:solidFill>
                  <a:srgbClr val="3D2007"/>
                </a:solidFill>
                <a:latin typeface="Roboto Condensed"/>
              </a:rPr>
              <a:t> </a:t>
            </a:r>
            <a:r>
              <a:rPr lang="en-US" sz="4000" dirty="0" err="1">
                <a:solidFill>
                  <a:srgbClr val="3D2007"/>
                </a:solidFill>
                <a:latin typeface="Roboto Condensed"/>
              </a:rPr>
              <a:t>Bảo</a:t>
            </a:r>
            <a:r>
              <a:rPr lang="en-US" sz="4000" dirty="0">
                <a:solidFill>
                  <a:srgbClr val="3D2007"/>
                </a:solidFill>
                <a:latin typeface="Roboto Condensed"/>
              </a:rPr>
              <a:t> </a:t>
            </a:r>
            <a:r>
              <a:rPr lang="en-US" sz="4000" dirty="0" err="1">
                <a:solidFill>
                  <a:srgbClr val="3D2007"/>
                </a:solidFill>
                <a:latin typeface="Roboto Condensed"/>
              </a:rPr>
              <a:t>Nghĩa</a:t>
            </a:r>
            <a:r>
              <a:rPr lang="en-US" sz="4000" dirty="0">
                <a:solidFill>
                  <a:srgbClr val="3D2007"/>
                </a:solidFill>
                <a:latin typeface="Roboto Condensed"/>
              </a:rPr>
              <a:t> </a:t>
            </a:r>
            <a:r>
              <a:rPr lang="en-US" sz="4000" dirty="0" err="1">
                <a:solidFill>
                  <a:srgbClr val="3D2007"/>
                </a:solidFill>
                <a:latin typeface="Roboto Condensed"/>
              </a:rPr>
              <a:t>Vương</a:t>
            </a:r>
            <a:r>
              <a:rPr lang="en-US" sz="4000" dirty="0">
                <a:solidFill>
                  <a:srgbClr val="3D2007"/>
                </a:solidFill>
                <a:latin typeface="Roboto Condensed"/>
              </a:rPr>
              <a:t>, </a:t>
            </a:r>
            <a:r>
              <a:rPr lang="en-US" sz="4000" dirty="0" err="1">
                <a:solidFill>
                  <a:srgbClr val="3D2007"/>
                </a:solidFill>
                <a:latin typeface="Roboto Condensed"/>
              </a:rPr>
              <a:t>thuộc</a:t>
            </a:r>
            <a:r>
              <a:rPr lang="en-US" sz="4000" dirty="0">
                <a:solidFill>
                  <a:srgbClr val="3D2007"/>
                </a:solidFill>
                <a:latin typeface="Roboto Condensed"/>
              </a:rPr>
              <a:t> </a:t>
            </a:r>
            <a:r>
              <a:rPr lang="en-US" sz="4000" dirty="0" err="1">
                <a:solidFill>
                  <a:srgbClr val="3D2007"/>
                </a:solidFill>
                <a:latin typeface="Roboto Condensed"/>
              </a:rPr>
              <a:t>vào</a:t>
            </a:r>
            <a:r>
              <a:rPr lang="en-US" sz="4000" dirty="0">
                <a:solidFill>
                  <a:srgbClr val="3D2007"/>
                </a:solidFill>
                <a:latin typeface="Roboto Condensed"/>
              </a:rPr>
              <a:t> </a:t>
            </a:r>
            <a:r>
              <a:rPr lang="en-US" sz="4000" dirty="0" err="1">
                <a:solidFill>
                  <a:srgbClr val="3D2007"/>
                </a:solidFill>
                <a:latin typeface="Roboto Condensed"/>
              </a:rPr>
              <a:t>hàng</a:t>
            </a:r>
            <a:r>
              <a:rPr lang="en-US" sz="4000" dirty="0">
                <a:solidFill>
                  <a:srgbClr val="3D2007"/>
                </a:solidFill>
                <a:latin typeface="Roboto Condensed"/>
              </a:rPr>
              <a:t> </a:t>
            </a:r>
            <a:r>
              <a:rPr lang="en-US" sz="4000" dirty="0" err="1">
                <a:solidFill>
                  <a:srgbClr val="3D2007"/>
                </a:solidFill>
                <a:latin typeface="Roboto Condensed"/>
              </a:rPr>
              <a:t>tước</a:t>
            </a:r>
            <a:r>
              <a:rPr lang="en-US" sz="4000" dirty="0">
                <a:solidFill>
                  <a:srgbClr val="3D2007"/>
                </a:solidFill>
                <a:latin typeface="Roboto Condensed"/>
              </a:rPr>
              <a:t> </a:t>
            </a:r>
            <a:r>
              <a:rPr lang="en-US" sz="4000" dirty="0" err="1">
                <a:solidFill>
                  <a:srgbClr val="3D2007"/>
                </a:solidFill>
                <a:latin typeface="Roboto Condensed"/>
              </a:rPr>
              <a:t>vị</a:t>
            </a:r>
            <a:r>
              <a:rPr lang="en-US" sz="4000" dirty="0">
                <a:solidFill>
                  <a:srgbClr val="3D2007"/>
                </a:solidFill>
                <a:latin typeface="Roboto Condensed"/>
              </a:rPr>
              <a:t> </a:t>
            </a:r>
            <a:r>
              <a:rPr lang="en-US" sz="4000" dirty="0" err="1">
                <a:solidFill>
                  <a:srgbClr val="3D2007"/>
                </a:solidFill>
                <a:latin typeface="Roboto Condensed"/>
              </a:rPr>
              <a:t>cao</a:t>
            </a:r>
            <a:r>
              <a:rPr lang="en-US" sz="4000" dirty="0">
                <a:solidFill>
                  <a:srgbClr val="3D2007"/>
                </a:solidFill>
                <a:latin typeface="Roboto Condensed"/>
              </a:rPr>
              <a:t> </a:t>
            </a:r>
            <a:r>
              <a:rPr lang="en-US" sz="4000" dirty="0" err="1">
                <a:solidFill>
                  <a:srgbClr val="3D2007"/>
                </a:solidFill>
                <a:latin typeface="Roboto Condensed"/>
              </a:rPr>
              <a:t>nhất</a:t>
            </a:r>
            <a:r>
              <a:rPr lang="en-US" sz="4000" dirty="0">
                <a:solidFill>
                  <a:srgbClr val="3D2007"/>
                </a:solidFill>
                <a:latin typeface="Roboto Condensed"/>
              </a:rPr>
              <a:t> ở </a:t>
            </a:r>
            <a:r>
              <a:rPr lang="en-US" sz="4000" dirty="0" err="1">
                <a:solidFill>
                  <a:srgbClr val="3D2007"/>
                </a:solidFill>
                <a:latin typeface="Roboto Condensed"/>
              </a:rPr>
              <a:t>thời</a:t>
            </a:r>
            <a:r>
              <a:rPr lang="en-US" sz="4000" dirty="0">
                <a:solidFill>
                  <a:srgbClr val="3D2007"/>
                </a:solidFill>
                <a:latin typeface="Roboto Condensed"/>
              </a:rPr>
              <a:t> </a:t>
            </a:r>
            <a:r>
              <a:rPr lang="en-US" sz="4000" dirty="0" err="1">
                <a:solidFill>
                  <a:srgbClr val="3D2007"/>
                </a:solidFill>
                <a:latin typeface="Roboto Condensed"/>
              </a:rPr>
              <a:t>nhà</a:t>
            </a:r>
            <a:r>
              <a:rPr lang="en-US" sz="4000" dirty="0">
                <a:solidFill>
                  <a:srgbClr val="3D2007"/>
                </a:solidFill>
                <a:latin typeface="Roboto Condensed"/>
              </a:rPr>
              <a:t> </a:t>
            </a:r>
            <a:r>
              <a:rPr lang="en-US" sz="4000" dirty="0" err="1">
                <a:solidFill>
                  <a:srgbClr val="3D2007"/>
                </a:solidFill>
                <a:latin typeface="Roboto Condensed"/>
              </a:rPr>
              <a:t>Trần</a:t>
            </a:r>
            <a:endParaRPr lang="en-US" sz="4000" dirty="0">
              <a:solidFill>
                <a:srgbClr val="3D2007"/>
              </a:solidFill>
              <a:latin typeface="Roboto Condensed"/>
            </a:endParaRPr>
          </a:p>
        </p:txBody>
      </p:sp>
      <p:sp>
        <p:nvSpPr>
          <p:cNvPr id="16" name="TextBox 16"/>
          <p:cNvSpPr txBox="1"/>
          <p:nvPr/>
        </p:nvSpPr>
        <p:spPr>
          <a:xfrm>
            <a:off x="5128570" y="4036737"/>
            <a:ext cx="12130730" cy="2950845"/>
          </a:xfrm>
          <a:prstGeom prst="rect">
            <a:avLst/>
          </a:prstGeom>
        </p:spPr>
        <p:txBody>
          <a:bodyPr lIns="0" tIns="0" rIns="0" bIns="0" rtlCol="0" anchor="t">
            <a:spAutoFit/>
          </a:bodyPr>
          <a:lstStyle/>
          <a:p>
            <a:pPr algn="just">
              <a:lnSpc>
                <a:spcPts val="5880"/>
              </a:lnSpc>
              <a:spcBef>
                <a:spcPct val="0"/>
              </a:spcBef>
            </a:pPr>
            <a:r>
              <a:rPr lang="en-US" sz="4200" dirty="0" err="1">
                <a:solidFill>
                  <a:srgbClr val="3D2007"/>
                </a:solidFill>
                <a:latin typeface="Roboto Condensed Bold"/>
              </a:rPr>
              <a:t>Dữ</a:t>
            </a:r>
            <a:r>
              <a:rPr lang="en-US" sz="4200" dirty="0">
                <a:solidFill>
                  <a:srgbClr val="3D2007"/>
                </a:solidFill>
                <a:latin typeface="Roboto Condensed Bold"/>
              </a:rPr>
              <a:t> </a:t>
            </a:r>
            <a:r>
              <a:rPr lang="en-US" sz="4200" dirty="0" err="1">
                <a:solidFill>
                  <a:srgbClr val="3D2007"/>
                </a:solidFill>
                <a:latin typeface="Roboto Condensed Bold"/>
              </a:rPr>
              <a:t>kiện</a:t>
            </a:r>
            <a:r>
              <a:rPr lang="en-US" sz="4200" dirty="0">
                <a:solidFill>
                  <a:srgbClr val="3D2007"/>
                </a:solidFill>
                <a:latin typeface="Roboto Condensed Bold"/>
              </a:rPr>
              <a:t> 2:</a:t>
            </a:r>
            <a:r>
              <a:rPr lang="en-US" sz="4200" dirty="0">
                <a:solidFill>
                  <a:srgbClr val="3D2007"/>
                </a:solidFill>
                <a:latin typeface="Roboto Condensed"/>
              </a:rPr>
              <a:t> Trong </a:t>
            </a:r>
            <a:r>
              <a:rPr lang="en-US" sz="4200" dirty="0" err="1">
                <a:solidFill>
                  <a:srgbClr val="3D2007"/>
                </a:solidFill>
                <a:latin typeface="Roboto Condensed"/>
              </a:rPr>
              <a:t>cuộc</a:t>
            </a:r>
            <a:r>
              <a:rPr lang="en-US" sz="4200" dirty="0">
                <a:solidFill>
                  <a:srgbClr val="3D2007"/>
                </a:solidFill>
                <a:latin typeface="Roboto Condensed"/>
              </a:rPr>
              <a:t> </a:t>
            </a:r>
            <a:r>
              <a:rPr lang="en-US" sz="4200" dirty="0" err="1">
                <a:solidFill>
                  <a:srgbClr val="3D2007"/>
                </a:solidFill>
                <a:latin typeface="Roboto Condensed"/>
              </a:rPr>
              <a:t>kháng</a:t>
            </a:r>
            <a:r>
              <a:rPr lang="en-US" sz="4200" dirty="0">
                <a:solidFill>
                  <a:srgbClr val="3D2007"/>
                </a:solidFill>
                <a:latin typeface="Roboto Condensed"/>
              </a:rPr>
              <a:t> </a:t>
            </a:r>
            <a:r>
              <a:rPr lang="en-US" sz="4200" dirty="0" err="1">
                <a:solidFill>
                  <a:srgbClr val="3D2007"/>
                </a:solidFill>
                <a:latin typeface="Roboto Condensed"/>
              </a:rPr>
              <a:t>chiến</a:t>
            </a:r>
            <a:r>
              <a:rPr lang="en-US" sz="4200" dirty="0">
                <a:solidFill>
                  <a:srgbClr val="3D2007"/>
                </a:solidFill>
                <a:latin typeface="Roboto Condensed"/>
              </a:rPr>
              <a:t> </a:t>
            </a:r>
            <a:r>
              <a:rPr lang="en-US" sz="4200" dirty="0" err="1">
                <a:solidFill>
                  <a:srgbClr val="3D2007"/>
                </a:solidFill>
                <a:latin typeface="Roboto Condensed"/>
              </a:rPr>
              <a:t>chống</a:t>
            </a:r>
            <a:r>
              <a:rPr lang="en-US" sz="4200" dirty="0">
                <a:solidFill>
                  <a:srgbClr val="3D2007"/>
                </a:solidFill>
                <a:latin typeface="Roboto Condensed"/>
              </a:rPr>
              <a:t> </a:t>
            </a:r>
            <a:r>
              <a:rPr lang="en-US" sz="4200" dirty="0" err="1">
                <a:solidFill>
                  <a:srgbClr val="3D2007"/>
                </a:solidFill>
                <a:latin typeface="Roboto Condensed"/>
              </a:rPr>
              <a:t>quân</a:t>
            </a:r>
            <a:r>
              <a:rPr lang="en-US" sz="4200" dirty="0">
                <a:solidFill>
                  <a:srgbClr val="3D2007"/>
                </a:solidFill>
                <a:latin typeface="Roboto Condensed"/>
              </a:rPr>
              <a:t> </a:t>
            </a:r>
            <a:r>
              <a:rPr lang="en-US" sz="4200" dirty="0" err="1">
                <a:solidFill>
                  <a:srgbClr val="3D2007"/>
                </a:solidFill>
                <a:latin typeface="Roboto Condensed"/>
              </a:rPr>
              <a:t>Mông-Nguyên</a:t>
            </a:r>
            <a:r>
              <a:rPr lang="en-US" sz="4200" dirty="0">
                <a:solidFill>
                  <a:srgbClr val="3D2007"/>
                </a:solidFill>
                <a:latin typeface="Roboto Condensed"/>
              </a:rPr>
              <a:t> </a:t>
            </a:r>
            <a:r>
              <a:rPr lang="en-US" sz="4200" dirty="0" err="1">
                <a:solidFill>
                  <a:srgbClr val="3D2007"/>
                </a:solidFill>
                <a:latin typeface="Roboto Condensed"/>
              </a:rPr>
              <a:t>lần</a:t>
            </a:r>
            <a:r>
              <a:rPr lang="en-US" sz="4200" dirty="0">
                <a:solidFill>
                  <a:srgbClr val="3D2007"/>
                </a:solidFill>
                <a:latin typeface="Roboto Condensed"/>
              </a:rPr>
              <a:t> </a:t>
            </a:r>
            <a:r>
              <a:rPr lang="en-US" sz="4200" dirty="0" err="1">
                <a:solidFill>
                  <a:srgbClr val="3D2007"/>
                </a:solidFill>
                <a:latin typeface="Roboto Condensed"/>
              </a:rPr>
              <a:t>thứ</a:t>
            </a:r>
            <a:r>
              <a:rPr lang="en-US" sz="4200" dirty="0">
                <a:solidFill>
                  <a:srgbClr val="3D2007"/>
                </a:solidFill>
                <a:latin typeface="Roboto Condensed"/>
              </a:rPr>
              <a:t> </a:t>
            </a:r>
            <a:r>
              <a:rPr lang="en-US" sz="4200" dirty="0" err="1">
                <a:solidFill>
                  <a:srgbClr val="3D2007"/>
                </a:solidFill>
                <a:latin typeface="Roboto Condensed"/>
              </a:rPr>
              <a:t>hai</a:t>
            </a:r>
            <a:r>
              <a:rPr lang="en-US" sz="4200" dirty="0">
                <a:solidFill>
                  <a:srgbClr val="3D2007"/>
                </a:solidFill>
                <a:latin typeface="Roboto Condensed"/>
              </a:rPr>
              <a:t>, </a:t>
            </a:r>
            <a:r>
              <a:rPr lang="en-US" sz="4200" dirty="0" err="1">
                <a:solidFill>
                  <a:srgbClr val="3D2007"/>
                </a:solidFill>
                <a:latin typeface="Roboto Condensed"/>
              </a:rPr>
              <a:t>ông</a:t>
            </a:r>
            <a:r>
              <a:rPr lang="en-US" sz="4200" dirty="0">
                <a:solidFill>
                  <a:srgbClr val="3D2007"/>
                </a:solidFill>
                <a:latin typeface="Roboto Condensed"/>
              </a:rPr>
              <a:t> </a:t>
            </a:r>
            <a:r>
              <a:rPr lang="en-US" sz="4200" dirty="0" err="1">
                <a:solidFill>
                  <a:srgbClr val="3D2007"/>
                </a:solidFill>
                <a:latin typeface="Roboto Condensed"/>
              </a:rPr>
              <a:t>được</a:t>
            </a:r>
            <a:r>
              <a:rPr lang="en-US" sz="4200" dirty="0">
                <a:solidFill>
                  <a:srgbClr val="3D2007"/>
                </a:solidFill>
                <a:latin typeface="Roboto Condensed"/>
              </a:rPr>
              <a:t> </a:t>
            </a:r>
            <a:r>
              <a:rPr lang="en-US" sz="4200" dirty="0" err="1">
                <a:solidFill>
                  <a:srgbClr val="3D2007"/>
                </a:solidFill>
                <a:latin typeface="Roboto Condensed"/>
              </a:rPr>
              <a:t>giao</a:t>
            </a:r>
            <a:r>
              <a:rPr lang="en-US" sz="4200" dirty="0">
                <a:solidFill>
                  <a:srgbClr val="3D2007"/>
                </a:solidFill>
                <a:latin typeface="Roboto Condensed"/>
              </a:rPr>
              <a:t> </a:t>
            </a:r>
            <a:r>
              <a:rPr lang="en-US" sz="4200" dirty="0" err="1">
                <a:solidFill>
                  <a:srgbClr val="3D2007"/>
                </a:solidFill>
                <a:latin typeface="Roboto Condensed"/>
              </a:rPr>
              <a:t>chỉ</a:t>
            </a:r>
            <a:r>
              <a:rPr lang="en-US" sz="4200" dirty="0">
                <a:solidFill>
                  <a:srgbClr val="3D2007"/>
                </a:solidFill>
                <a:latin typeface="Roboto Condensed"/>
              </a:rPr>
              <a:t> </a:t>
            </a:r>
            <a:r>
              <a:rPr lang="en-US" sz="4200" dirty="0" err="1">
                <a:solidFill>
                  <a:srgbClr val="3D2007"/>
                </a:solidFill>
                <a:latin typeface="Roboto Condensed"/>
              </a:rPr>
              <a:t>huy</a:t>
            </a:r>
            <a:r>
              <a:rPr lang="en-US" sz="4200" dirty="0">
                <a:solidFill>
                  <a:srgbClr val="3D2007"/>
                </a:solidFill>
                <a:latin typeface="Roboto Condensed"/>
              </a:rPr>
              <a:t>, </a:t>
            </a:r>
            <a:r>
              <a:rPr lang="en-US" sz="4200" dirty="0" err="1">
                <a:solidFill>
                  <a:srgbClr val="3D2007"/>
                </a:solidFill>
                <a:latin typeface="Roboto Condensed"/>
              </a:rPr>
              <a:t>tổ</a:t>
            </a:r>
            <a:r>
              <a:rPr lang="en-US" sz="4200" dirty="0">
                <a:solidFill>
                  <a:srgbClr val="3D2007"/>
                </a:solidFill>
                <a:latin typeface="Roboto Condensed"/>
              </a:rPr>
              <a:t> </a:t>
            </a:r>
            <a:r>
              <a:rPr lang="en-US" sz="4200" dirty="0" err="1">
                <a:solidFill>
                  <a:srgbClr val="3D2007"/>
                </a:solidFill>
                <a:latin typeface="Roboto Condensed"/>
              </a:rPr>
              <a:t>chức</a:t>
            </a:r>
            <a:r>
              <a:rPr lang="en-US" sz="4200" dirty="0">
                <a:solidFill>
                  <a:srgbClr val="3D2007"/>
                </a:solidFill>
                <a:latin typeface="Roboto Condensed"/>
              </a:rPr>
              <a:t> </a:t>
            </a:r>
            <a:r>
              <a:rPr lang="en-US" sz="4200" dirty="0" err="1">
                <a:solidFill>
                  <a:srgbClr val="3D2007"/>
                </a:solidFill>
                <a:latin typeface="Roboto Condensed"/>
              </a:rPr>
              <a:t>chặn</a:t>
            </a:r>
            <a:r>
              <a:rPr lang="en-US" sz="4200" dirty="0">
                <a:solidFill>
                  <a:srgbClr val="3D2007"/>
                </a:solidFill>
                <a:latin typeface="Roboto Condensed"/>
              </a:rPr>
              <a:t> </a:t>
            </a:r>
            <a:r>
              <a:rPr lang="en-US" sz="4200" dirty="0" err="1">
                <a:solidFill>
                  <a:srgbClr val="3D2007"/>
                </a:solidFill>
                <a:latin typeface="Roboto Condensed"/>
              </a:rPr>
              <a:t>đánh</a:t>
            </a:r>
            <a:r>
              <a:rPr lang="en-US" sz="4200" dirty="0">
                <a:solidFill>
                  <a:srgbClr val="3D2007"/>
                </a:solidFill>
                <a:latin typeface="Roboto Condensed"/>
              </a:rPr>
              <a:t> </a:t>
            </a:r>
            <a:r>
              <a:rPr lang="en-US" sz="4200" dirty="0" err="1">
                <a:solidFill>
                  <a:srgbClr val="3D2007"/>
                </a:solidFill>
                <a:latin typeface="Roboto Condensed"/>
              </a:rPr>
              <a:t>quân</a:t>
            </a:r>
            <a:r>
              <a:rPr lang="en-US" sz="4200" dirty="0">
                <a:solidFill>
                  <a:srgbClr val="3D2007"/>
                </a:solidFill>
                <a:latin typeface="Roboto Condensed"/>
              </a:rPr>
              <a:t> </a:t>
            </a:r>
            <a:r>
              <a:rPr lang="en-US" sz="4200" dirty="0" err="1">
                <a:solidFill>
                  <a:srgbClr val="3D2007"/>
                </a:solidFill>
                <a:latin typeface="Roboto Condensed"/>
              </a:rPr>
              <a:t>giặc</a:t>
            </a:r>
            <a:r>
              <a:rPr lang="en-US" sz="4200" dirty="0">
                <a:solidFill>
                  <a:srgbClr val="3D2007"/>
                </a:solidFill>
                <a:latin typeface="Roboto Condensed"/>
              </a:rPr>
              <a:t> </a:t>
            </a:r>
            <a:r>
              <a:rPr lang="en-US" sz="4200" dirty="0" err="1">
                <a:solidFill>
                  <a:srgbClr val="3D2007"/>
                </a:solidFill>
                <a:latin typeface="Roboto Condensed"/>
              </a:rPr>
              <a:t>tại</a:t>
            </a:r>
            <a:r>
              <a:rPr lang="en-US" sz="4200" dirty="0">
                <a:solidFill>
                  <a:srgbClr val="3D2007"/>
                </a:solidFill>
                <a:latin typeface="Roboto Condensed"/>
              </a:rPr>
              <a:t> </a:t>
            </a:r>
            <a:r>
              <a:rPr lang="en-US" sz="4200" dirty="0" err="1">
                <a:solidFill>
                  <a:srgbClr val="3D2007"/>
                </a:solidFill>
                <a:latin typeface="Roboto Condensed"/>
              </a:rPr>
              <a:t>Thiên</a:t>
            </a:r>
            <a:r>
              <a:rPr lang="en-US" sz="4200" dirty="0">
                <a:solidFill>
                  <a:srgbClr val="3D2007"/>
                </a:solidFill>
                <a:latin typeface="Roboto Condensed"/>
              </a:rPr>
              <a:t> </a:t>
            </a:r>
            <a:r>
              <a:rPr lang="en-US" sz="4200" dirty="0" err="1">
                <a:solidFill>
                  <a:srgbClr val="3D2007"/>
                </a:solidFill>
                <a:latin typeface="Roboto Condensed"/>
              </a:rPr>
              <a:t>Mạc</a:t>
            </a:r>
            <a:r>
              <a:rPr lang="en-US" sz="4200" dirty="0">
                <a:solidFill>
                  <a:srgbClr val="3D2007"/>
                </a:solidFill>
                <a:latin typeface="Roboto Condensed"/>
              </a:rPr>
              <a:t> </a:t>
            </a:r>
            <a:r>
              <a:rPr lang="en-US" sz="4200" dirty="0" err="1">
                <a:solidFill>
                  <a:srgbClr val="3D2007"/>
                </a:solidFill>
                <a:latin typeface="Roboto Condensed"/>
              </a:rPr>
              <a:t>một</a:t>
            </a:r>
            <a:r>
              <a:rPr lang="en-US" sz="4200" dirty="0">
                <a:solidFill>
                  <a:srgbClr val="3D2007"/>
                </a:solidFill>
                <a:latin typeface="Roboto Condensed"/>
              </a:rPr>
              <a:t> </a:t>
            </a:r>
            <a:r>
              <a:rPr lang="en-US" sz="4200" dirty="0" err="1">
                <a:solidFill>
                  <a:srgbClr val="3D2007"/>
                </a:solidFill>
                <a:latin typeface="Roboto Condensed"/>
              </a:rPr>
              <a:t>cứ</a:t>
            </a:r>
            <a:r>
              <a:rPr lang="en-US" sz="4200" dirty="0">
                <a:solidFill>
                  <a:srgbClr val="3D2007"/>
                </a:solidFill>
                <a:latin typeface="Roboto Condensed"/>
              </a:rPr>
              <a:t> </a:t>
            </a:r>
            <a:r>
              <a:rPr lang="en-US" sz="4200" dirty="0" err="1">
                <a:solidFill>
                  <a:srgbClr val="3D2007"/>
                </a:solidFill>
                <a:latin typeface="Roboto Condensed"/>
              </a:rPr>
              <a:t>điểm</a:t>
            </a:r>
            <a:r>
              <a:rPr lang="en-US" sz="4200" dirty="0">
                <a:solidFill>
                  <a:srgbClr val="3D2007"/>
                </a:solidFill>
                <a:latin typeface="Roboto Condensed"/>
              </a:rPr>
              <a:t> </a:t>
            </a:r>
            <a:r>
              <a:rPr lang="en-US" sz="4200" dirty="0" err="1">
                <a:solidFill>
                  <a:srgbClr val="3D2007"/>
                </a:solidFill>
                <a:latin typeface="Roboto Condensed"/>
              </a:rPr>
              <a:t>chiến</a:t>
            </a:r>
            <a:r>
              <a:rPr lang="en-US" sz="4200" dirty="0">
                <a:solidFill>
                  <a:srgbClr val="3D2007"/>
                </a:solidFill>
                <a:latin typeface="Roboto Condensed"/>
              </a:rPr>
              <a:t> </a:t>
            </a:r>
            <a:r>
              <a:rPr lang="en-US" sz="4200" dirty="0" err="1">
                <a:solidFill>
                  <a:srgbClr val="3D2007"/>
                </a:solidFill>
                <a:latin typeface="Roboto Condensed"/>
              </a:rPr>
              <a:t>lược</a:t>
            </a:r>
            <a:r>
              <a:rPr lang="en-US" sz="4200" dirty="0">
                <a:solidFill>
                  <a:srgbClr val="3D2007"/>
                </a:solidFill>
                <a:latin typeface="Roboto Condensed"/>
              </a:rPr>
              <a:t> </a:t>
            </a:r>
            <a:r>
              <a:rPr lang="en-US" sz="4200" dirty="0" err="1">
                <a:solidFill>
                  <a:srgbClr val="3D2007"/>
                </a:solidFill>
                <a:latin typeface="Roboto Condensed"/>
              </a:rPr>
              <a:t>nằm</a:t>
            </a:r>
            <a:r>
              <a:rPr lang="en-US" sz="4200" dirty="0">
                <a:solidFill>
                  <a:srgbClr val="3D2007"/>
                </a:solidFill>
                <a:latin typeface="Roboto Condensed"/>
              </a:rPr>
              <a:t> </a:t>
            </a:r>
            <a:r>
              <a:rPr lang="en-US" sz="4200" dirty="0" err="1">
                <a:solidFill>
                  <a:srgbClr val="3D2007"/>
                </a:solidFill>
                <a:latin typeface="Roboto Condensed"/>
              </a:rPr>
              <a:t>án</a:t>
            </a:r>
            <a:r>
              <a:rPr lang="en-US" sz="4200" dirty="0">
                <a:solidFill>
                  <a:srgbClr val="3D2007"/>
                </a:solidFill>
                <a:latin typeface="Roboto Condensed"/>
              </a:rPr>
              <a:t> </a:t>
            </a:r>
            <a:r>
              <a:rPr lang="en-US" sz="4200" dirty="0" err="1">
                <a:solidFill>
                  <a:srgbClr val="3D2007"/>
                </a:solidFill>
                <a:latin typeface="Roboto Condensed"/>
              </a:rPr>
              <a:t>ngữ</a:t>
            </a:r>
            <a:r>
              <a:rPr lang="en-US" sz="4200" dirty="0">
                <a:solidFill>
                  <a:srgbClr val="3D2007"/>
                </a:solidFill>
                <a:latin typeface="Roboto Condensed"/>
              </a:rPr>
              <a:t> con </a:t>
            </a:r>
            <a:r>
              <a:rPr lang="en-US" sz="4200" dirty="0" err="1">
                <a:solidFill>
                  <a:srgbClr val="3D2007"/>
                </a:solidFill>
                <a:latin typeface="Roboto Condensed"/>
              </a:rPr>
              <a:t>đường</a:t>
            </a:r>
            <a:r>
              <a:rPr lang="en-US" sz="4200" dirty="0">
                <a:solidFill>
                  <a:srgbClr val="3D2007"/>
                </a:solidFill>
                <a:latin typeface="Roboto Condensed"/>
              </a:rPr>
              <a:t> </a:t>
            </a:r>
            <a:r>
              <a:rPr lang="en-US" sz="4200" dirty="0" err="1">
                <a:solidFill>
                  <a:srgbClr val="3D2007"/>
                </a:solidFill>
                <a:latin typeface="Roboto Condensed"/>
              </a:rPr>
              <a:t>thủy</a:t>
            </a:r>
            <a:r>
              <a:rPr lang="en-US" sz="4200" dirty="0">
                <a:solidFill>
                  <a:srgbClr val="3D2007"/>
                </a:solidFill>
                <a:latin typeface="Roboto Condensed"/>
              </a:rPr>
              <a:t>.</a:t>
            </a:r>
          </a:p>
        </p:txBody>
      </p:sp>
      <p:sp>
        <p:nvSpPr>
          <p:cNvPr id="17" name="TextBox 17"/>
          <p:cNvSpPr txBox="1"/>
          <p:nvPr/>
        </p:nvSpPr>
        <p:spPr>
          <a:xfrm>
            <a:off x="5186278" y="7168958"/>
            <a:ext cx="12404643" cy="1419860"/>
          </a:xfrm>
          <a:prstGeom prst="rect">
            <a:avLst/>
          </a:prstGeom>
        </p:spPr>
        <p:txBody>
          <a:bodyPr lIns="0" tIns="0" rIns="0" bIns="0" rtlCol="0" anchor="t">
            <a:spAutoFit/>
          </a:bodyPr>
          <a:lstStyle/>
          <a:p>
            <a:pPr algn="just">
              <a:lnSpc>
                <a:spcPts val="5740"/>
              </a:lnSpc>
              <a:spcBef>
                <a:spcPct val="0"/>
              </a:spcBef>
            </a:pPr>
            <a:r>
              <a:rPr lang="en-US" sz="4100" dirty="0" err="1">
                <a:solidFill>
                  <a:srgbClr val="3D2007"/>
                </a:solidFill>
                <a:latin typeface="Roboto Condensed Bold"/>
              </a:rPr>
              <a:t>Dữ</a:t>
            </a:r>
            <a:r>
              <a:rPr lang="en-US" sz="4100" dirty="0">
                <a:solidFill>
                  <a:srgbClr val="3D2007"/>
                </a:solidFill>
                <a:latin typeface="Roboto Condensed Bold"/>
              </a:rPr>
              <a:t> </a:t>
            </a:r>
            <a:r>
              <a:rPr lang="en-US" sz="4100" dirty="0" err="1">
                <a:solidFill>
                  <a:srgbClr val="3D2007"/>
                </a:solidFill>
                <a:latin typeface="Roboto Condensed Bold"/>
              </a:rPr>
              <a:t>kiện</a:t>
            </a:r>
            <a:r>
              <a:rPr lang="en-US" sz="4100" dirty="0">
                <a:solidFill>
                  <a:srgbClr val="3D2007"/>
                </a:solidFill>
                <a:latin typeface="Roboto Condensed Bold"/>
              </a:rPr>
              <a:t> 3:</a:t>
            </a:r>
            <a:r>
              <a:rPr lang="en-US" sz="4100" dirty="0">
                <a:solidFill>
                  <a:srgbClr val="3D2007"/>
                </a:solidFill>
                <a:latin typeface="Roboto Condensed"/>
              </a:rPr>
              <a:t> </a:t>
            </a:r>
            <a:r>
              <a:rPr lang="en-US" sz="4100" dirty="0" err="1">
                <a:solidFill>
                  <a:srgbClr val="3D2007"/>
                </a:solidFill>
                <a:latin typeface="Roboto Condensed"/>
              </a:rPr>
              <a:t>Ông</a:t>
            </a:r>
            <a:r>
              <a:rPr lang="en-US" sz="4100" dirty="0">
                <a:solidFill>
                  <a:srgbClr val="3D2007"/>
                </a:solidFill>
                <a:latin typeface="Roboto Condensed"/>
              </a:rPr>
              <a:t> </a:t>
            </a:r>
            <a:r>
              <a:rPr lang="en-US" sz="4100" dirty="0" err="1">
                <a:solidFill>
                  <a:srgbClr val="3D2007"/>
                </a:solidFill>
                <a:latin typeface="Roboto Condensed"/>
              </a:rPr>
              <a:t>có</a:t>
            </a:r>
            <a:r>
              <a:rPr lang="en-US" sz="4100" dirty="0">
                <a:solidFill>
                  <a:srgbClr val="3D2007"/>
                </a:solidFill>
                <a:latin typeface="Roboto Condensed"/>
              </a:rPr>
              <a:t> </a:t>
            </a:r>
            <a:r>
              <a:rPr lang="en-US" sz="4100" dirty="0" err="1">
                <a:solidFill>
                  <a:srgbClr val="3D2007"/>
                </a:solidFill>
                <a:latin typeface="Roboto Condensed"/>
              </a:rPr>
              <a:t>một</a:t>
            </a:r>
            <a:r>
              <a:rPr lang="en-US" sz="4100" dirty="0">
                <a:solidFill>
                  <a:srgbClr val="3D2007"/>
                </a:solidFill>
                <a:latin typeface="Roboto Condensed"/>
              </a:rPr>
              <a:t> </a:t>
            </a:r>
            <a:r>
              <a:rPr lang="en-US" sz="4100" dirty="0" err="1">
                <a:solidFill>
                  <a:srgbClr val="3D2007"/>
                </a:solidFill>
                <a:latin typeface="Roboto Condensed"/>
              </a:rPr>
              <a:t>câu</a:t>
            </a:r>
            <a:r>
              <a:rPr lang="en-US" sz="4100" dirty="0">
                <a:solidFill>
                  <a:srgbClr val="3D2007"/>
                </a:solidFill>
                <a:latin typeface="Roboto Condensed"/>
              </a:rPr>
              <a:t> </a:t>
            </a:r>
            <a:r>
              <a:rPr lang="en-US" sz="4100" dirty="0" err="1">
                <a:solidFill>
                  <a:srgbClr val="3D2007"/>
                </a:solidFill>
                <a:latin typeface="Roboto Condensed"/>
              </a:rPr>
              <a:t>nói</a:t>
            </a:r>
            <a:r>
              <a:rPr lang="en-US" sz="4100" dirty="0">
                <a:solidFill>
                  <a:srgbClr val="3D2007"/>
                </a:solidFill>
                <a:latin typeface="Roboto Condensed"/>
              </a:rPr>
              <a:t> </a:t>
            </a:r>
            <a:r>
              <a:rPr lang="en-US" sz="4100" dirty="0" err="1">
                <a:solidFill>
                  <a:srgbClr val="3D2007"/>
                </a:solidFill>
                <a:latin typeface="Roboto Condensed"/>
              </a:rPr>
              <a:t>nổi</a:t>
            </a:r>
            <a:r>
              <a:rPr lang="en-US" sz="4100" dirty="0">
                <a:solidFill>
                  <a:srgbClr val="3D2007"/>
                </a:solidFill>
                <a:latin typeface="Roboto Condensed"/>
              </a:rPr>
              <a:t> </a:t>
            </a:r>
            <a:r>
              <a:rPr lang="en-US" sz="4100" dirty="0" err="1">
                <a:solidFill>
                  <a:srgbClr val="3D2007"/>
                </a:solidFill>
                <a:latin typeface="Roboto Condensed"/>
              </a:rPr>
              <a:t>tiếng</a:t>
            </a:r>
            <a:r>
              <a:rPr lang="en-US" sz="4100" dirty="0">
                <a:solidFill>
                  <a:srgbClr val="3D2007"/>
                </a:solidFill>
                <a:latin typeface="Roboto Condensed"/>
              </a:rPr>
              <a:t> </a:t>
            </a:r>
            <a:r>
              <a:rPr lang="en-US" sz="4100" dirty="0" err="1">
                <a:solidFill>
                  <a:srgbClr val="3D2007"/>
                </a:solidFill>
                <a:latin typeface="Roboto Condensed"/>
              </a:rPr>
              <a:t>khi</a:t>
            </a:r>
            <a:r>
              <a:rPr lang="en-US" sz="4100" dirty="0">
                <a:solidFill>
                  <a:srgbClr val="3D2007"/>
                </a:solidFill>
                <a:latin typeface="Roboto Condensed"/>
              </a:rPr>
              <a:t> </a:t>
            </a:r>
            <a:r>
              <a:rPr lang="en-US" sz="4100" dirty="0" err="1">
                <a:solidFill>
                  <a:srgbClr val="3D2007"/>
                </a:solidFill>
                <a:latin typeface="Roboto Condensed"/>
              </a:rPr>
              <a:t>rơi</a:t>
            </a:r>
            <a:r>
              <a:rPr lang="en-US" sz="4100" dirty="0">
                <a:solidFill>
                  <a:srgbClr val="3D2007"/>
                </a:solidFill>
                <a:latin typeface="Roboto Condensed"/>
              </a:rPr>
              <a:t> </a:t>
            </a:r>
            <a:r>
              <a:rPr lang="en-US" sz="4100" dirty="0" err="1">
                <a:solidFill>
                  <a:srgbClr val="3D2007"/>
                </a:solidFill>
                <a:latin typeface="Roboto Condensed"/>
              </a:rPr>
              <a:t>vào</a:t>
            </a:r>
            <a:r>
              <a:rPr lang="en-US" sz="4100" dirty="0">
                <a:solidFill>
                  <a:srgbClr val="3D2007"/>
                </a:solidFill>
                <a:latin typeface="Roboto Condensed"/>
              </a:rPr>
              <a:t> </a:t>
            </a:r>
            <a:r>
              <a:rPr lang="en-US" sz="4100" dirty="0" err="1">
                <a:solidFill>
                  <a:srgbClr val="3D2007"/>
                </a:solidFill>
                <a:latin typeface="Roboto Condensed"/>
              </a:rPr>
              <a:t>tay</a:t>
            </a:r>
            <a:r>
              <a:rPr lang="en-US" sz="4100" dirty="0">
                <a:solidFill>
                  <a:srgbClr val="3D2007"/>
                </a:solidFill>
                <a:latin typeface="Roboto Condensed"/>
              </a:rPr>
              <a:t> </a:t>
            </a:r>
            <a:r>
              <a:rPr lang="en-US" sz="4100" dirty="0" err="1">
                <a:solidFill>
                  <a:srgbClr val="3D2007"/>
                </a:solidFill>
                <a:latin typeface="Roboto Condensed"/>
              </a:rPr>
              <a:t>địch</a:t>
            </a:r>
            <a:r>
              <a:rPr lang="en-US" sz="4100" dirty="0">
                <a:solidFill>
                  <a:srgbClr val="3D2007"/>
                </a:solidFill>
                <a:latin typeface="Roboto Condensed"/>
              </a:rPr>
              <a:t>: “Ta </a:t>
            </a:r>
            <a:r>
              <a:rPr lang="en-US" sz="4100" dirty="0" err="1">
                <a:solidFill>
                  <a:srgbClr val="3D2007"/>
                </a:solidFill>
                <a:latin typeface="Roboto Condensed"/>
              </a:rPr>
              <a:t>thà</a:t>
            </a:r>
            <a:r>
              <a:rPr lang="en-US" sz="4100" dirty="0">
                <a:solidFill>
                  <a:srgbClr val="3D2007"/>
                </a:solidFill>
                <a:latin typeface="Roboto Condensed"/>
              </a:rPr>
              <a:t> </a:t>
            </a:r>
            <a:r>
              <a:rPr lang="en-US" sz="4100" dirty="0" err="1">
                <a:solidFill>
                  <a:srgbClr val="3D2007"/>
                </a:solidFill>
                <a:latin typeface="Roboto Condensed"/>
              </a:rPr>
              <a:t>làm</a:t>
            </a:r>
            <a:r>
              <a:rPr lang="en-US" sz="4100" dirty="0">
                <a:solidFill>
                  <a:srgbClr val="3D2007"/>
                </a:solidFill>
                <a:latin typeface="Roboto Condensed"/>
              </a:rPr>
              <a:t> </a:t>
            </a:r>
            <a:r>
              <a:rPr lang="en-US" sz="4100" dirty="0" err="1">
                <a:solidFill>
                  <a:srgbClr val="3D2007"/>
                </a:solidFill>
                <a:latin typeface="Roboto Condensed"/>
              </a:rPr>
              <a:t>qủy</a:t>
            </a:r>
            <a:r>
              <a:rPr lang="en-US" sz="4100" dirty="0">
                <a:solidFill>
                  <a:srgbClr val="3D2007"/>
                </a:solidFill>
                <a:latin typeface="Roboto Condensed"/>
              </a:rPr>
              <a:t> </a:t>
            </a:r>
            <a:r>
              <a:rPr lang="en-US" sz="4100" dirty="0" err="1">
                <a:solidFill>
                  <a:srgbClr val="3D2007"/>
                </a:solidFill>
                <a:latin typeface="Roboto Condensed"/>
              </a:rPr>
              <a:t>nước</a:t>
            </a:r>
            <a:r>
              <a:rPr lang="en-US" sz="4100" dirty="0">
                <a:solidFill>
                  <a:srgbClr val="3D2007"/>
                </a:solidFill>
                <a:latin typeface="Roboto Condensed"/>
              </a:rPr>
              <a:t> Nam </a:t>
            </a:r>
            <a:r>
              <a:rPr lang="en-US" sz="4100" dirty="0" err="1">
                <a:solidFill>
                  <a:srgbClr val="3D2007"/>
                </a:solidFill>
                <a:latin typeface="Roboto Condensed"/>
              </a:rPr>
              <a:t>còn</a:t>
            </a:r>
            <a:r>
              <a:rPr lang="en-US" sz="4100" dirty="0">
                <a:solidFill>
                  <a:srgbClr val="3D2007"/>
                </a:solidFill>
                <a:latin typeface="Roboto Condensed"/>
              </a:rPr>
              <a:t> </a:t>
            </a:r>
            <a:r>
              <a:rPr lang="en-US" sz="4100" dirty="0" err="1">
                <a:solidFill>
                  <a:srgbClr val="3D2007"/>
                </a:solidFill>
                <a:latin typeface="Roboto Condensed"/>
              </a:rPr>
              <a:t>hơn</a:t>
            </a:r>
            <a:r>
              <a:rPr lang="en-US" sz="4100" dirty="0">
                <a:solidFill>
                  <a:srgbClr val="3D2007"/>
                </a:solidFill>
                <a:latin typeface="Roboto Condensed"/>
              </a:rPr>
              <a:t> </a:t>
            </a:r>
            <a:r>
              <a:rPr lang="en-US" sz="4100" dirty="0" err="1">
                <a:solidFill>
                  <a:srgbClr val="3D2007"/>
                </a:solidFill>
                <a:latin typeface="Roboto Condensed"/>
              </a:rPr>
              <a:t>làm</a:t>
            </a:r>
            <a:r>
              <a:rPr lang="en-US" sz="4100" dirty="0">
                <a:solidFill>
                  <a:srgbClr val="3D2007"/>
                </a:solidFill>
                <a:latin typeface="Roboto Condensed"/>
              </a:rPr>
              <a:t> </a:t>
            </a:r>
            <a:r>
              <a:rPr lang="en-US" sz="4100" dirty="0" err="1">
                <a:solidFill>
                  <a:srgbClr val="3D2007"/>
                </a:solidFill>
                <a:latin typeface="Roboto Condensed"/>
              </a:rPr>
              <a:t>vương</a:t>
            </a:r>
            <a:r>
              <a:rPr lang="en-US" sz="4100" dirty="0">
                <a:solidFill>
                  <a:srgbClr val="3D2007"/>
                </a:solidFill>
                <a:latin typeface="Roboto Condensed"/>
              </a:rPr>
              <a:t> </a:t>
            </a:r>
            <a:r>
              <a:rPr lang="en-US" sz="4100" dirty="0" err="1">
                <a:solidFill>
                  <a:srgbClr val="3D2007"/>
                </a:solidFill>
                <a:latin typeface="Roboto Condensed"/>
              </a:rPr>
              <a:t>đất</a:t>
            </a:r>
            <a:r>
              <a:rPr lang="en-US" sz="4100" dirty="0">
                <a:solidFill>
                  <a:srgbClr val="3D2007"/>
                </a:solidFill>
                <a:latin typeface="Roboto Condensed"/>
              </a:rPr>
              <a:t> </a:t>
            </a:r>
            <a:r>
              <a:rPr lang="en-US" sz="4100" dirty="0" err="1">
                <a:solidFill>
                  <a:srgbClr val="3D2007"/>
                </a:solidFill>
                <a:latin typeface="Roboto Condensed"/>
              </a:rPr>
              <a:t>Bắc</a:t>
            </a:r>
            <a:r>
              <a:rPr lang="en-US" sz="4100" dirty="0">
                <a:solidFill>
                  <a:srgbClr val="3D2007"/>
                </a:solidFill>
                <a:latin typeface="Roboto Condensed"/>
              </a:rPr>
              <a:t>”. </a:t>
            </a:r>
          </a:p>
        </p:txBody>
      </p:sp>
      <p:sp>
        <p:nvSpPr>
          <p:cNvPr id="18" name="TextBox 18"/>
          <p:cNvSpPr txBox="1"/>
          <p:nvPr/>
        </p:nvSpPr>
        <p:spPr>
          <a:xfrm>
            <a:off x="-472228" y="2562129"/>
            <a:ext cx="5261782" cy="1102359"/>
          </a:xfrm>
          <a:prstGeom prst="rect">
            <a:avLst/>
          </a:prstGeom>
        </p:spPr>
        <p:txBody>
          <a:bodyPr lIns="0" tIns="0" rIns="0" bIns="0" rtlCol="0" anchor="t">
            <a:spAutoFit/>
          </a:bodyPr>
          <a:lstStyle/>
          <a:p>
            <a:pPr algn="ctr">
              <a:lnSpc>
                <a:spcPts val="8540"/>
              </a:lnSpc>
              <a:spcBef>
                <a:spcPct val="0"/>
              </a:spcBef>
            </a:pPr>
            <a:r>
              <a:rPr lang="en-US" sz="6100">
                <a:solidFill>
                  <a:srgbClr val="493423"/>
                </a:solidFill>
                <a:latin typeface="#9Slide07 Crocante"/>
              </a:rPr>
              <a:t>Ông là ai?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barn(inVertical)">
                                      <p:cBhvr>
                                        <p:cTn id="14" dur="500"/>
                                        <p:tgtEl>
                                          <p:spTgt spid="1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96968" y="3262652"/>
            <a:ext cx="4822478" cy="4822478"/>
            <a:chOff x="0" y="0"/>
            <a:chExt cx="6935164" cy="6935164"/>
          </a:xfrm>
        </p:grpSpPr>
        <p:sp>
          <p:nvSpPr>
            <p:cNvPr id="5" name="Freeform 5"/>
            <p:cNvSpPr/>
            <p:nvPr/>
          </p:nvSpPr>
          <p:spPr>
            <a:xfrm>
              <a:off x="76200" y="76200"/>
              <a:ext cx="6782816" cy="6782816"/>
            </a:xfrm>
            <a:custGeom>
              <a:avLst/>
              <a:gdLst/>
              <a:ahLst/>
              <a:cxnLst/>
              <a:rect l="l" t="t" r="r" b="b"/>
              <a:pathLst>
                <a:path w="6782816" h="6782816">
                  <a:moveTo>
                    <a:pt x="0" y="3391408"/>
                  </a:moveTo>
                  <a:cubicBezTo>
                    <a:pt x="0" y="1518412"/>
                    <a:pt x="1518412" y="0"/>
                    <a:pt x="3391408" y="0"/>
                  </a:cubicBezTo>
                  <a:cubicBezTo>
                    <a:pt x="5264404" y="0"/>
                    <a:pt x="6782816" y="1518412"/>
                    <a:pt x="6782816" y="3391408"/>
                  </a:cubicBezTo>
                  <a:cubicBezTo>
                    <a:pt x="6782816" y="5264404"/>
                    <a:pt x="5264404" y="6782816"/>
                    <a:pt x="3391408" y="6782816"/>
                  </a:cubicBezTo>
                  <a:cubicBezTo>
                    <a:pt x="1518412" y="6782816"/>
                    <a:pt x="0" y="5264404"/>
                    <a:pt x="0" y="3391408"/>
                  </a:cubicBezTo>
                  <a:close/>
                </a:path>
              </a:pathLst>
            </a:custGeom>
            <a:blipFill>
              <a:blip r:embed="rId2"/>
              <a:stretch>
                <a:fillRect l="-45270" r="-45270"/>
              </a:stretch>
            </a:blipFill>
          </p:spPr>
          <p:txBody>
            <a:bodyPr/>
            <a:lstStyle/>
            <a:p>
              <a:endParaRPr lang="en-US"/>
            </a:p>
          </p:txBody>
        </p:sp>
        <p:sp>
          <p:nvSpPr>
            <p:cNvPr id="6" name="Freeform 6"/>
            <p:cNvSpPr/>
            <p:nvPr/>
          </p:nvSpPr>
          <p:spPr>
            <a:xfrm>
              <a:off x="0" y="0"/>
              <a:ext cx="6935216" cy="6935216"/>
            </a:xfrm>
            <a:custGeom>
              <a:avLst/>
              <a:gdLst/>
              <a:ahLst/>
              <a:cxnLst/>
              <a:rect l="l" t="t" r="r" b="b"/>
              <a:pathLst>
                <a:path w="6935216" h="6935216">
                  <a:moveTo>
                    <a:pt x="0" y="3467608"/>
                  </a:moveTo>
                  <a:cubicBezTo>
                    <a:pt x="0" y="1552448"/>
                    <a:pt x="1552448" y="0"/>
                    <a:pt x="3467608" y="0"/>
                  </a:cubicBezTo>
                  <a:lnTo>
                    <a:pt x="3467608" y="76200"/>
                  </a:lnTo>
                  <a:lnTo>
                    <a:pt x="3467608" y="0"/>
                  </a:lnTo>
                  <a:cubicBezTo>
                    <a:pt x="5382641" y="0"/>
                    <a:pt x="6935216" y="1552448"/>
                    <a:pt x="6935216" y="3467608"/>
                  </a:cubicBezTo>
                  <a:cubicBezTo>
                    <a:pt x="6935216" y="5382768"/>
                    <a:pt x="5382641" y="6935216"/>
                    <a:pt x="3467608" y="6935216"/>
                  </a:cubicBezTo>
                  <a:lnTo>
                    <a:pt x="3467608" y="6859016"/>
                  </a:lnTo>
                  <a:lnTo>
                    <a:pt x="3467608" y="6935216"/>
                  </a:lnTo>
                  <a:cubicBezTo>
                    <a:pt x="1552448" y="6935216"/>
                    <a:pt x="0" y="5382641"/>
                    <a:pt x="0" y="3467608"/>
                  </a:cubicBezTo>
                  <a:lnTo>
                    <a:pt x="76200" y="3467608"/>
                  </a:lnTo>
                  <a:lnTo>
                    <a:pt x="140589" y="3508375"/>
                  </a:lnTo>
                  <a:cubicBezTo>
                    <a:pt x="122428" y="3537077"/>
                    <a:pt x="87503" y="3550285"/>
                    <a:pt x="54991" y="3540760"/>
                  </a:cubicBezTo>
                  <a:cubicBezTo>
                    <a:pt x="22479" y="3531235"/>
                    <a:pt x="0" y="3501517"/>
                    <a:pt x="0" y="3467608"/>
                  </a:cubicBezTo>
                  <a:moveTo>
                    <a:pt x="152400" y="3467608"/>
                  </a:moveTo>
                  <a:lnTo>
                    <a:pt x="76200" y="3467608"/>
                  </a:lnTo>
                  <a:lnTo>
                    <a:pt x="11811" y="3426841"/>
                  </a:lnTo>
                  <a:cubicBezTo>
                    <a:pt x="29972" y="3398139"/>
                    <a:pt x="64897" y="3384931"/>
                    <a:pt x="97409" y="3394456"/>
                  </a:cubicBezTo>
                  <a:cubicBezTo>
                    <a:pt x="129921" y="3403981"/>
                    <a:pt x="152400" y="3433699"/>
                    <a:pt x="152400" y="3467608"/>
                  </a:cubicBezTo>
                  <a:cubicBezTo>
                    <a:pt x="152400" y="5298567"/>
                    <a:pt x="1636649" y="6782816"/>
                    <a:pt x="3467608" y="6782816"/>
                  </a:cubicBezTo>
                  <a:cubicBezTo>
                    <a:pt x="5298567" y="6782816"/>
                    <a:pt x="6782816" y="5298567"/>
                    <a:pt x="6782816" y="3467608"/>
                  </a:cubicBezTo>
                  <a:lnTo>
                    <a:pt x="6859016" y="3467608"/>
                  </a:lnTo>
                  <a:lnTo>
                    <a:pt x="6782816" y="3467608"/>
                  </a:lnTo>
                  <a:cubicBezTo>
                    <a:pt x="6782816" y="1636649"/>
                    <a:pt x="5298567" y="152400"/>
                    <a:pt x="3467608" y="152400"/>
                  </a:cubicBezTo>
                  <a:lnTo>
                    <a:pt x="3467608" y="76200"/>
                  </a:lnTo>
                  <a:lnTo>
                    <a:pt x="3467608" y="152400"/>
                  </a:lnTo>
                  <a:cubicBezTo>
                    <a:pt x="1636649" y="152400"/>
                    <a:pt x="152400" y="1636649"/>
                    <a:pt x="152400" y="3467608"/>
                  </a:cubicBezTo>
                  <a:close/>
                </a:path>
              </a:pathLst>
            </a:custGeom>
            <a:solidFill>
              <a:srgbClr val="D4C1A0"/>
            </a:solidFill>
          </p:spPr>
          <p:txBody>
            <a:bodyPr/>
            <a:lstStyle/>
            <a:p>
              <a:endParaRPr lang="en-US"/>
            </a:p>
          </p:txBody>
        </p:sp>
      </p:grpSp>
      <p:grpSp>
        <p:nvGrpSpPr>
          <p:cNvPr id="7" name="Group 7"/>
          <p:cNvGrpSpPr/>
          <p:nvPr/>
        </p:nvGrpSpPr>
        <p:grpSpPr>
          <a:xfrm>
            <a:off x="-41360" y="3005493"/>
            <a:ext cx="5299134" cy="5299134"/>
            <a:chOff x="0" y="0"/>
            <a:chExt cx="7620638" cy="7620638"/>
          </a:xfrm>
        </p:grpSpPr>
        <p:sp>
          <p:nvSpPr>
            <p:cNvPr id="8" name="Freeform 8"/>
            <p:cNvSpPr/>
            <p:nvPr/>
          </p:nvSpPr>
          <p:spPr>
            <a:xfrm>
              <a:off x="0" y="1270"/>
              <a:ext cx="7462647" cy="7172706"/>
            </a:xfrm>
            <a:custGeom>
              <a:avLst/>
              <a:gdLst/>
              <a:ahLst/>
              <a:cxnLst/>
              <a:rect l="l" t="t" r="r" b="b"/>
              <a:pathLst>
                <a:path w="7462647" h="7172706">
                  <a:moveTo>
                    <a:pt x="16510" y="3451479"/>
                  </a:moveTo>
                  <a:cubicBezTo>
                    <a:pt x="21209" y="3400298"/>
                    <a:pt x="27051" y="3349498"/>
                    <a:pt x="33782" y="3298952"/>
                  </a:cubicBezTo>
                  <a:lnTo>
                    <a:pt x="84074" y="3305683"/>
                  </a:lnTo>
                  <a:cubicBezTo>
                    <a:pt x="77343" y="3355594"/>
                    <a:pt x="71755" y="3405759"/>
                    <a:pt x="67056" y="3456178"/>
                  </a:cubicBezTo>
                  <a:close/>
                  <a:moveTo>
                    <a:pt x="116840" y="3101848"/>
                  </a:moveTo>
                  <a:cubicBezTo>
                    <a:pt x="126365" y="3051429"/>
                    <a:pt x="136906" y="3001391"/>
                    <a:pt x="148336" y="2951734"/>
                  </a:cubicBezTo>
                  <a:lnTo>
                    <a:pt x="197866" y="2963164"/>
                  </a:lnTo>
                  <a:cubicBezTo>
                    <a:pt x="186563" y="3012186"/>
                    <a:pt x="176149" y="3061589"/>
                    <a:pt x="166751" y="3111246"/>
                  </a:cubicBezTo>
                  <a:close/>
                  <a:moveTo>
                    <a:pt x="249809" y="2763139"/>
                  </a:moveTo>
                  <a:cubicBezTo>
                    <a:pt x="264033" y="2713863"/>
                    <a:pt x="279273" y="2665095"/>
                    <a:pt x="295402" y="2616708"/>
                  </a:cubicBezTo>
                  <a:lnTo>
                    <a:pt x="343535" y="2632837"/>
                  </a:lnTo>
                  <a:cubicBezTo>
                    <a:pt x="327660" y="2680589"/>
                    <a:pt x="312674" y="2728722"/>
                    <a:pt x="298577" y="2777363"/>
                  </a:cubicBezTo>
                  <a:close/>
                  <a:moveTo>
                    <a:pt x="414147" y="2438654"/>
                  </a:moveTo>
                  <a:cubicBezTo>
                    <a:pt x="432943" y="2391029"/>
                    <a:pt x="452755" y="2343785"/>
                    <a:pt x="473329" y="2297176"/>
                  </a:cubicBezTo>
                  <a:lnTo>
                    <a:pt x="519811" y="2317750"/>
                  </a:lnTo>
                  <a:cubicBezTo>
                    <a:pt x="499491" y="2363851"/>
                    <a:pt x="479933" y="2410333"/>
                    <a:pt x="461391" y="2457323"/>
                  </a:cubicBezTo>
                  <a:close/>
                  <a:moveTo>
                    <a:pt x="411861" y="2084070"/>
                  </a:moveTo>
                  <a:cubicBezTo>
                    <a:pt x="435102" y="2038477"/>
                    <a:pt x="459232" y="1993392"/>
                    <a:pt x="484124" y="1948815"/>
                  </a:cubicBezTo>
                  <a:lnTo>
                    <a:pt x="528447" y="1973707"/>
                  </a:lnTo>
                  <a:cubicBezTo>
                    <a:pt x="503809" y="2017649"/>
                    <a:pt x="480060" y="2062226"/>
                    <a:pt x="457073" y="2107184"/>
                  </a:cubicBezTo>
                  <a:close/>
                  <a:moveTo>
                    <a:pt x="634111" y="1796161"/>
                  </a:moveTo>
                  <a:cubicBezTo>
                    <a:pt x="661543" y="1752981"/>
                    <a:pt x="689737" y="1710309"/>
                    <a:pt x="718820" y="1668272"/>
                  </a:cubicBezTo>
                  <a:lnTo>
                    <a:pt x="760603" y="1697101"/>
                  </a:lnTo>
                  <a:cubicBezTo>
                    <a:pt x="731901" y="1738630"/>
                    <a:pt x="704088" y="1780667"/>
                    <a:pt x="677037" y="1823339"/>
                  </a:cubicBezTo>
                  <a:close/>
                  <a:moveTo>
                    <a:pt x="882396" y="1530350"/>
                  </a:moveTo>
                  <a:cubicBezTo>
                    <a:pt x="913638" y="1489837"/>
                    <a:pt x="945769" y="1450086"/>
                    <a:pt x="978662" y="1410970"/>
                  </a:cubicBezTo>
                  <a:lnTo>
                    <a:pt x="1017524" y="1443609"/>
                  </a:lnTo>
                  <a:cubicBezTo>
                    <a:pt x="985139" y="1482217"/>
                    <a:pt x="953389" y="1521587"/>
                    <a:pt x="922528" y="1561465"/>
                  </a:cubicBezTo>
                  <a:close/>
                  <a:moveTo>
                    <a:pt x="1026287" y="1207643"/>
                  </a:moveTo>
                  <a:cubicBezTo>
                    <a:pt x="1061212" y="1170305"/>
                    <a:pt x="1096899" y="1133602"/>
                    <a:pt x="1133221" y="1097661"/>
                  </a:cubicBezTo>
                  <a:lnTo>
                    <a:pt x="1168908" y="1133856"/>
                  </a:lnTo>
                  <a:cubicBezTo>
                    <a:pt x="1132967" y="1169289"/>
                    <a:pt x="1097788" y="1205484"/>
                    <a:pt x="1063371" y="1242314"/>
                  </a:cubicBezTo>
                  <a:close/>
                  <a:moveTo>
                    <a:pt x="1319657" y="992632"/>
                  </a:moveTo>
                  <a:cubicBezTo>
                    <a:pt x="1357884" y="958723"/>
                    <a:pt x="1396873" y="925576"/>
                    <a:pt x="1436370" y="893191"/>
                  </a:cubicBezTo>
                  <a:lnTo>
                    <a:pt x="1468501" y="932561"/>
                  </a:lnTo>
                  <a:cubicBezTo>
                    <a:pt x="1429385" y="964565"/>
                    <a:pt x="1391031" y="997204"/>
                    <a:pt x="1353312" y="1030732"/>
                  </a:cubicBezTo>
                  <a:close/>
                  <a:moveTo>
                    <a:pt x="1631823" y="806069"/>
                  </a:moveTo>
                  <a:cubicBezTo>
                    <a:pt x="1673098" y="775843"/>
                    <a:pt x="1714881" y="746506"/>
                    <a:pt x="1757426" y="717931"/>
                  </a:cubicBezTo>
                  <a:lnTo>
                    <a:pt x="1785747" y="760095"/>
                  </a:lnTo>
                  <a:cubicBezTo>
                    <a:pt x="1743837" y="788289"/>
                    <a:pt x="1702562" y="817245"/>
                    <a:pt x="1661795" y="847090"/>
                  </a:cubicBezTo>
                  <a:close/>
                  <a:moveTo>
                    <a:pt x="1859280" y="535432"/>
                  </a:moveTo>
                  <a:cubicBezTo>
                    <a:pt x="1903095" y="509270"/>
                    <a:pt x="1947545" y="483870"/>
                    <a:pt x="1992630" y="459486"/>
                  </a:cubicBezTo>
                  <a:lnTo>
                    <a:pt x="2016887" y="504063"/>
                  </a:lnTo>
                  <a:cubicBezTo>
                    <a:pt x="1972564" y="528193"/>
                    <a:pt x="1928622" y="553212"/>
                    <a:pt x="1885315" y="579120"/>
                  </a:cubicBezTo>
                  <a:close/>
                  <a:moveTo>
                    <a:pt x="2200783" y="410337"/>
                  </a:moveTo>
                  <a:cubicBezTo>
                    <a:pt x="2246884" y="388366"/>
                    <a:pt x="2293493" y="367284"/>
                    <a:pt x="2340610" y="347218"/>
                  </a:cubicBezTo>
                  <a:lnTo>
                    <a:pt x="2360549" y="393954"/>
                  </a:lnTo>
                  <a:cubicBezTo>
                    <a:pt x="2314067" y="413766"/>
                    <a:pt x="2268093" y="434594"/>
                    <a:pt x="2222627" y="456184"/>
                  </a:cubicBezTo>
                  <a:close/>
                  <a:moveTo>
                    <a:pt x="2552700" y="317754"/>
                  </a:moveTo>
                  <a:cubicBezTo>
                    <a:pt x="2600579" y="300228"/>
                    <a:pt x="2648966" y="283718"/>
                    <a:pt x="2697861" y="268097"/>
                  </a:cubicBezTo>
                  <a:lnTo>
                    <a:pt x="2713355" y="316484"/>
                  </a:lnTo>
                  <a:cubicBezTo>
                    <a:pt x="2665222" y="331851"/>
                    <a:pt x="2617470" y="348234"/>
                    <a:pt x="2570226" y="365379"/>
                  </a:cubicBezTo>
                  <a:close/>
                  <a:moveTo>
                    <a:pt x="2911856" y="258826"/>
                  </a:moveTo>
                  <a:cubicBezTo>
                    <a:pt x="2961132" y="245999"/>
                    <a:pt x="3010916" y="234061"/>
                    <a:pt x="3060954" y="223139"/>
                  </a:cubicBezTo>
                  <a:lnTo>
                    <a:pt x="3071749" y="272796"/>
                  </a:lnTo>
                  <a:cubicBezTo>
                    <a:pt x="3022346" y="283591"/>
                    <a:pt x="2973324" y="295275"/>
                    <a:pt x="2924683" y="307975"/>
                  </a:cubicBezTo>
                  <a:close/>
                  <a:moveTo>
                    <a:pt x="3196590" y="47879"/>
                  </a:moveTo>
                  <a:cubicBezTo>
                    <a:pt x="3246882" y="39751"/>
                    <a:pt x="3297428" y="32639"/>
                    <a:pt x="3348355" y="26416"/>
                  </a:cubicBezTo>
                  <a:lnTo>
                    <a:pt x="3354451" y="76835"/>
                  </a:lnTo>
                  <a:cubicBezTo>
                    <a:pt x="3304159" y="82931"/>
                    <a:pt x="3254248" y="89916"/>
                    <a:pt x="3204718" y="98044"/>
                  </a:cubicBezTo>
                  <a:close/>
                  <a:moveTo>
                    <a:pt x="3552063" y="7366"/>
                  </a:moveTo>
                  <a:cubicBezTo>
                    <a:pt x="3602863" y="3937"/>
                    <a:pt x="3653917" y="1524"/>
                    <a:pt x="3705225" y="127"/>
                  </a:cubicBezTo>
                  <a:lnTo>
                    <a:pt x="3706622" y="50927"/>
                  </a:lnTo>
                  <a:cubicBezTo>
                    <a:pt x="3655949" y="52324"/>
                    <a:pt x="3605530" y="54610"/>
                    <a:pt x="3555492" y="58039"/>
                  </a:cubicBezTo>
                  <a:close/>
                  <a:moveTo>
                    <a:pt x="3910203" y="0"/>
                  </a:moveTo>
                  <a:cubicBezTo>
                    <a:pt x="3961511" y="1270"/>
                    <a:pt x="4012565" y="3683"/>
                    <a:pt x="4063365" y="6985"/>
                  </a:cubicBezTo>
                  <a:lnTo>
                    <a:pt x="4060063" y="57658"/>
                  </a:lnTo>
                  <a:cubicBezTo>
                    <a:pt x="4009898" y="54356"/>
                    <a:pt x="3959606" y="52070"/>
                    <a:pt x="3908933" y="50800"/>
                  </a:cubicBezTo>
                  <a:close/>
                  <a:moveTo>
                    <a:pt x="4265803" y="76581"/>
                  </a:moveTo>
                  <a:cubicBezTo>
                    <a:pt x="4316730" y="82677"/>
                    <a:pt x="4367403" y="89789"/>
                    <a:pt x="4417695" y="97790"/>
                  </a:cubicBezTo>
                  <a:lnTo>
                    <a:pt x="4409694" y="147955"/>
                  </a:lnTo>
                  <a:cubicBezTo>
                    <a:pt x="4360037" y="139954"/>
                    <a:pt x="4310126" y="132969"/>
                    <a:pt x="4259834" y="127000"/>
                  </a:cubicBezTo>
                  <a:close/>
                  <a:moveTo>
                    <a:pt x="4612640" y="186055"/>
                  </a:moveTo>
                  <a:cubicBezTo>
                    <a:pt x="4662678" y="196850"/>
                    <a:pt x="4712462" y="208661"/>
                    <a:pt x="4761865" y="221488"/>
                  </a:cubicBezTo>
                  <a:lnTo>
                    <a:pt x="4749165" y="270637"/>
                  </a:lnTo>
                  <a:cubicBezTo>
                    <a:pt x="4700524" y="258064"/>
                    <a:pt x="4651375" y="246380"/>
                    <a:pt x="4601972" y="235712"/>
                  </a:cubicBezTo>
                  <a:close/>
                  <a:moveTo>
                    <a:pt x="4965700" y="177038"/>
                  </a:moveTo>
                  <a:cubicBezTo>
                    <a:pt x="5014595" y="192532"/>
                    <a:pt x="5062982" y="209042"/>
                    <a:pt x="5110861" y="226441"/>
                  </a:cubicBezTo>
                  <a:lnTo>
                    <a:pt x="5093462" y="274193"/>
                  </a:lnTo>
                  <a:cubicBezTo>
                    <a:pt x="5046091" y="257048"/>
                    <a:pt x="4998339" y="240792"/>
                    <a:pt x="4950206" y="225425"/>
                  </a:cubicBezTo>
                  <a:close/>
                  <a:moveTo>
                    <a:pt x="5285740" y="349885"/>
                  </a:moveTo>
                  <a:cubicBezTo>
                    <a:pt x="5332857" y="369951"/>
                    <a:pt x="5379593" y="390906"/>
                    <a:pt x="5425694" y="412877"/>
                  </a:cubicBezTo>
                  <a:lnTo>
                    <a:pt x="5403977" y="458724"/>
                  </a:lnTo>
                  <a:cubicBezTo>
                    <a:pt x="5358511" y="437134"/>
                    <a:pt x="5312410" y="416433"/>
                    <a:pt x="5265928" y="396621"/>
                  </a:cubicBezTo>
                  <a:close/>
                  <a:moveTo>
                    <a:pt x="5623560" y="456946"/>
                  </a:moveTo>
                  <a:cubicBezTo>
                    <a:pt x="5668518" y="481330"/>
                    <a:pt x="5713095" y="506603"/>
                    <a:pt x="5756910" y="532765"/>
                  </a:cubicBezTo>
                  <a:lnTo>
                    <a:pt x="5730875" y="576453"/>
                  </a:lnTo>
                  <a:cubicBezTo>
                    <a:pt x="5687568" y="550672"/>
                    <a:pt x="5643626" y="525653"/>
                    <a:pt x="5599303" y="501650"/>
                  </a:cubicBezTo>
                  <a:close/>
                  <a:moveTo>
                    <a:pt x="5905500" y="686816"/>
                  </a:moveTo>
                  <a:cubicBezTo>
                    <a:pt x="5948045" y="715264"/>
                    <a:pt x="5989955" y="744601"/>
                    <a:pt x="6031230" y="774827"/>
                  </a:cubicBezTo>
                  <a:lnTo>
                    <a:pt x="6001258" y="815848"/>
                  </a:lnTo>
                  <a:cubicBezTo>
                    <a:pt x="5960491" y="786130"/>
                    <a:pt x="5919216" y="757174"/>
                    <a:pt x="5877306" y="728980"/>
                  </a:cubicBezTo>
                  <a:close/>
                  <a:moveTo>
                    <a:pt x="6164834" y="941959"/>
                  </a:moveTo>
                  <a:cubicBezTo>
                    <a:pt x="6204458" y="974344"/>
                    <a:pt x="6243447" y="1007364"/>
                    <a:pt x="6281674" y="1041273"/>
                  </a:cubicBezTo>
                  <a:lnTo>
                    <a:pt x="6248019" y="1079373"/>
                  </a:lnTo>
                  <a:cubicBezTo>
                    <a:pt x="6210300" y="1045972"/>
                    <a:pt x="6171819" y="1013206"/>
                    <a:pt x="6132703" y="981329"/>
                  </a:cubicBezTo>
                  <a:close/>
                  <a:moveTo>
                    <a:pt x="6399149" y="1220216"/>
                  </a:moveTo>
                  <a:cubicBezTo>
                    <a:pt x="6435598" y="1256157"/>
                    <a:pt x="6471285" y="1292733"/>
                    <a:pt x="6506337" y="1330071"/>
                  </a:cubicBezTo>
                  <a:lnTo>
                    <a:pt x="6469253" y="1364869"/>
                  </a:lnTo>
                  <a:cubicBezTo>
                    <a:pt x="6434709" y="1328039"/>
                    <a:pt x="6399530" y="1291971"/>
                    <a:pt x="6363589" y="1256538"/>
                  </a:cubicBezTo>
                  <a:close/>
                  <a:moveTo>
                    <a:pt x="6606540" y="1519174"/>
                  </a:moveTo>
                  <a:cubicBezTo>
                    <a:pt x="6639433" y="1558290"/>
                    <a:pt x="6671564" y="1598041"/>
                    <a:pt x="6702933" y="1638427"/>
                  </a:cubicBezTo>
                  <a:lnTo>
                    <a:pt x="6662801" y="1669542"/>
                  </a:lnTo>
                  <a:cubicBezTo>
                    <a:pt x="6631813" y="1629664"/>
                    <a:pt x="6600190" y="1590421"/>
                    <a:pt x="6567678" y="1551813"/>
                  </a:cubicBezTo>
                  <a:close/>
                  <a:moveTo>
                    <a:pt x="6785102" y="1836039"/>
                  </a:moveTo>
                  <a:cubicBezTo>
                    <a:pt x="6814185" y="1878076"/>
                    <a:pt x="6842506" y="1920621"/>
                    <a:pt x="6869938" y="1963801"/>
                  </a:cubicBezTo>
                  <a:lnTo>
                    <a:pt x="6827012" y="1990979"/>
                  </a:lnTo>
                  <a:cubicBezTo>
                    <a:pt x="6799961" y="1948307"/>
                    <a:pt x="6772021" y="1906270"/>
                    <a:pt x="6743319" y="1864868"/>
                  </a:cubicBezTo>
                  <a:close/>
                  <a:moveTo>
                    <a:pt x="6933184" y="2168144"/>
                  </a:moveTo>
                  <a:cubicBezTo>
                    <a:pt x="6958203" y="2212721"/>
                    <a:pt x="6982333" y="2257679"/>
                    <a:pt x="7005701" y="2303399"/>
                  </a:cubicBezTo>
                  <a:lnTo>
                    <a:pt x="6960489" y="2326513"/>
                  </a:lnTo>
                  <a:cubicBezTo>
                    <a:pt x="6937502" y="2281555"/>
                    <a:pt x="6913626" y="2237105"/>
                    <a:pt x="6888988" y="2193163"/>
                  </a:cubicBezTo>
                  <a:close/>
                  <a:moveTo>
                    <a:pt x="7049516" y="2512949"/>
                  </a:moveTo>
                  <a:cubicBezTo>
                    <a:pt x="7070217" y="2559558"/>
                    <a:pt x="7090028" y="2606802"/>
                    <a:pt x="7108952" y="2654427"/>
                  </a:cubicBezTo>
                  <a:lnTo>
                    <a:pt x="7061708" y="2673096"/>
                  </a:lnTo>
                  <a:cubicBezTo>
                    <a:pt x="7043039" y="2626106"/>
                    <a:pt x="7023481" y="2579624"/>
                    <a:pt x="7003034" y="2533523"/>
                  </a:cubicBezTo>
                  <a:close/>
                  <a:moveTo>
                    <a:pt x="7132701" y="2867025"/>
                  </a:moveTo>
                  <a:cubicBezTo>
                    <a:pt x="7148957" y="2915412"/>
                    <a:pt x="7164197" y="2964180"/>
                    <a:pt x="7178421" y="3013456"/>
                  </a:cubicBezTo>
                  <a:lnTo>
                    <a:pt x="7129653" y="3027680"/>
                  </a:lnTo>
                  <a:cubicBezTo>
                    <a:pt x="7115556" y="2979166"/>
                    <a:pt x="7100443" y="2930906"/>
                    <a:pt x="7084441" y="2883281"/>
                  </a:cubicBezTo>
                  <a:close/>
                  <a:moveTo>
                    <a:pt x="7181977" y="3227578"/>
                  </a:moveTo>
                  <a:cubicBezTo>
                    <a:pt x="7193534" y="3277235"/>
                    <a:pt x="7204075" y="3327273"/>
                    <a:pt x="7213727" y="3377692"/>
                  </a:cubicBezTo>
                  <a:lnTo>
                    <a:pt x="7163816" y="3387217"/>
                  </a:lnTo>
                  <a:cubicBezTo>
                    <a:pt x="7154291" y="3337433"/>
                    <a:pt x="7143877" y="3288157"/>
                    <a:pt x="7132447" y="3239135"/>
                  </a:cubicBezTo>
                  <a:close/>
                  <a:moveTo>
                    <a:pt x="7196963" y="3591052"/>
                  </a:moveTo>
                  <a:cubicBezTo>
                    <a:pt x="7203821" y="3641598"/>
                    <a:pt x="7209663" y="3692398"/>
                    <a:pt x="7214489" y="3743579"/>
                  </a:cubicBezTo>
                  <a:lnTo>
                    <a:pt x="7163943" y="3748405"/>
                  </a:lnTo>
                  <a:cubicBezTo>
                    <a:pt x="7159117" y="3697986"/>
                    <a:pt x="7153402" y="3647821"/>
                    <a:pt x="7146671" y="3597910"/>
                  </a:cubicBezTo>
                  <a:close/>
                  <a:moveTo>
                    <a:pt x="7177913" y="3954399"/>
                  </a:moveTo>
                  <a:cubicBezTo>
                    <a:pt x="7179945" y="4005326"/>
                    <a:pt x="7181088" y="4056507"/>
                    <a:pt x="7181215" y="4107942"/>
                  </a:cubicBezTo>
                  <a:lnTo>
                    <a:pt x="7130415" y="4108069"/>
                  </a:lnTo>
                  <a:cubicBezTo>
                    <a:pt x="7130288" y="4057269"/>
                    <a:pt x="7129272" y="4006850"/>
                    <a:pt x="7127240" y="3956558"/>
                  </a:cubicBezTo>
                  <a:close/>
                  <a:moveTo>
                    <a:pt x="7125335" y="4314571"/>
                  </a:moveTo>
                  <a:cubicBezTo>
                    <a:pt x="7122668" y="4365879"/>
                    <a:pt x="7118985" y="4416933"/>
                    <a:pt x="7114413" y="4467733"/>
                  </a:cubicBezTo>
                  <a:lnTo>
                    <a:pt x="7063867" y="4463034"/>
                  </a:lnTo>
                  <a:cubicBezTo>
                    <a:pt x="7068439" y="4412996"/>
                    <a:pt x="7072122" y="4362577"/>
                    <a:pt x="7074662" y="4311904"/>
                  </a:cubicBezTo>
                  <a:close/>
                  <a:moveTo>
                    <a:pt x="7039610" y="4668139"/>
                  </a:moveTo>
                  <a:cubicBezTo>
                    <a:pt x="7032244" y="4718939"/>
                    <a:pt x="7023735" y="4769358"/>
                    <a:pt x="7014337" y="4819523"/>
                  </a:cubicBezTo>
                  <a:lnTo>
                    <a:pt x="6964426" y="4810125"/>
                  </a:lnTo>
                  <a:cubicBezTo>
                    <a:pt x="6973697" y="4760722"/>
                    <a:pt x="6981952" y="4710811"/>
                    <a:pt x="6989318" y="4660773"/>
                  </a:cubicBezTo>
                  <a:close/>
                  <a:moveTo>
                    <a:pt x="6920992" y="5012055"/>
                  </a:moveTo>
                  <a:cubicBezTo>
                    <a:pt x="6908800" y="5061839"/>
                    <a:pt x="6895719" y="5111369"/>
                    <a:pt x="6881622" y="5160391"/>
                  </a:cubicBezTo>
                  <a:lnTo>
                    <a:pt x="7423785" y="4850130"/>
                  </a:lnTo>
                  <a:cubicBezTo>
                    <a:pt x="7437755" y="4801743"/>
                    <a:pt x="7450709" y="4752975"/>
                    <a:pt x="7462647" y="4703826"/>
                  </a:cubicBezTo>
                  <a:close/>
                  <a:moveTo>
                    <a:pt x="7361428" y="5047107"/>
                  </a:moveTo>
                  <a:cubicBezTo>
                    <a:pt x="7344664" y="5095494"/>
                    <a:pt x="7326884" y="5143500"/>
                    <a:pt x="7308215" y="5190998"/>
                  </a:cubicBezTo>
                  <a:lnTo>
                    <a:pt x="7260971" y="5172456"/>
                  </a:lnTo>
                  <a:cubicBezTo>
                    <a:pt x="7279386" y="5125593"/>
                    <a:pt x="7296912" y="5078222"/>
                    <a:pt x="7313549" y="5030470"/>
                  </a:cubicBezTo>
                  <a:close/>
                  <a:moveTo>
                    <a:pt x="7180326" y="5362575"/>
                  </a:moveTo>
                  <a:cubicBezTo>
                    <a:pt x="7158990" y="5409184"/>
                    <a:pt x="7136892" y="5455285"/>
                    <a:pt x="7113778" y="5500751"/>
                  </a:cubicBezTo>
                  <a:lnTo>
                    <a:pt x="7068439" y="5477764"/>
                  </a:lnTo>
                  <a:cubicBezTo>
                    <a:pt x="7091172" y="5432806"/>
                    <a:pt x="7113143" y="5387340"/>
                    <a:pt x="7134098" y="5341366"/>
                  </a:cubicBezTo>
                  <a:close/>
                  <a:moveTo>
                    <a:pt x="6970141" y="5659501"/>
                  </a:moveTo>
                  <a:cubicBezTo>
                    <a:pt x="6944614" y="5703824"/>
                    <a:pt x="6918198" y="5747639"/>
                    <a:pt x="6890893" y="5790819"/>
                  </a:cubicBezTo>
                  <a:lnTo>
                    <a:pt x="6847967" y="5763641"/>
                  </a:lnTo>
                  <a:cubicBezTo>
                    <a:pt x="6874891" y="5720969"/>
                    <a:pt x="6900926" y="5677789"/>
                    <a:pt x="6926199" y="5634101"/>
                  </a:cubicBezTo>
                  <a:close/>
                  <a:moveTo>
                    <a:pt x="6733159" y="5935345"/>
                  </a:moveTo>
                  <a:cubicBezTo>
                    <a:pt x="6703568" y="5977128"/>
                    <a:pt x="6673088" y="6018149"/>
                    <a:pt x="6641973" y="6058662"/>
                  </a:cubicBezTo>
                  <a:lnTo>
                    <a:pt x="6601714" y="6027674"/>
                  </a:lnTo>
                  <a:cubicBezTo>
                    <a:pt x="6632448" y="5987796"/>
                    <a:pt x="6662547" y="5947156"/>
                    <a:pt x="6691757" y="5906008"/>
                  </a:cubicBezTo>
                  <a:close/>
                  <a:moveTo>
                    <a:pt x="6471412" y="6187948"/>
                  </a:moveTo>
                  <a:cubicBezTo>
                    <a:pt x="6438011" y="6226683"/>
                    <a:pt x="6403975" y="6264783"/>
                    <a:pt x="6369050" y="6302248"/>
                  </a:cubicBezTo>
                  <a:lnTo>
                    <a:pt x="6331839" y="6267577"/>
                  </a:lnTo>
                  <a:cubicBezTo>
                    <a:pt x="6366256" y="6230620"/>
                    <a:pt x="6399911" y="6193028"/>
                    <a:pt x="6432804" y="6154801"/>
                  </a:cubicBezTo>
                  <a:close/>
                  <a:moveTo>
                    <a:pt x="6187059" y="6414897"/>
                  </a:moveTo>
                  <a:cubicBezTo>
                    <a:pt x="6150229" y="6450330"/>
                    <a:pt x="6112764" y="6485128"/>
                    <a:pt x="6074537" y="6519164"/>
                  </a:cubicBezTo>
                  <a:lnTo>
                    <a:pt x="6040755" y="6481191"/>
                  </a:lnTo>
                  <a:cubicBezTo>
                    <a:pt x="6078474" y="6447663"/>
                    <a:pt x="6115431" y="6413373"/>
                    <a:pt x="6151753" y="6378321"/>
                  </a:cubicBezTo>
                  <a:close/>
                  <a:moveTo>
                    <a:pt x="5882767" y="6614414"/>
                  </a:moveTo>
                  <a:cubicBezTo>
                    <a:pt x="5842762" y="6646291"/>
                    <a:pt x="5802249" y="6677406"/>
                    <a:pt x="5760974" y="6707759"/>
                  </a:cubicBezTo>
                  <a:lnTo>
                    <a:pt x="5730875" y="6666865"/>
                  </a:lnTo>
                  <a:cubicBezTo>
                    <a:pt x="5771515" y="6637020"/>
                    <a:pt x="5811647" y="6606286"/>
                    <a:pt x="5851017" y="6574790"/>
                  </a:cubicBezTo>
                  <a:close/>
                  <a:moveTo>
                    <a:pt x="5561203" y="6784721"/>
                  </a:moveTo>
                  <a:cubicBezTo>
                    <a:pt x="5518404" y="6812788"/>
                    <a:pt x="5475097" y="6839839"/>
                    <a:pt x="5431155" y="6866255"/>
                  </a:cubicBezTo>
                  <a:lnTo>
                    <a:pt x="5404993" y="6822694"/>
                  </a:lnTo>
                  <a:cubicBezTo>
                    <a:pt x="5448300" y="6796786"/>
                    <a:pt x="5491099" y="6769989"/>
                    <a:pt x="5533263" y="6742303"/>
                  </a:cubicBezTo>
                  <a:close/>
                  <a:moveTo>
                    <a:pt x="5225034" y="6924167"/>
                  </a:moveTo>
                  <a:cubicBezTo>
                    <a:pt x="5179822" y="6948043"/>
                    <a:pt x="5134102" y="6971030"/>
                    <a:pt x="5087874" y="6993128"/>
                  </a:cubicBezTo>
                  <a:lnTo>
                    <a:pt x="5066030" y="6947281"/>
                  </a:lnTo>
                  <a:cubicBezTo>
                    <a:pt x="5111623" y="6925437"/>
                    <a:pt x="5156708" y="6902831"/>
                    <a:pt x="5201285" y="6879336"/>
                  </a:cubicBezTo>
                  <a:close/>
                  <a:moveTo>
                    <a:pt x="4877308" y="7031355"/>
                  </a:moveTo>
                  <a:cubicBezTo>
                    <a:pt x="4830064" y="7050786"/>
                    <a:pt x="4782439" y="7069455"/>
                    <a:pt x="4734306" y="7087108"/>
                  </a:cubicBezTo>
                  <a:lnTo>
                    <a:pt x="4716780" y="7039356"/>
                  </a:lnTo>
                  <a:cubicBezTo>
                    <a:pt x="4764278" y="7021957"/>
                    <a:pt x="4811268" y="7003669"/>
                    <a:pt x="4857877" y="6984365"/>
                  </a:cubicBezTo>
                  <a:close/>
                  <a:moveTo>
                    <a:pt x="4520946" y="7105142"/>
                  </a:moveTo>
                  <a:cubicBezTo>
                    <a:pt x="4472178" y="7120128"/>
                    <a:pt x="4422902" y="7134098"/>
                    <a:pt x="4373372" y="7147052"/>
                  </a:cubicBezTo>
                  <a:lnTo>
                    <a:pt x="4360545" y="7097903"/>
                  </a:lnTo>
                  <a:cubicBezTo>
                    <a:pt x="4409440" y="7085076"/>
                    <a:pt x="4457954" y="7071233"/>
                    <a:pt x="4506087" y="7056501"/>
                  </a:cubicBezTo>
                  <a:close/>
                  <a:moveTo>
                    <a:pt x="4159250" y="7144893"/>
                  </a:moveTo>
                  <a:cubicBezTo>
                    <a:pt x="4109339" y="7155180"/>
                    <a:pt x="4059047" y="7164451"/>
                    <a:pt x="4008501" y="7172706"/>
                  </a:cubicBezTo>
                  <a:lnTo>
                    <a:pt x="4000373" y="7122541"/>
                  </a:lnTo>
                  <a:cubicBezTo>
                    <a:pt x="4050284" y="7114413"/>
                    <a:pt x="4099941" y="7105269"/>
                    <a:pt x="4149090" y="7095109"/>
                  </a:cubicBezTo>
                  <a:close/>
                  <a:moveTo>
                    <a:pt x="3795649" y="7150354"/>
                  </a:moveTo>
                  <a:cubicBezTo>
                    <a:pt x="3745103" y="7155815"/>
                    <a:pt x="3694176" y="7160387"/>
                    <a:pt x="3642995" y="7163816"/>
                  </a:cubicBezTo>
                  <a:lnTo>
                    <a:pt x="3639566" y="7113143"/>
                  </a:lnTo>
                  <a:cubicBezTo>
                    <a:pt x="3690112" y="7109714"/>
                    <a:pt x="3740277" y="7105269"/>
                    <a:pt x="3790188" y="7099808"/>
                  </a:cubicBezTo>
                  <a:close/>
                  <a:moveTo>
                    <a:pt x="3433191" y="7121779"/>
                  </a:moveTo>
                  <a:cubicBezTo>
                    <a:pt x="3413506" y="7122033"/>
                    <a:pt x="3393821" y="7122287"/>
                    <a:pt x="3374009" y="7122287"/>
                  </a:cubicBezTo>
                  <a:lnTo>
                    <a:pt x="3374009" y="7096887"/>
                  </a:lnTo>
                  <a:lnTo>
                    <a:pt x="3374009" y="7122287"/>
                  </a:lnTo>
                  <a:cubicBezTo>
                    <a:pt x="3342386" y="7122287"/>
                    <a:pt x="3310763" y="7121906"/>
                    <a:pt x="3279267" y="7121144"/>
                  </a:cubicBezTo>
                  <a:lnTo>
                    <a:pt x="3280537" y="7070344"/>
                  </a:lnTo>
                  <a:cubicBezTo>
                    <a:pt x="3311652" y="7071106"/>
                    <a:pt x="3342767" y="7071487"/>
                    <a:pt x="3374009" y="7071487"/>
                  </a:cubicBezTo>
                  <a:cubicBezTo>
                    <a:pt x="3393440" y="7071487"/>
                    <a:pt x="3412998" y="7071360"/>
                    <a:pt x="3432302" y="7071106"/>
                  </a:cubicBezTo>
                  <a:close/>
                  <a:moveTo>
                    <a:pt x="3074162" y="7060057"/>
                  </a:moveTo>
                  <a:cubicBezTo>
                    <a:pt x="3022981" y="7056120"/>
                    <a:pt x="2972054" y="7051040"/>
                    <a:pt x="2921508" y="7045071"/>
                  </a:cubicBezTo>
                  <a:lnTo>
                    <a:pt x="2927477" y="6994652"/>
                  </a:lnTo>
                  <a:cubicBezTo>
                    <a:pt x="2977388" y="7000494"/>
                    <a:pt x="3027553" y="7005447"/>
                    <a:pt x="3078099" y="7009384"/>
                  </a:cubicBezTo>
                  <a:close/>
                  <a:moveTo>
                    <a:pt x="2723007" y="6965061"/>
                  </a:moveTo>
                  <a:cubicBezTo>
                    <a:pt x="2672461" y="6956298"/>
                    <a:pt x="2622296" y="6946646"/>
                    <a:pt x="2572512" y="6935851"/>
                  </a:cubicBezTo>
                  <a:lnTo>
                    <a:pt x="2583180" y="6886194"/>
                  </a:lnTo>
                  <a:cubicBezTo>
                    <a:pt x="2632329" y="6896735"/>
                    <a:pt x="2681859" y="6906387"/>
                    <a:pt x="2731643" y="6915023"/>
                  </a:cubicBezTo>
                  <a:close/>
                  <a:moveTo>
                    <a:pt x="2382393" y="6837426"/>
                  </a:moveTo>
                  <a:cubicBezTo>
                    <a:pt x="2332990" y="6823964"/>
                    <a:pt x="2283841" y="6809486"/>
                    <a:pt x="2235327" y="6794119"/>
                  </a:cubicBezTo>
                  <a:lnTo>
                    <a:pt x="2250694" y="6745732"/>
                  </a:lnTo>
                  <a:cubicBezTo>
                    <a:pt x="2298700" y="6760845"/>
                    <a:pt x="2347087" y="6775196"/>
                    <a:pt x="2395855" y="6788404"/>
                  </a:cubicBezTo>
                  <a:close/>
                  <a:moveTo>
                    <a:pt x="2055495" y="6678168"/>
                  </a:moveTo>
                  <a:cubicBezTo>
                    <a:pt x="2007616" y="6660134"/>
                    <a:pt x="1960118" y="6641084"/>
                    <a:pt x="1913128" y="6621145"/>
                  </a:cubicBezTo>
                  <a:lnTo>
                    <a:pt x="1932940" y="6574409"/>
                  </a:lnTo>
                  <a:cubicBezTo>
                    <a:pt x="1979295" y="6594094"/>
                    <a:pt x="2026158" y="6612763"/>
                    <a:pt x="2073402" y="6630670"/>
                  </a:cubicBezTo>
                  <a:close/>
                  <a:moveTo>
                    <a:pt x="1744853" y="6488811"/>
                  </a:moveTo>
                  <a:cubicBezTo>
                    <a:pt x="1698879" y="6466332"/>
                    <a:pt x="1653413" y="6442964"/>
                    <a:pt x="1608455" y="6418580"/>
                  </a:cubicBezTo>
                  <a:lnTo>
                    <a:pt x="1632585" y="6373876"/>
                  </a:lnTo>
                  <a:cubicBezTo>
                    <a:pt x="1676908" y="6397879"/>
                    <a:pt x="1721739" y="6420866"/>
                    <a:pt x="1767205" y="6443091"/>
                  </a:cubicBezTo>
                  <a:close/>
                  <a:moveTo>
                    <a:pt x="1453515" y="6270879"/>
                  </a:moveTo>
                  <a:cubicBezTo>
                    <a:pt x="1409827" y="6244209"/>
                    <a:pt x="1366774" y="6216650"/>
                    <a:pt x="1324229" y="6188202"/>
                  </a:cubicBezTo>
                  <a:lnTo>
                    <a:pt x="1352423" y="6145911"/>
                  </a:lnTo>
                  <a:cubicBezTo>
                    <a:pt x="1394333" y="6173978"/>
                    <a:pt x="1436878" y="6201156"/>
                    <a:pt x="1479931" y="6227445"/>
                  </a:cubicBezTo>
                  <a:close/>
                  <a:moveTo>
                    <a:pt x="1183767" y="6026531"/>
                  </a:moveTo>
                  <a:cubicBezTo>
                    <a:pt x="1142873" y="5995797"/>
                    <a:pt x="1102487" y="5964428"/>
                    <a:pt x="1062863" y="5932170"/>
                  </a:cubicBezTo>
                  <a:lnTo>
                    <a:pt x="1094867" y="5892800"/>
                  </a:lnTo>
                  <a:cubicBezTo>
                    <a:pt x="1133983" y="5924677"/>
                    <a:pt x="1173734" y="5955665"/>
                    <a:pt x="1214247" y="5986018"/>
                  </a:cubicBezTo>
                  <a:close/>
                  <a:moveTo>
                    <a:pt x="1252220" y="6632956"/>
                  </a:moveTo>
                  <a:cubicBezTo>
                    <a:pt x="1214374" y="6598666"/>
                    <a:pt x="1177163" y="6563487"/>
                    <a:pt x="1140587" y="6527673"/>
                  </a:cubicBezTo>
                  <a:lnTo>
                    <a:pt x="1176147" y="6491478"/>
                  </a:lnTo>
                  <a:cubicBezTo>
                    <a:pt x="1212088" y="6526784"/>
                    <a:pt x="1248791" y="6561455"/>
                    <a:pt x="1286256" y="6595364"/>
                  </a:cubicBezTo>
                  <a:close/>
                  <a:moveTo>
                    <a:pt x="998601" y="6380607"/>
                  </a:moveTo>
                  <a:cubicBezTo>
                    <a:pt x="964057" y="6342888"/>
                    <a:pt x="930275" y="6304534"/>
                    <a:pt x="897382" y="6265418"/>
                  </a:cubicBezTo>
                  <a:lnTo>
                    <a:pt x="936244" y="6232652"/>
                  </a:lnTo>
                  <a:cubicBezTo>
                    <a:pt x="968756" y="6271260"/>
                    <a:pt x="1002157" y="6309106"/>
                    <a:pt x="1036193" y="6346317"/>
                  </a:cubicBezTo>
                  <a:close/>
                  <a:moveTo>
                    <a:pt x="769620" y="6105652"/>
                  </a:moveTo>
                  <a:cubicBezTo>
                    <a:pt x="738759" y="6064885"/>
                    <a:pt x="708787" y="6023483"/>
                    <a:pt x="679577" y="5981446"/>
                  </a:cubicBezTo>
                  <a:lnTo>
                    <a:pt x="721233" y="5952490"/>
                  </a:lnTo>
                  <a:cubicBezTo>
                    <a:pt x="750062" y="5993892"/>
                    <a:pt x="779653" y="6034786"/>
                    <a:pt x="810133" y="6075045"/>
                  </a:cubicBezTo>
                  <a:close/>
                  <a:moveTo>
                    <a:pt x="567309" y="5810377"/>
                  </a:moveTo>
                  <a:cubicBezTo>
                    <a:pt x="540385" y="5766943"/>
                    <a:pt x="514477" y="5722874"/>
                    <a:pt x="489331" y="5678297"/>
                  </a:cubicBezTo>
                  <a:lnTo>
                    <a:pt x="533527" y="5653278"/>
                  </a:lnTo>
                  <a:cubicBezTo>
                    <a:pt x="558292" y="5697220"/>
                    <a:pt x="584073" y="5740654"/>
                    <a:pt x="610489" y="5783580"/>
                  </a:cubicBezTo>
                  <a:close/>
                  <a:moveTo>
                    <a:pt x="393573" y="5497576"/>
                  </a:moveTo>
                  <a:cubicBezTo>
                    <a:pt x="370967" y="5451856"/>
                    <a:pt x="349123" y="5405501"/>
                    <a:pt x="328295" y="5358765"/>
                  </a:cubicBezTo>
                  <a:lnTo>
                    <a:pt x="374650" y="5338064"/>
                  </a:lnTo>
                  <a:cubicBezTo>
                    <a:pt x="395224" y="5384165"/>
                    <a:pt x="416687" y="5429885"/>
                    <a:pt x="439039" y="5474970"/>
                  </a:cubicBezTo>
                  <a:close/>
                  <a:moveTo>
                    <a:pt x="250190" y="5169789"/>
                  </a:moveTo>
                  <a:cubicBezTo>
                    <a:pt x="231902" y="5122164"/>
                    <a:pt x="214630" y="5074031"/>
                    <a:pt x="198374" y="5025390"/>
                  </a:cubicBezTo>
                  <a:lnTo>
                    <a:pt x="246507" y="5009134"/>
                  </a:lnTo>
                  <a:cubicBezTo>
                    <a:pt x="262636" y="5057013"/>
                    <a:pt x="279654" y="5104511"/>
                    <a:pt x="297688" y="5151501"/>
                  </a:cubicBezTo>
                  <a:close/>
                  <a:moveTo>
                    <a:pt x="138303" y="4829810"/>
                  </a:moveTo>
                  <a:cubicBezTo>
                    <a:pt x="124714" y="4780661"/>
                    <a:pt x="112014" y="4731131"/>
                    <a:pt x="100330" y="4681220"/>
                  </a:cubicBezTo>
                  <a:lnTo>
                    <a:pt x="149733" y="4669663"/>
                  </a:lnTo>
                  <a:cubicBezTo>
                    <a:pt x="161290" y="4718939"/>
                    <a:pt x="173736" y="4767834"/>
                    <a:pt x="187198" y="4816221"/>
                  </a:cubicBezTo>
                  <a:close/>
                  <a:moveTo>
                    <a:pt x="59055" y="4480941"/>
                  </a:moveTo>
                  <a:cubicBezTo>
                    <a:pt x="50165" y="4430776"/>
                    <a:pt x="42164" y="4380230"/>
                    <a:pt x="35179" y="4329430"/>
                  </a:cubicBezTo>
                  <a:lnTo>
                    <a:pt x="85471" y="4322572"/>
                  </a:lnTo>
                  <a:cubicBezTo>
                    <a:pt x="92329" y="4372737"/>
                    <a:pt x="100203" y="4422648"/>
                    <a:pt x="108966" y="4472051"/>
                  </a:cubicBezTo>
                  <a:close/>
                  <a:moveTo>
                    <a:pt x="12954" y="4126103"/>
                  </a:moveTo>
                  <a:cubicBezTo>
                    <a:pt x="8763" y="4075303"/>
                    <a:pt x="5588" y="4024249"/>
                    <a:pt x="3429" y="3972941"/>
                  </a:cubicBezTo>
                  <a:lnTo>
                    <a:pt x="54229" y="3970782"/>
                  </a:lnTo>
                  <a:cubicBezTo>
                    <a:pt x="56388" y="4021455"/>
                    <a:pt x="59563" y="4071874"/>
                    <a:pt x="63627" y="4121912"/>
                  </a:cubicBezTo>
                  <a:close/>
                  <a:moveTo>
                    <a:pt x="0" y="3809111"/>
                  </a:moveTo>
                  <a:cubicBezTo>
                    <a:pt x="0" y="3757676"/>
                    <a:pt x="1016" y="3706495"/>
                    <a:pt x="3048" y="3655568"/>
                  </a:cubicBezTo>
                  <a:lnTo>
                    <a:pt x="53848" y="3657600"/>
                  </a:lnTo>
                  <a:cubicBezTo>
                    <a:pt x="51816" y="3707892"/>
                    <a:pt x="50800" y="3758438"/>
                    <a:pt x="50800" y="3809111"/>
                  </a:cubicBezTo>
                  <a:close/>
                </a:path>
              </a:pathLst>
            </a:custGeom>
            <a:solidFill>
              <a:srgbClr val="D4C1A0"/>
            </a:solidFill>
          </p:spPr>
          <p:txBody>
            <a:bodyPr/>
            <a:lstStyle/>
            <a:p>
              <a:endParaRPr lang="en-US"/>
            </a:p>
          </p:txBody>
        </p:sp>
      </p:grpSp>
      <p:sp>
        <p:nvSpPr>
          <p:cNvPr id="9" name="Freeform 9"/>
          <p:cNvSpPr/>
          <p:nvPr/>
        </p:nvSpPr>
        <p:spPr>
          <a:xfrm>
            <a:off x="6238542" y="1912143"/>
            <a:ext cx="11442580" cy="7523496"/>
          </a:xfrm>
          <a:custGeom>
            <a:avLst/>
            <a:gdLst/>
            <a:ahLst/>
            <a:cxnLst/>
            <a:rect l="l" t="t" r="r" b="b"/>
            <a:pathLst>
              <a:path w="11442580" h="7523496">
                <a:moveTo>
                  <a:pt x="0" y="0"/>
                </a:moveTo>
                <a:lnTo>
                  <a:pt x="11442580" y="0"/>
                </a:lnTo>
                <a:lnTo>
                  <a:pt x="11442580" y="7523496"/>
                </a:lnTo>
                <a:lnTo>
                  <a:pt x="0" y="7523496"/>
                </a:lnTo>
                <a:lnTo>
                  <a:pt x="0" y="0"/>
                </a:lnTo>
                <a:close/>
              </a:path>
            </a:pathLst>
          </a:custGeom>
          <a:blipFill>
            <a:blip r:embed="rId3"/>
            <a:stretch>
              <a:fillRect/>
            </a:stretch>
          </a:blipFill>
        </p:spPr>
        <p:txBody>
          <a:bodyPr/>
          <a:lstStyle/>
          <a:p>
            <a:endParaRPr lang="en-US"/>
          </a:p>
        </p:txBody>
      </p:sp>
      <p:sp>
        <p:nvSpPr>
          <p:cNvPr id="10" name="TextBox 10"/>
          <p:cNvSpPr txBox="1"/>
          <p:nvPr/>
        </p:nvSpPr>
        <p:spPr>
          <a:xfrm>
            <a:off x="-4801524" y="1324372"/>
            <a:ext cx="15092417" cy="1264922"/>
          </a:xfrm>
          <a:prstGeom prst="rect">
            <a:avLst/>
          </a:prstGeom>
        </p:spPr>
        <p:txBody>
          <a:bodyPr lIns="0" tIns="0" rIns="0" bIns="0" rtlCol="0" anchor="t">
            <a:spAutoFit/>
          </a:bodyPr>
          <a:lstStyle/>
          <a:p>
            <a:pPr algn="ctr">
              <a:lnSpc>
                <a:spcPts val="10079"/>
              </a:lnSpc>
            </a:pPr>
            <a:r>
              <a:rPr lang="en-US" sz="7199">
                <a:solidFill>
                  <a:srgbClr val="605048"/>
                </a:solidFill>
                <a:latin typeface="#9Slide05 VL Fadilla"/>
              </a:rPr>
              <a:t>c. Nhân vật</a:t>
            </a:r>
          </a:p>
        </p:txBody>
      </p:sp>
      <p:sp>
        <p:nvSpPr>
          <p:cNvPr id="12" name="TextBox 12"/>
          <p:cNvSpPr txBox="1"/>
          <p:nvPr/>
        </p:nvSpPr>
        <p:spPr>
          <a:xfrm>
            <a:off x="7457638" y="4229266"/>
            <a:ext cx="9375461" cy="2803525"/>
          </a:xfrm>
          <a:prstGeom prst="rect">
            <a:avLst/>
          </a:prstGeom>
        </p:spPr>
        <p:txBody>
          <a:bodyPr lIns="0" tIns="0" rIns="0" bIns="0" rtlCol="0" anchor="t">
            <a:spAutoFit/>
          </a:bodyPr>
          <a:lstStyle/>
          <a:p>
            <a:pPr algn="ctr">
              <a:lnSpc>
                <a:spcPts val="5600"/>
              </a:lnSpc>
              <a:spcBef>
                <a:spcPct val="0"/>
              </a:spcBef>
            </a:pPr>
            <a:r>
              <a:rPr lang="en-US" sz="4000" dirty="0" err="1">
                <a:solidFill>
                  <a:srgbClr val="FEFAF0"/>
                </a:solidFill>
                <a:latin typeface="Roboto Condensed Bold Italics"/>
              </a:rPr>
              <a:t>Trần</a:t>
            </a:r>
            <a:r>
              <a:rPr lang="en-US" sz="4000" dirty="0">
                <a:solidFill>
                  <a:srgbClr val="FEFAF0"/>
                </a:solidFill>
                <a:latin typeface="Roboto Condensed Bold Italics"/>
              </a:rPr>
              <a:t> </a:t>
            </a:r>
            <a:r>
              <a:rPr lang="en-US" sz="4000" dirty="0" err="1">
                <a:solidFill>
                  <a:srgbClr val="FEFAF0"/>
                </a:solidFill>
                <a:latin typeface="Roboto Condensed Bold Italics"/>
              </a:rPr>
              <a:t>Quốc</a:t>
            </a:r>
            <a:r>
              <a:rPr lang="en-US" sz="4000" dirty="0">
                <a:solidFill>
                  <a:srgbClr val="FEFAF0"/>
                </a:solidFill>
                <a:latin typeface="Roboto Condensed Bold Italics"/>
              </a:rPr>
              <a:t> </a:t>
            </a:r>
            <a:r>
              <a:rPr lang="en-US" sz="4000" dirty="0" err="1">
                <a:solidFill>
                  <a:srgbClr val="FEFAF0"/>
                </a:solidFill>
                <a:latin typeface="Roboto Condensed Bold Italics"/>
              </a:rPr>
              <a:t>Tuấn</a:t>
            </a:r>
            <a:r>
              <a:rPr lang="en-US" sz="4000" dirty="0">
                <a:solidFill>
                  <a:srgbClr val="FEFAF0"/>
                </a:solidFill>
                <a:latin typeface="Roboto Condensed Bold Italics"/>
              </a:rPr>
              <a:t> </a:t>
            </a:r>
            <a:r>
              <a:rPr lang="en-US" sz="4000" dirty="0" err="1">
                <a:solidFill>
                  <a:srgbClr val="FEFAF0"/>
                </a:solidFill>
                <a:latin typeface="Roboto Condensed Bold Italics"/>
              </a:rPr>
              <a:t>có</a:t>
            </a:r>
            <a:r>
              <a:rPr lang="en-US" sz="4000" dirty="0">
                <a:solidFill>
                  <a:srgbClr val="FEFAF0"/>
                </a:solidFill>
                <a:latin typeface="Roboto Condensed Bold Italics"/>
              </a:rPr>
              <a:t> </a:t>
            </a:r>
            <a:r>
              <a:rPr lang="en-US" sz="4000" dirty="0" err="1">
                <a:solidFill>
                  <a:srgbClr val="FEFAF0"/>
                </a:solidFill>
                <a:latin typeface="Roboto Condensed Bold Italics"/>
              </a:rPr>
              <a:t>tư</a:t>
            </a:r>
            <a:r>
              <a:rPr lang="en-US" sz="4000" dirty="0">
                <a:solidFill>
                  <a:srgbClr val="FEFAF0"/>
                </a:solidFill>
                <a:latin typeface="Roboto Condensed Bold Italics"/>
              </a:rPr>
              <a:t> </a:t>
            </a:r>
            <a:r>
              <a:rPr lang="en-US" sz="4000" dirty="0" err="1">
                <a:solidFill>
                  <a:srgbClr val="FEFAF0"/>
                </a:solidFill>
                <a:latin typeface="Roboto Condensed Bold Italics"/>
              </a:rPr>
              <a:t>thế</a:t>
            </a:r>
            <a:r>
              <a:rPr lang="en-US" sz="4000" dirty="0">
                <a:solidFill>
                  <a:srgbClr val="FEFAF0"/>
                </a:solidFill>
                <a:latin typeface="Roboto Condensed Bold Italics"/>
              </a:rPr>
              <a:t> </a:t>
            </a:r>
            <a:r>
              <a:rPr lang="en-US" sz="4000" dirty="0" err="1">
                <a:solidFill>
                  <a:srgbClr val="FEFAF0"/>
                </a:solidFill>
                <a:latin typeface="Roboto Condensed Bold Italics"/>
              </a:rPr>
              <a:t>bình</a:t>
            </a:r>
            <a:r>
              <a:rPr lang="en-US" sz="4000" dirty="0">
                <a:solidFill>
                  <a:srgbClr val="FEFAF0"/>
                </a:solidFill>
                <a:latin typeface="Roboto Condensed Bold Italics"/>
              </a:rPr>
              <a:t> </a:t>
            </a:r>
            <a:r>
              <a:rPr lang="en-US" sz="4000" dirty="0" err="1">
                <a:solidFill>
                  <a:srgbClr val="FEFAF0"/>
                </a:solidFill>
                <a:latin typeface="Roboto Condensed Bold Italics"/>
              </a:rPr>
              <a:t>tĩnh</a:t>
            </a:r>
            <a:r>
              <a:rPr lang="en-US" sz="4000" dirty="0">
                <a:solidFill>
                  <a:srgbClr val="FEFAF0"/>
                </a:solidFill>
                <a:latin typeface="Roboto Condensed Bold Italics"/>
              </a:rPr>
              <a:t>, </a:t>
            </a:r>
            <a:r>
              <a:rPr lang="en-US" sz="4000" dirty="0" err="1">
                <a:solidFill>
                  <a:srgbClr val="FEFAF0"/>
                </a:solidFill>
                <a:latin typeface="Roboto Condensed Bold Italics"/>
              </a:rPr>
              <a:t>ung</a:t>
            </a:r>
            <a:r>
              <a:rPr lang="en-US" sz="4000" dirty="0">
                <a:solidFill>
                  <a:srgbClr val="FEFAF0"/>
                </a:solidFill>
                <a:latin typeface="Roboto Condensed Bold Italics"/>
              </a:rPr>
              <a:t> dung, </a:t>
            </a:r>
            <a:r>
              <a:rPr lang="en-US" sz="4000" dirty="0" err="1">
                <a:solidFill>
                  <a:srgbClr val="FEFAF0"/>
                </a:solidFill>
                <a:latin typeface="Roboto Condensed Bold Italics"/>
              </a:rPr>
              <a:t>tự</a:t>
            </a:r>
            <a:r>
              <a:rPr lang="en-US" sz="4000" dirty="0">
                <a:solidFill>
                  <a:srgbClr val="FEFAF0"/>
                </a:solidFill>
                <a:latin typeface="Roboto Condensed Bold Italics"/>
              </a:rPr>
              <a:t> </a:t>
            </a:r>
            <a:r>
              <a:rPr lang="en-US" sz="4000" dirty="0" err="1">
                <a:solidFill>
                  <a:srgbClr val="FEFAF0"/>
                </a:solidFill>
                <a:latin typeface="Roboto Condensed Bold Italics"/>
              </a:rPr>
              <a:t>tại</a:t>
            </a:r>
            <a:r>
              <a:rPr lang="en-US" sz="4000" dirty="0">
                <a:solidFill>
                  <a:srgbClr val="FEFAF0"/>
                </a:solidFill>
                <a:latin typeface="Roboto Condensed Bold Italics"/>
              </a:rPr>
              <a:t> </a:t>
            </a:r>
            <a:r>
              <a:rPr lang="en-US" sz="4000" dirty="0" err="1">
                <a:solidFill>
                  <a:srgbClr val="FEFAF0"/>
                </a:solidFill>
                <a:latin typeface="Roboto Condensed Bold Italics"/>
              </a:rPr>
              <a:t>của</a:t>
            </a:r>
            <a:r>
              <a:rPr lang="en-US" sz="4000" dirty="0">
                <a:solidFill>
                  <a:srgbClr val="FEFAF0"/>
                </a:solidFill>
                <a:latin typeface="Roboto Condensed Bold Italics"/>
              </a:rPr>
              <a:t> </a:t>
            </a:r>
            <a:r>
              <a:rPr lang="en-US" sz="4000" dirty="0" err="1">
                <a:solidFill>
                  <a:srgbClr val="FEFAF0"/>
                </a:solidFill>
                <a:latin typeface="Roboto Condensed Bold Italics"/>
              </a:rPr>
              <a:t>người</a:t>
            </a:r>
            <a:r>
              <a:rPr lang="en-US" sz="4000" dirty="0">
                <a:solidFill>
                  <a:srgbClr val="FEFAF0"/>
                </a:solidFill>
                <a:latin typeface="Roboto Condensed Bold Italics"/>
              </a:rPr>
              <a:t> </a:t>
            </a:r>
            <a:r>
              <a:rPr lang="en-US" sz="4000" dirty="0" err="1">
                <a:solidFill>
                  <a:srgbClr val="FEFAF0"/>
                </a:solidFill>
                <a:latin typeface="Roboto Condensed Bold Italics"/>
              </a:rPr>
              <a:t>đứng</a:t>
            </a:r>
            <a:r>
              <a:rPr lang="en-US" sz="4000" dirty="0">
                <a:solidFill>
                  <a:srgbClr val="FEFAF0"/>
                </a:solidFill>
                <a:latin typeface="Roboto Condensed Bold Italics"/>
              </a:rPr>
              <a:t> </a:t>
            </a:r>
            <a:r>
              <a:rPr lang="en-US" sz="4000" dirty="0" err="1">
                <a:solidFill>
                  <a:srgbClr val="FEFAF0"/>
                </a:solidFill>
                <a:latin typeface="Roboto Condensed Bold Italics"/>
              </a:rPr>
              <a:t>đầu</a:t>
            </a:r>
            <a:r>
              <a:rPr lang="en-US" sz="4000" dirty="0">
                <a:solidFill>
                  <a:srgbClr val="FEFAF0"/>
                </a:solidFill>
                <a:latin typeface="Roboto Condensed Bold Italics"/>
              </a:rPr>
              <a:t> </a:t>
            </a:r>
            <a:r>
              <a:rPr lang="en-US" sz="4000" dirty="0" err="1">
                <a:solidFill>
                  <a:srgbClr val="FEFAF0"/>
                </a:solidFill>
                <a:latin typeface="Roboto Condensed Bold Italics"/>
              </a:rPr>
              <a:t>trong</a:t>
            </a:r>
            <a:r>
              <a:rPr lang="en-US" sz="4000" dirty="0">
                <a:solidFill>
                  <a:srgbClr val="FEFAF0"/>
                </a:solidFill>
                <a:latin typeface="Roboto Condensed Bold Italics"/>
              </a:rPr>
              <a:t> </a:t>
            </a:r>
            <a:r>
              <a:rPr lang="en-US" sz="4000" dirty="0" err="1">
                <a:solidFill>
                  <a:srgbClr val="FEFAF0"/>
                </a:solidFill>
                <a:latin typeface="Roboto Condensed Bold Italics"/>
              </a:rPr>
              <a:t>cuộc</a:t>
            </a:r>
            <a:r>
              <a:rPr lang="en-US" sz="4000" dirty="0">
                <a:solidFill>
                  <a:srgbClr val="FEFAF0"/>
                </a:solidFill>
                <a:latin typeface="Roboto Condensed Bold Italics"/>
              </a:rPr>
              <a:t> </a:t>
            </a:r>
            <a:r>
              <a:rPr lang="en-US" sz="4000" dirty="0" err="1">
                <a:solidFill>
                  <a:srgbClr val="FEFAF0"/>
                </a:solidFill>
                <a:latin typeface="Roboto Condensed Bold Italics"/>
              </a:rPr>
              <a:t>chiến</a:t>
            </a:r>
            <a:r>
              <a:rPr lang="en-US" sz="4000" dirty="0">
                <a:solidFill>
                  <a:srgbClr val="FEFAF0"/>
                </a:solidFill>
                <a:latin typeface="Roboto Condensed Bold Italics"/>
              </a:rPr>
              <a:t> </a:t>
            </a:r>
            <a:r>
              <a:rPr lang="en-US" sz="4000" dirty="0" err="1">
                <a:solidFill>
                  <a:srgbClr val="FEFAF0"/>
                </a:solidFill>
                <a:latin typeface="Roboto Condensed Bold Italics"/>
              </a:rPr>
              <a:t>tranh</a:t>
            </a:r>
            <a:r>
              <a:rPr lang="en-US" sz="4000" dirty="0">
                <a:solidFill>
                  <a:srgbClr val="FEFAF0"/>
                </a:solidFill>
                <a:latin typeface="Roboto Condensed Bold Italics"/>
              </a:rPr>
              <a:t>, </a:t>
            </a:r>
            <a:r>
              <a:rPr lang="en-US" sz="4000" dirty="0" err="1">
                <a:solidFill>
                  <a:srgbClr val="FEFAF0"/>
                </a:solidFill>
                <a:latin typeface="Roboto Condensed Bold Italics"/>
              </a:rPr>
              <a:t>biết</a:t>
            </a:r>
            <a:r>
              <a:rPr lang="en-US" sz="4000" dirty="0">
                <a:solidFill>
                  <a:srgbClr val="FEFAF0"/>
                </a:solidFill>
                <a:latin typeface="Roboto Condensed Bold Italics"/>
              </a:rPr>
              <a:t> </a:t>
            </a:r>
            <a:r>
              <a:rPr lang="en-US" sz="4000" dirty="0" err="1">
                <a:solidFill>
                  <a:srgbClr val="FEFAF0"/>
                </a:solidFill>
                <a:latin typeface="Roboto Condensed Bold Italics"/>
              </a:rPr>
              <a:t>đặt</a:t>
            </a:r>
            <a:r>
              <a:rPr lang="en-US" sz="4000" dirty="0">
                <a:solidFill>
                  <a:srgbClr val="FEFAF0"/>
                </a:solidFill>
                <a:latin typeface="Roboto Condensed Bold Italics"/>
              </a:rPr>
              <a:t> </a:t>
            </a:r>
            <a:r>
              <a:rPr lang="en-US" sz="4000" dirty="0" err="1">
                <a:solidFill>
                  <a:srgbClr val="FEFAF0"/>
                </a:solidFill>
                <a:latin typeface="Roboto Condensed Bold Italics"/>
              </a:rPr>
              <a:t>niềm</a:t>
            </a:r>
            <a:r>
              <a:rPr lang="en-US" sz="4000" dirty="0">
                <a:solidFill>
                  <a:srgbClr val="FEFAF0"/>
                </a:solidFill>
                <a:latin typeface="Roboto Condensed Bold Italics"/>
              </a:rPr>
              <a:t> tin </a:t>
            </a:r>
            <a:r>
              <a:rPr lang="en-US" sz="4000" dirty="0" err="1">
                <a:solidFill>
                  <a:srgbClr val="FEFAF0"/>
                </a:solidFill>
                <a:latin typeface="Roboto Condensed Bold Italics"/>
              </a:rPr>
              <a:t>đúng</a:t>
            </a:r>
            <a:r>
              <a:rPr lang="en-US" sz="4000" dirty="0">
                <a:solidFill>
                  <a:srgbClr val="FEFAF0"/>
                </a:solidFill>
                <a:latin typeface="Roboto Condensed Bold Italics"/>
              </a:rPr>
              <a:t> </a:t>
            </a:r>
            <a:r>
              <a:rPr lang="en-US" sz="4000" dirty="0" err="1">
                <a:solidFill>
                  <a:srgbClr val="FEFAF0"/>
                </a:solidFill>
                <a:latin typeface="Roboto Condensed Bold Italics"/>
              </a:rPr>
              <a:t>người</a:t>
            </a:r>
            <a:r>
              <a:rPr lang="en-US" sz="4000" dirty="0">
                <a:solidFill>
                  <a:srgbClr val="FEFAF0"/>
                </a:solidFill>
                <a:latin typeface="Roboto Condensed Bold Italics"/>
              </a:rPr>
              <a:t> </a:t>
            </a:r>
            <a:r>
              <a:rPr lang="en-US" sz="4000" dirty="0" err="1">
                <a:solidFill>
                  <a:srgbClr val="FEFAF0"/>
                </a:solidFill>
                <a:latin typeface="Roboto Condensed Bold Italics"/>
              </a:rPr>
              <a:t>để</a:t>
            </a:r>
            <a:r>
              <a:rPr lang="en-US" sz="4000" dirty="0">
                <a:solidFill>
                  <a:srgbClr val="FEFAF0"/>
                </a:solidFill>
                <a:latin typeface="Roboto Condensed Bold Italics"/>
              </a:rPr>
              <a:t> </a:t>
            </a:r>
            <a:r>
              <a:rPr lang="en-US" sz="4000" dirty="0" err="1">
                <a:solidFill>
                  <a:srgbClr val="FEFAF0"/>
                </a:solidFill>
                <a:latin typeface="Roboto Condensed Bold Italics"/>
              </a:rPr>
              <a:t>giao</a:t>
            </a:r>
            <a:r>
              <a:rPr lang="en-US" sz="4000" dirty="0">
                <a:solidFill>
                  <a:srgbClr val="FEFAF0"/>
                </a:solidFill>
                <a:latin typeface="Roboto Condensed Bold Italics"/>
              </a:rPr>
              <a:t> </a:t>
            </a:r>
            <a:r>
              <a:rPr lang="en-US" sz="4000" dirty="0" err="1">
                <a:solidFill>
                  <a:srgbClr val="FEFAF0"/>
                </a:solidFill>
                <a:latin typeface="Roboto Condensed Bold Italics"/>
              </a:rPr>
              <a:t>nhiệm</a:t>
            </a:r>
            <a:r>
              <a:rPr lang="en-US" sz="4000" dirty="0">
                <a:solidFill>
                  <a:srgbClr val="FEFAF0"/>
                </a:solidFill>
                <a:latin typeface="Roboto Condensed Bold Italics"/>
              </a:rPr>
              <a:t> </a:t>
            </a:r>
            <a:r>
              <a:rPr lang="en-US" sz="4000" dirty="0" err="1">
                <a:solidFill>
                  <a:srgbClr val="FEFAF0"/>
                </a:solidFill>
                <a:latin typeface="Roboto Condensed Bold Italics"/>
              </a:rPr>
              <a:t>vụ</a:t>
            </a:r>
            <a:r>
              <a:rPr lang="en-US" sz="4000" dirty="0">
                <a:solidFill>
                  <a:srgbClr val="FEFAF0"/>
                </a:solidFill>
                <a:latin typeface="Roboto Condensed Bold Italics"/>
              </a:rPr>
              <a:t> </a:t>
            </a:r>
            <a:r>
              <a:rPr lang="en-US" sz="4000" dirty="0" err="1">
                <a:solidFill>
                  <a:srgbClr val="FEFAF0"/>
                </a:solidFill>
                <a:latin typeface="Roboto Condensed Bold Italics"/>
              </a:rPr>
              <a:t>quan</a:t>
            </a:r>
            <a:r>
              <a:rPr lang="en-US" sz="4000" dirty="0">
                <a:solidFill>
                  <a:srgbClr val="FEFAF0"/>
                </a:solidFill>
                <a:latin typeface="Roboto Condensed Bold Italics"/>
              </a:rPr>
              <a:t> </a:t>
            </a:r>
            <a:r>
              <a:rPr lang="en-US" sz="4000" dirty="0" err="1">
                <a:solidFill>
                  <a:srgbClr val="FEFAF0"/>
                </a:solidFill>
                <a:latin typeface="Roboto Condensed Bold Italics"/>
              </a:rPr>
              <a:t>trọng</a:t>
            </a:r>
            <a:r>
              <a:rPr lang="en-US" sz="4000" dirty="0">
                <a:solidFill>
                  <a:srgbClr val="FEFAF0"/>
                </a:solidFill>
                <a:latin typeface="Roboto Condensed Bold Italics"/>
              </a:rPr>
              <a:t>.</a:t>
            </a:r>
          </a:p>
        </p:txBody>
      </p:sp>
      <p:sp>
        <p:nvSpPr>
          <p:cNvPr id="13" name="Freeform 13"/>
          <p:cNvSpPr/>
          <p:nvPr/>
        </p:nvSpPr>
        <p:spPr>
          <a:xfrm rot="-6262148">
            <a:off x="5540942" y="7272885"/>
            <a:ext cx="1395200" cy="1032448"/>
          </a:xfrm>
          <a:custGeom>
            <a:avLst/>
            <a:gdLst/>
            <a:ahLst/>
            <a:cxnLst/>
            <a:rect l="l" t="t" r="r" b="b"/>
            <a:pathLst>
              <a:path w="1395200" h="1032448">
                <a:moveTo>
                  <a:pt x="0" y="0"/>
                </a:moveTo>
                <a:lnTo>
                  <a:pt x="1395200" y="0"/>
                </a:lnTo>
                <a:lnTo>
                  <a:pt x="1395200" y="1032448"/>
                </a:lnTo>
                <a:lnTo>
                  <a:pt x="0" y="10324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TextBox 14"/>
          <p:cNvSpPr txBox="1"/>
          <p:nvPr/>
        </p:nvSpPr>
        <p:spPr>
          <a:xfrm>
            <a:off x="4413623" y="923925"/>
            <a:ext cx="15092417" cy="790575"/>
          </a:xfrm>
          <a:prstGeom prst="rect">
            <a:avLst/>
          </a:prstGeom>
        </p:spPr>
        <p:txBody>
          <a:bodyPr lIns="0" tIns="0" rIns="0" bIns="0" rtlCol="0" anchor="t">
            <a:spAutoFit/>
          </a:bodyPr>
          <a:lstStyle/>
          <a:p>
            <a:pPr algn="ctr">
              <a:lnSpc>
                <a:spcPts val="6300"/>
              </a:lnSpc>
            </a:pPr>
            <a:r>
              <a:rPr lang="en-US" sz="4500">
                <a:solidFill>
                  <a:srgbClr val="605048"/>
                </a:solidFill>
                <a:latin typeface="Roboto Condensed Bold"/>
              </a:rPr>
              <a:t>Nhân vật Trần Quốc Tuấn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flipH="1" flipV="1">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31" t="-19171" r="-6153" b="-13875"/>
            </a:stretch>
          </a:blipFill>
        </p:spPr>
        <p:txBody>
          <a:bodyPr/>
          <a:lstStyle/>
          <a:p>
            <a:endParaRPr lang="en-US"/>
          </a:p>
        </p:txBody>
      </p:sp>
      <p:sp>
        <p:nvSpPr>
          <p:cNvPr id="3" name="Freeform 3"/>
          <p:cNvSpPr/>
          <p:nvPr/>
        </p:nvSpPr>
        <p:spPr>
          <a:xfrm>
            <a:off x="16313289" y="-38379"/>
            <a:ext cx="1892023" cy="1918401"/>
          </a:xfrm>
          <a:custGeom>
            <a:avLst/>
            <a:gdLst/>
            <a:ahLst/>
            <a:cxnLst/>
            <a:rect l="l" t="t" r="r" b="b"/>
            <a:pathLst>
              <a:path w="1892023" h="1918401">
                <a:moveTo>
                  <a:pt x="0" y="0"/>
                </a:moveTo>
                <a:lnTo>
                  <a:pt x="1892022" y="0"/>
                </a:lnTo>
                <a:lnTo>
                  <a:pt x="1892022" y="1918401"/>
                </a:lnTo>
                <a:lnTo>
                  <a:pt x="0" y="1918401"/>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4938001" y="1265659"/>
            <a:ext cx="15092417" cy="1222377"/>
          </a:xfrm>
          <a:prstGeom prst="rect">
            <a:avLst/>
          </a:prstGeom>
        </p:spPr>
        <p:txBody>
          <a:bodyPr lIns="0" tIns="0" rIns="0" bIns="0" rtlCol="0" anchor="t">
            <a:spAutoFit/>
          </a:bodyPr>
          <a:lstStyle/>
          <a:p>
            <a:pPr algn="ctr">
              <a:lnSpc>
                <a:spcPts val="9799"/>
              </a:lnSpc>
            </a:pPr>
            <a:r>
              <a:rPr lang="en-US" sz="6999">
                <a:solidFill>
                  <a:srgbClr val="605048"/>
                </a:solidFill>
                <a:latin typeface="#9Slide05 VL Fadilla"/>
              </a:rPr>
              <a:t>c. Nhân vật</a:t>
            </a:r>
          </a:p>
        </p:txBody>
      </p:sp>
      <p:grpSp>
        <p:nvGrpSpPr>
          <p:cNvPr id="5" name="Group 5"/>
          <p:cNvGrpSpPr/>
          <p:nvPr/>
        </p:nvGrpSpPr>
        <p:grpSpPr>
          <a:xfrm>
            <a:off x="438783" y="2884910"/>
            <a:ext cx="17334128" cy="4693688"/>
            <a:chOff x="0" y="0"/>
            <a:chExt cx="4565367" cy="1236198"/>
          </a:xfrm>
        </p:grpSpPr>
        <p:sp>
          <p:nvSpPr>
            <p:cNvPr id="6" name="Freeform 6"/>
            <p:cNvSpPr/>
            <p:nvPr/>
          </p:nvSpPr>
          <p:spPr>
            <a:xfrm>
              <a:off x="0" y="0"/>
              <a:ext cx="4565367" cy="1236198"/>
            </a:xfrm>
            <a:custGeom>
              <a:avLst/>
              <a:gdLst/>
              <a:ahLst/>
              <a:cxnLst/>
              <a:rect l="l" t="t" r="r" b="b"/>
              <a:pathLst>
                <a:path w="4565367" h="1236198">
                  <a:moveTo>
                    <a:pt x="22778" y="0"/>
                  </a:moveTo>
                  <a:lnTo>
                    <a:pt x="4542589" y="0"/>
                  </a:lnTo>
                  <a:cubicBezTo>
                    <a:pt x="4548630" y="0"/>
                    <a:pt x="4554424" y="2400"/>
                    <a:pt x="4558695" y="6672"/>
                  </a:cubicBezTo>
                  <a:cubicBezTo>
                    <a:pt x="4562967" y="10943"/>
                    <a:pt x="4565367" y="16737"/>
                    <a:pt x="4565367" y="22778"/>
                  </a:cubicBezTo>
                  <a:lnTo>
                    <a:pt x="4565367" y="1213420"/>
                  </a:lnTo>
                  <a:cubicBezTo>
                    <a:pt x="4565367" y="1226000"/>
                    <a:pt x="4555169" y="1236198"/>
                    <a:pt x="4542589" y="1236198"/>
                  </a:cubicBezTo>
                  <a:lnTo>
                    <a:pt x="22778" y="1236198"/>
                  </a:lnTo>
                  <a:cubicBezTo>
                    <a:pt x="16737" y="1236198"/>
                    <a:pt x="10943" y="1233798"/>
                    <a:pt x="6672" y="1229526"/>
                  </a:cubicBezTo>
                  <a:cubicBezTo>
                    <a:pt x="2400" y="1225255"/>
                    <a:pt x="0" y="1219461"/>
                    <a:pt x="0" y="1213420"/>
                  </a:cubicBezTo>
                  <a:lnTo>
                    <a:pt x="0" y="22778"/>
                  </a:lnTo>
                  <a:cubicBezTo>
                    <a:pt x="0" y="16737"/>
                    <a:pt x="2400" y="10943"/>
                    <a:pt x="6672" y="6672"/>
                  </a:cubicBezTo>
                  <a:cubicBezTo>
                    <a:pt x="10943" y="2400"/>
                    <a:pt x="16737" y="0"/>
                    <a:pt x="22778" y="0"/>
                  </a:cubicBezTo>
                  <a:close/>
                </a:path>
              </a:pathLst>
            </a:custGeom>
            <a:solidFill>
              <a:srgbClr val="FFFBF2"/>
            </a:solidFill>
          </p:spPr>
          <p:txBody>
            <a:bodyPr/>
            <a:lstStyle/>
            <a:p>
              <a:endParaRPr lang="en-US"/>
            </a:p>
          </p:txBody>
        </p:sp>
        <p:sp>
          <p:nvSpPr>
            <p:cNvPr id="7" name="TextBox 7"/>
            <p:cNvSpPr txBox="1"/>
            <p:nvPr/>
          </p:nvSpPr>
          <p:spPr>
            <a:xfrm>
              <a:off x="0" y="-28575"/>
              <a:ext cx="4565367" cy="1264773"/>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438783" y="3018620"/>
            <a:ext cx="16082893" cy="2098675"/>
          </a:xfrm>
          <a:prstGeom prst="rect">
            <a:avLst/>
          </a:prstGeom>
        </p:spPr>
        <p:txBody>
          <a:bodyPr lIns="0" tIns="0" rIns="0" bIns="0" rtlCol="0" anchor="t">
            <a:spAutoFit/>
          </a:bodyPr>
          <a:lstStyle/>
          <a:p>
            <a:pPr marL="863601" lvl="1" indent="-431801" algn="just">
              <a:lnSpc>
                <a:spcPts val="5600"/>
              </a:lnSpc>
              <a:buFont typeface="Arial"/>
              <a:buChar char="•"/>
            </a:pPr>
            <a:r>
              <a:rPr lang="en-US" sz="4000" dirty="0" err="1">
                <a:solidFill>
                  <a:srgbClr val="605048"/>
                </a:solidFill>
                <a:latin typeface="Roboto Condensed"/>
              </a:rPr>
              <a:t>Lời</a:t>
            </a:r>
            <a:r>
              <a:rPr lang="en-US" sz="4000" dirty="0">
                <a:solidFill>
                  <a:srgbClr val="605048"/>
                </a:solidFill>
                <a:latin typeface="Roboto Condensed"/>
              </a:rPr>
              <a:t> </a:t>
            </a:r>
            <a:r>
              <a:rPr lang="en-US" sz="4000" dirty="0" err="1">
                <a:solidFill>
                  <a:srgbClr val="605048"/>
                </a:solidFill>
                <a:latin typeface="Roboto Condensed"/>
              </a:rPr>
              <a:t>nói</a:t>
            </a:r>
            <a:r>
              <a:rPr lang="en-US" sz="4000" dirty="0">
                <a:solidFill>
                  <a:srgbClr val="605048"/>
                </a:solidFill>
                <a:latin typeface="Roboto Condensed"/>
              </a:rPr>
              <a:t>:</a:t>
            </a:r>
            <a:r>
              <a:rPr lang="en-US" sz="4000" dirty="0">
                <a:solidFill>
                  <a:srgbClr val="605048"/>
                </a:solidFill>
                <a:latin typeface="Roboto Condensed Italics"/>
              </a:rPr>
              <a:t> “</a:t>
            </a:r>
            <a:r>
              <a:rPr lang="en-US" sz="4000" dirty="0" err="1">
                <a:solidFill>
                  <a:srgbClr val="605048"/>
                </a:solidFill>
                <a:latin typeface="Roboto Condensed Italics"/>
              </a:rPr>
              <a:t>Thưa</a:t>
            </a:r>
            <a:r>
              <a:rPr lang="en-US" sz="4000" dirty="0">
                <a:solidFill>
                  <a:srgbClr val="605048"/>
                </a:solidFill>
                <a:latin typeface="Roboto Condensed Italics"/>
              </a:rPr>
              <a:t> </a:t>
            </a:r>
            <a:r>
              <a:rPr lang="en-US" sz="4000" dirty="0" err="1">
                <a:solidFill>
                  <a:srgbClr val="605048"/>
                </a:solidFill>
                <a:latin typeface="Roboto Condensed Italics"/>
              </a:rPr>
              <a:t>Quốc</a:t>
            </a:r>
            <a:r>
              <a:rPr lang="en-US" sz="4000" dirty="0">
                <a:solidFill>
                  <a:srgbClr val="605048"/>
                </a:solidFill>
                <a:latin typeface="Roboto Condensed Italics"/>
              </a:rPr>
              <a:t> </a:t>
            </a:r>
            <a:r>
              <a:rPr lang="en-US" sz="4000" dirty="0" err="1">
                <a:solidFill>
                  <a:srgbClr val="605048"/>
                </a:solidFill>
                <a:latin typeface="Roboto Condensed Italics"/>
              </a:rPr>
              <a:t>công</a:t>
            </a:r>
            <a:r>
              <a:rPr lang="en-US" sz="4000" dirty="0">
                <a:solidFill>
                  <a:srgbClr val="605048"/>
                </a:solidFill>
                <a:latin typeface="Roboto Condensed Italics"/>
              </a:rPr>
              <a:t>, </a:t>
            </a:r>
            <a:r>
              <a:rPr lang="en-US" sz="4000" dirty="0" err="1">
                <a:solidFill>
                  <a:srgbClr val="605048"/>
                </a:solidFill>
                <a:latin typeface="Roboto Condensed Italics"/>
              </a:rPr>
              <a:t>cháu</a:t>
            </a:r>
            <a:r>
              <a:rPr lang="en-US" sz="4000" dirty="0">
                <a:solidFill>
                  <a:srgbClr val="605048"/>
                </a:solidFill>
                <a:latin typeface="Roboto Condensed Italics"/>
              </a:rPr>
              <a:t> </a:t>
            </a:r>
            <a:r>
              <a:rPr lang="en-US" sz="4000" dirty="0" err="1">
                <a:solidFill>
                  <a:srgbClr val="605048"/>
                </a:solidFill>
                <a:latin typeface="Roboto Condensed Italics"/>
              </a:rPr>
              <a:t>chỉ</a:t>
            </a:r>
            <a:r>
              <a:rPr lang="en-US" sz="4000" dirty="0">
                <a:solidFill>
                  <a:srgbClr val="605048"/>
                </a:solidFill>
                <a:latin typeface="Roboto Condensed Italics"/>
              </a:rPr>
              <a:t> </a:t>
            </a:r>
            <a:r>
              <a:rPr lang="en-US" sz="4000" dirty="0" err="1">
                <a:solidFill>
                  <a:srgbClr val="605048"/>
                </a:solidFill>
                <a:latin typeface="Roboto Condensed Italics"/>
              </a:rPr>
              <a:t>là</a:t>
            </a:r>
            <a:r>
              <a:rPr lang="en-US" sz="4000" dirty="0">
                <a:solidFill>
                  <a:srgbClr val="605048"/>
                </a:solidFill>
                <a:latin typeface="Roboto Condensed Italics"/>
              </a:rPr>
              <a:t> </a:t>
            </a:r>
            <a:r>
              <a:rPr lang="en-US" sz="4000" dirty="0" err="1">
                <a:solidFill>
                  <a:srgbClr val="605048"/>
                </a:solidFill>
                <a:latin typeface="Roboto Condensed Italics"/>
              </a:rPr>
              <a:t>thằng</a:t>
            </a:r>
            <a:r>
              <a:rPr lang="en-US" sz="4000" dirty="0">
                <a:solidFill>
                  <a:srgbClr val="605048"/>
                </a:solidFill>
                <a:latin typeface="Roboto Condensed Italics"/>
              </a:rPr>
              <a:t> </a:t>
            </a:r>
            <a:r>
              <a:rPr lang="en-US" sz="4000" dirty="0" err="1">
                <a:solidFill>
                  <a:srgbClr val="605048"/>
                </a:solidFill>
                <a:latin typeface="Roboto Condensed Italics"/>
              </a:rPr>
              <a:t>bé</a:t>
            </a:r>
            <a:r>
              <a:rPr lang="en-US" sz="4000" dirty="0">
                <a:solidFill>
                  <a:srgbClr val="605048"/>
                </a:solidFill>
                <a:latin typeface="Roboto Condensed Italics"/>
              </a:rPr>
              <a:t> </a:t>
            </a:r>
            <a:r>
              <a:rPr lang="en-US" sz="4000" dirty="0" err="1">
                <a:solidFill>
                  <a:srgbClr val="605048"/>
                </a:solidFill>
                <a:latin typeface="Roboto Condensed Italics"/>
              </a:rPr>
              <a:t>chăn</a:t>
            </a:r>
            <a:r>
              <a:rPr lang="en-US" sz="4000" dirty="0">
                <a:solidFill>
                  <a:srgbClr val="605048"/>
                </a:solidFill>
                <a:latin typeface="Roboto Condensed Italics"/>
              </a:rPr>
              <a:t> </a:t>
            </a:r>
            <a:r>
              <a:rPr lang="en-US" sz="4000" dirty="0" err="1">
                <a:solidFill>
                  <a:srgbClr val="605048"/>
                </a:solidFill>
                <a:latin typeface="Roboto Condensed Italics"/>
              </a:rPr>
              <a:t>ngựa</a:t>
            </a:r>
            <a:r>
              <a:rPr lang="en-US" sz="4000" dirty="0">
                <a:solidFill>
                  <a:srgbClr val="605048"/>
                </a:solidFill>
                <a:latin typeface="Roboto Condensed Italics"/>
              </a:rPr>
              <a:t>. </a:t>
            </a:r>
            <a:r>
              <a:rPr lang="en-US" sz="4000" dirty="0" err="1">
                <a:solidFill>
                  <a:srgbClr val="605048"/>
                </a:solidFill>
                <a:latin typeface="Roboto Condensed Italics"/>
              </a:rPr>
              <a:t>Nhưng</a:t>
            </a:r>
            <a:r>
              <a:rPr lang="en-US" sz="4000" dirty="0">
                <a:solidFill>
                  <a:srgbClr val="605048"/>
                </a:solidFill>
                <a:latin typeface="Roboto Condensed Italics"/>
              </a:rPr>
              <a:t> </a:t>
            </a:r>
            <a:r>
              <a:rPr lang="en-US" sz="4000" dirty="0" err="1">
                <a:solidFill>
                  <a:srgbClr val="605048"/>
                </a:solidFill>
                <a:latin typeface="Roboto Condensed Italics"/>
              </a:rPr>
              <a:t>bố</a:t>
            </a:r>
            <a:r>
              <a:rPr lang="en-US" sz="4000" dirty="0">
                <a:solidFill>
                  <a:srgbClr val="605048"/>
                </a:solidFill>
                <a:latin typeface="Roboto Condensed Italics"/>
              </a:rPr>
              <a:t> </a:t>
            </a:r>
            <a:r>
              <a:rPr lang="en-US" sz="4000" dirty="0" err="1">
                <a:solidFill>
                  <a:srgbClr val="605048"/>
                </a:solidFill>
                <a:latin typeface="Roboto Condensed Italics"/>
              </a:rPr>
              <a:t>cháu</a:t>
            </a:r>
            <a:r>
              <a:rPr lang="en-US" sz="4000" dirty="0">
                <a:solidFill>
                  <a:srgbClr val="605048"/>
                </a:solidFill>
                <a:latin typeface="Roboto Condensed Italics"/>
              </a:rPr>
              <a:t> </a:t>
            </a:r>
            <a:r>
              <a:rPr lang="en-US" sz="4000" dirty="0" err="1">
                <a:solidFill>
                  <a:srgbClr val="605048"/>
                </a:solidFill>
                <a:latin typeface="Roboto Condensed Italics"/>
              </a:rPr>
              <a:t>đã</a:t>
            </a:r>
            <a:r>
              <a:rPr lang="en-US" sz="4000" dirty="0">
                <a:solidFill>
                  <a:srgbClr val="605048"/>
                </a:solidFill>
                <a:latin typeface="Roboto Condensed Italics"/>
              </a:rPr>
              <a:t> </a:t>
            </a:r>
            <a:r>
              <a:rPr lang="en-US" sz="4000" dirty="0" err="1">
                <a:solidFill>
                  <a:srgbClr val="605048"/>
                </a:solidFill>
                <a:latin typeface="Roboto Condensed Italics"/>
              </a:rPr>
              <a:t>dạy</a:t>
            </a:r>
            <a:r>
              <a:rPr lang="en-US" sz="4000" dirty="0">
                <a:solidFill>
                  <a:srgbClr val="605048"/>
                </a:solidFill>
                <a:latin typeface="Roboto Condensed Italics"/>
              </a:rPr>
              <a:t> </a:t>
            </a:r>
            <a:r>
              <a:rPr lang="en-US" sz="4000" dirty="0" err="1">
                <a:solidFill>
                  <a:srgbClr val="605048"/>
                </a:solidFill>
                <a:latin typeface="Roboto Condensed Italics"/>
              </a:rPr>
              <a:t>cháu</a:t>
            </a:r>
            <a:r>
              <a:rPr lang="en-US" sz="4000" dirty="0">
                <a:solidFill>
                  <a:srgbClr val="605048"/>
                </a:solidFill>
                <a:latin typeface="Roboto Condensed Italics"/>
              </a:rPr>
              <a:t> </a:t>
            </a:r>
            <a:r>
              <a:rPr lang="en-US" sz="4000" dirty="0" err="1">
                <a:solidFill>
                  <a:srgbClr val="605048"/>
                </a:solidFill>
                <a:latin typeface="Roboto Condensed Italics"/>
              </a:rPr>
              <a:t>phải</a:t>
            </a:r>
            <a:r>
              <a:rPr lang="en-US" sz="4000" dirty="0">
                <a:solidFill>
                  <a:srgbClr val="605048"/>
                </a:solidFill>
                <a:latin typeface="Roboto Condensed Italics"/>
              </a:rPr>
              <a:t> </a:t>
            </a:r>
            <a:r>
              <a:rPr lang="en-US" sz="4000" dirty="0" err="1">
                <a:solidFill>
                  <a:srgbClr val="605048"/>
                </a:solidFill>
                <a:latin typeface="Roboto Condensed Italics"/>
              </a:rPr>
              <a:t>trung</a:t>
            </a:r>
            <a:r>
              <a:rPr lang="en-US" sz="4000" dirty="0">
                <a:solidFill>
                  <a:srgbClr val="605048"/>
                </a:solidFill>
                <a:latin typeface="Roboto Condensed Italics"/>
              </a:rPr>
              <a:t> </a:t>
            </a:r>
            <a:r>
              <a:rPr lang="en-US" sz="4000" dirty="0" err="1">
                <a:solidFill>
                  <a:srgbClr val="605048"/>
                </a:solidFill>
                <a:latin typeface="Roboto Condensed Italics"/>
              </a:rPr>
              <a:t>với</a:t>
            </a:r>
            <a:r>
              <a:rPr lang="en-US" sz="4000" dirty="0">
                <a:solidFill>
                  <a:srgbClr val="605048"/>
                </a:solidFill>
                <a:latin typeface="Roboto Condensed Italics"/>
              </a:rPr>
              <a:t> </a:t>
            </a:r>
            <a:r>
              <a:rPr lang="en-US" sz="4000" dirty="0" err="1">
                <a:solidFill>
                  <a:srgbClr val="605048"/>
                </a:solidFill>
                <a:latin typeface="Roboto Condensed Italics"/>
              </a:rPr>
              <a:t>nước</a:t>
            </a:r>
            <a:r>
              <a:rPr lang="en-US" sz="4000" dirty="0">
                <a:solidFill>
                  <a:srgbClr val="605048"/>
                </a:solidFill>
                <a:latin typeface="Roboto Condensed Italics"/>
              </a:rPr>
              <a:t>. </a:t>
            </a:r>
            <a:r>
              <a:rPr lang="en-US" sz="4000" dirty="0" err="1">
                <a:solidFill>
                  <a:srgbClr val="605048"/>
                </a:solidFill>
                <a:latin typeface="Roboto Condensed Italics"/>
              </a:rPr>
              <a:t>Dù</a:t>
            </a:r>
            <a:r>
              <a:rPr lang="en-US" sz="4000" dirty="0">
                <a:solidFill>
                  <a:srgbClr val="605048"/>
                </a:solidFill>
                <a:latin typeface="Roboto Condensed Italics"/>
              </a:rPr>
              <a:t> </a:t>
            </a:r>
            <a:r>
              <a:rPr lang="en-US" sz="4000" dirty="0" err="1">
                <a:solidFill>
                  <a:srgbClr val="605048"/>
                </a:solidFill>
                <a:latin typeface="Roboto Condensed Italics"/>
              </a:rPr>
              <a:t>có</a:t>
            </a:r>
            <a:r>
              <a:rPr lang="en-US" sz="4000" dirty="0">
                <a:solidFill>
                  <a:srgbClr val="605048"/>
                </a:solidFill>
                <a:latin typeface="Roboto Condensed Italics"/>
              </a:rPr>
              <a:t> </a:t>
            </a:r>
            <a:r>
              <a:rPr lang="en-US" sz="4000" dirty="0" err="1">
                <a:solidFill>
                  <a:srgbClr val="605048"/>
                </a:solidFill>
                <a:latin typeface="Roboto Condensed Italics"/>
              </a:rPr>
              <a:t>chết</a:t>
            </a:r>
            <a:r>
              <a:rPr lang="en-US" sz="4000" dirty="0">
                <a:solidFill>
                  <a:srgbClr val="605048"/>
                </a:solidFill>
                <a:latin typeface="Roboto Condensed Italics"/>
              </a:rPr>
              <a:t> </a:t>
            </a:r>
            <a:r>
              <a:rPr lang="en-US" sz="4000" dirty="0" err="1">
                <a:solidFill>
                  <a:srgbClr val="605048"/>
                </a:solidFill>
                <a:latin typeface="Roboto Condensed Italics"/>
              </a:rPr>
              <a:t>cho</a:t>
            </a:r>
            <a:r>
              <a:rPr lang="en-US" sz="4000" dirty="0">
                <a:solidFill>
                  <a:srgbClr val="605048"/>
                </a:solidFill>
                <a:latin typeface="Roboto Condensed Italics"/>
              </a:rPr>
              <a:t> </a:t>
            </a:r>
            <a:r>
              <a:rPr lang="en-US" sz="4000" dirty="0" err="1">
                <a:solidFill>
                  <a:srgbClr val="605048"/>
                </a:solidFill>
                <a:latin typeface="Roboto Condensed Italics"/>
              </a:rPr>
              <a:t>nước</a:t>
            </a:r>
            <a:r>
              <a:rPr lang="en-US" sz="4000" dirty="0">
                <a:solidFill>
                  <a:srgbClr val="605048"/>
                </a:solidFill>
                <a:latin typeface="Roboto Condensed Italics"/>
              </a:rPr>
              <a:t>, </a:t>
            </a:r>
            <a:r>
              <a:rPr lang="en-US" sz="4000" dirty="0" err="1">
                <a:solidFill>
                  <a:srgbClr val="605048"/>
                </a:solidFill>
                <a:latin typeface="Roboto Condensed Italics"/>
              </a:rPr>
              <a:t>cháu</a:t>
            </a:r>
            <a:r>
              <a:rPr lang="en-US" sz="4000" dirty="0">
                <a:solidFill>
                  <a:srgbClr val="605048"/>
                </a:solidFill>
                <a:latin typeface="Roboto Condensed Italics"/>
              </a:rPr>
              <a:t> </a:t>
            </a:r>
            <a:r>
              <a:rPr lang="en-US" sz="4000" dirty="0" err="1">
                <a:solidFill>
                  <a:srgbClr val="605048"/>
                </a:solidFill>
                <a:latin typeface="Roboto Condensed Italics"/>
              </a:rPr>
              <a:t>cũng</a:t>
            </a:r>
            <a:r>
              <a:rPr lang="en-US" sz="4000" dirty="0">
                <a:solidFill>
                  <a:srgbClr val="605048"/>
                </a:solidFill>
                <a:latin typeface="Roboto Condensed Italics"/>
              </a:rPr>
              <a:t> </a:t>
            </a:r>
            <a:r>
              <a:rPr lang="en-US" sz="4000" dirty="0" err="1">
                <a:solidFill>
                  <a:srgbClr val="605048"/>
                </a:solidFill>
                <a:latin typeface="Roboto Condensed Italics"/>
              </a:rPr>
              <a:t>không</a:t>
            </a:r>
            <a:r>
              <a:rPr lang="en-US" sz="4000" dirty="0">
                <a:solidFill>
                  <a:srgbClr val="605048"/>
                </a:solidFill>
                <a:latin typeface="Roboto Condensed Italics"/>
              </a:rPr>
              <a:t> </a:t>
            </a:r>
            <a:r>
              <a:rPr lang="en-US" sz="4000" dirty="0" err="1">
                <a:solidFill>
                  <a:srgbClr val="605048"/>
                </a:solidFill>
                <a:latin typeface="Roboto Condensed Italics"/>
              </a:rPr>
              <a:t>sợ</a:t>
            </a:r>
            <a:r>
              <a:rPr lang="en-US" sz="4000" dirty="0">
                <a:solidFill>
                  <a:srgbClr val="605048"/>
                </a:solidFill>
                <a:latin typeface="Roboto Condensed Italics"/>
              </a:rPr>
              <a:t>, </a:t>
            </a:r>
            <a:r>
              <a:rPr lang="en-US" sz="4000" dirty="0" err="1">
                <a:solidFill>
                  <a:srgbClr val="605048"/>
                </a:solidFill>
                <a:latin typeface="Roboto Condensed Italics"/>
              </a:rPr>
              <a:t>nhưng</a:t>
            </a:r>
            <a:r>
              <a:rPr lang="en-US" sz="4000" dirty="0">
                <a:solidFill>
                  <a:srgbClr val="605048"/>
                </a:solidFill>
                <a:latin typeface="Roboto Condensed Italics"/>
              </a:rPr>
              <a:t> </a:t>
            </a:r>
            <a:r>
              <a:rPr lang="en-US" sz="4000" dirty="0" err="1">
                <a:solidFill>
                  <a:srgbClr val="605048"/>
                </a:solidFill>
                <a:latin typeface="Roboto Condensed Italics"/>
              </a:rPr>
              <a:t>cháu</a:t>
            </a:r>
            <a:r>
              <a:rPr lang="en-US" sz="4000" dirty="0">
                <a:solidFill>
                  <a:srgbClr val="605048"/>
                </a:solidFill>
                <a:latin typeface="Roboto Condensed Italics"/>
              </a:rPr>
              <a:t> </a:t>
            </a:r>
            <a:r>
              <a:rPr lang="en-US" sz="4000" dirty="0" err="1">
                <a:solidFill>
                  <a:srgbClr val="605048"/>
                </a:solidFill>
                <a:latin typeface="Roboto Condensed Italics"/>
              </a:rPr>
              <a:t>sợ</a:t>
            </a:r>
            <a:r>
              <a:rPr lang="en-US" sz="4000" dirty="0">
                <a:solidFill>
                  <a:srgbClr val="605048"/>
                </a:solidFill>
                <a:latin typeface="Roboto Condensed Italics"/>
              </a:rPr>
              <a:t> </a:t>
            </a:r>
            <a:r>
              <a:rPr lang="en-US" sz="4000" dirty="0" err="1">
                <a:solidFill>
                  <a:srgbClr val="605048"/>
                </a:solidFill>
                <a:latin typeface="Roboto Condensed Italics"/>
              </a:rPr>
              <a:t>không</a:t>
            </a:r>
            <a:r>
              <a:rPr lang="en-US" sz="4000" dirty="0">
                <a:solidFill>
                  <a:srgbClr val="605048"/>
                </a:solidFill>
                <a:latin typeface="Roboto Condensed Italics"/>
              </a:rPr>
              <a:t> </a:t>
            </a:r>
            <a:r>
              <a:rPr lang="en-US" sz="4000" dirty="0" err="1">
                <a:solidFill>
                  <a:srgbClr val="605048"/>
                </a:solidFill>
                <a:latin typeface="Roboto Condensed Italics"/>
              </a:rPr>
              <a:t>đảm</a:t>
            </a:r>
            <a:r>
              <a:rPr lang="en-US" sz="4000" dirty="0">
                <a:solidFill>
                  <a:srgbClr val="605048"/>
                </a:solidFill>
                <a:latin typeface="Roboto Condensed Italics"/>
              </a:rPr>
              <a:t> </a:t>
            </a:r>
            <a:r>
              <a:rPr lang="en-US" sz="4000" dirty="0" err="1">
                <a:solidFill>
                  <a:srgbClr val="605048"/>
                </a:solidFill>
                <a:latin typeface="Roboto Condensed Italics"/>
              </a:rPr>
              <a:t>đương</a:t>
            </a:r>
            <a:r>
              <a:rPr lang="en-US" sz="4000" dirty="0">
                <a:solidFill>
                  <a:srgbClr val="605048"/>
                </a:solidFill>
                <a:latin typeface="Roboto Condensed Italics"/>
              </a:rPr>
              <a:t> </a:t>
            </a:r>
            <a:r>
              <a:rPr lang="en-US" sz="4000" dirty="0" err="1">
                <a:solidFill>
                  <a:srgbClr val="605048"/>
                </a:solidFill>
                <a:latin typeface="Roboto Condensed Italics"/>
              </a:rPr>
              <a:t>nổi</a:t>
            </a:r>
            <a:r>
              <a:rPr lang="en-US" sz="4000" dirty="0">
                <a:solidFill>
                  <a:srgbClr val="605048"/>
                </a:solidFill>
                <a:latin typeface="Roboto Condensed Italics"/>
              </a:rPr>
              <a:t> </a:t>
            </a:r>
            <a:r>
              <a:rPr lang="en-US" sz="4000" dirty="0" err="1">
                <a:solidFill>
                  <a:srgbClr val="605048"/>
                </a:solidFill>
                <a:latin typeface="Roboto Condensed Italics"/>
              </a:rPr>
              <a:t>việc</a:t>
            </a:r>
            <a:r>
              <a:rPr lang="en-US" sz="4000" dirty="0">
                <a:solidFill>
                  <a:srgbClr val="605048"/>
                </a:solidFill>
                <a:latin typeface="Roboto Condensed Italics"/>
              </a:rPr>
              <a:t> </a:t>
            </a:r>
            <a:r>
              <a:rPr lang="en-US" sz="4000" dirty="0" err="1">
                <a:solidFill>
                  <a:srgbClr val="605048"/>
                </a:solidFill>
                <a:latin typeface="Roboto Condensed Italics"/>
              </a:rPr>
              <a:t>này</a:t>
            </a:r>
            <a:r>
              <a:rPr lang="en-US" sz="4000" dirty="0">
                <a:solidFill>
                  <a:srgbClr val="605048"/>
                </a:solidFill>
                <a:latin typeface="Roboto Condensed Italics"/>
              </a:rPr>
              <a:t>.”</a:t>
            </a:r>
          </a:p>
        </p:txBody>
      </p:sp>
      <p:sp>
        <p:nvSpPr>
          <p:cNvPr id="10" name="TextBox 10"/>
          <p:cNvSpPr txBox="1"/>
          <p:nvPr/>
        </p:nvSpPr>
        <p:spPr>
          <a:xfrm>
            <a:off x="2166883" y="1934791"/>
            <a:ext cx="15092417" cy="790575"/>
          </a:xfrm>
          <a:prstGeom prst="rect">
            <a:avLst/>
          </a:prstGeom>
        </p:spPr>
        <p:txBody>
          <a:bodyPr lIns="0" tIns="0" rIns="0" bIns="0" rtlCol="0" anchor="t">
            <a:spAutoFit/>
          </a:bodyPr>
          <a:lstStyle/>
          <a:p>
            <a:pPr algn="ctr">
              <a:lnSpc>
                <a:spcPts val="6300"/>
              </a:lnSpc>
            </a:pPr>
            <a:r>
              <a:rPr lang="en-US" sz="4500">
                <a:solidFill>
                  <a:srgbClr val="605048"/>
                </a:solidFill>
                <a:latin typeface="Roboto Condensed Bold"/>
              </a:rPr>
              <a:t>Nhân vật Hoàng Đỗ</a:t>
            </a:r>
          </a:p>
        </p:txBody>
      </p:sp>
      <p:sp>
        <p:nvSpPr>
          <p:cNvPr id="11" name="TextBox 11"/>
          <p:cNvSpPr txBox="1"/>
          <p:nvPr/>
        </p:nvSpPr>
        <p:spPr>
          <a:xfrm>
            <a:off x="673197" y="5146029"/>
            <a:ext cx="16311218" cy="2098675"/>
          </a:xfrm>
          <a:prstGeom prst="rect">
            <a:avLst/>
          </a:prstGeom>
        </p:spPr>
        <p:txBody>
          <a:bodyPr lIns="0" tIns="0" rIns="0" bIns="0" rtlCol="0" anchor="t">
            <a:spAutoFit/>
          </a:bodyPr>
          <a:lstStyle/>
          <a:p>
            <a:pPr marL="863601" lvl="1" indent="-431801">
              <a:lnSpc>
                <a:spcPts val="5600"/>
              </a:lnSpc>
              <a:buFont typeface="Arial"/>
              <a:buChar char="•"/>
            </a:pPr>
            <a:r>
              <a:rPr lang="en-US" sz="4000" dirty="0" err="1">
                <a:solidFill>
                  <a:srgbClr val="605048"/>
                </a:solidFill>
                <a:latin typeface="Roboto Condensed"/>
              </a:rPr>
              <a:t>Suy</a:t>
            </a:r>
            <a:r>
              <a:rPr lang="en-US" sz="4000" dirty="0">
                <a:solidFill>
                  <a:srgbClr val="605048"/>
                </a:solidFill>
                <a:latin typeface="Roboto Condensed"/>
              </a:rPr>
              <a:t> </a:t>
            </a:r>
            <a:r>
              <a:rPr lang="en-US" sz="4000" dirty="0" err="1">
                <a:solidFill>
                  <a:srgbClr val="605048"/>
                </a:solidFill>
                <a:latin typeface="Roboto Condensed"/>
              </a:rPr>
              <a:t>nghĩ</a:t>
            </a:r>
            <a:r>
              <a:rPr lang="en-US" sz="4000" dirty="0">
                <a:solidFill>
                  <a:srgbClr val="605048"/>
                </a:solidFill>
                <a:latin typeface="Roboto Condensed"/>
              </a:rPr>
              <a:t>: “</a:t>
            </a:r>
            <a:r>
              <a:rPr lang="en-US" sz="4000" dirty="0" err="1">
                <a:solidFill>
                  <a:srgbClr val="605048"/>
                </a:solidFill>
                <a:latin typeface="Roboto Condensed"/>
              </a:rPr>
              <a:t>nhận</a:t>
            </a:r>
            <a:r>
              <a:rPr lang="en-US" sz="4000" dirty="0">
                <a:solidFill>
                  <a:srgbClr val="605048"/>
                </a:solidFill>
                <a:latin typeface="Roboto Condensed"/>
              </a:rPr>
              <a:t> </a:t>
            </a:r>
            <a:r>
              <a:rPr lang="en-US" sz="4000" dirty="0" err="1">
                <a:solidFill>
                  <a:srgbClr val="605048"/>
                </a:solidFill>
                <a:latin typeface="Roboto Condensed"/>
              </a:rPr>
              <a:t>viên</a:t>
            </a:r>
            <a:r>
              <a:rPr lang="en-US" sz="4000" dirty="0">
                <a:solidFill>
                  <a:srgbClr val="605048"/>
                </a:solidFill>
                <a:latin typeface="Roboto Condensed"/>
              </a:rPr>
              <a:t> </a:t>
            </a:r>
            <a:r>
              <a:rPr lang="en-US" sz="4000" dirty="0" err="1">
                <a:solidFill>
                  <a:srgbClr val="605048"/>
                </a:solidFill>
                <a:latin typeface="Roboto Condensed"/>
              </a:rPr>
              <a:t>sáp</a:t>
            </a:r>
            <a:r>
              <a:rPr lang="en-US" sz="4000" dirty="0">
                <a:solidFill>
                  <a:srgbClr val="605048"/>
                </a:solidFill>
                <a:latin typeface="Roboto Condensed"/>
              </a:rPr>
              <a:t> </a:t>
            </a:r>
            <a:r>
              <a:rPr lang="en-US" sz="4000" dirty="0" err="1">
                <a:solidFill>
                  <a:srgbClr val="605048"/>
                </a:solidFill>
                <a:latin typeface="Roboto Condensed"/>
              </a:rPr>
              <a:t>và</a:t>
            </a:r>
            <a:r>
              <a:rPr lang="en-US" sz="4000" dirty="0">
                <a:solidFill>
                  <a:srgbClr val="605048"/>
                </a:solidFill>
                <a:latin typeface="Roboto Condensed"/>
              </a:rPr>
              <a:t> </a:t>
            </a:r>
            <a:r>
              <a:rPr lang="en-US" sz="4000" dirty="0" err="1">
                <a:solidFill>
                  <a:srgbClr val="605048"/>
                </a:solidFill>
                <a:latin typeface="Roboto Condensed"/>
              </a:rPr>
              <a:t>cúi</a:t>
            </a:r>
            <a:r>
              <a:rPr lang="en-US" sz="4000" dirty="0">
                <a:solidFill>
                  <a:srgbClr val="605048"/>
                </a:solidFill>
                <a:latin typeface="Roboto Condensed"/>
              </a:rPr>
              <a:t> </a:t>
            </a:r>
            <a:r>
              <a:rPr lang="en-US" sz="4000" dirty="0" err="1">
                <a:solidFill>
                  <a:srgbClr val="605048"/>
                </a:solidFill>
                <a:latin typeface="Roboto Condensed"/>
              </a:rPr>
              <a:t>đầu</a:t>
            </a:r>
            <a:r>
              <a:rPr lang="en-US" sz="4000" dirty="0">
                <a:solidFill>
                  <a:srgbClr val="605048"/>
                </a:solidFill>
                <a:latin typeface="Roboto Condensed"/>
              </a:rPr>
              <a:t> </a:t>
            </a:r>
            <a:r>
              <a:rPr lang="en-US" sz="4000" dirty="0" err="1">
                <a:solidFill>
                  <a:srgbClr val="605048"/>
                </a:solidFill>
                <a:latin typeface="Roboto Condensed"/>
              </a:rPr>
              <a:t>nghĩ</a:t>
            </a:r>
            <a:r>
              <a:rPr lang="en-US" sz="4000" dirty="0">
                <a:solidFill>
                  <a:srgbClr val="605048"/>
                </a:solidFill>
                <a:latin typeface="Roboto Condensed"/>
              </a:rPr>
              <a:t> </a:t>
            </a:r>
            <a:r>
              <a:rPr lang="en-US" sz="4000" dirty="0" err="1">
                <a:solidFill>
                  <a:srgbClr val="605048"/>
                </a:solidFill>
                <a:latin typeface="Roboto Condensed"/>
              </a:rPr>
              <a:t>ngợi</a:t>
            </a:r>
            <a:r>
              <a:rPr lang="en-US" sz="4000" dirty="0">
                <a:solidFill>
                  <a:srgbClr val="605048"/>
                </a:solidFill>
                <a:latin typeface="Roboto Condensed"/>
              </a:rPr>
              <a:t>”</a:t>
            </a:r>
          </a:p>
          <a:p>
            <a:pPr marL="863601" lvl="1" indent="-431801">
              <a:lnSpc>
                <a:spcPts val="5600"/>
              </a:lnSpc>
              <a:buFont typeface="Arial"/>
              <a:buChar char="•"/>
            </a:pPr>
            <a:r>
              <a:rPr lang="en-US" sz="4000" dirty="0" err="1">
                <a:solidFill>
                  <a:srgbClr val="605048"/>
                </a:solidFill>
                <a:latin typeface="Roboto Condensed"/>
              </a:rPr>
              <a:t>Hành</a:t>
            </a:r>
            <a:r>
              <a:rPr lang="en-US" sz="4000" dirty="0">
                <a:solidFill>
                  <a:srgbClr val="605048"/>
                </a:solidFill>
                <a:latin typeface="Roboto Condensed"/>
              </a:rPr>
              <a:t> </a:t>
            </a:r>
            <a:r>
              <a:rPr lang="en-US" sz="4000" dirty="0" err="1">
                <a:solidFill>
                  <a:srgbClr val="605048"/>
                </a:solidFill>
                <a:latin typeface="Roboto Condensed"/>
              </a:rPr>
              <a:t>động</a:t>
            </a:r>
            <a:r>
              <a:rPr lang="en-US" sz="4000" dirty="0">
                <a:solidFill>
                  <a:srgbClr val="605048"/>
                </a:solidFill>
                <a:latin typeface="Roboto Condensed"/>
              </a:rPr>
              <a:t>: “</a:t>
            </a:r>
            <a:r>
              <a:rPr lang="en-US" sz="4000" dirty="0" err="1">
                <a:solidFill>
                  <a:srgbClr val="605048"/>
                </a:solidFill>
                <a:latin typeface="Roboto Condensed"/>
              </a:rPr>
              <a:t>sụp</a:t>
            </a:r>
            <a:r>
              <a:rPr lang="en-US" sz="4000" dirty="0">
                <a:solidFill>
                  <a:srgbClr val="605048"/>
                </a:solidFill>
                <a:latin typeface="Roboto Condensed"/>
              </a:rPr>
              <a:t> </a:t>
            </a:r>
            <a:r>
              <a:rPr lang="en-US" sz="4000" dirty="0" err="1">
                <a:solidFill>
                  <a:srgbClr val="605048"/>
                </a:solidFill>
                <a:latin typeface="Roboto Condensed"/>
              </a:rPr>
              <a:t>lạy</a:t>
            </a:r>
            <a:r>
              <a:rPr lang="en-US" sz="4000" dirty="0">
                <a:solidFill>
                  <a:srgbClr val="605048"/>
                </a:solidFill>
                <a:latin typeface="Roboto Condensed"/>
              </a:rPr>
              <a:t> </a:t>
            </a:r>
            <a:r>
              <a:rPr lang="en-US" sz="4000" dirty="0" err="1">
                <a:solidFill>
                  <a:srgbClr val="605048"/>
                </a:solidFill>
                <a:latin typeface="Roboto Condensed"/>
              </a:rPr>
              <a:t>Trần</a:t>
            </a:r>
            <a:r>
              <a:rPr lang="en-US" sz="4000" dirty="0">
                <a:solidFill>
                  <a:srgbClr val="605048"/>
                </a:solidFill>
                <a:latin typeface="Roboto Condensed"/>
              </a:rPr>
              <a:t> </a:t>
            </a:r>
            <a:r>
              <a:rPr lang="en-US" sz="4000" dirty="0" err="1">
                <a:solidFill>
                  <a:srgbClr val="605048"/>
                </a:solidFill>
                <a:latin typeface="Roboto Condensed"/>
              </a:rPr>
              <a:t>Quốc</a:t>
            </a:r>
            <a:r>
              <a:rPr lang="en-US" sz="4000" dirty="0">
                <a:solidFill>
                  <a:srgbClr val="605048"/>
                </a:solidFill>
                <a:latin typeface="Roboto Condensed"/>
              </a:rPr>
              <a:t> </a:t>
            </a:r>
            <a:r>
              <a:rPr lang="en-US" sz="4000" dirty="0" err="1">
                <a:solidFill>
                  <a:srgbClr val="605048"/>
                </a:solidFill>
                <a:latin typeface="Roboto Condensed"/>
              </a:rPr>
              <a:t>Tuấn</a:t>
            </a:r>
            <a:r>
              <a:rPr lang="en-US" sz="4000" dirty="0">
                <a:solidFill>
                  <a:srgbClr val="605048"/>
                </a:solidFill>
                <a:latin typeface="Roboto Condensed"/>
              </a:rPr>
              <a:t> </a:t>
            </a:r>
            <a:r>
              <a:rPr lang="en-US" sz="4000" dirty="0" err="1">
                <a:solidFill>
                  <a:srgbClr val="605048"/>
                </a:solidFill>
                <a:latin typeface="Roboto Condensed"/>
              </a:rPr>
              <a:t>rồi</a:t>
            </a:r>
            <a:r>
              <a:rPr lang="en-US" sz="4000" dirty="0">
                <a:solidFill>
                  <a:srgbClr val="605048"/>
                </a:solidFill>
                <a:latin typeface="Roboto Condensed"/>
              </a:rPr>
              <a:t> quay sang </a:t>
            </a:r>
            <a:r>
              <a:rPr lang="en-US" sz="4000" dirty="0" err="1">
                <a:solidFill>
                  <a:srgbClr val="605048"/>
                </a:solidFill>
                <a:latin typeface="Roboto Condensed"/>
              </a:rPr>
              <a:t>lạy</a:t>
            </a:r>
            <a:r>
              <a:rPr lang="en-US" sz="4000" dirty="0">
                <a:solidFill>
                  <a:srgbClr val="605048"/>
                </a:solidFill>
                <a:latin typeface="Roboto Condensed"/>
              </a:rPr>
              <a:t> </a:t>
            </a:r>
            <a:r>
              <a:rPr lang="en-US" sz="4000" dirty="0" err="1">
                <a:solidFill>
                  <a:srgbClr val="605048"/>
                </a:solidFill>
                <a:latin typeface="Roboto Condensed"/>
              </a:rPr>
              <a:t>từ</a:t>
            </a:r>
            <a:r>
              <a:rPr lang="en-US" sz="4000" dirty="0">
                <a:solidFill>
                  <a:srgbClr val="605048"/>
                </a:solidFill>
                <a:latin typeface="Roboto Condensed"/>
              </a:rPr>
              <a:t> </a:t>
            </a:r>
            <a:r>
              <a:rPr lang="en-US" sz="4000" dirty="0" err="1">
                <a:solidFill>
                  <a:srgbClr val="605048"/>
                </a:solidFill>
                <a:latin typeface="Roboto Condensed"/>
              </a:rPr>
              <a:t>Trần</a:t>
            </a:r>
            <a:r>
              <a:rPr lang="en-US" sz="4000" dirty="0">
                <a:solidFill>
                  <a:srgbClr val="605048"/>
                </a:solidFill>
                <a:latin typeface="Roboto Condensed"/>
              </a:rPr>
              <a:t> Bình </a:t>
            </a:r>
            <a:r>
              <a:rPr lang="en-US" sz="4000" dirty="0" err="1">
                <a:solidFill>
                  <a:srgbClr val="605048"/>
                </a:solidFill>
                <a:latin typeface="Roboto Condensed"/>
              </a:rPr>
              <a:t>Trọng</a:t>
            </a:r>
            <a:r>
              <a:rPr lang="en-US" sz="4000" dirty="0">
                <a:solidFill>
                  <a:srgbClr val="605048"/>
                </a:solidFill>
                <a:latin typeface="Roboto Condensed"/>
              </a:rPr>
              <a:t>”, “</a:t>
            </a:r>
            <a:r>
              <a:rPr lang="en-US" sz="4000" dirty="0" err="1">
                <a:solidFill>
                  <a:srgbClr val="605048"/>
                </a:solidFill>
                <a:latin typeface="Roboto Condensed"/>
              </a:rPr>
              <a:t>toan</a:t>
            </a:r>
            <a:r>
              <a:rPr lang="en-US" sz="4000" dirty="0">
                <a:solidFill>
                  <a:srgbClr val="605048"/>
                </a:solidFill>
                <a:latin typeface="Roboto Condensed"/>
              </a:rPr>
              <a:t> </a:t>
            </a:r>
            <a:r>
              <a:rPr lang="en-US" sz="4000" dirty="0" err="1">
                <a:solidFill>
                  <a:srgbClr val="605048"/>
                </a:solidFill>
                <a:latin typeface="Roboto Condensed"/>
              </a:rPr>
              <a:t>cúi</a:t>
            </a:r>
            <a:r>
              <a:rPr lang="en-US" sz="4000" dirty="0">
                <a:solidFill>
                  <a:srgbClr val="605048"/>
                </a:solidFill>
                <a:latin typeface="Roboto Condensed"/>
              </a:rPr>
              <a:t> </a:t>
            </a:r>
            <a:r>
              <a:rPr lang="en-US" sz="4000" dirty="0" err="1">
                <a:solidFill>
                  <a:srgbClr val="605048"/>
                </a:solidFill>
                <a:latin typeface="Roboto Condensed"/>
              </a:rPr>
              <a:t>lạy</a:t>
            </a:r>
            <a:r>
              <a:rPr lang="en-US" sz="4000" dirty="0">
                <a:solidFill>
                  <a:srgbClr val="605048"/>
                </a:solidFill>
                <a:latin typeface="Roboto Condensed"/>
              </a:rPr>
              <a:t> </a:t>
            </a:r>
            <a:r>
              <a:rPr lang="en-US" sz="4000" dirty="0" err="1">
                <a:solidFill>
                  <a:srgbClr val="605048"/>
                </a:solidFill>
                <a:latin typeface="Roboto Condensed"/>
              </a:rPr>
              <a:t>Trần</a:t>
            </a:r>
            <a:r>
              <a:rPr lang="en-US" sz="4000" dirty="0">
                <a:solidFill>
                  <a:srgbClr val="605048"/>
                </a:solidFill>
                <a:latin typeface="Roboto Condensed"/>
              </a:rPr>
              <a:t> Bình </a:t>
            </a:r>
            <a:r>
              <a:rPr lang="en-US" sz="4000" dirty="0" err="1">
                <a:solidFill>
                  <a:srgbClr val="605048"/>
                </a:solidFill>
                <a:latin typeface="Roboto Condensed"/>
              </a:rPr>
              <a:t>Trọng</a:t>
            </a:r>
            <a:r>
              <a:rPr lang="en-US" sz="4000" dirty="0">
                <a:solidFill>
                  <a:srgbClr val="605048"/>
                </a:solidFill>
                <a:latin typeface="Roboto Condensed"/>
              </a:rPr>
              <a:t> </a:t>
            </a:r>
            <a:r>
              <a:rPr lang="en-US" sz="4000" dirty="0" err="1">
                <a:solidFill>
                  <a:srgbClr val="605048"/>
                </a:solidFill>
                <a:latin typeface="Roboto Condensed"/>
              </a:rPr>
              <a:t>để</a:t>
            </a:r>
            <a:endParaRPr lang="en-US" sz="4000" dirty="0">
              <a:solidFill>
                <a:srgbClr val="605048"/>
              </a:solidFill>
              <a:latin typeface="Roboto Condensed"/>
            </a:endParaRPr>
          </a:p>
        </p:txBody>
      </p:sp>
      <p:sp>
        <p:nvSpPr>
          <p:cNvPr id="12" name="TextBox 12"/>
          <p:cNvSpPr txBox="1"/>
          <p:nvPr/>
        </p:nvSpPr>
        <p:spPr>
          <a:xfrm>
            <a:off x="2435939" y="8045323"/>
            <a:ext cx="7718477" cy="1393825"/>
          </a:xfrm>
          <a:prstGeom prst="rect">
            <a:avLst/>
          </a:prstGeom>
        </p:spPr>
        <p:txBody>
          <a:bodyPr lIns="0" tIns="0" rIns="0" bIns="0" rtlCol="0" anchor="t">
            <a:spAutoFit/>
          </a:bodyPr>
          <a:lstStyle/>
          <a:p>
            <a:pPr algn="just">
              <a:lnSpc>
                <a:spcPts val="5600"/>
              </a:lnSpc>
              <a:spcBef>
                <a:spcPct val="0"/>
              </a:spcBef>
            </a:pPr>
            <a:r>
              <a:rPr lang="en-US" sz="4000">
                <a:solidFill>
                  <a:srgbClr val="605048"/>
                </a:solidFill>
                <a:latin typeface="Roboto Condensed Bold Italics"/>
              </a:rPr>
              <a:t>Hoàng Đỗ tuy còn nhỏ tuổi nhưng đã có chí lớn, dũng cảm, mưu trí.</a:t>
            </a:r>
          </a:p>
        </p:txBody>
      </p:sp>
      <p:sp>
        <p:nvSpPr>
          <p:cNvPr id="13" name="Freeform 13"/>
          <p:cNvSpPr/>
          <p:nvPr/>
        </p:nvSpPr>
        <p:spPr>
          <a:xfrm rot="-6262148">
            <a:off x="796086" y="7980562"/>
            <a:ext cx="1395200" cy="1032448"/>
          </a:xfrm>
          <a:custGeom>
            <a:avLst/>
            <a:gdLst/>
            <a:ahLst/>
            <a:cxnLst/>
            <a:rect l="l" t="t" r="r" b="b"/>
            <a:pathLst>
              <a:path w="1395200" h="1032448">
                <a:moveTo>
                  <a:pt x="0" y="0"/>
                </a:moveTo>
                <a:lnTo>
                  <a:pt x="1395200" y="0"/>
                </a:lnTo>
                <a:lnTo>
                  <a:pt x="1395200" y="1032448"/>
                </a:lnTo>
                <a:lnTo>
                  <a:pt x="0" y="10324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grpSp>
        <p:nvGrpSpPr>
          <p:cNvPr id="14" name="Group 14"/>
          <p:cNvGrpSpPr>
            <a:grpSpLocks noChangeAspect="1"/>
          </p:cNvGrpSpPr>
          <p:nvPr/>
        </p:nvGrpSpPr>
        <p:grpSpPr>
          <a:xfrm rot="-630326">
            <a:off x="11828946" y="6822348"/>
            <a:ext cx="6843022" cy="4739427"/>
            <a:chOff x="0" y="0"/>
            <a:chExt cx="3429000" cy="2374900"/>
          </a:xfrm>
        </p:grpSpPr>
        <p:sp>
          <p:nvSpPr>
            <p:cNvPr id="15" name="Freeform 15"/>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3132" b="-3132"/>
              </a:stretch>
            </a:blipFill>
          </p:spPr>
          <p:txBody>
            <a:bodyPr/>
            <a:lstStyle/>
            <a:p>
              <a:endParaRPr lang="en-US"/>
            </a:p>
          </p:txBody>
        </p:sp>
        <p:sp>
          <p:nvSpPr>
            <p:cNvPr id="16" name="Freeform 16"/>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rot="199622">
            <a:off x="7634974" y="4855614"/>
            <a:ext cx="447385" cy="455933"/>
          </a:xfrm>
          <a:custGeom>
            <a:avLst/>
            <a:gdLst/>
            <a:ahLst/>
            <a:cxnLst/>
            <a:rect l="l" t="t" r="r" b="b"/>
            <a:pathLst>
              <a:path w="447385" h="455933">
                <a:moveTo>
                  <a:pt x="0" y="0"/>
                </a:moveTo>
                <a:lnTo>
                  <a:pt x="447385" y="0"/>
                </a:lnTo>
                <a:lnTo>
                  <a:pt x="447385" y="455934"/>
                </a:lnTo>
                <a:lnTo>
                  <a:pt x="0" y="455934"/>
                </a:lnTo>
                <a:lnTo>
                  <a:pt x="0" y="0"/>
                </a:lnTo>
                <a:close/>
              </a:path>
            </a:pathLst>
          </a:custGeom>
          <a:blipFill>
            <a:blip r:embed="rId2"/>
            <a:stretch>
              <a:fillRect/>
            </a:stretch>
          </a:blipFill>
        </p:spPr>
        <p:txBody>
          <a:bodyPr/>
          <a:lstStyle/>
          <a:p>
            <a:endParaRPr lang="en-US"/>
          </a:p>
        </p:txBody>
      </p:sp>
      <p:sp>
        <p:nvSpPr>
          <p:cNvPr id="12" name="Freeform 12"/>
          <p:cNvSpPr/>
          <p:nvPr/>
        </p:nvSpPr>
        <p:spPr>
          <a:xfrm rot="-68087">
            <a:off x="15709688" y="4482068"/>
            <a:ext cx="457404" cy="466145"/>
          </a:xfrm>
          <a:custGeom>
            <a:avLst/>
            <a:gdLst/>
            <a:ahLst/>
            <a:cxnLst/>
            <a:rect l="l" t="t" r="r" b="b"/>
            <a:pathLst>
              <a:path w="457404" h="466145">
                <a:moveTo>
                  <a:pt x="0" y="0"/>
                </a:moveTo>
                <a:lnTo>
                  <a:pt x="457405" y="0"/>
                </a:lnTo>
                <a:lnTo>
                  <a:pt x="457405" y="466145"/>
                </a:lnTo>
                <a:lnTo>
                  <a:pt x="0" y="466145"/>
                </a:lnTo>
                <a:lnTo>
                  <a:pt x="0" y="0"/>
                </a:lnTo>
                <a:close/>
              </a:path>
            </a:pathLst>
          </a:custGeom>
          <a:blipFill>
            <a:blip r:embed="rId2"/>
            <a:stretch>
              <a:fillRect/>
            </a:stretch>
          </a:blipFill>
        </p:spPr>
        <p:txBody>
          <a:bodyPr/>
          <a:lstStyle/>
          <a:p>
            <a:endParaRPr lang="en-US"/>
          </a:p>
        </p:txBody>
      </p:sp>
      <p:sp>
        <p:nvSpPr>
          <p:cNvPr id="13" name="Freeform 13"/>
          <p:cNvSpPr/>
          <p:nvPr/>
        </p:nvSpPr>
        <p:spPr>
          <a:xfrm>
            <a:off x="1153387" y="3800067"/>
            <a:ext cx="7099024" cy="219424"/>
          </a:xfrm>
          <a:custGeom>
            <a:avLst/>
            <a:gdLst/>
            <a:ahLst/>
            <a:cxnLst/>
            <a:rect l="l" t="t" r="r" b="b"/>
            <a:pathLst>
              <a:path w="7099024" h="219424">
                <a:moveTo>
                  <a:pt x="0" y="0"/>
                </a:moveTo>
                <a:lnTo>
                  <a:pt x="7099024" y="0"/>
                </a:lnTo>
                <a:lnTo>
                  <a:pt x="7099024" y="219424"/>
                </a:lnTo>
                <a:lnTo>
                  <a:pt x="0" y="219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TextBox 18"/>
          <p:cNvSpPr txBox="1"/>
          <p:nvPr/>
        </p:nvSpPr>
        <p:spPr>
          <a:xfrm>
            <a:off x="1579483" y="4287880"/>
            <a:ext cx="6297787" cy="2098675"/>
          </a:xfrm>
          <a:prstGeom prst="rect">
            <a:avLst/>
          </a:prstGeom>
        </p:spPr>
        <p:txBody>
          <a:bodyPr lIns="0" tIns="0" rIns="0" bIns="0" rtlCol="0" anchor="t">
            <a:spAutoFit/>
          </a:bodyPr>
          <a:lstStyle/>
          <a:p>
            <a:pPr algn="just">
              <a:lnSpc>
                <a:spcPts val="5600"/>
              </a:lnSpc>
              <a:spcBef>
                <a:spcPct val="0"/>
              </a:spcBef>
            </a:pPr>
            <a:r>
              <a:rPr lang="en-US" sz="4000" dirty="0" err="1">
                <a:solidFill>
                  <a:srgbClr val="000000"/>
                </a:solidFill>
                <a:latin typeface="Roboto Condensed"/>
              </a:rPr>
              <a:t>Ngôn</a:t>
            </a:r>
            <a:r>
              <a:rPr lang="en-US" sz="4000" dirty="0">
                <a:solidFill>
                  <a:srgbClr val="000000"/>
                </a:solidFill>
                <a:latin typeface="Roboto Condensed"/>
              </a:rPr>
              <a:t> </a:t>
            </a:r>
            <a:r>
              <a:rPr lang="en-US" sz="4000" dirty="0" err="1">
                <a:solidFill>
                  <a:srgbClr val="000000"/>
                </a:solidFill>
                <a:latin typeface="Roboto Condensed"/>
              </a:rPr>
              <a:t>ngữ</a:t>
            </a:r>
            <a:r>
              <a:rPr lang="en-US" sz="4000" dirty="0">
                <a:solidFill>
                  <a:srgbClr val="000000"/>
                </a:solidFill>
                <a:latin typeface="Roboto Condensed"/>
              </a:rPr>
              <a:t> </a:t>
            </a:r>
            <a:r>
              <a:rPr lang="en-US" sz="4000" dirty="0" err="1">
                <a:solidFill>
                  <a:srgbClr val="000000"/>
                </a:solidFill>
                <a:latin typeface="Roboto Condensed"/>
              </a:rPr>
              <a:t>phù</a:t>
            </a:r>
            <a:r>
              <a:rPr lang="en-US" sz="4000" dirty="0">
                <a:solidFill>
                  <a:srgbClr val="000000"/>
                </a:solidFill>
                <a:latin typeface="Roboto Condensed"/>
              </a:rPr>
              <a:t> </a:t>
            </a:r>
            <a:r>
              <a:rPr lang="en-US" sz="4000" dirty="0" err="1">
                <a:solidFill>
                  <a:srgbClr val="000000"/>
                </a:solidFill>
                <a:latin typeface="Roboto Condensed"/>
              </a:rPr>
              <a:t>hợp</a:t>
            </a:r>
            <a:r>
              <a:rPr lang="en-US" sz="4000" dirty="0">
                <a:solidFill>
                  <a:srgbClr val="000000"/>
                </a:solidFill>
                <a:latin typeface="Roboto Condensed"/>
              </a:rPr>
              <a:t> </a:t>
            </a:r>
            <a:r>
              <a:rPr lang="en-US" sz="4000" dirty="0" err="1">
                <a:solidFill>
                  <a:srgbClr val="000000"/>
                </a:solidFill>
                <a:latin typeface="Roboto Condensed"/>
              </a:rPr>
              <a:t>với</a:t>
            </a:r>
            <a:r>
              <a:rPr lang="en-US" sz="4000" dirty="0">
                <a:solidFill>
                  <a:srgbClr val="000000"/>
                </a:solidFill>
                <a:latin typeface="Roboto Condensed"/>
              </a:rPr>
              <a:t> </a:t>
            </a:r>
            <a:r>
              <a:rPr lang="en-US" sz="4000" dirty="0" err="1">
                <a:solidFill>
                  <a:srgbClr val="000000"/>
                </a:solidFill>
                <a:latin typeface="Roboto Condensed"/>
              </a:rPr>
              <a:t>bối</a:t>
            </a:r>
            <a:r>
              <a:rPr lang="en-US" sz="4000" dirty="0">
                <a:solidFill>
                  <a:srgbClr val="000000"/>
                </a:solidFill>
                <a:latin typeface="Roboto Condensed"/>
              </a:rPr>
              <a:t> </a:t>
            </a:r>
            <a:r>
              <a:rPr lang="en-US" sz="4000" dirty="0" err="1">
                <a:solidFill>
                  <a:srgbClr val="000000"/>
                </a:solidFill>
                <a:latin typeface="Roboto Condensed"/>
              </a:rPr>
              <a:t>cảnh</a:t>
            </a:r>
            <a:r>
              <a:rPr lang="en-US" sz="4000" dirty="0">
                <a:solidFill>
                  <a:srgbClr val="000000"/>
                </a:solidFill>
                <a:latin typeface="Roboto Condensed"/>
              </a:rPr>
              <a:t> </a:t>
            </a:r>
            <a:r>
              <a:rPr lang="en-US" sz="4000" dirty="0" err="1">
                <a:solidFill>
                  <a:srgbClr val="000000"/>
                </a:solidFill>
                <a:latin typeface="Roboto Condensed"/>
              </a:rPr>
              <a:t>của</a:t>
            </a:r>
            <a:r>
              <a:rPr lang="en-US" sz="4000" dirty="0">
                <a:solidFill>
                  <a:srgbClr val="000000"/>
                </a:solidFill>
                <a:latin typeface="Roboto Condensed"/>
              </a:rPr>
              <a:t> </a:t>
            </a:r>
            <a:r>
              <a:rPr lang="en-US" sz="4000" dirty="0" err="1">
                <a:solidFill>
                  <a:srgbClr val="000000"/>
                </a:solidFill>
                <a:latin typeface="Roboto Condensed"/>
              </a:rPr>
              <a:t>giai</a:t>
            </a:r>
            <a:r>
              <a:rPr lang="en-US" sz="4000" dirty="0">
                <a:solidFill>
                  <a:srgbClr val="000000"/>
                </a:solidFill>
                <a:latin typeface="Roboto Condensed"/>
              </a:rPr>
              <a:t> </a:t>
            </a:r>
            <a:r>
              <a:rPr lang="en-US" sz="4000" dirty="0" err="1">
                <a:solidFill>
                  <a:srgbClr val="000000"/>
                </a:solidFill>
                <a:latin typeface="Roboto Condensed"/>
              </a:rPr>
              <a:t>đoạn</a:t>
            </a:r>
            <a:r>
              <a:rPr lang="en-US" sz="4000" dirty="0">
                <a:solidFill>
                  <a:srgbClr val="000000"/>
                </a:solidFill>
                <a:latin typeface="Roboto Condensed"/>
              </a:rPr>
              <a:t> </a:t>
            </a:r>
            <a:r>
              <a:rPr lang="en-US" sz="4000" dirty="0" err="1">
                <a:solidFill>
                  <a:srgbClr val="000000"/>
                </a:solidFill>
                <a:latin typeface="Roboto Condensed"/>
              </a:rPr>
              <a:t>lịch</a:t>
            </a:r>
            <a:r>
              <a:rPr lang="en-US" sz="4000" dirty="0">
                <a:solidFill>
                  <a:srgbClr val="000000"/>
                </a:solidFill>
                <a:latin typeface="Roboto Condensed"/>
              </a:rPr>
              <a:t> </a:t>
            </a:r>
            <a:r>
              <a:rPr lang="en-US" sz="4000" dirty="0" err="1">
                <a:solidFill>
                  <a:srgbClr val="000000"/>
                </a:solidFill>
                <a:latin typeface="Roboto Condensed"/>
              </a:rPr>
              <a:t>sử</a:t>
            </a:r>
            <a:r>
              <a:rPr lang="en-US" sz="4000" dirty="0">
                <a:solidFill>
                  <a:srgbClr val="000000"/>
                </a:solidFill>
                <a:latin typeface="Roboto Condensed"/>
              </a:rPr>
              <a:t> </a:t>
            </a:r>
            <a:r>
              <a:rPr lang="en-US" sz="4000" dirty="0" err="1">
                <a:solidFill>
                  <a:srgbClr val="000000"/>
                </a:solidFill>
                <a:latin typeface="Roboto Condensed"/>
              </a:rPr>
              <a:t>thời</a:t>
            </a:r>
            <a:r>
              <a:rPr lang="en-US" sz="4000" dirty="0">
                <a:solidFill>
                  <a:srgbClr val="000000"/>
                </a:solidFill>
                <a:latin typeface="Roboto Condensed"/>
              </a:rPr>
              <a:t> </a:t>
            </a:r>
            <a:r>
              <a:rPr lang="en-US" sz="4000" dirty="0" err="1">
                <a:solidFill>
                  <a:srgbClr val="000000"/>
                </a:solidFill>
                <a:latin typeface="Roboto Condensed"/>
              </a:rPr>
              <a:t>nhà</a:t>
            </a:r>
            <a:r>
              <a:rPr lang="en-US" sz="4000" dirty="0">
                <a:solidFill>
                  <a:srgbClr val="000000"/>
                </a:solidFill>
                <a:latin typeface="Roboto Condensed"/>
              </a:rPr>
              <a:t> </a:t>
            </a:r>
            <a:r>
              <a:rPr lang="en-US" sz="4000" dirty="0" err="1">
                <a:solidFill>
                  <a:srgbClr val="000000"/>
                </a:solidFill>
                <a:latin typeface="Roboto Condensed"/>
              </a:rPr>
              <a:t>Trần</a:t>
            </a:r>
            <a:r>
              <a:rPr lang="en-US" sz="4000" dirty="0">
                <a:solidFill>
                  <a:srgbClr val="000000"/>
                </a:solidFill>
                <a:latin typeface="Roboto Condensed"/>
              </a:rPr>
              <a:t> </a:t>
            </a:r>
            <a:r>
              <a:rPr lang="en-US" sz="4000" dirty="0" err="1">
                <a:solidFill>
                  <a:srgbClr val="000000"/>
                </a:solidFill>
                <a:latin typeface="Roboto Condensed"/>
              </a:rPr>
              <a:t>mà</a:t>
            </a:r>
            <a:r>
              <a:rPr lang="en-US" sz="4000" dirty="0">
                <a:solidFill>
                  <a:srgbClr val="000000"/>
                </a:solidFill>
                <a:latin typeface="Roboto Condensed"/>
              </a:rPr>
              <a:t> </a:t>
            </a:r>
            <a:r>
              <a:rPr lang="en-US" sz="4000" dirty="0" err="1">
                <a:solidFill>
                  <a:srgbClr val="000000"/>
                </a:solidFill>
                <a:latin typeface="Roboto Condensed"/>
              </a:rPr>
              <a:t>truyện</a:t>
            </a:r>
            <a:r>
              <a:rPr lang="en-US" sz="4000" dirty="0">
                <a:solidFill>
                  <a:srgbClr val="000000"/>
                </a:solidFill>
                <a:latin typeface="Roboto Condensed"/>
              </a:rPr>
              <a:t> </a:t>
            </a:r>
            <a:r>
              <a:rPr lang="en-US" sz="4000" dirty="0" err="1">
                <a:solidFill>
                  <a:srgbClr val="000000"/>
                </a:solidFill>
                <a:latin typeface="Roboto Condensed"/>
              </a:rPr>
              <a:t>tái</a:t>
            </a:r>
            <a:r>
              <a:rPr lang="en-US" sz="4000" dirty="0">
                <a:solidFill>
                  <a:srgbClr val="000000"/>
                </a:solidFill>
                <a:latin typeface="Roboto Condensed"/>
              </a:rPr>
              <a:t> </a:t>
            </a:r>
            <a:r>
              <a:rPr lang="en-US" sz="4000" dirty="0" err="1">
                <a:solidFill>
                  <a:srgbClr val="000000"/>
                </a:solidFill>
                <a:latin typeface="Roboto Condensed"/>
              </a:rPr>
              <a:t>hiện</a:t>
            </a:r>
            <a:r>
              <a:rPr lang="en-US" sz="4000" dirty="0">
                <a:solidFill>
                  <a:srgbClr val="000000"/>
                </a:solidFill>
                <a:latin typeface="Roboto Condensed"/>
              </a:rPr>
              <a:t>. </a:t>
            </a:r>
          </a:p>
        </p:txBody>
      </p:sp>
      <p:sp>
        <p:nvSpPr>
          <p:cNvPr id="19" name="TextBox 19"/>
          <p:cNvSpPr txBox="1"/>
          <p:nvPr/>
        </p:nvSpPr>
        <p:spPr>
          <a:xfrm>
            <a:off x="10623753" y="3217532"/>
            <a:ext cx="6592307" cy="4213225"/>
          </a:xfrm>
          <a:prstGeom prst="rect">
            <a:avLst/>
          </a:prstGeom>
        </p:spPr>
        <p:txBody>
          <a:bodyPr lIns="0" tIns="0" rIns="0" bIns="0" rtlCol="0" anchor="t">
            <a:spAutoFit/>
          </a:bodyPr>
          <a:lstStyle/>
          <a:p>
            <a:pPr algn="just">
              <a:lnSpc>
                <a:spcPts val="5600"/>
              </a:lnSpc>
              <a:spcBef>
                <a:spcPct val="0"/>
              </a:spcBef>
            </a:pPr>
            <a:r>
              <a:rPr lang="en-US" sz="4000" dirty="0" err="1">
                <a:solidFill>
                  <a:srgbClr val="000000"/>
                </a:solidFill>
                <a:latin typeface="Roboto Condensed"/>
              </a:rPr>
              <a:t>Từ</a:t>
            </a:r>
            <a:r>
              <a:rPr lang="en-US" sz="4000" dirty="0">
                <a:solidFill>
                  <a:srgbClr val="000000"/>
                </a:solidFill>
                <a:latin typeface="Roboto Condensed"/>
              </a:rPr>
              <a:t> </a:t>
            </a:r>
            <a:r>
              <a:rPr lang="en-US" sz="4000" dirty="0" err="1">
                <a:solidFill>
                  <a:srgbClr val="000000"/>
                </a:solidFill>
                <a:latin typeface="Roboto Condensed"/>
              </a:rPr>
              <a:t>ngữ</a:t>
            </a:r>
            <a:r>
              <a:rPr lang="en-US" sz="4000" dirty="0">
                <a:solidFill>
                  <a:srgbClr val="000000"/>
                </a:solidFill>
                <a:latin typeface="Roboto Condensed"/>
              </a:rPr>
              <a:t> </a:t>
            </a:r>
            <a:r>
              <a:rPr lang="en-US" sz="4000" dirty="0" err="1">
                <a:solidFill>
                  <a:srgbClr val="000000"/>
                </a:solidFill>
                <a:latin typeface="Roboto Condensed"/>
              </a:rPr>
              <a:t>chỉ</a:t>
            </a:r>
            <a:r>
              <a:rPr lang="en-US" sz="4000" dirty="0">
                <a:solidFill>
                  <a:srgbClr val="000000"/>
                </a:solidFill>
                <a:latin typeface="Roboto Condensed"/>
              </a:rPr>
              <a:t> </a:t>
            </a:r>
            <a:r>
              <a:rPr lang="en-US" sz="4000" dirty="0" err="1">
                <a:solidFill>
                  <a:srgbClr val="000000"/>
                </a:solidFill>
                <a:latin typeface="Roboto Condensed"/>
              </a:rPr>
              <a:t>tước</a:t>
            </a:r>
            <a:r>
              <a:rPr lang="en-US" sz="4000" dirty="0">
                <a:solidFill>
                  <a:srgbClr val="000000"/>
                </a:solidFill>
                <a:latin typeface="Roboto Condensed"/>
              </a:rPr>
              <a:t> </a:t>
            </a:r>
            <a:r>
              <a:rPr lang="en-US" sz="4000" dirty="0" err="1">
                <a:solidFill>
                  <a:srgbClr val="000000"/>
                </a:solidFill>
                <a:latin typeface="Roboto Condensed"/>
              </a:rPr>
              <a:t>hiệu</a:t>
            </a:r>
            <a:r>
              <a:rPr lang="en-US" sz="4000" dirty="0">
                <a:solidFill>
                  <a:srgbClr val="000000"/>
                </a:solidFill>
                <a:latin typeface="Roboto Condensed"/>
              </a:rPr>
              <a:t> </a:t>
            </a:r>
            <a:r>
              <a:rPr lang="en-US" sz="4000" dirty="0" err="1">
                <a:solidFill>
                  <a:srgbClr val="000000"/>
                </a:solidFill>
                <a:latin typeface="Roboto Condensed"/>
              </a:rPr>
              <a:t>thời</a:t>
            </a:r>
            <a:r>
              <a:rPr lang="en-US" sz="4000" dirty="0">
                <a:solidFill>
                  <a:srgbClr val="000000"/>
                </a:solidFill>
                <a:latin typeface="Roboto Condensed"/>
              </a:rPr>
              <a:t> </a:t>
            </a:r>
            <a:r>
              <a:rPr lang="en-US" sz="4000" dirty="0" err="1">
                <a:solidFill>
                  <a:srgbClr val="000000"/>
                </a:solidFill>
                <a:latin typeface="Roboto Condensed"/>
              </a:rPr>
              <a:t>phong</a:t>
            </a:r>
            <a:r>
              <a:rPr lang="en-US" sz="4000" dirty="0">
                <a:solidFill>
                  <a:srgbClr val="000000"/>
                </a:solidFill>
                <a:latin typeface="Roboto Condensed"/>
              </a:rPr>
              <a:t> </a:t>
            </a:r>
            <a:r>
              <a:rPr lang="en-US" sz="4000" dirty="0" err="1">
                <a:solidFill>
                  <a:srgbClr val="000000"/>
                </a:solidFill>
                <a:latin typeface="Roboto Condensed"/>
              </a:rPr>
              <a:t>kiến</a:t>
            </a:r>
            <a:r>
              <a:rPr lang="en-US" sz="4000" dirty="0">
                <a:solidFill>
                  <a:srgbClr val="000000"/>
                </a:solidFill>
                <a:latin typeface="Roboto Condensed"/>
              </a:rPr>
              <a:t> </a:t>
            </a:r>
            <a:r>
              <a:rPr lang="en-US" sz="4000" dirty="0" err="1">
                <a:solidFill>
                  <a:srgbClr val="000000"/>
                </a:solidFill>
                <a:latin typeface="Roboto Condensed"/>
              </a:rPr>
              <a:t>như</a:t>
            </a:r>
            <a:r>
              <a:rPr lang="en-US" sz="4000" dirty="0">
                <a:solidFill>
                  <a:srgbClr val="000000"/>
                </a:solidFill>
                <a:latin typeface="Roboto Condensed"/>
              </a:rPr>
              <a:t>: </a:t>
            </a:r>
            <a:r>
              <a:rPr lang="en-US" sz="4000" dirty="0" err="1">
                <a:solidFill>
                  <a:srgbClr val="000000"/>
                </a:solidFill>
                <a:latin typeface="Roboto Condensed"/>
              </a:rPr>
              <a:t>Quốc</a:t>
            </a:r>
            <a:r>
              <a:rPr lang="en-US" sz="4000" dirty="0">
                <a:solidFill>
                  <a:srgbClr val="000000"/>
                </a:solidFill>
                <a:latin typeface="Roboto Condensed"/>
              </a:rPr>
              <a:t> </a:t>
            </a:r>
            <a:r>
              <a:rPr lang="en-US" sz="4000" dirty="0" err="1">
                <a:solidFill>
                  <a:srgbClr val="000000"/>
                </a:solidFill>
                <a:latin typeface="Roboto Condensed"/>
              </a:rPr>
              <a:t>công</a:t>
            </a:r>
            <a:r>
              <a:rPr lang="en-US" sz="4000" dirty="0">
                <a:solidFill>
                  <a:srgbClr val="000000"/>
                </a:solidFill>
                <a:latin typeface="Roboto Condensed"/>
              </a:rPr>
              <a:t>, </a:t>
            </a:r>
            <a:r>
              <a:rPr lang="en-US" sz="4000" dirty="0" err="1">
                <a:solidFill>
                  <a:srgbClr val="000000"/>
                </a:solidFill>
                <a:latin typeface="Roboto Condensed"/>
              </a:rPr>
              <a:t>Thượng</a:t>
            </a:r>
            <a:r>
              <a:rPr lang="en-US" sz="4000" dirty="0">
                <a:solidFill>
                  <a:srgbClr val="000000"/>
                </a:solidFill>
                <a:latin typeface="Roboto Condensed"/>
              </a:rPr>
              <a:t> </a:t>
            </a:r>
            <a:r>
              <a:rPr lang="en-US" sz="4000" dirty="0" err="1">
                <a:solidFill>
                  <a:srgbClr val="000000"/>
                </a:solidFill>
                <a:latin typeface="Roboto Condensed"/>
              </a:rPr>
              <a:t>tướng</a:t>
            </a:r>
            <a:r>
              <a:rPr lang="en-US" sz="4000" dirty="0">
                <a:solidFill>
                  <a:srgbClr val="000000"/>
                </a:solidFill>
                <a:latin typeface="Roboto Condensed"/>
              </a:rPr>
              <a:t> </a:t>
            </a:r>
            <a:r>
              <a:rPr lang="en-US" sz="4000" dirty="0" err="1">
                <a:solidFill>
                  <a:srgbClr val="000000"/>
                </a:solidFill>
                <a:latin typeface="Roboto Condensed"/>
              </a:rPr>
              <a:t>quân</a:t>
            </a:r>
            <a:r>
              <a:rPr lang="en-US" sz="4000" dirty="0">
                <a:solidFill>
                  <a:srgbClr val="000000"/>
                </a:solidFill>
                <a:latin typeface="Roboto Condensed"/>
              </a:rPr>
              <a:t>,... hay </a:t>
            </a:r>
            <a:r>
              <a:rPr lang="en-US" sz="4000" dirty="0" err="1">
                <a:solidFill>
                  <a:srgbClr val="000000"/>
                </a:solidFill>
                <a:latin typeface="Roboto Condensed"/>
              </a:rPr>
              <a:t>từ</a:t>
            </a:r>
            <a:r>
              <a:rPr lang="en-US" sz="4000" dirty="0">
                <a:solidFill>
                  <a:srgbClr val="000000"/>
                </a:solidFill>
                <a:latin typeface="Roboto Condensed"/>
              </a:rPr>
              <a:t> </a:t>
            </a:r>
            <a:r>
              <a:rPr lang="en-US" sz="4000" dirty="0" err="1">
                <a:solidFill>
                  <a:srgbClr val="000000"/>
                </a:solidFill>
                <a:latin typeface="Roboto Condensed"/>
              </a:rPr>
              <a:t>ngữ</a:t>
            </a:r>
            <a:r>
              <a:rPr lang="en-US" sz="4000" dirty="0">
                <a:solidFill>
                  <a:srgbClr val="000000"/>
                </a:solidFill>
                <a:latin typeface="Roboto Condensed"/>
              </a:rPr>
              <a:t> </a:t>
            </a:r>
            <a:r>
              <a:rPr lang="en-US" sz="4000" dirty="0" err="1">
                <a:solidFill>
                  <a:srgbClr val="000000"/>
                </a:solidFill>
                <a:latin typeface="Roboto Condensed"/>
              </a:rPr>
              <a:t>tái</a:t>
            </a:r>
            <a:r>
              <a:rPr lang="en-US" sz="4000" dirty="0">
                <a:solidFill>
                  <a:srgbClr val="000000"/>
                </a:solidFill>
                <a:latin typeface="Roboto Condensed"/>
              </a:rPr>
              <a:t> </a:t>
            </a:r>
            <a:r>
              <a:rPr lang="en-US" sz="4000" dirty="0" err="1">
                <a:solidFill>
                  <a:srgbClr val="000000"/>
                </a:solidFill>
                <a:latin typeface="Roboto Condensed"/>
              </a:rPr>
              <a:t>hiện</a:t>
            </a:r>
            <a:r>
              <a:rPr lang="en-US" sz="4000" dirty="0">
                <a:solidFill>
                  <a:srgbClr val="000000"/>
                </a:solidFill>
                <a:latin typeface="Roboto Condensed"/>
              </a:rPr>
              <a:t> </a:t>
            </a:r>
            <a:r>
              <a:rPr lang="en-US" sz="4000" dirty="0" err="1">
                <a:solidFill>
                  <a:srgbClr val="000000"/>
                </a:solidFill>
                <a:latin typeface="Roboto Condensed"/>
              </a:rPr>
              <a:t>được</a:t>
            </a:r>
            <a:r>
              <a:rPr lang="en-US" sz="4000" dirty="0">
                <a:solidFill>
                  <a:srgbClr val="000000"/>
                </a:solidFill>
                <a:latin typeface="Roboto Condensed"/>
              </a:rPr>
              <a:t> </a:t>
            </a:r>
            <a:r>
              <a:rPr lang="en-US" sz="4000" dirty="0" err="1">
                <a:solidFill>
                  <a:srgbClr val="000000"/>
                </a:solidFill>
                <a:latin typeface="Roboto Condensed"/>
              </a:rPr>
              <a:t>không</a:t>
            </a:r>
            <a:r>
              <a:rPr lang="en-US" sz="4000" dirty="0">
                <a:solidFill>
                  <a:srgbClr val="000000"/>
                </a:solidFill>
                <a:latin typeface="Roboto Condensed"/>
              </a:rPr>
              <a:t> </a:t>
            </a:r>
            <a:r>
              <a:rPr lang="en-US" sz="4000" dirty="0" err="1">
                <a:solidFill>
                  <a:srgbClr val="000000"/>
                </a:solidFill>
                <a:latin typeface="Roboto Condensed"/>
              </a:rPr>
              <a:t>khí</a:t>
            </a:r>
            <a:r>
              <a:rPr lang="en-US" sz="4000" dirty="0">
                <a:solidFill>
                  <a:srgbClr val="000000"/>
                </a:solidFill>
                <a:latin typeface="Roboto Condensed"/>
              </a:rPr>
              <a:t> </a:t>
            </a:r>
            <a:r>
              <a:rPr lang="en-US" sz="4000" dirty="0" err="1">
                <a:solidFill>
                  <a:srgbClr val="000000"/>
                </a:solidFill>
                <a:latin typeface="Roboto Condensed"/>
              </a:rPr>
              <a:t>thời</a:t>
            </a:r>
            <a:r>
              <a:rPr lang="en-US" sz="4000" dirty="0">
                <a:solidFill>
                  <a:srgbClr val="000000"/>
                </a:solidFill>
                <a:latin typeface="Roboto Condensed"/>
              </a:rPr>
              <a:t> </a:t>
            </a:r>
            <a:r>
              <a:rPr lang="en-US" sz="4000" dirty="0" err="1">
                <a:solidFill>
                  <a:srgbClr val="000000"/>
                </a:solidFill>
                <a:latin typeface="Roboto Condensed"/>
              </a:rPr>
              <a:t>Trần</a:t>
            </a:r>
            <a:r>
              <a:rPr lang="en-US" sz="4000" dirty="0">
                <a:solidFill>
                  <a:srgbClr val="000000"/>
                </a:solidFill>
                <a:latin typeface="Roboto Condensed"/>
              </a:rPr>
              <a:t>: con </a:t>
            </a:r>
            <a:r>
              <a:rPr lang="en-US" sz="4000" dirty="0" err="1">
                <a:solidFill>
                  <a:srgbClr val="000000"/>
                </a:solidFill>
                <a:latin typeface="Roboto Condensed"/>
              </a:rPr>
              <a:t>đường</a:t>
            </a:r>
            <a:r>
              <a:rPr lang="en-US" sz="4000" dirty="0">
                <a:solidFill>
                  <a:srgbClr val="000000"/>
                </a:solidFill>
                <a:latin typeface="Roboto Condensed"/>
              </a:rPr>
              <a:t> qua </a:t>
            </a:r>
            <a:r>
              <a:rPr lang="en-US" sz="4000" dirty="0" err="1">
                <a:solidFill>
                  <a:srgbClr val="000000"/>
                </a:solidFill>
                <a:latin typeface="Roboto Condensed"/>
              </a:rPr>
              <a:t>Màn</a:t>
            </a:r>
            <a:r>
              <a:rPr lang="en-US" sz="4000" dirty="0">
                <a:solidFill>
                  <a:srgbClr val="000000"/>
                </a:solidFill>
                <a:latin typeface="Roboto Condensed"/>
              </a:rPr>
              <a:t> </a:t>
            </a:r>
            <a:r>
              <a:rPr lang="en-US" sz="4000" dirty="0" err="1">
                <a:solidFill>
                  <a:srgbClr val="000000"/>
                </a:solidFill>
                <a:latin typeface="Roboto Condensed"/>
              </a:rPr>
              <a:t>Trò</a:t>
            </a:r>
            <a:r>
              <a:rPr lang="en-US" sz="4000" dirty="0">
                <a:solidFill>
                  <a:srgbClr val="000000"/>
                </a:solidFill>
                <a:latin typeface="Roboto Condensed"/>
              </a:rPr>
              <a:t>, </a:t>
            </a:r>
            <a:r>
              <a:rPr lang="en-US" sz="4000" dirty="0" err="1">
                <a:solidFill>
                  <a:srgbClr val="000000"/>
                </a:solidFill>
                <a:latin typeface="Roboto Condensed"/>
              </a:rPr>
              <a:t>vượt</a:t>
            </a:r>
            <a:r>
              <a:rPr lang="en-US" sz="4000" dirty="0">
                <a:solidFill>
                  <a:srgbClr val="000000"/>
                </a:solidFill>
                <a:latin typeface="Roboto Condensed"/>
              </a:rPr>
              <a:t> </a:t>
            </a:r>
            <a:r>
              <a:rPr lang="en-US" sz="4000" dirty="0" err="1">
                <a:solidFill>
                  <a:srgbClr val="000000"/>
                </a:solidFill>
                <a:latin typeface="Roboto Condensed"/>
              </a:rPr>
              <a:t>xong</a:t>
            </a:r>
            <a:r>
              <a:rPr lang="en-US" sz="4000" dirty="0">
                <a:solidFill>
                  <a:srgbClr val="000000"/>
                </a:solidFill>
                <a:latin typeface="Roboto Condensed"/>
              </a:rPr>
              <a:t> </a:t>
            </a:r>
            <a:r>
              <a:rPr lang="en-US" sz="4000" dirty="0" err="1">
                <a:solidFill>
                  <a:srgbClr val="000000"/>
                </a:solidFill>
                <a:latin typeface="Roboto Condensed"/>
              </a:rPr>
              <a:t>bãi</a:t>
            </a:r>
            <a:r>
              <a:rPr lang="en-US" sz="4000" dirty="0">
                <a:solidFill>
                  <a:srgbClr val="000000"/>
                </a:solidFill>
                <a:latin typeface="Roboto Condensed"/>
              </a:rPr>
              <a:t> </a:t>
            </a:r>
            <a:r>
              <a:rPr lang="en-US" sz="4000" dirty="0" err="1">
                <a:solidFill>
                  <a:srgbClr val="000000"/>
                </a:solidFill>
                <a:latin typeface="Roboto Condensed"/>
              </a:rPr>
              <a:t>lầy</a:t>
            </a:r>
            <a:r>
              <a:rPr lang="en-US" sz="4000" dirty="0">
                <a:solidFill>
                  <a:srgbClr val="000000"/>
                </a:solidFill>
                <a:latin typeface="Roboto Condensed"/>
              </a:rPr>
              <a:t>, </a:t>
            </a:r>
            <a:r>
              <a:rPr lang="en-US" sz="4000" dirty="0" err="1">
                <a:solidFill>
                  <a:srgbClr val="000000"/>
                </a:solidFill>
                <a:latin typeface="Roboto Condensed"/>
              </a:rPr>
              <a:t>trận</a:t>
            </a:r>
            <a:r>
              <a:rPr lang="en-US" sz="4000" dirty="0">
                <a:solidFill>
                  <a:srgbClr val="000000"/>
                </a:solidFill>
                <a:latin typeface="Roboto Condensed"/>
              </a:rPr>
              <a:t> </a:t>
            </a:r>
            <a:r>
              <a:rPr lang="en-US" sz="4000" dirty="0" err="1">
                <a:solidFill>
                  <a:srgbClr val="000000"/>
                </a:solidFill>
                <a:latin typeface="Roboto Condensed"/>
              </a:rPr>
              <a:t>phá</a:t>
            </a:r>
            <a:r>
              <a:rPr lang="en-US" sz="4000" dirty="0">
                <a:solidFill>
                  <a:srgbClr val="000000"/>
                </a:solidFill>
                <a:latin typeface="Roboto Condensed"/>
              </a:rPr>
              <a:t> </a:t>
            </a:r>
            <a:r>
              <a:rPr lang="en-US" sz="4000" dirty="0" err="1">
                <a:solidFill>
                  <a:srgbClr val="000000"/>
                </a:solidFill>
                <a:latin typeface="Roboto Condensed"/>
              </a:rPr>
              <a:t>vây</a:t>
            </a:r>
            <a:r>
              <a:rPr lang="en-US" sz="4000" dirty="0">
                <a:solidFill>
                  <a:srgbClr val="000000"/>
                </a:solidFill>
                <a:latin typeface="Roboto Condensed"/>
              </a:rPr>
              <a:t> </a:t>
            </a:r>
            <a:r>
              <a:rPr lang="en-US" sz="4000" dirty="0" err="1">
                <a:solidFill>
                  <a:srgbClr val="000000"/>
                </a:solidFill>
                <a:latin typeface="Roboto Condensed"/>
              </a:rPr>
              <a:t>ải</a:t>
            </a:r>
            <a:r>
              <a:rPr lang="en-US" sz="4000" dirty="0">
                <a:solidFill>
                  <a:srgbClr val="000000"/>
                </a:solidFill>
                <a:latin typeface="Roboto Condensed"/>
              </a:rPr>
              <a:t>.</a:t>
            </a:r>
          </a:p>
        </p:txBody>
      </p:sp>
      <p:sp>
        <p:nvSpPr>
          <p:cNvPr id="20" name="TextBox 20"/>
          <p:cNvSpPr txBox="1"/>
          <p:nvPr/>
        </p:nvSpPr>
        <p:spPr>
          <a:xfrm>
            <a:off x="-4818584" y="1265659"/>
            <a:ext cx="15092417" cy="1256754"/>
          </a:xfrm>
          <a:prstGeom prst="rect">
            <a:avLst/>
          </a:prstGeom>
        </p:spPr>
        <p:txBody>
          <a:bodyPr lIns="0" tIns="0" rIns="0" bIns="0" rtlCol="0" anchor="t">
            <a:spAutoFit/>
          </a:bodyPr>
          <a:lstStyle/>
          <a:p>
            <a:pPr algn="ctr">
              <a:lnSpc>
                <a:spcPts val="9799"/>
              </a:lnSpc>
            </a:pPr>
            <a:r>
              <a:rPr lang="en-US" sz="6999" dirty="0">
                <a:solidFill>
                  <a:srgbClr val="FF0000"/>
                </a:solidFill>
                <a:latin typeface="#9Slide05 VL Fadilla"/>
              </a:rPr>
              <a:t>d. </a:t>
            </a:r>
            <a:r>
              <a:rPr lang="en-US" sz="6999" dirty="0" err="1">
                <a:solidFill>
                  <a:srgbClr val="FF0000"/>
                </a:solidFill>
                <a:latin typeface="#9Slide05 VL Fadilla"/>
              </a:rPr>
              <a:t>Ngôn</a:t>
            </a:r>
            <a:r>
              <a:rPr lang="en-US" sz="6999" dirty="0">
                <a:solidFill>
                  <a:srgbClr val="FF0000"/>
                </a:solidFill>
                <a:latin typeface="#9Slide05 VL Fadilla"/>
              </a:rPr>
              <a:t> </a:t>
            </a:r>
            <a:r>
              <a:rPr lang="en-US" sz="6999" dirty="0" err="1">
                <a:solidFill>
                  <a:srgbClr val="FF0000"/>
                </a:solidFill>
                <a:latin typeface="#9Slide05 VL Fadilla"/>
              </a:rPr>
              <a:t>ngữ</a:t>
            </a:r>
            <a:endParaRPr lang="en-US" sz="6999" dirty="0">
              <a:solidFill>
                <a:srgbClr val="FF0000"/>
              </a:solidFill>
              <a:latin typeface="#9Slide05 VL Fadill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p:cNvSpPr/>
          <p:nvPr/>
        </p:nvSpPr>
        <p:spPr>
          <a:xfrm>
            <a:off x="1358293" y="3228608"/>
            <a:ext cx="6699780" cy="4614474"/>
          </a:xfrm>
          <a:custGeom>
            <a:avLst/>
            <a:gdLst/>
            <a:ahLst/>
            <a:cxnLst/>
            <a:rect l="l" t="t" r="r" b="b"/>
            <a:pathLst>
              <a:path w="6699780" h="4614474">
                <a:moveTo>
                  <a:pt x="0" y="0"/>
                </a:moveTo>
                <a:lnTo>
                  <a:pt x="6699780" y="0"/>
                </a:lnTo>
                <a:lnTo>
                  <a:pt x="6699780" y="4614474"/>
                </a:lnTo>
                <a:lnTo>
                  <a:pt x="0" y="4614474"/>
                </a:lnTo>
                <a:lnTo>
                  <a:pt x="0" y="0"/>
                </a:lnTo>
                <a:close/>
              </a:path>
            </a:pathLst>
          </a:custGeom>
          <a:blipFill>
            <a:blip r:embed="rId2"/>
            <a:stretch>
              <a:fillRect/>
            </a:stretch>
          </a:blipFill>
        </p:spPr>
        <p:txBody>
          <a:bodyPr/>
          <a:lstStyle/>
          <a:p>
            <a:endParaRPr lang="en-US"/>
          </a:p>
        </p:txBody>
      </p:sp>
      <p:sp>
        <p:nvSpPr>
          <p:cNvPr id="13" name="TextBox 13"/>
          <p:cNvSpPr txBox="1"/>
          <p:nvPr/>
        </p:nvSpPr>
        <p:spPr>
          <a:xfrm>
            <a:off x="-252599" y="1750816"/>
            <a:ext cx="15092417" cy="1256754"/>
          </a:xfrm>
          <a:prstGeom prst="rect">
            <a:avLst/>
          </a:prstGeom>
        </p:spPr>
        <p:txBody>
          <a:bodyPr lIns="0" tIns="0" rIns="0" bIns="0" rtlCol="0" anchor="t">
            <a:spAutoFit/>
          </a:bodyPr>
          <a:lstStyle/>
          <a:p>
            <a:pPr algn="ctr">
              <a:lnSpc>
                <a:spcPts val="9799"/>
              </a:lnSpc>
            </a:pPr>
            <a:r>
              <a:rPr lang="en-US" sz="6999" dirty="0">
                <a:solidFill>
                  <a:srgbClr val="FF0000"/>
                </a:solidFill>
                <a:latin typeface="#9Slide05 VL Fadilla"/>
              </a:rPr>
              <a:t>f. </a:t>
            </a:r>
            <a:r>
              <a:rPr lang="en-US" sz="6999" dirty="0" err="1">
                <a:solidFill>
                  <a:srgbClr val="FF0000"/>
                </a:solidFill>
                <a:latin typeface="#9Slide05 VL Fadilla"/>
              </a:rPr>
              <a:t>Bài</a:t>
            </a:r>
            <a:r>
              <a:rPr lang="en-US" sz="6999" dirty="0">
                <a:solidFill>
                  <a:srgbClr val="FF0000"/>
                </a:solidFill>
                <a:latin typeface="#9Slide05 VL Fadilla"/>
              </a:rPr>
              <a:t> </a:t>
            </a:r>
            <a:r>
              <a:rPr lang="en-US" sz="6999" dirty="0" err="1">
                <a:solidFill>
                  <a:srgbClr val="FF0000"/>
                </a:solidFill>
                <a:latin typeface="#9Slide05 VL Fadilla"/>
              </a:rPr>
              <a:t>học</a:t>
            </a:r>
            <a:r>
              <a:rPr lang="en-US" sz="6999" dirty="0">
                <a:solidFill>
                  <a:srgbClr val="FF0000"/>
                </a:solidFill>
                <a:latin typeface="#9Slide05 VL Fadilla"/>
              </a:rPr>
              <a:t> </a:t>
            </a:r>
            <a:r>
              <a:rPr lang="en-US" sz="6999" dirty="0" err="1">
                <a:solidFill>
                  <a:srgbClr val="FF0000"/>
                </a:solidFill>
                <a:latin typeface="#9Slide05 VL Fadilla"/>
              </a:rPr>
              <a:t>về</a:t>
            </a:r>
            <a:r>
              <a:rPr lang="en-US" sz="6999" dirty="0">
                <a:solidFill>
                  <a:srgbClr val="FF0000"/>
                </a:solidFill>
                <a:latin typeface="#9Slide05 VL Fadilla"/>
              </a:rPr>
              <a:t> </a:t>
            </a:r>
            <a:r>
              <a:rPr lang="en-US" sz="6999" dirty="0" err="1">
                <a:solidFill>
                  <a:srgbClr val="FF0000"/>
                </a:solidFill>
                <a:latin typeface="#9Slide05 VL Fadilla"/>
              </a:rPr>
              <a:t>cách</a:t>
            </a:r>
            <a:r>
              <a:rPr lang="en-US" sz="6999" dirty="0">
                <a:solidFill>
                  <a:srgbClr val="FF0000"/>
                </a:solidFill>
                <a:latin typeface="#9Slide05 VL Fadilla"/>
              </a:rPr>
              <a:t> </a:t>
            </a:r>
            <a:r>
              <a:rPr lang="en-US" sz="6999" dirty="0" err="1">
                <a:solidFill>
                  <a:srgbClr val="FF0000"/>
                </a:solidFill>
                <a:latin typeface="#9Slide05 VL Fadilla"/>
              </a:rPr>
              <a:t>nghĩ</a:t>
            </a:r>
            <a:r>
              <a:rPr lang="en-US" sz="6999" dirty="0">
                <a:solidFill>
                  <a:srgbClr val="FF0000"/>
                </a:solidFill>
                <a:latin typeface="#9Slide05 VL Fadilla"/>
              </a:rPr>
              <a:t>, </a:t>
            </a:r>
            <a:r>
              <a:rPr lang="en-US" sz="6999" dirty="0" err="1">
                <a:solidFill>
                  <a:srgbClr val="FF0000"/>
                </a:solidFill>
                <a:latin typeface="#9Slide05 VL Fadilla"/>
              </a:rPr>
              <a:t>cách</a:t>
            </a:r>
            <a:r>
              <a:rPr lang="en-US" sz="6999" dirty="0">
                <a:solidFill>
                  <a:srgbClr val="FF0000"/>
                </a:solidFill>
                <a:latin typeface="#9Slide05 VL Fadilla"/>
              </a:rPr>
              <a:t> </a:t>
            </a:r>
            <a:r>
              <a:rPr lang="en-US" sz="6999" dirty="0" err="1">
                <a:solidFill>
                  <a:srgbClr val="FF0000"/>
                </a:solidFill>
                <a:latin typeface="#9Slide05 VL Fadilla"/>
              </a:rPr>
              <a:t>ứng</a:t>
            </a:r>
            <a:r>
              <a:rPr lang="en-US" sz="6999" dirty="0">
                <a:solidFill>
                  <a:srgbClr val="FF0000"/>
                </a:solidFill>
                <a:latin typeface="#9Slide05 VL Fadilla"/>
              </a:rPr>
              <a:t> </a:t>
            </a:r>
            <a:r>
              <a:rPr lang="en-US" sz="6999" dirty="0" err="1">
                <a:solidFill>
                  <a:srgbClr val="FF0000"/>
                </a:solidFill>
                <a:latin typeface="#9Slide05 VL Fadilla"/>
              </a:rPr>
              <a:t>xử</a:t>
            </a:r>
            <a:endParaRPr lang="en-US" sz="6999" dirty="0">
              <a:solidFill>
                <a:srgbClr val="FF0000"/>
              </a:solidFill>
              <a:latin typeface="#9Slide05 VL Fadilla"/>
            </a:endParaRPr>
          </a:p>
        </p:txBody>
      </p:sp>
      <p:sp>
        <p:nvSpPr>
          <p:cNvPr id="15" name="TextBox 15"/>
          <p:cNvSpPr txBox="1"/>
          <p:nvPr/>
        </p:nvSpPr>
        <p:spPr>
          <a:xfrm>
            <a:off x="1803278" y="4443645"/>
            <a:ext cx="5809809" cy="2098675"/>
          </a:xfrm>
          <a:prstGeom prst="rect">
            <a:avLst/>
          </a:prstGeom>
        </p:spPr>
        <p:txBody>
          <a:bodyPr lIns="0" tIns="0" rIns="0" bIns="0" rtlCol="0" anchor="t">
            <a:spAutoFit/>
          </a:bodyPr>
          <a:lstStyle/>
          <a:p>
            <a:pPr algn="ctr">
              <a:lnSpc>
                <a:spcPts val="5600"/>
              </a:lnSpc>
              <a:spcBef>
                <a:spcPct val="0"/>
              </a:spcBef>
            </a:pPr>
            <a:r>
              <a:rPr lang="en-US" sz="4000" dirty="0" err="1">
                <a:solidFill>
                  <a:srgbClr val="3D2007"/>
                </a:solidFill>
                <a:latin typeface="Roboto Condensed"/>
              </a:rPr>
              <a:t>Trân</a:t>
            </a:r>
            <a:r>
              <a:rPr lang="en-US" sz="4000" dirty="0">
                <a:solidFill>
                  <a:srgbClr val="3D2007"/>
                </a:solidFill>
                <a:latin typeface="Roboto Condensed"/>
              </a:rPr>
              <a:t> </a:t>
            </a:r>
            <a:r>
              <a:rPr lang="en-US" sz="4000" dirty="0" err="1">
                <a:solidFill>
                  <a:srgbClr val="3D2007"/>
                </a:solidFill>
                <a:latin typeface="Roboto Condensed"/>
              </a:rPr>
              <a:t>trọng</a:t>
            </a:r>
            <a:r>
              <a:rPr lang="en-US" sz="4000" dirty="0">
                <a:solidFill>
                  <a:srgbClr val="3D2007"/>
                </a:solidFill>
                <a:latin typeface="Roboto Condensed"/>
              </a:rPr>
              <a:t>, </a:t>
            </a:r>
            <a:r>
              <a:rPr lang="en-US" sz="4000" dirty="0" err="1">
                <a:solidFill>
                  <a:srgbClr val="3D2007"/>
                </a:solidFill>
                <a:latin typeface="Roboto Condensed"/>
              </a:rPr>
              <a:t>ngợi</a:t>
            </a:r>
            <a:r>
              <a:rPr lang="en-US" sz="4000" dirty="0">
                <a:solidFill>
                  <a:srgbClr val="3D2007"/>
                </a:solidFill>
                <a:latin typeface="Roboto Condensed"/>
              </a:rPr>
              <a:t> ca, </a:t>
            </a:r>
            <a:r>
              <a:rPr lang="en-US" sz="4000" dirty="0" err="1">
                <a:solidFill>
                  <a:srgbClr val="3D2007"/>
                </a:solidFill>
                <a:latin typeface="Roboto Condensed"/>
              </a:rPr>
              <a:t>biết</a:t>
            </a:r>
            <a:r>
              <a:rPr lang="en-US" sz="4000" dirty="0">
                <a:solidFill>
                  <a:srgbClr val="3D2007"/>
                </a:solidFill>
                <a:latin typeface="Roboto Condensed"/>
              </a:rPr>
              <a:t> </a:t>
            </a:r>
            <a:r>
              <a:rPr lang="en-US" sz="4000" dirty="0" err="1">
                <a:solidFill>
                  <a:srgbClr val="3D2007"/>
                </a:solidFill>
                <a:latin typeface="Roboto Condensed"/>
              </a:rPr>
              <a:t>ơn</a:t>
            </a:r>
            <a:r>
              <a:rPr lang="en-US" sz="4000" dirty="0">
                <a:solidFill>
                  <a:srgbClr val="3D2007"/>
                </a:solidFill>
                <a:latin typeface="Roboto Condensed"/>
              </a:rPr>
              <a:t> </a:t>
            </a:r>
            <a:r>
              <a:rPr lang="en-US" sz="4000" dirty="0" err="1">
                <a:solidFill>
                  <a:srgbClr val="3D2007"/>
                </a:solidFill>
                <a:latin typeface="Roboto Condensed"/>
              </a:rPr>
              <a:t>công</a:t>
            </a:r>
            <a:r>
              <a:rPr lang="en-US" sz="4000" dirty="0">
                <a:solidFill>
                  <a:srgbClr val="3D2007"/>
                </a:solidFill>
                <a:latin typeface="Roboto Condensed"/>
              </a:rPr>
              <a:t> </a:t>
            </a:r>
            <a:r>
              <a:rPr lang="en-US" sz="4000" dirty="0" err="1">
                <a:solidFill>
                  <a:srgbClr val="3D2007"/>
                </a:solidFill>
                <a:latin typeface="Roboto Condensed"/>
              </a:rPr>
              <a:t>lao</a:t>
            </a:r>
            <a:r>
              <a:rPr lang="en-US" sz="4000" dirty="0">
                <a:solidFill>
                  <a:srgbClr val="3D2007"/>
                </a:solidFill>
                <a:latin typeface="Roboto Condensed"/>
              </a:rPr>
              <a:t> </a:t>
            </a:r>
            <a:r>
              <a:rPr lang="en-US" sz="4000" dirty="0" err="1">
                <a:solidFill>
                  <a:srgbClr val="3D2007"/>
                </a:solidFill>
                <a:latin typeface="Roboto Condensed"/>
              </a:rPr>
              <a:t>của</a:t>
            </a:r>
            <a:r>
              <a:rPr lang="en-US" sz="4000" dirty="0">
                <a:solidFill>
                  <a:srgbClr val="3D2007"/>
                </a:solidFill>
                <a:latin typeface="Roboto Condensed"/>
              </a:rPr>
              <a:t> </a:t>
            </a:r>
            <a:r>
              <a:rPr lang="en-US" sz="4000" dirty="0" err="1">
                <a:solidFill>
                  <a:srgbClr val="3D2007"/>
                </a:solidFill>
                <a:latin typeface="Roboto Condensed"/>
              </a:rPr>
              <a:t>những</a:t>
            </a:r>
            <a:r>
              <a:rPr lang="en-US" sz="4000" dirty="0">
                <a:solidFill>
                  <a:srgbClr val="3D2007"/>
                </a:solidFill>
                <a:latin typeface="Roboto Condensed"/>
              </a:rPr>
              <a:t> </a:t>
            </a:r>
            <a:r>
              <a:rPr lang="en-US" sz="4000" dirty="0" err="1">
                <a:solidFill>
                  <a:srgbClr val="3D2007"/>
                </a:solidFill>
                <a:latin typeface="Roboto Condensed"/>
              </a:rPr>
              <a:t>người</a:t>
            </a:r>
            <a:r>
              <a:rPr lang="en-US" sz="4000" dirty="0">
                <a:solidFill>
                  <a:srgbClr val="3D2007"/>
                </a:solidFill>
                <a:latin typeface="Roboto Condensed"/>
              </a:rPr>
              <a:t> </a:t>
            </a:r>
            <a:r>
              <a:rPr lang="en-US" sz="4000" dirty="0" err="1">
                <a:solidFill>
                  <a:srgbClr val="3D2007"/>
                </a:solidFill>
                <a:latin typeface="Roboto Condensed"/>
              </a:rPr>
              <a:t>anh</a:t>
            </a:r>
            <a:r>
              <a:rPr lang="en-US" sz="4000" dirty="0">
                <a:solidFill>
                  <a:srgbClr val="3D2007"/>
                </a:solidFill>
                <a:latin typeface="Roboto Condensed"/>
              </a:rPr>
              <a:t> </a:t>
            </a:r>
            <a:r>
              <a:rPr lang="en-US" sz="4000" dirty="0" err="1">
                <a:solidFill>
                  <a:srgbClr val="3D2007"/>
                </a:solidFill>
                <a:latin typeface="Roboto Condensed"/>
              </a:rPr>
              <a:t>hùng</a:t>
            </a:r>
            <a:r>
              <a:rPr lang="en-US" sz="4000" dirty="0">
                <a:solidFill>
                  <a:srgbClr val="3D2007"/>
                </a:solidFill>
                <a:latin typeface="Roboto Condensed"/>
              </a:rPr>
              <a:t> </a:t>
            </a:r>
            <a:r>
              <a:rPr lang="en-US" sz="4000" dirty="0" err="1">
                <a:solidFill>
                  <a:srgbClr val="3D2007"/>
                </a:solidFill>
                <a:latin typeface="Roboto Condensed"/>
              </a:rPr>
              <a:t>dựng</a:t>
            </a:r>
            <a:r>
              <a:rPr lang="en-US" sz="4000" dirty="0">
                <a:solidFill>
                  <a:srgbClr val="3D2007"/>
                </a:solidFill>
                <a:latin typeface="Roboto Condensed"/>
              </a:rPr>
              <a:t> </a:t>
            </a:r>
            <a:r>
              <a:rPr lang="en-US" sz="4000" dirty="0" err="1">
                <a:solidFill>
                  <a:srgbClr val="3D2007"/>
                </a:solidFill>
                <a:latin typeface="Roboto Condensed"/>
              </a:rPr>
              <a:t>nước</a:t>
            </a:r>
            <a:r>
              <a:rPr lang="en-US" sz="4000" dirty="0">
                <a:solidFill>
                  <a:srgbClr val="3D2007"/>
                </a:solidFill>
                <a:latin typeface="Roboto Condensed"/>
              </a:rPr>
              <a:t>.</a:t>
            </a:r>
          </a:p>
        </p:txBody>
      </p:sp>
      <p:sp>
        <p:nvSpPr>
          <p:cNvPr id="16" name="Freeform 16"/>
          <p:cNvSpPr/>
          <p:nvPr/>
        </p:nvSpPr>
        <p:spPr>
          <a:xfrm>
            <a:off x="9623425" y="5309729"/>
            <a:ext cx="6699780" cy="4614474"/>
          </a:xfrm>
          <a:custGeom>
            <a:avLst/>
            <a:gdLst/>
            <a:ahLst/>
            <a:cxnLst/>
            <a:rect l="l" t="t" r="r" b="b"/>
            <a:pathLst>
              <a:path w="6699780" h="4614474">
                <a:moveTo>
                  <a:pt x="0" y="0"/>
                </a:moveTo>
                <a:lnTo>
                  <a:pt x="6699780" y="0"/>
                </a:lnTo>
                <a:lnTo>
                  <a:pt x="6699780" y="4614474"/>
                </a:lnTo>
                <a:lnTo>
                  <a:pt x="0" y="4614474"/>
                </a:lnTo>
                <a:lnTo>
                  <a:pt x="0" y="0"/>
                </a:lnTo>
                <a:close/>
              </a:path>
            </a:pathLst>
          </a:custGeom>
          <a:blipFill>
            <a:blip r:embed="rId2"/>
            <a:stretch>
              <a:fillRect/>
            </a:stretch>
          </a:blipFill>
        </p:spPr>
        <p:txBody>
          <a:bodyPr/>
          <a:lstStyle/>
          <a:p>
            <a:endParaRPr lang="en-US"/>
          </a:p>
        </p:txBody>
      </p:sp>
      <p:sp>
        <p:nvSpPr>
          <p:cNvPr id="17" name="TextBox 17"/>
          <p:cNvSpPr txBox="1"/>
          <p:nvPr/>
        </p:nvSpPr>
        <p:spPr>
          <a:xfrm>
            <a:off x="10481667" y="6524766"/>
            <a:ext cx="5328111" cy="2098675"/>
          </a:xfrm>
          <a:prstGeom prst="rect">
            <a:avLst/>
          </a:prstGeom>
        </p:spPr>
        <p:txBody>
          <a:bodyPr lIns="0" tIns="0" rIns="0" bIns="0" rtlCol="0" anchor="t">
            <a:spAutoFit/>
          </a:bodyPr>
          <a:lstStyle/>
          <a:p>
            <a:pPr algn="ctr">
              <a:lnSpc>
                <a:spcPts val="5600"/>
              </a:lnSpc>
              <a:spcBef>
                <a:spcPct val="0"/>
              </a:spcBef>
            </a:pPr>
            <a:r>
              <a:rPr lang="en-US" sz="4000" dirty="0" err="1">
                <a:solidFill>
                  <a:srgbClr val="402B2B"/>
                </a:solidFill>
                <a:latin typeface="Roboto Condensed"/>
              </a:rPr>
              <a:t>Cần</a:t>
            </a:r>
            <a:r>
              <a:rPr lang="en-US" sz="4000" dirty="0">
                <a:solidFill>
                  <a:srgbClr val="402B2B"/>
                </a:solidFill>
                <a:latin typeface="Roboto Condensed"/>
              </a:rPr>
              <a:t> </a:t>
            </a:r>
            <a:r>
              <a:rPr lang="en-US" sz="4000" dirty="0" err="1">
                <a:solidFill>
                  <a:srgbClr val="402B2B"/>
                </a:solidFill>
                <a:latin typeface="Roboto Condensed"/>
              </a:rPr>
              <a:t>có</a:t>
            </a:r>
            <a:r>
              <a:rPr lang="en-US" sz="4000" dirty="0">
                <a:solidFill>
                  <a:srgbClr val="402B2B"/>
                </a:solidFill>
                <a:latin typeface="Roboto Condensed"/>
              </a:rPr>
              <a:t> ý </a:t>
            </a:r>
            <a:r>
              <a:rPr lang="en-US" sz="4000" dirty="0" err="1">
                <a:solidFill>
                  <a:srgbClr val="402B2B"/>
                </a:solidFill>
                <a:latin typeface="Roboto Condensed"/>
              </a:rPr>
              <a:t>thức</a:t>
            </a:r>
            <a:r>
              <a:rPr lang="en-US" sz="4000" dirty="0">
                <a:solidFill>
                  <a:srgbClr val="402B2B"/>
                </a:solidFill>
                <a:latin typeface="Roboto Condensed"/>
              </a:rPr>
              <a:t> </a:t>
            </a:r>
            <a:r>
              <a:rPr lang="en-US" sz="4000" dirty="0" err="1">
                <a:solidFill>
                  <a:srgbClr val="402B2B"/>
                </a:solidFill>
                <a:latin typeface="Roboto Condensed"/>
              </a:rPr>
              <a:t>trách</a:t>
            </a:r>
            <a:r>
              <a:rPr lang="en-US" sz="4000" dirty="0">
                <a:solidFill>
                  <a:srgbClr val="402B2B"/>
                </a:solidFill>
                <a:latin typeface="Roboto Condensed"/>
              </a:rPr>
              <a:t> </a:t>
            </a:r>
            <a:r>
              <a:rPr lang="en-US" sz="4000" dirty="0" err="1">
                <a:solidFill>
                  <a:srgbClr val="402B2B"/>
                </a:solidFill>
                <a:latin typeface="Roboto Condensed"/>
              </a:rPr>
              <a:t>nhiệm</a:t>
            </a:r>
            <a:r>
              <a:rPr lang="en-US" sz="4000" dirty="0">
                <a:solidFill>
                  <a:srgbClr val="402B2B"/>
                </a:solidFill>
                <a:latin typeface="Roboto Condensed"/>
              </a:rPr>
              <a:t>, </a:t>
            </a:r>
            <a:r>
              <a:rPr lang="en-US" sz="4000" dirty="0" err="1">
                <a:solidFill>
                  <a:srgbClr val="402B2B"/>
                </a:solidFill>
                <a:latin typeface="Roboto Condensed"/>
              </a:rPr>
              <a:t>nghĩa</a:t>
            </a:r>
            <a:r>
              <a:rPr lang="en-US" sz="4000" dirty="0">
                <a:solidFill>
                  <a:srgbClr val="402B2B"/>
                </a:solidFill>
                <a:latin typeface="Roboto Condensed"/>
              </a:rPr>
              <a:t> </a:t>
            </a:r>
            <a:r>
              <a:rPr lang="en-US" sz="4000" dirty="0" err="1">
                <a:solidFill>
                  <a:srgbClr val="402B2B"/>
                </a:solidFill>
                <a:latin typeface="Roboto Condensed"/>
              </a:rPr>
              <a:t>vụ</a:t>
            </a:r>
            <a:r>
              <a:rPr lang="en-US" sz="4000" dirty="0">
                <a:solidFill>
                  <a:srgbClr val="402B2B"/>
                </a:solidFill>
                <a:latin typeface="Roboto Condensed"/>
              </a:rPr>
              <a:t> </a:t>
            </a:r>
            <a:r>
              <a:rPr lang="en-US" sz="4000" dirty="0" err="1">
                <a:solidFill>
                  <a:srgbClr val="402B2B"/>
                </a:solidFill>
                <a:latin typeface="Roboto Condensed"/>
              </a:rPr>
              <a:t>của</a:t>
            </a:r>
            <a:r>
              <a:rPr lang="en-US" sz="4000" dirty="0">
                <a:solidFill>
                  <a:srgbClr val="402B2B"/>
                </a:solidFill>
                <a:latin typeface="Roboto Condensed"/>
              </a:rPr>
              <a:t> </a:t>
            </a:r>
            <a:r>
              <a:rPr lang="en-US" sz="4000" dirty="0" err="1">
                <a:solidFill>
                  <a:srgbClr val="402B2B"/>
                </a:solidFill>
                <a:latin typeface="Roboto Condensed"/>
              </a:rPr>
              <a:t>bản</a:t>
            </a:r>
            <a:r>
              <a:rPr lang="en-US" sz="4000" dirty="0">
                <a:solidFill>
                  <a:srgbClr val="402B2B"/>
                </a:solidFill>
                <a:latin typeface="Roboto Condensed"/>
              </a:rPr>
              <a:t> </a:t>
            </a:r>
            <a:r>
              <a:rPr lang="en-US" sz="4000" dirty="0" err="1">
                <a:solidFill>
                  <a:srgbClr val="402B2B"/>
                </a:solidFill>
                <a:latin typeface="Roboto Condensed"/>
              </a:rPr>
              <a:t>thân</a:t>
            </a:r>
            <a:r>
              <a:rPr lang="en-US" sz="4000" dirty="0">
                <a:solidFill>
                  <a:srgbClr val="402B2B"/>
                </a:solidFill>
                <a:latin typeface="Roboto Condensed"/>
              </a:rPr>
              <a:t> </a:t>
            </a:r>
            <a:r>
              <a:rPr lang="en-US" sz="4000" dirty="0" err="1">
                <a:solidFill>
                  <a:srgbClr val="402B2B"/>
                </a:solidFill>
                <a:latin typeface="Roboto Condensed"/>
              </a:rPr>
              <a:t>đối</a:t>
            </a:r>
            <a:r>
              <a:rPr lang="en-US" sz="4000" dirty="0">
                <a:solidFill>
                  <a:srgbClr val="402B2B"/>
                </a:solidFill>
                <a:latin typeface="Roboto Condensed"/>
              </a:rPr>
              <a:t> </a:t>
            </a:r>
            <a:r>
              <a:rPr lang="en-US" sz="4000" dirty="0" err="1">
                <a:solidFill>
                  <a:srgbClr val="402B2B"/>
                </a:solidFill>
                <a:latin typeface="Roboto Condensed"/>
              </a:rPr>
              <a:t>với</a:t>
            </a:r>
            <a:r>
              <a:rPr lang="en-US" sz="4000" dirty="0">
                <a:solidFill>
                  <a:srgbClr val="402B2B"/>
                </a:solidFill>
                <a:latin typeface="Roboto Condensed"/>
              </a:rPr>
              <a:t> </a:t>
            </a:r>
            <a:r>
              <a:rPr lang="en-US" sz="4000" dirty="0" err="1">
                <a:solidFill>
                  <a:srgbClr val="402B2B"/>
                </a:solidFill>
                <a:latin typeface="Roboto Condensed"/>
              </a:rPr>
              <a:t>đất</a:t>
            </a:r>
            <a:r>
              <a:rPr lang="en-US" sz="4000" dirty="0">
                <a:solidFill>
                  <a:srgbClr val="402B2B"/>
                </a:solidFill>
                <a:latin typeface="Roboto Condensed"/>
              </a:rPr>
              <a:t> </a:t>
            </a:r>
            <a:r>
              <a:rPr lang="en-US" sz="4000" dirty="0" err="1">
                <a:solidFill>
                  <a:srgbClr val="402B2B"/>
                </a:solidFill>
                <a:latin typeface="Roboto Condensed"/>
              </a:rPr>
              <a:t>nước</a:t>
            </a:r>
            <a:r>
              <a:rPr lang="en-US" sz="4000" dirty="0">
                <a:solidFill>
                  <a:srgbClr val="402B2B"/>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barn(inVertical)">
                                      <p:cBhvr>
                                        <p:cTn id="1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10800000" flipV="1">
            <a:off x="2223034" y="1975128"/>
            <a:ext cx="10810054" cy="7211370"/>
          </a:xfrm>
          <a:custGeom>
            <a:avLst/>
            <a:gdLst/>
            <a:ahLst/>
            <a:cxnLst/>
            <a:rect l="l" t="t" r="r" b="b"/>
            <a:pathLst>
              <a:path w="10810054" h="7211370">
                <a:moveTo>
                  <a:pt x="0" y="7211370"/>
                </a:moveTo>
                <a:lnTo>
                  <a:pt x="10810054" y="7211370"/>
                </a:lnTo>
                <a:lnTo>
                  <a:pt x="10810054" y="0"/>
                </a:lnTo>
                <a:lnTo>
                  <a:pt x="0" y="0"/>
                </a:lnTo>
                <a:lnTo>
                  <a:pt x="0" y="7211370"/>
                </a:lnTo>
                <a:close/>
              </a:path>
            </a:pathLst>
          </a:custGeom>
          <a:blipFill>
            <a:blip r:embed="rId2"/>
            <a:stretch>
              <a:fillRect/>
            </a:stretch>
          </a:blipFill>
        </p:spPr>
        <p:txBody>
          <a:bodyPr/>
          <a:lstStyle/>
          <a:p>
            <a:endParaRPr lang="en-US"/>
          </a:p>
        </p:txBody>
      </p:sp>
      <p:sp>
        <p:nvSpPr>
          <p:cNvPr id="10" name="Freeform 10"/>
          <p:cNvSpPr/>
          <p:nvPr/>
        </p:nvSpPr>
        <p:spPr>
          <a:xfrm>
            <a:off x="3806109" y="646023"/>
            <a:ext cx="1460924" cy="2058208"/>
          </a:xfrm>
          <a:custGeom>
            <a:avLst/>
            <a:gdLst/>
            <a:ahLst/>
            <a:cxnLst/>
            <a:rect l="l" t="t" r="r" b="b"/>
            <a:pathLst>
              <a:path w="1460924" h="2058208">
                <a:moveTo>
                  <a:pt x="0" y="0"/>
                </a:moveTo>
                <a:lnTo>
                  <a:pt x="1460924" y="0"/>
                </a:lnTo>
                <a:lnTo>
                  <a:pt x="1460924" y="2058208"/>
                </a:lnTo>
                <a:lnTo>
                  <a:pt x="0" y="2058208"/>
                </a:lnTo>
                <a:lnTo>
                  <a:pt x="0" y="0"/>
                </a:lnTo>
                <a:close/>
              </a:path>
            </a:pathLst>
          </a:custGeom>
          <a:blipFill>
            <a:blip r:embed="rId3"/>
            <a:stretch>
              <a:fillRect/>
            </a:stretch>
          </a:blipFill>
        </p:spPr>
        <p:txBody>
          <a:bodyPr/>
          <a:lstStyle/>
          <a:p>
            <a:endParaRPr lang="en-US"/>
          </a:p>
        </p:txBody>
      </p:sp>
      <p:sp>
        <p:nvSpPr>
          <p:cNvPr id="16" name="Freeform 16"/>
          <p:cNvSpPr/>
          <p:nvPr/>
        </p:nvSpPr>
        <p:spPr>
          <a:xfrm rot="-33560">
            <a:off x="7630924" y="1977937"/>
            <a:ext cx="578335" cy="589386"/>
          </a:xfrm>
          <a:custGeom>
            <a:avLst/>
            <a:gdLst/>
            <a:ahLst/>
            <a:cxnLst/>
            <a:rect l="l" t="t" r="r" b="b"/>
            <a:pathLst>
              <a:path w="578335" h="589386">
                <a:moveTo>
                  <a:pt x="0" y="0"/>
                </a:moveTo>
                <a:lnTo>
                  <a:pt x="578335" y="0"/>
                </a:lnTo>
                <a:lnTo>
                  <a:pt x="578335" y="589386"/>
                </a:lnTo>
                <a:lnTo>
                  <a:pt x="0" y="589386"/>
                </a:lnTo>
                <a:lnTo>
                  <a:pt x="0" y="0"/>
                </a:lnTo>
                <a:close/>
              </a:path>
            </a:pathLst>
          </a:custGeom>
          <a:blipFill>
            <a:blip r:embed="rId4"/>
            <a:stretch>
              <a:fillRect/>
            </a:stretch>
          </a:blipFill>
        </p:spPr>
        <p:txBody>
          <a:bodyPr/>
          <a:lstStyle/>
          <a:p>
            <a:endParaRPr lang="en-US"/>
          </a:p>
        </p:txBody>
      </p:sp>
      <p:sp>
        <p:nvSpPr>
          <p:cNvPr id="20" name="Freeform 20"/>
          <p:cNvSpPr/>
          <p:nvPr/>
        </p:nvSpPr>
        <p:spPr>
          <a:xfrm>
            <a:off x="0" y="260742"/>
            <a:ext cx="3043701" cy="2272630"/>
          </a:xfrm>
          <a:custGeom>
            <a:avLst/>
            <a:gdLst/>
            <a:ahLst/>
            <a:cxnLst/>
            <a:rect l="l" t="t" r="r" b="b"/>
            <a:pathLst>
              <a:path w="3043701" h="2272630">
                <a:moveTo>
                  <a:pt x="0" y="0"/>
                </a:moveTo>
                <a:lnTo>
                  <a:pt x="3043701" y="0"/>
                </a:lnTo>
                <a:lnTo>
                  <a:pt x="3043701" y="2272630"/>
                </a:lnTo>
                <a:lnTo>
                  <a:pt x="0" y="2272630"/>
                </a:lnTo>
                <a:lnTo>
                  <a:pt x="0" y="0"/>
                </a:lnTo>
                <a:close/>
              </a:path>
            </a:pathLst>
          </a:custGeom>
          <a:blipFill>
            <a:blip r:embed="rId5"/>
            <a:stretch>
              <a:fillRect/>
            </a:stretch>
          </a:blipFill>
        </p:spPr>
        <p:txBody>
          <a:bodyPr/>
          <a:lstStyle/>
          <a:p>
            <a:endParaRPr lang="en-US"/>
          </a:p>
        </p:txBody>
      </p:sp>
      <p:sp>
        <p:nvSpPr>
          <p:cNvPr id="21" name="TextBox 21"/>
          <p:cNvSpPr txBox="1"/>
          <p:nvPr/>
        </p:nvSpPr>
        <p:spPr>
          <a:xfrm>
            <a:off x="3583844" y="3170988"/>
            <a:ext cx="8088434" cy="4724400"/>
          </a:xfrm>
          <a:prstGeom prst="rect">
            <a:avLst/>
          </a:prstGeom>
        </p:spPr>
        <p:txBody>
          <a:bodyPr lIns="0" tIns="0" rIns="0" bIns="0" rtlCol="0" anchor="t">
            <a:spAutoFit/>
          </a:bodyPr>
          <a:lstStyle/>
          <a:p>
            <a:pPr algn="ctr">
              <a:lnSpc>
                <a:spcPts val="6299"/>
              </a:lnSpc>
              <a:spcBef>
                <a:spcPct val="0"/>
              </a:spcBef>
            </a:pPr>
            <a:r>
              <a:rPr lang="en-US" sz="4499" dirty="0" err="1">
                <a:solidFill>
                  <a:srgbClr val="605048"/>
                </a:solidFill>
                <a:latin typeface="Roboto Condensed"/>
              </a:rPr>
              <a:t>Đoạn</a:t>
            </a:r>
            <a:r>
              <a:rPr lang="en-US" sz="4499" dirty="0">
                <a:solidFill>
                  <a:srgbClr val="605048"/>
                </a:solidFill>
                <a:latin typeface="Roboto Condensed"/>
              </a:rPr>
              <a:t> </a:t>
            </a:r>
            <a:r>
              <a:rPr lang="en-US" sz="4499" dirty="0" err="1">
                <a:solidFill>
                  <a:srgbClr val="605048"/>
                </a:solidFill>
                <a:latin typeface="Roboto Condensed"/>
              </a:rPr>
              <a:t>trích</a:t>
            </a:r>
            <a:r>
              <a:rPr lang="en-US" sz="4499" dirty="0">
                <a:solidFill>
                  <a:srgbClr val="605048"/>
                </a:solidFill>
                <a:latin typeface="Roboto Condensed"/>
              </a:rPr>
              <a:t> </a:t>
            </a:r>
            <a:r>
              <a:rPr lang="en-US" sz="4499" dirty="0" err="1">
                <a:solidFill>
                  <a:srgbClr val="605048"/>
                </a:solidFill>
                <a:latin typeface="Roboto Condensed Italics"/>
              </a:rPr>
              <a:t>Bên</a:t>
            </a:r>
            <a:r>
              <a:rPr lang="en-US" sz="4499" dirty="0">
                <a:solidFill>
                  <a:srgbClr val="605048"/>
                </a:solidFill>
                <a:latin typeface="Roboto Condensed Italics"/>
              </a:rPr>
              <a:t> </a:t>
            </a:r>
            <a:r>
              <a:rPr lang="en-US" sz="4499" dirty="0" err="1">
                <a:solidFill>
                  <a:srgbClr val="605048"/>
                </a:solidFill>
                <a:latin typeface="Roboto Condensed Italics"/>
              </a:rPr>
              <a:t>Bờ</a:t>
            </a:r>
            <a:r>
              <a:rPr lang="en-US" sz="4499" dirty="0">
                <a:solidFill>
                  <a:srgbClr val="605048"/>
                </a:solidFill>
                <a:latin typeface="Roboto Condensed Italics"/>
              </a:rPr>
              <a:t> Thiên Mạc</a:t>
            </a:r>
            <a:r>
              <a:rPr lang="en-US" sz="4499" dirty="0">
                <a:solidFill>
                  <a:srgbClr val="605048"/>
                </a:solidFill>
                <a:latin typeface="Roboto Condensed"/>
              </a:rPr>
              <a:t> </a:t>
            </a:r>
            <a:r>
              <a:rPr lang="en-US" sz="4499" dirty="0" err="1">
                <a:solidFill>
                  <a:srgbClr val="605048"/>
                </a:solidFill>
                <a:latin typeface="Roboto Condensed"/>
              </a:rPr>
              <a:t>giúp</a:t>
            </a:r>
            <a:r>
              <a:rPr lang="en-US" sz="4499" dirty="0">
                <a:solidFill>
                  <a:srgbClr val="605048"/>
                </a:solidFill>
                <a:latin typeface="Roboto Condensed"/>
              </a:rPr>
              <a:t> </a:t>
            </a:r>
            <a:r>
              <a:rPr lang="en-US" sz="4499" dirty="0" err="1">
                <a:solidFill>
                  <a:srgbClr val="605048"/>
                </a:solidFill>
                <a:latin typeface="Roboto Condensed"/>
              </a:rPr>
              <a:t>em</a:t>
            </a:r>
            <a:r>
              <a:rPr lang="en-US" sz="4499" dirty="0">
                <a:solidFill>
                  <a:srgbClr val="605048"/>
                </a:solidFill>
                <a:latin typeface="Roboto Condensed"/>
              </a:rPr>
              <a:t> </a:t>
            </a:r>
            <a:r>
              <a:rPr lang="en-US" sz="4499" dirty="0" err="1">
                <a:solidFill>
                  <a:srgbClr val="605048"/>
                </a:solidFill>
                <a:latin typeface="Roboto Condensed"/>
              </a:rPr>
              <a:t>hiểu</a:t>
            </a:r>
            <a:r>
              <a:rPr lang="en-US" sz="4499" dirty="0">
                <a:solidFill>
                  <a:srgbClr val="605048"/>
                </a:solidFill>
                <a:latin typeface="Roboto Condensed"/>
              </a:rPr>
              <a:t> </a:t>
            </a:r>
            <a:r>
              <a:rPr lang="en-US" sz="4499" dirty="0" err="1">
                <a:solidFill>
                  <a:srgbClr val="605048"/>
                </a:solidFill>
                <a:latin typeface="Roboto Condensed"/>
              </a:rPr>
              <a:t>thêm</a:t>
            </a:r>
            <a:r>
              <a:rPr lang="en-US" sz="4499" dirty="0">
                <a:solidFill>
                  <a:srgbClr val="605048"/>
                </a:solidFill>
                <a:latin typeface="Roboto Condensed"/>
              </a:rPr>
              <a:t> </a:t>
            </a:r>
            <a:r>
              <a:rPr lang="en-US" sz="4499" dirty="0" err="1">
                <a:solidFill>
                  <a:srgbClr val="605048"/>
                </a:solidFill>
                <a:latin typeface="Roboto Condensed"/>
              </a:rPr>
              <a:t>được</a:t>
            </a:r>
            <a:r>
              <a:rPr lang="en-US" sz="4499" dirty="0">
                <a:solidFill>
                  <a:srgbClr val="605048"/>
                </a:solidFill>
                <a:latin typeface="Roboto Condensed"/>
              </a:rPr>
              <a:t> </a:t>
            </a:r>
            <a:r>
              <a:rPr lang="en-US" sz="4499" dirty="0" err="1">
                <a:solidFill>
                  <a:srgbClr val="605048"/>
                </a:solidFill>
                <a:latin typeface="Roboto Condensed"/>
              </a:rPr>
              <a:t>gì</a:t>
            </a:r>
            <a:r>
              <a:rPr lang="en-US" sz="4499" dirty="0">
                <a:solidFill>
                  <a:srgbClr val="605048"/>
                </a:solidFill>
                <a:latin typeface="Roboto Condensed"/>
              </a:rPr>
              <a:t> </a:t>
            </a:r>
            <a:r>
              <a:rPr lang="en-US" sz="4499" dirty="0" err="1">
                <a:solidFill>
                  <a:srgbClr val="605048"/>
                </a:solidFill>
                <a:latin typeface="Roboto Condensed"/>
              </a:rPr>
              <a:t>về</a:t>
            </a:r>
            <a:r>
              <a:rPr lang="en-US" sz="4499" dirty="0">
                <a:solidFill>
                  <a:srgbClr val="605048"/>
                </a:solidFill>
                <a:latin typeface="Roboto Condensed"/>
              </a:rPr>
              <a:t> </a:t>
            </a:r>
            <a:r>
              <a:rPr lang="en-US" sz="4499" dirty="0" err="1">
                <a:solidFill>
                  <a:srgbClr val="605048"/>
                </a:solidFill>
                <a:latin typeface="Roboto Condensed"/>
              </a:rPr>
              <a:t>tấm</a:t>
            </a:r>
            <a:r>
              <a:rPr lang="en-US" sz="4499" dirty="0">
                <a:solidFill>
                  <a:srgbClr val="605048"/>
                </a:solidFill>
                <a:latin typeface="Roboto Condensed"/>
              </a:rPr>
              <a:t> </a:t>
            </a:r>
            <a:r>
              <a:rPr lang="en-US" sz="4499" dirty="0" err="1">
                <a:solidFill>
                  <a:srgbClr val="605048"/>
                </a:solidFill>
                <a:latin typeface="Roboto Condensed"/>
              </a:rPr>
              <a:t>lòng</a:t>
            </a:r>
            <a:r>
              <a:rPr lang="en-US" sz="4499" dirty="0">
                <a:solidFill>
                  <a:srgbClr val="605048"/>
                </a:solidFill>
                <a:latin typeface="Roboto Condensed"/>
              </a:rPr>
              <a:t> </a:t>
            </a:r>
            <a:r>
              <a:rPr lang="en-US" sz="4499" dirty="0" err="1">
                <a:solidFill>
                  <a:srgbClr val="605048"/>
                </a:solidFill>
                <a:latin typeface="Roboto Condensed"/>
              </a:rPr>
              <a:t>của</a:t>
            </a:r>
            <a:r>
              <a:rPr lang="en-US" sz="4499" dirty="0">
                <a:solidFill>
                  <a:srgbClr val="605048"/>
                </a:solidFill>
                <a:latin typeface="Roboto Condensed"/>
              </a:rPr>
              <a:t> </a:t>
            </a:r>
            <a:r>
              <a:rPr lang="en-US" sz="4499" dirty="0" err="1">
                <a:solidFill>
                  <a:srgbClr val="605048"/>
                </a:solidFill>
                <a:latin typeface="Roboto Condensed"/>
              </a:rPr>
              <a:t>những</a:t>
            </a:r>
            <a:r>
              <a:rPr lang="en-US" sz="4499" dirty="0">
                <a:solidFill>
                  <a:srgbClr val="605048"/>
                </a:solidFill>
                <a:latin typeface="Roboto Condensed"/>
              </a:rPr>
              <a:t> </a:t>
            </a:r>
            <a:r>
              <a:rPr lang="en-US" sz="4499" dirty="0" err="1">
                <a:solidFill>
                  <a:srgbClr val="605048"/>
                </a:solidFill>
                <a:latin typeface="Roboto Condensed"/>
              </a:rPr>
              <a:t>người</a:t>
            </a:r>
            <a:r>
              <a:rPr lang="en-US" sz="4499" dirty="0">
                <a:solidFill>
                  <a:srgbClr val="605048"/>
                </a:solidFill>
                <a:latin typeface="Roboto Condensed"/>
              </a:rPr>
              <a:t> con </a:t>
            </a:r>
            <a:r>
              <a:rPr lang="en-US" sz="4499" dirty="0" err="1">
                <a:solidFill>
                  <a:srgbClr val="605048"/>
                </a:solidFill>
                <a:latin typeface="Roboto Condensed"/>
              </a:rPr>
              <a:t>nước</a:t>
            </a:r>
            <a:r>
              <a:rPr lang="en-US" sz="4499" dirty="0">
                <a:solidFill>
                  <a:srgbClr val="605048"/>
                </a:solidFill>
                <a:latin typeface="Roboto Condensed"/>
              </a:rPr>
              <a:t> Việt </a:t>
            </a:r>
            <a:r>
              <a:rPr lang="en-US" sz="4499" dirty="0" err="1">
                <a:solidFill>
                  <a:srgbClr val="605048"/>
                </a:solidFill>
                <a:latin typeface="Roboto Condensed"/>
              </a:rPr>
              <a:t>khi</a:t>
            </a:r>
            <a:r>
              <a:rPr lang="en-US" sz="4499" dirty="0">
                <a:solidFill>
                  <a:srgbClr val="605048"/>
                </a:solidFill>
                <a:latin typeface="Roboto Condensed"/>
              </a:rPr>
              <a:t> </a:t>
            </a:r>
            <a:r>
              <a:rPr lang="en-US" sz="4499" dirty="0" err="1">
                <a:solidFill>
                  <a:srgbClr val="605048"/>
                </a:solidFill>
                <a:latin typeface="Roboto Condensed"/>
              </a:rPr>
              <a:t>đất</a:t>
            </a:r>
            <a:r>
              <a:rPr lang="en-US" sz="4499" dirty="0">
                <a:solidFill>
                  <a:srgbClr val="605048"/>
                </a:solidFill>
                <a:latin typeface="Roboto Condensed"/>
              </a:rPr>
              <a:t> </a:t>
            </a:r>
            <a:r>
              <a:rPr lang="en-US" sz="4499" dirty="0" err="1">
                <a:solidFill>
                  <a:srgbClr val="605048"/>
                </a:solidFill>
                <a:latin typeface="Roboto Condensed"/>
              </a:rPr>
              <a:t>nước</a:t>
            </a:r>
            <a:r>
              <a:rPr lang="en-US" sz="4499" dirty="0">
                <a:solidFill>
                  <a:srgbClr val="605048"/>
                </a:solidFill>
                <a:latin typeface="Roboto Condensed"/>
              </a:rPr>
              <a:t> </a:t>
            </a:r>
            <a:r>
              <a:rPr lang="en-US" sz="4499" dirty="0" err="1">
                <a:solidFill>
                  <a:srgbClr val="605048"/>
                </a:solidFill>
                <a:latin typeface="Roboto Condensed"/>
              </a:rPr>
              <a:t>có</a:t>
            </a:r>
            <a:r>
              <a:rPr lang="en-US" sz="4499" dirty="0">
                <a:solidFill>
                  <a:srgbClr val="605048"/>
                </a:solidFill>
                <a:latin typeface="Roboto Condensed"/>
              </a:rPr>
              <a:t> </a:t>
            </a:r>
            <a:r>
              <a:rPr lang="en-US" sz="4499" dirty="0" err="1">
                <a:solidFill>
                  <a:srgbClr val="605048"/>
                </a:solidFill>
                <a:latin typeface="Roboto Condensed"/>
              </a:rPr>
              <a:t>giặc</a:t>
            </a:r>
            <a:r>
              <a:rPr lang="en-US" sz="4499" dirty="0">
                <a:solidFill>
                  <a:srgbClr val="605048"/>
                </a:solidFill>
                <a:latin typeface="Roboto Condensed"/>
              </a:rPr>
              <a:t> </a:t>
            </a:r>
            <a:r>
              <a:rPr lang="en-US" sz="4499" dirty="0" err="1">
                <a:solidFill>
                  <a:srgbClr val="605048"/>
                </a:solidFill>
                <a:latin typeface="Roboto Condensed"/>
              </a:rPr>
              <a:t>ngoại</a:t>
            </a:r>
            <a:r>
              <a:rPr lang="en-US" sz="4499" dirty="0">
                <a:solidFill>
                  <a:srgbClr val="605048"/>
                </a:solidFill>
                <a:latin typeface="Roboto Condensed"/>
              </a:rPr>
              <a:t> </a:t>
            </a:r>
            <a:r>
              <a:rPr lang="en-US" sz="4499" dirty="0" err="1">
                <a:solidFill>
                  <a:srgbClr val="605048"/>
                </a:solidFill>
                <a:latin typeface="Roboto Condensed"/>
              </a:rPr>
              <a:t>xâm</a:t>
            </a:r>
            <a:r>
              <a:rPr lang="en-US" sz="4499" dirty="0">
                <a:solidFill>
                  <a:srgbClr val="605048"/>
                </a:solidFill>
                <a:latin typeface="Roboto Condensed"/>
              </a:rPr>
              <a:t>? Theo </a:t>
            </a:r>
            <a:r>
              <a:rPr lang="en-US" sz="4499" dirty="0" err="1">
                <a:solidFill>
                  <a:srgbClr val="605048"/>
                </a:solidFill>
                <a:latin typeface="Roboto Condensed"/>
              </a:rPr>
              <a:t>em</a:t>
            </a:r>
            <a:r>
              <a:rPr lang="en-US" sz="4499" dirty="0">
                <a:solidFill>
                  <a:srgbClr val="605048"/>
                </a:solidFill>
                <a:latin typeface="Roboto Condensed"/>
              </a:rPr>
              <a:t>, </a:t>
            </a:r>
            <a:r>
              <a:rPr lang="en-US" sz="4499" dirty="0" err="1">
                <a:solidFill>
                  <a:srgbClr val="605048"/>
                </a:solidFill>
                <a:latin typeface="Roboto Condensed"/>
              </a:rPr>
              <a:t>thế</a:t>
            </a:r>
            <a:r>
              <a:rPr lang="en-US" sz="4499" dirty="0">
                <a:solidFill>
                  <a:srgbClr val="605048"/>
                </a:solidFill>
                <a:latin typeface="Roboto Condensed"/>
              </a:rPr>
              <a:t> </a:t>
            </a:r>
            <a:r>
              <a:rPr lang="en-US" sz="4499" dirty="0" err="1">
                <a:solidFill>
                  <a:srgbClr val="605048"/>
                </a:solidFill>
                <a:latin typeface="Roboto Condensed"/>
              </a:rPr>
              <a:t>hế</a:t>
            </a:r>
            <a:r>
              <a:rPr lang="en-US" sz="4499" dirty="0">
                <a:solidFill>
                  <a:srgbClr val="605048"/>
                </a:solidFill>
                <a:latin typeface="Roboto Condensed"/>
              </a:rPr>
              <a:t> </a:t>
            </a:r>
            <a:r>
              <a:rPr lang="en-US" sz="4499" dirty="0" err="1">
                <a:solidFill>
                  <a:srgbClr val="605048"/>
                </a:solidFill>
                <a:latin typeface="Roboto Condensed"/>
              </a:rPr>
              <a:t>trẻ</a:t>
            </a:r>
            <a:r>
              <a:rPr lang="en-US" sz="4499" dirty="0">
                <a:solidFill>
                  <a:srgbClr val="605048"/>
                </a:solidFill>
                <a:latin typeface="Roboto Condensed"/>
              </a:rPr>
              <a:t> </a:t>
            </a:r>
            <a:r>
              <a:rPr lang="en-US" sz="4499" dirty="0" err="1">
                <a:solidFill>
                  <a:srgbClr val="605048"/>
                </a:solidFill>
                <a:latin typeface="Roboto Condensed"/>
              </a:rPr>
              <a:t>ngày</a:t>
            </a:r>
            <a:r>
              <a:rPr lang="en-US" sz="4499" dirty="0">
                <a:solidFill>
                  <a:srgbClr val="605048"/>
                </a:solidFill>
                <a:latin typeface="Roboto Condensed"/>
              </a:rPr>
              <a:t> nay </a:t>
            </a:r>
            <a:r>
              <a:rPr lang="en-US" sz="4499" dirty="0" err="1">
                <a:solidFill>
                  <a:srgbClr val="605048"/>
                </a:solidFill>
                <a:latin typeface="Roboto Condensed"/>
              </a:rPr>
              <a:t>cần</a:t>
            </a:r>
            <a:r>
              <a:rPr lang="en-US" sz="4499" dirty="0">
                <a:solidFill>
                  <a:srgbClr val="605048"/>
                </a:solidFill>
                <a:latin typeface="Roboto Condensed"/>
              </a:rPr>
              <a:t> </a:t>
            </a:r>
            <a:r>
              <a:rPr lang="en-US" sz="4499" dirty="0" err="1">
                <a:solidFill>
                  <a:srgbClr val="605048"/>
                </a:solidFill>
                <a:latin typeface="Roboto Condensed"/>
              </a:rPr>
              <a:t>có</a:t>
            </a:r>
            <a:r>
              <a:rPr lang="en-US" sz="4499" dirty="0">
                <a:solidFill>
                  <a:srgbClr val="605048"/>
                </a:solidFill>
                <a:latin typeface="Roboto Condensed"/>
              </a:rPr>
              <a:t> </a:t>
            </a:r>
            <a:r>
              <a:rPr lang="en-US" sz="4499" dirty="0" err="1">
                <a:solidFill>
                  <a:srgbClr val="605048"/>
                </a:solidFill>
                <a:latin typeface="Roboto Condensed"/>
              </a:rPr>
              <a:t>trách</a:t>
            </a:r>
            <a:r>
              <a:rPr lang="en-US" sz="4499" dirty="0">
                <a:solidFill>
                  <a:srgbClr val="605048"/>
                </a:solidFill>
                <a:latin typeface="Roboto Condensed"/>
              </a:rPr>
              <a:t> </a:t>
            </a:r>
            <a:r>
              <a:rPr lang="en-US" sz="4499" dirty="0" err="1">
                <a:solidFill>
                  <a:srgbClr val="605048"/>
                </a:solidFill>
                <a:latin typeface="Roboto Condensed"/>
              </a:rPr>
              <a:t>nhiệm</a:t>
            </a:r>
            <a:r>
              <a:rPr lang="en-US" sz="4499" dirty="0">
                <a:solidFill>
                  <a:srgbClr val="605048"/>
                </a:solidFill>
                <a:latin typeface="Roboto Condensed"/>
              </a:rPr>
              <a:t> </a:t>
            </a:r>
            <a:r>
              <a:rPr lang="en-US" sz="4499" dirty="0" err="1">
                <a:solidFill>
                  <a:srgbClr val="605048"/>
                </a:solidFill>
                <a:latin typeface="Roboto Condensed"/>
              </a:rPr>
              <a:t>gì</a:t>
            </a:r>
            <a:r>
              <a:rPr lang="en-US" sz="4499" dirty="0">
                <a:solidFill>
                  <a:srgbClr val="605048"/>
                </a:solidFill>
                <a:latin typeface="Roboto Condensed"/>
              </a:rPr>
              <a:t> </a:t>
            </a:r>
            <a:r>
              <a:rPr lang="en-US" sz="4499" dirty="0" err="1">
                <a:solidFill>
                  <a:srgbClr val="605048"/>
                </a:solidFill>
                <a:latin typeface="Roboto Condensed"/>
              </a:rPr>
              <a:t>với</a:t>
            </a:r>
            <a:r>
              <a:rPr lang="en-US" sz="4499" dirty="0">
                <a:solidFill>
                  <a:srgbClr val="605048"/>
                </a:solidFill>
                <a:latin typeface="Roboto Condensed"/>
              </a:rPr>
              <a:t> </a:t>
            </a:r>
            <a:r>
              <a:rPr lang="en-US" sz="4499" dirty="0" err="1">
                <a:solidFill>
                  <a:srgbClr val="605048"/>
                </a:solidFill>
                <a:latin typeface="Roboto Condensed"/>
              </a:rPr>
              <a:t>đất</a:t>
            </a:r>
            <a:r>
              <a:rPr lang="en-US" sz="4499" dirty="0">
                <a:solidFill>
                  <a:srgbClr val="605048"/>
                </a:solidFill>
                <a:latin typeface="Roboto Condensed"/>
              </a:rPr>
              <a:t> </a:t>
            </a:r>
            <a:r>
              <a:rPr lang="en-US" sz="4499" dirty="0" err="1">
                <a:solidFill>
                  <a:srgbClr val="605048"/>
                </a:solidFill>
                <a:latin typeface="Roboto Condensed"/>
              </a:rPr>
              <a:t>nước</a:t>
            </a:r>
            <a:r>
              <a:rPr lang="en-US" sz="4499" dirty="0">
                <a:solidFill>
                  <a:srgbClr val="605048"/>
                </a:solidFill>
                <a:latin typeface="Roboto Condensed"/>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734279" y="490930"/>
            <a:ext cx="16819441" cy="951468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2"/>
              <a:stretch>
                <a:fillRect r="-340429"/>
              </a:stretch>
            </a:blipFill>
          </p:spPr>
          <p:txBody>
            <a:bodyPr/>
            <a:lstStyle/>
            <a:p>
              <a:endParaRPr lang="en-US"/>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2"/>
              <a:stretch>
                <a:fillRect/>
              </a:stretch>
            </a:blipFill>
          </p:spPr>
          <p:txBody>
            <a:bodyPr/>
            <a:lstStyle/>
            <a:p>
              <a:endParaRPr lang="en-US"/>
            </a:p>
          </p:txBody>
        </p:sp>
      </p:grpSp>
      <p:sp>
        <p:nvSpPr>
          <p:cNvPr id="6" name="Freeform 6"/>
          <p:cNvSpPr/>
          <p:nvPr/>
        </p:nvSpPr>
        <p:spPr>
          <a:xfrm rot="-68087">
            <a:off x="9152479" y="596354"/>
            <a:ext cx="848479" cy="864692"/>
          </a:xfrm>
          <a:custGeom>
            <a:avLst/>
            <a:gdLst/>
            <a:ahLst/>
            <a:cxnLst/>
            <a:rect l="l" t="t" r="r" b="b"/>
            <a:pathLst>
              <a:path w="848479" h="864692">
                <a:moveTo>
                  <a:pt x="0" y="0"/>
                </a:moveTo>
                <a:lnTo>
                  <a:pt x="848479" y="0"/>
                </a:lnTo>
                <a:lnTo>
                  <a:pt x="848479" y="864692"/>
                </a:lnTo>
                <a:lnTo>
                  <a:pt x="0" y="864692"/>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2514852" y="3737376"/>
            <a:ext cx="11876285" cy="3288030"/>
          </a:xfrm>
          <a:prstGeom prst="rect">
            <a:avLst/>
          </a:prstGeom>
        </p:spPr>
        <p:txBody>
          <a:bodyPr lIns="0" tIns="0" rIns="0" bIns="0" rtlCol="0" anchor="t">
            <a:spAutoFit/>
          </a:bodyPr>
          <a:lstStyle/>
          <a:p>
            <a:pPr algn="just">
              <a:lnSpc>
                <a:spcPts val="6999"/>
              </a:lnSpc>
              <a:spcBef>
                <a:spcPct val="0"/>
              </a:spcBef>
            </a:pPr>
            <a:r>
              <a:rPr lang="en-US" sz="4999">
                <a:solidFill>
                  <a:srgbClr val="605048"/>
                </a:solidFill>
                <a:latin typeface="Roboto Condensed Bold"/>
              </a:rPr>
              <a:t>Nhiệm vụ: </a:t>
            </a:r>
          </a:p>
          <a:p>
            <a:pPr marL="993138" lvl="1" indent="-496569" algn="just">
              <a:lnSpc>
                <a:spcPts val="6439"/>
              </a:lnSpc>
              <a:buFont typeface="Arial"/>
              <a:buChar char="•"/>
            </a:pPr>
            <a:r>
              <a:rPr lang="en-US" sz="4599">
                <a:solidFill>
                  <a:srgbClr val="605048"/>
                </a:solidFill>
                <a:latin typeface="Roboto Condensed"/>
              </a:rPr>
              <a:t>Thực hiện theo nhóm đôi: Nêu quy trình đọc hiểu thể loại truyện lịch sử.</a:t>
            </a:r>
          </a:p>
          <a:p>
            <a:pPr marL="993138" lvl="1" indent="-496569" algn="just">
              <a:lnSpc>
                <a:spcPts val="6439"/>
              </a:lnSpc>
              <a:buFont typeface="Arial"/>
              <a:buChar char="•"/>
            </a:pPr>
            <a:r>
              <a:rPr lang="en-US" sz="4599">
                <a:solidFill>
                  <a:srgbClr val="605048"/>
                </a:solidFill>
                <a:latin typeface="Roboto Condensed"/>
              </a:rPr>
              <a:t>Thời gian: 5 phút</a:t>
            </a:r>
          </a:p>
        </p:txBody>
      </p:sp>
      <p:sp>
        <p:nvSpPr>
          <p:cNvPr id="8" name="TextBox 8"/>
          <p:cNvSpPr txBox="1"/>
          <p:nvPr/>
        </p:nvSpPr>
        <p:spPr>
          <a:xfrm>
            <a:off x="5181600" y="1616584"/>
            <a:ext cx="7275017" cy="1210312"/>
          </a:xfrm>
          <a:prstGeom prst="rect">
            <a:avLst/>
          </a:prstGeom>
        </p:spPr>
        <p:txBody>
          <a:bodyPr wrap="square" lIns="0" tIns="0" rIns="0" bIns="0" rtlCol="0" anchor="t">
            <a:spAutoFit/>
          </a:bodyPr>
          <a:lstStyle/>
          <a:p>
            <a:pPr algn="ctr">
              <a:lnSpc>
                <a:spcPts val="9939"/>
              </a:lnSpc>
              <a:spcBef>
                <a:spcPct val="0"/>
              </a:spcBef>
            </a:pPr>
            <a:r>
              <a:rPr lang="en-US" sz="7099" dirty="0">
                <a:solidFill>
                  <a:srgbClr val="4D3527"/>
                </a:solidFill>
                <a:latin typeface="Fraunces Heavy"/>
              </a:rPr>
              <a:t>4. LUYỆN TẬP</a:t>
            </a:r>
          </a:p>
        </p:txBody>
      </p:sp>
    </p:spTree>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flipH="1" flipV="1">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31" t="-19171" r="-6153" b="-13875"/>
            </a:stretch>
          </a:blipFill>
        </p:spPr>
        <p:txBody>
          <a:bodyPr/>
          <a:lstStyle/>
          <a:p>
            <a:endParaRPr lang="en-US"/>
          </a:p>
        </p:txBody>
      </p:sp>
      <p:sp>
        <p:nvSpPr>
          <p:cNvPr id="3" name="Freeform 3"/>
          <p:cNvSpPr/>
          <p:nvPr/>
        </p:nvSpPr>
        <p:spPr>
          <a:xfrm>
            <a:off x="832840" y="2895233"/>
            <a:ext cx="15592738" cy="7055714"/>
          </a:xfrm>
          <a:custGeom>
            <a:avLst/>
            <a:gdLst/>
            <a:ahLst/>
            <a:cxnLst/>
            <a:rect l="l" t="t" r="r" b="b"/>
            <a:pathLst>
              <a:path w="15592738" h="7055714">
                <a:moveTo>
                  <a:pt x="0" y="0"/>
                </a:moveTo>
                <a:lnTo>
                  <a:pt x="15592738" y="0"/>
                </a:lnTo>
                <a:lnTo>
                  <a:pt x="15592738" y="7055714"/>
                </a:lnTo>
                <a:lnTo>
                  <a:pt x="0" y="70557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832840" y="188347"/>
            <a:ext cx="6253760" cy="1061722"/>
          </a:xfrm>
          <a:prstGeom prst="rect">
            <a:avLst/>
          </a:prstGeom>
        </p:spPr>
        <p:txBody>
          <a:bodyPr wrap="square" lIns="0" tIns="0" rIns="0" bIns="0" rtlCol="0" anchor="t">
            <a:spAutoFit/>
          </a:bodyPr>
          <a:lstStyle/>
          <a:p>
            <a:pPr algn="ctr">
              <a:lnSpc>
                <a:spcPts val="8679"/>
              </a:lnSpc>
              <a:spcBef>
                <a:spcPct val="0"/>
              </a:spcBef>
            </a:pPr>
            <a:r>
              <a:rPr lang="en-US" sz="6199" dirty="0">
                <a:solidFill>
                  <a:srgbClr val="4D3527"/>
                </a:solidFill>
                <a:latin typeface="Fraunces Heavy"/>
              </a:rPr>
              <a:t>4. LUYỆN TẬP</a:t>
            </a:r>
          </a:p>
        </p:txBody>
      </p:sp>
      <p:sp>
        <p:nvSpPr>
          <p:cNvPr id="5" name="TextBox 5"/>
          <p:cNvSpPr txBox="1"/>
          <p:nvPr/>
        </p:nvSpPr>
        <p:spPr>
          <a:xfrm>
            <a:off x="1597792" y="1380501"/>
            <a:ext cx="15092417" cy="1222375"/>
          </a:xfrm>
          <a:prstGeom prst="rect">
            <a:avLst/>
          </a:prstGeom>
        </p:spPr>
        <p:txBody>
          <a:bodyPr lIns="0" tIns="0" rIns="0" bIns="0" rtlCol="0" anchor="t">
            <a:spAutoFit/>
          </a:bodyPr>
          <a:lstStyle/>
          <a:p>
            <a:pPr algn="ctr">
              <a:lnSpc>
                <a:spcPts val="9799"/>
              </a:lnSpc>
            </a:pPr>
            <a:r>
              <a:rPr lang="en-US" sz="6999">
                <a:solidFill>
                  <a:srgbClr val="4D3527"/>
                </a:solidFill>
                <a:latin typeface="#9Slide05 VL Fadilla"/>
              </a:rPr>
              <a:t>Quy trình đọc hiểu truyện lịch sử</a:t>
            </a:r>
          </a:p>
        </p:txBody>
      </p:sp>
      <p:sp>
        <p:nvSpPr>
          <p:cNvPr id="6" name="TextBox 6"/>
          <p:cNvSpPr txBox="1"/>
          <p:nvPr/>
        </p:nvSpPr>
        <p:spPr>
          <a:xfrm>
            <a:off x="1308489" y="3987665"/>
            <a:ext cx="3063866" cy="1393825"/>
          </a:xfrm>
          <a:prstGeom prst="rect">
            <a:avLst/>
          </a:prstGeom>
        </p:spPr>
        <p:txBody>
          <a:bodyPr lIns="0" tIns="0" rIns="0" bIns="0" rtlCol="0" anchor="t">
            <a:spAutoFit/>
          </a:bodyPr>
          <a:lstStyle/>
          <a:p>
            <a:pPr algn="ctr">
              <a:lnSpc>
                <a:spcPts val="5600"/>
              </a:lnSpc>
              <a:spcBef>
                <a:spcPct val="0"/>
              </a:spcBef>
            </a:pPr>
            <a:r>
              <a:rPr lang="en-US" sz="4000" dirty="0" err="1">
                <a:solidFill>
                  <a:srgbClr val="4D3527"/>
                </a:solidFill>
                <a:latin typeface="Roboto Condensed"/>
              </a:rPr>
              <a:t>Xác</a:t>
            </a:r>
            <a:r>
              <a:rPr lang="en-US" sz="4000" dirty="0">
                <a:solidFill>
                  <a:srgbClr val="4D3527"/>
                </a:solidFill>
                <a:latin typeface="Roboto Condensed"/>
              </a:rPr>
              <a:t> </a:t>
            </a:r>
            <a:r>
              <a:rPr lang="en-US" sz="4000" dirty="0" err="1">
                <a:solidFill>
                  <a:srgbClr val="4D3527"/>
                </a:solidFill>
                <a:latin typeface="Roboto Condensed"/>
              </a:rPr>
              <a:t>định</a:t>
            </a:r>
            <a:r>
              <a:rPr lang="en-US" sz="4000" dirty="0">
                <a:solidFill>
                  <a:srgbClr val="4D3527"/>
                </a:solidFill>
                <a:latin typeface="Roboto Condensed"/>
              </a:rPr>
              <a:t> </a:t>
            </a:r>
            <a:r>
              <a:rPr lang="en-US" sz="4000" dirty="0" err="1">
                <a:solidFill>
                  <a:srgbClr val="4D3527"/>
                </a:solidFill>
                <a:latin typeface="Roboto Condensed"/>
              </a:rPr>
              <a:t>bối</a:t>
            </a:r>
            <a:r>
              <a:rPr lang="en-US" sz="4000" dirty="0">
                <a:solidFill>
                  <a:srgbClr val="4D3527"/>
                </a:solidFill>
                <a:latin typeface="Roboto Condensed"/>
              </a:rPr>
              <a:t> </a:t>
            </a:r>
            <a:r>
              <a:rPr lang="en-US" sz="4000" dirty="0" err="1">
                <a:solidFill>
                  <a:srgbClr val="4D3527"/>
                </a:solidFill>
                <a:latin typeface="Roboto Condensed"/>
              </a:rPr>
              <a:t>cảnh</a:t>
            </a:r>
            <a:r>
              <a:rPr lang="en-US" sz="4000" dirty="0">
                <a:solidFill>
                  <a:srgbClr val="4D3527"/>
                </a:solidFill>
                <a:latin typeface="Roboto Condensed"/>
              </a:rPr>
              <a:t> </a:t>
            </a:r>
            <a:r>
              <a:rPr lang="en-US" sz="4000" dirty="0" err="1">
                <a:solidFill>
                  <a:srgbClr val="4D3527"/>
                </a:solidFill>
                <a:latin typeface="Roboto Condensed"/>
              </a:rPr>
              <a:t>truyện</a:t>
            </a:r>
            <a:endParaRPr lang="en-US" sz="4000" dirty="0">
              <a:solidFill>
                <a:srgbClr val="4D3527"/>
              </a:solidFill>
              <a:latin typeface="Roboto Condensed"/>
            </a:endParaRPr>
          </a:p>
        </p:txBody>
      </p:sp>
      <p:sp>
        <p:nvSpPr>
          <p:cNvPr id="7" name="TextBox 7"/>
          <p:cNvSpPr txBox="1"/>
          <p:nvPr/>
        </p:nvSpPr>
        <p:spPr>
          <a:xfrm>
            <a:off x="3954481" y="7432332"/>
            <a:ext cx="3394525" cy="2098675"/>
          </a:xfrm>
          <a:prstGeom prst="rect">
            <a:avLst/>
          </a:prstGeom>
        </p:spPr>
        <p:txBody>
          <a:bodyPr lIns="0" tIns="0" rIns="0" bIns="0" rtlCol="0" anchor="t">
            <a:spAutoFit/>
          </a:bodyPr>
          <a:lstStyle/>
          <a:p>
            <a:pPr algn="ctr">
              <a:lnSpc>
                <a:spcPts val="5600"/>
              </a:lnSpc>
              <a:spcBef>
                <a:spcPct val="0"/>
              </a:spcBef>
            </a:pPr>
            <a:r>
              <a:rPr lang="en-US" sz="4000" dirty="0" err="1">
                <a:solidFill>
                  <a:srgbClr val="4D3527"/>
                </a:solidFill>
                <a:latin typeface="Roboto Condensed"/>
              </a:rPr>
              <a:t>Xác</a:t>
            </a:r>
            <a:r>
              <a:rPr lang="en-US" sz="4000" dirty="0">
                <a:solidFill>
                  <a:srgbClr val="4D3527"/>
                </a:solidFill>
                <a:latin typeface="Roboto Condensed"/>
              </a:rPr>
              <a:t> </a:t>
            </a:r>
            <a:r>
              <a:rPr lang="en-US" sz="4000" dirty="0" err="1">
                <a:solidFill>
                  <a:srgbClr val="4D3527"/>
                </a:solidFill>
                <a:latin typeface="Roboto Condensed"/>
              </a:rPr>
              <a:t>định</a:t>
            </a:r>
            <a:r>
              <a:rPr lang="en-US" sz="4000" dirty="0">
                <a:solidFill>
                  <a:srgbClr val="4D3527"/>
                </a:solidFill>
                <a:latin typeface="Roboto Condensed"/>
              </a:rPr>
              <a:t> </a:t>
            </a:r>
            <a:r>
              <a:rPr lang="en-US" sz="4000" dirty="0" err="1">
                <a:solidFill>
                  <a:srgbClr val="4D3527"/>
                </a:solidFill>
                <a:latin typeface="Roboto Condensed"/>
              </a:rPr>
              <a:t>cốt</a:t>
            </a:r>
            <a:r>
              <a:rPr lang="en-US" sz="4000" dirty="0">
                <a:solidFill>
                  <a:srgbClr val="4D3527"/>
                </a:solidFill>
                <a:latin typeface="Roboto Condensed"/>
              </a:rPr>
              <a:t> </a:t>
            </a:r>
            <a:r>
              <a:rPr lang="en-US" sz="4000" dirty="0" err="1">
                <a:solidFill>
                  <a:srgbClr val="4D3527"/>
                </a:solidFill>
                <a:latin typeface="Roboto Condensed"/>
              </a:rPr>
              <a:t>truyện</a:t>
            </a:r>
            <a:r>
              <a:rPr lang="en-US" sz="4000" dirty="0">
                <a:solidFill>
                  <a:srgbClr val="4D3527"/>
                </a:solidFill>
                <a:latin typeface="Roboto Condensed"/>
              </a:rPr>
              <a:t> (</a:t>
            </a:r>
            <a:r>
              <a:rPr lang="en-US" sz="4000" dirty="0" err="1">
                <a:solidFill>
                  <a:srgbClr val="4D3527"/>
                </a:solidFill>
                <a:latin typeface="Roboto Condensed"/>
              </a:rPr>
              <a:t>đơn</a:t>
            </a:r>
            <a:r>
              <a:rPr lang="en-US" sz="4000" dirty="0">
                <a:solidFill>
                  <a:srgbClr val="4D3527"/>
                </a:solidFill>
                <a:latin typeface="Roboto Condensed"/>
              </a:rPr>
              <a:t> </a:t>
            </a:r>
            <a:r>
              <a:rPr lang="en-US" sz="4000" dirty="0" err="1">
                <a:solidFill>
                  <a:srgbClr val="4D3527"/>
                </a:solidFill>
                <a:latin typeface="Roboto Condensed"/>
              </a:rPr>
              <a:t>tuyến</a:t>
            </a:r>
            <a:r>
              <a:rPr lang="en-US" sz="4000" dirty="0">
                <a:solidFill>
                  <a:srgbClr val="4D3527"/>
                </a:solidFill>
                <a:latin typeface="Roboto Condensed"/>
              </a:rPr>
              <a:t>/</a:t>
            </a:r>
            <a:r>
              <a:rPr lang="en-US" sz="4000" dirty="0" err="1">
                <a:solidFill>
                  <a:srgbClr val="4D3527"/>
                </a:solidFill>
                <a:latin typeface="Roboto Condensed"/>
              </a:rPr>
              <a:t>đa</a:t>
            </a:r>
            <a:r>
              <a:rPr lang="en-US" sz="4000" dirty="0">
                <a:solidFill>
                  <a:srgbClr val="4D3527"/>
                </a:solidFill>
                <a:latin typeface="Roboto Condensed"/>
              </a:rPr>
              <a:t> </a:t>
            </a:r>
            <a:r>
              <a:rPr lang="en-US" sz="4000" dirty="0" err="1">
                <a:solidFill>
                  <a:srgbClr val="4D3527"/>
                </a:solidFill>
                <a:latin typeface="Roboto Condensed"/>
              </a:rPr>
              <a:t>tuyến</a:t>
            </a:r>
            <a:r>
              <a:rPr lang="en-US" sz="4000" dirty="0">
                <a:solidFill>
                  <a:srgbClr val="4D3527"/>
                </a:solidFill>
                <a:latin typeface="Roboto Condensed"/>
              </a:rPr>
              <a:t>)</a:t>
            </a:r>
          </a:p>
        </p:txBody>
      </p:sp>
      <p:sp>
        <p:nvSpPr>
          <p:cNvPr id="8" name="TextBox 8"/>
          <p:cNvSpPr txBox="1"/>
          <p:nvPr/>
        </p:nvSpPr>
        <p:spPr>
          <a:xfrm>
            <a:off x="6836070" y="3987665"/>
            <a:ext cx="3243640" cy="1393825"/>
          </a:xfrm>
          <a:prstGeom prst="rect">
            <a:avLst/>
          </a:prstGeom>
        </p:spPr>
        <p:txBody>
          <a:bodyPr lIns="0" tIns="0" rIns="0" bIns="0" rtlCol="0" anchor="t">
            <a:spAutoFit/>
          </a:bodyPr>
          <a:lstStyle/>
          <a:p>
            <a:pPr algn="ctr">
              <a:lnSpc>
                <a:spcPts val="5600"/>
              </a:lnSpc>
              <a:spcBef>
                <a:spcPct val="0"/>
              </a:spcBef>
            </a:pPr>
            <a:r>
              <a:rPr lang="en-US" sz="4000" dirty="0" err="1">
                <a:solidFill>
                  <a:srgbClr val="4D3527"/>
                </a:solidFill>
                <a:latin typeface="Roboto Condensed"/>
              </a:rPr>
              <a:t>Tìm</a:t>
            </a:r>
            <a:r>
              <a:rPr lang="en-US" sz="4000" dirty="0">
                <a:solidFill>
                  <a:srgbClr val="4D3527"/>
                </a:solidFill>
                <a:latin typeface="Roboto Condensed"/>
              </a:rPr>
              <a:t> </a:t>
            </a:r>
            <a:r>
              <a:rPr lang="en-US" sz="4000" dirty="0" err="1">
                <a:solidFill>
                  <a:srgbClr val="4D3527"/>
                </a:solidFill>
                <a:latin typeface="Roboto Condensed"/>
              </a:rPr>
              <a:t>hiểu</a:t>
            </a:r>
            <a:r>
              <a:rPr lang="en-US" sz="4000" dirty="0">
                <a:solidFill>
                  <a:srgbClr val="4D3527"/>
                </a:solidFill>
                <a:latin typeface="Roboto Condensed"/>
              </a:rPr>
              <a:t> </a:t>
            </a:r>
            <a:r>
              <a:rPr lang="en-US" sz="4000" dirty="0" err="1">
                <a:solidFill>
                  <a:srgbClr val="4D3527"/>
                </a:solidFill>
                <a:latin typeface="Roboto Condensed"/>
              </a:rPr>
              <a:t>về</a:t>
            </a:r>
            <a:r>
              <a:rPr lang="en-US" sz="4000" dirty="0">
                <a:solidFill>
                  <a:srgbClr val="4D3527"/>
                </a:solidFill>
                <a:latin typeface="Roboto Condensed"/>
              </a:rPr>
              <a:t> </a:t>
            </a:r>
            <a:r>
              <a:rPr lang="en-US" sz="4000" dirty="0" err="1">
                <a:solidFill>
                  <a:srgbClr val="4D3527"/>
                </a:solidFill>
                <a:latin typeface="Roboto Condensed"/>
              </a:rPr>
              <a:t>nhân</a:t>
            </a:r>
            <a:r>
              <a:rPr lang="en-US" sz="4000" dirty="0">
                <a:solidFill>
                  <a:srgbClr val="4D3527"/>
                </a:solidFill>
                <a:latin typeface="Roboto Condensed"/>
              </a:rPr>
              <a:t> </a:t>
            </a:r>
            <a:r>
              <a:rPr lang="en-US" sz="4000" dirty="0" err="1">
                <a:solidFill>
                  <a:srgbClr val="4D3527"/>
                </a:solidFill>
                <a:latin typeface="Roboto Condensed"/>
              </a:rPr>
              <a:t>vật</a:t>
            </a:r>
            <a:r>
              <a:rPr lang="en-US" sz="4000" dirty="0">
                <a:solidFill>
                  <a:srgbClr val="4D3527"/>
                </a:solidFill>
                <a:latin typeface="Roboto Condensed"/>
              </a:rPr>
              <a:t> </a:t>
            </a:r>
            <a:r>
              <a:rPr lang="en-US" sz="4000" dirty="0" err="1">
                <a:solidFill>
                  <a:srgbClr val="4D3527"/>
                </a:solidFill>
                <a:latin typeface="Roboto Condensed"/>
              </a:rPr>
              <a:t>chính</a:t>
            </a:r>
            <a:endParaRPr lang="en-US" sz="4000" dirty="0">
              <a:solidFill>
                <a:srgbClr val="4D3527"/>
              </a:solidFill>
              <a:latin typeface="Roboto Condensed"/>
            </a:endParaRPr>
          </a:p>
        </p:txBody>
      </p:sp>
      <p:sp>
        <p:nvSpPr>
          <p:cNvPr id="9" name="TextBox 9"/>
          <p:cNvSpPr txBox="1"/>
          <p:nvPr/>
        </p:nvSpPr>
        <p:spPr>
          <a:xfrm>
            <a:off x="9519445" y="7864475"/>
            <a:ext cx="3873495" cy="1393825"/>
          </a:xfrm>
          <a:prstGeom prst="rect">
            <a:avLst/>
          </a:prstGeom>
        </p:spPr>
        <p:txBody>
          <a:bodyPr lIns="0" tIns="0" rIns="0" bIns="0" rtlCol="0" anchor="t">
            <a:spAutoFit/>
          </a:bodyPr>
          <a:lstStyle/>
          <a:p>
            <a:pPr algn="ctr">
              <a:lnSpc>
                <a:spcPts val="5600"/>
              </a:lnSpc>
              <a:spcBef>
                <a:spcPct val="0"/>
              </a:spcBef>
            </a:pPr>
            <a:r>
              <a:rPr lang="en-US" sz="4000" dirty="0" err="1">
                <a:solidFill>
                  <a:srgbClr val="4D3527"/>
                </a:solidFill>
                <a:latin typeface="Roboto Condensed"/>
              </a:rPr>
              <a:t>Cảm</a:t>
            </a:r>
            <a:r>
              <a:rPr lang="en-US" sz="4000" dirty="0">
                <a:solidFill>
                  <a:srgbClr val="4D3527"/>
                </a:solidFill>
                <a:latin typeface="Roboto Condensed"/>
              </a:rPr>
              <a:t> </a:t>
            </a:r>
            <a:r>
              <a:rPr lang="en-US" sz="4000" dirty="0" err="1">
                <a:solidFill>
                  <a:srgbClr val="4D3527"/>
                </a:solidFill>
                <a:latin typeface="Roboto Condensed"/>
              </a:rPr>
              <a:t>hứng</a:t>
            </a:r>
            <a:r>
              <a:rPr lang="en-US" sz="4000" dirty="0">
                <a:solidFill>
                  <a:srgbClr val="4D3527"/>
                </a:solidFill>
                <a:latin typeface="Roboto Condensed"/>
              </a:rPr>
              <a:t> </a:t>
            </a:r>
            <a:r>
              <a:rPr lang="en-US" sz="4000" dirty="0" err="1">
                <a:solidFill>
                  <a:srgbClr val="4D3527"/>
                </a:solidFill>
                <a:latin typeface="Roboto Condensed"/>
              </a:rPr>
              <a:t>chủ</a:t>
            </a:r>
            <a:r>
              <a:rPr lang="en-US" sz="4000" dirty="0">
                <a:solidFill>
                  <a:srgbClr val="4D3527"/>
                </a:solidFill>
                <a:latin typeface="Roboto Condensed"/>
              </a:rPr>
              <a:t> </a:t>
            </a:r>
            <a:r>
              <a:rPr lang="en-US" sz="4000" dirty="0" err="1">
                <a:solidFill>
                  <a:srgbClr val="4D3527"/>
                </a:solidFill>
                <a:latin typeface="Roboto Condensed"/>
              </a:rPr>
              <a:t>đạo</a:t>
            </a:r>
            <a:r>
              <a:rPr lang="en-US" sz="4000" dirty="0">
                <a:solidFill>
                  <a:srgbClr val="4D3527"/>
                </a:solidFill>
                <a:latin typeface="Roboto Condensed"/>
              </a:rPr>
              <a:t> </a:t>
            </a:r>
            <a:r>
              <a:rPr lang="en-US" sz="4000" dirty="0" err="1">
                <a:solidFill>
                  <a:srgbClr val="4D3527"/>
                </a:solidFill>
                <a:latin typeface="Roboto Condensed"/>
              </a:rPr>
              <a:t>của</a:t>
            </a:r>
            <a:r>
              <a:rPr lang="en-US" sz="4000" dirty="0">
                <a:solidFill>
                  <a:srgbClr val="4D3527"/>
                </a:solidFill>
                <a:latin typeface="Roboto Condensed"/>
              </a:rPr>
              <a:t> </a:t>
            </a:r>
            <a:r>
              <a:rPr lang="en-US" sz="4000" dirty="0" err="1">
                <a:solidFill>
                  <a:srgbClr val="4D3527"/>
                </a:solidFill>
                <a:latin typeface="Roboto Condensed"/>
              </a:rPr>
              <a:t>người</a:t>
            </a:r>
            <a:r>
              <a:rPr lang="en-US" sz="4000" dirty="0">
                <a:solidFill>
                  <a:srgbClr val="4D3527"/>
                </a:solidFill>
                <a:latin typeface="Roboto Condensed"/>
              </a:rPr>
              <a:t> </a:t>
            </a:r>
            <a:r>
              <a:rPr lang="en-US" sz="4000" dirty="0" err="1">
                <a:solidFill>
                  <a:srgbClr val="4D3527"/>
                </a:solidFill>
                <a:latin typeface="Roboto Condensed"/>
              </a:rPr>
              <a:t>viết</a:t>
            </a:r>
            <a:endParaRPr lang="en-US" sz="4000" dirty="0">
              <a:solidFill>
                <a:srgbClr val="4D3527"/>
              </a:solidFill>
              <a:latin typeface="Roboto Condensed"/>
            </a:endParaRPr>
          </a:p>
        </p:txBody>
      </p:sp>
      <p:sp>
        <p:nvSpPr>
          <p:cNvPr id="10" name="TextBox 10"/>
          <p:cNvSpPr txBox="1"/>
          <p:nvPr/>
        </p:nvSpPr>
        <p:spPr>
          <a:xfrm>
            <a:off x="12546685" y="3987665"/>
            <a:ext cx="3422050" cy="1393825"/>
          </a:xfrm>
          <a:prstGeom prst="rect">
            <a:avLst/>
          </a:prstGeom>
        </p:spPr>
        <p:txBody>
          <a:bodyPr lIns="0" tIns="0" rIns="0" bIns="0" rtlCol="0" anchor="t">
            <a:spAutoFit/>
          </a:bodyPr>
          <a:lstStyle/>
          <a:p>
            <a:pPr algn="ctr">
              <a:lnSpc>
                <a:spcPts val="5600"/>
              </a:lnSpc>
              <a:spcBef>
                <a:spcPct val="0"/>
              </a:spcBef>
            </a:pPr>
            <a:r>
              <a:rPr lang="en-US" sz="4000" dirty="0" err="1">
                <a:solidFill>
                  <a:srgbClr val="4D3527"/>
                </a:solidFill>
                <a:latin typeface="Roboto Condensed"/>
              </a:rPr>
              <a:t>Bài</a:t>
            </a:r>
            <a:r>
              <a:rPr lang="en-US" sz="4000" dirty="0">
                <a:solidFill>
                  <a:srgbClr val="4D3527"/>
                </a:solidFill>
                <a:latin typeface="Roboto Condensed"/>
              </a:rPr>
              <a:t> </a:t>
            </a:r>
            <a:r>
              <a:rPr lang="en-US" sz="4000" dirty="0" err="1">
                <a:solidFill>
                  <a:srgbClr val="4D3527"/>
                </a:solidFill>
                <a:latin typeface="Roboto Condensed"/>
              </a:rPr>
              <a:t>học</a:t>
            </a:r>
            <a:r>
              <a:rPr lang="en-US" sz="4000" dirty="0">
                <a:solidFill>
                  <a:srgbClr val="4D3527"/>
                </a:solidFill>
                <a:latin typeface="Roboto Condensed"/>
              </a:rPr>
              <a:t>/</a:t>
            </a:r>
            <a:r>
              <a:rPr lang="en-US" sz="4000" dirty="0" err="1">
                <a:solidFill>
                  <a:srgbClr val="4D3527"/>
                </a:solidFill>
                <a:latin typeface="Roboto Condensed"/>
              </a:rPr>
              <a:t>thông</a:t>
            </a:r>
            <a:r>
              <a:rPr lang="en-US" sz="4000" dirty="0">
                <a:solidFill>
                  <a:srgbClr val="4D3527"/>
                </a:solidFill>
                <a:latin typeface="Roboto Condensed"/>
              </a:rPr>
              <a:t> </a:t>
            </a:r>
            <a:r>
              <a:rPr lang="en-US" sz="4000" dirty="0" err="1">
                <a:solidFill>
                  <a:srgbClr val="4D3527"/>
                </a:solidFill>
                <a:latin typeface="Roboto Condensed"/>
              </a:rPr>
              <a:t>điệp</a:t>
            </a:r>
            <a:r>
              <a:rPr lang="en-US" sz="4000" dirty="0">
                <a:solidFill>
                  <a:srgbClr val="4D3527"/>
                </a:solidFill>
                <a:latin typeface="Roboto Condensed"/>
              </a:rPr>
              <a:t> </a:t>
            </a:r>
            <a:r>
              <a:rPr lang="en-US" sz="4000" dirty="0" err="1">
                <a:solidFill>
                  <a:srgbClr val="4D3527"/>
                </a:solidFill>
                <a:latin typeface="Roboto Condensed"/>
              </a:rPr>
              <a:t>từ</a:t>
            </a:r>
            <a:r>
              <a:rPr lang="en-US" sz="4000" dirty="0">
                <a:solidFill>
                  <a:srgbClr val="4D3527"/>
                </a:solidFill>
                <a:latin typeface="Roboto Condensed"/>
              </a:rPr>
              <a:t> </a:t>
            </a:r>
            <a:r>
              <a:rPr lang="en-US" sz="4000" dirty="0" err="1">
                <a:solidFill>
                  <a:srgbClr val="4D3527"/>
                </a:solidFill>
                <a:latin typeface="Roboto Condensed"/>
              </a:rPr>
              <a:t>lịch</a:t>
            </a:r>
            <a:r>
              <a:rPr lang="en-US" sz="4000" dirty="0">
                <a:solidFill>
                  <a:srgbClr val="4D3527"/>
                </a:solidFill>
                <a:latin typeface="Roboto Condensed"/>
              </a:rPr>
              <a:t> </a:t>
            </a:r>
            <a:r>
              <a:rPr lang="en-US" sz="4000" dirty="0" err="1">
                <a:solidFill>
                  <a:srgbClr val="4D3527"/>
                </a:solidFill>
                <a:latin typeface="Roboto Condensed"/>
              </a:rPr>
              <a:t>sử</a:t>
            </a:r>
            <a:endParaRPr lang="en-US" sz="4000" dirty="0">
              <a:solidFill>
                <a:srgbClr val="4D3527"/>
              </a:solidFill>
              <a:latin typeface="Roboto Condens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sp>
        <p:nvSpPr>
          <p:cNvPr id="3" name="Freeform 3"/>
          <p:cNvSpPr/>
          <p:nvPr/>
        </p:nvSpPr>
        <p:spPr>
          <a:xfrm rot="-10800000" flipH="1" flipV="1">
            <a:off x="1028700" y="4058345"/>
            <a:ext cx="8064919" cy="5380095"/>
          </a:xfrm>
          <a:custGeom>
            <a:avLst/>
            <a:gdLst/>
            <a:ahLst/>
            <a:cxnLst/>
            <a:rect l="l" t="t" r="r" b="b"/>
            <a:pathLst>
              <a:path w="8064919" h="5380095">
                <a:moveTo>
                  <a:pt x="8064919" y="5380095"/>
                </a:moveTo>
                <a:lnTo>
                  <a:pt x="0" y="5380095"/>
                </a:lnTo>
                <a:lnTo>
                  <a:pt x="0" y="0"/>
                </a:lnTo>
                <a:lnTo>
                  <a:pt x="8064919" y="0"/>
                </a:lnTo>
                <a:lnTo>
                  <a:pt x="8064919" y="5380095"/>
                </a:lnTo>
                <a:close/>
              </a:path>
            </a:pathLst>
          </a:custGeom>
          <a:blipFill>
            <a:blip r:embed="rId3"/>
            <a:stretch>
              <a:fillRect/>
            </a:stretch>
          </a:blipFill>
        </p:spPr>
        <p:txBody>
          <a:bodyPr/>
          <a:lstStyle/>
          <a:p>
            <a:endParaRPr lang="en-US"/>
          </a:p>
        </p:txBody>
      </p:sp>
      <p:sp>
        <p:nvSpPr>
          <p:cNvPr id="4" name="Freeform 4"/>
          <p:cNvSpPr/>
          <p:nvPr/>
        </p:nvSpPr>
        <p:spPr>
          <a:xfrm rot="-68087">
            <a:off x="4817549" y="3939634"/>
            <a:ext cx="567127" cy="577964"/>
          </a:xfrm>
          <a:custGeom>
            <a:avLst/>
            <a:gdLst/>
            <a:ahLst/>
            <a:cxnLst/>
            <a:rect l="l" t="t" r="r" b="b"/>
            <a:pathLst>
              <a:path w="567127" h="577964">
                <a:moveTo>
                  <a:pt x="0" y="0"/>
                </a:moveTo>
                <a:lnTo>
                  <a:pt x="567127" y="0"/>
                </a:lnTo>
                <a:lnTo>
                  <a:pt x="567127" y="577964"/>
                </a:lnTo>
                <a:lnTo>
                  <a:pt x="0" y="577964"/>
                </a:lnTo>
                <a:lnTo>
                  <a:pt x="0" y="0"/>
                </a:lnTo>
                <a:close/>
              </a:path>
            </a:pathLst>
          </a:custGeom>
          <a:blipFill>
            <a:blip r:embed="rId4"/>
            <a:stretch>
              <a:fillRect/>
            </a:stretch>
          </a:blipFill>
        </p:spPr>
        <p:txBody>
          <a:bodyPr/>
          <a:lstStyle/>
          <a:p>
            <a:endParaRPr lang="en-US"/>
          </a:p>
        </p:txBody>
      </p:sp>
      <p:sp>
        <p:nvSpPr>
          <p:cNvPr id="13" name="Freeform 13"/>
          <p:cNvSpPr/>
          <p:nvPr/>
        </p:nvSpPr>
        <p:spPr>
          <a:xfrm>
            <a:off x="9144000" y="-2797745"/>
            <a:ext cx="9815983" cy="14052722"/>
          </a:xfrm>
          <a:custGeom>
            <a:avLst/>
            <a:gdLst/>
            <a:ahLst/>
            <a:cxnLst/>
            <a:rect l="l" t="t" r="r" b="b"/>
            <a:pathLst>
              <a:path w="9815983" h="14052722">
                <a:moveTo>
                  <a:pt x="0" y="0"/>
                </a:moveTo>
                <a:lnTo>
                  <a:pt x="9815983" y="0"/>
                </a:lnTo>
                <a:lnTo>
                  <a:pt x="9815983" y="14052722"/>
                </a:lnTo>
                <a:lnTo>
                  <a:pt x="0" y="14052722"/>
                </a:lnTo>
                <a:lnTo>
                  <a:pt x="0" y="0"/>
                </a:lnTo>
                <a:close/>
              </a:path>
            </a:pathLst>
          </a:custGeom>
          <a:blipFill>
            <a:blip r:embed="rId5"/>
            <a:stretch>
              <a:fillRect/>
            </a:stretch>
          </a:blipFill>
        </p:spPr>
        <p:txBody>
          <a:bodyPr/>
          <a:lstStyle/>
          <a:p>
            <a:endParaRPr lang="en-US"/>
          </a:p>
        </p:txBody>
      </p:sp>
      <p:sp>
        <p:nvSpPr>
          <p:cNvPr id="14" name="TextBox 14"/>
          <p:cNvSpPr txBox="1"/>
          <p:nvPr/>
        </p:nvSpPr>
        <p:spPr>
          <a:xfrm>
            <a:off x="1813793" y="6049893"/>
            <a:ext cx="5538679" cy="1562100"/>
          </a:xfrm>
          <a:prstGeom prst="rect">
            <a:avLst/>
          </a:prstGeom>
        </p:spPr>
        <p:txBody>
          <a:bodyPr lIns="0" tIns="0" rIns="0" bIns="0" rtlCol="0" anchor="t">
            <a:spAutoFit/>
          </a:bodyPr>
          <a:lstStyle/>
          <a:p>
            <a:pPr algn="ctr">
              <a:lnSpc>
                <a:spcPts val="6299"/>
              </a:lnSpc>
              <a:spcBef>
                <a:spcPct val="0"/>
              </a:spcBef>
            </a:pPr>
            <a:r>
              <a:rPr lang="en-US" sz="4499">
                <a:solidFill>
                  <a:srgbClr val="4D3527"/>
                </a:solidFill>
                <a:latin typeface="Roboto Condensed"/>
              </a:rPr>
              <a:t>Đọc + khám phá văn bản </a:t>
            </a:r>
            <a:r>
              <a:rPr lang="en-US" sz="4499">
                <a:solidFill>
                  <a:srgbClr val="4D3527"/>
                </a:solidFill>
                <a:latin typeface="Roboto Condensed Italics"/>
              </a:rPr>
              <a:t>Tức nước vỡ bờ </a:t>
            </a:r>
          </a:p>
        </p:txBody>
      </p:sp>
      <p:sp>
        <p:nvSpPr>
          <p:cNvPr id="15" name="TextBox 15"/>
          <p:cNvSpPr txBox="1"/>
          <p:nvPr/>
        </p:nvSpPr>
        <p:spPr>
          <a:xfrm>
            <a:off x="5307878" y="924956"/>
            <a:ext cx="7571482" cy="1474480"/>
          </a:xfrm>
          <a:prstGeom prst="rect">
            <a:avLst/>
          </a:prstGeom>
        </p:spPr>
        <p:txBody>
          <a:bodyPr lIns="0" tIns="0" rIns="0" bIns="0" rtlCol="0" anchor="t">
            <a:spAutoFit/>
          </a:bodyPr>
          <a:lstStyle/>
          <a:p>
            <a:pPr algn="ctr">
              <a:lnSpc>
                <a:spcPts val="12179"/>
              </a:lnSpc>
              <a:spcBef>
                <a:spcPct val="0"/>
              </a:spcBef>
            </a:pPr>
            <a:r>
              <a:rPr lang="en-US" sz="8699">
                <a:solidFill>
                  <a:srgbClr val="4D3527"/>
                </a:solidFill>
                <a:latin typeface="Fraunces Heavy"/>
              </a:rPr>
              <a:t>5. VẬN DỤNG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400000" flipH="1" flipV="1">
            <a:off x="34040" y="-473952"/>
            <a:ext cx="18332969" cy="17870149"/>
          </a:xfrm>
          <a:custGeom>
            <a:avLst/>
            <a:gdLst/>
            <a:ahLst/>
            <a:cxnLst/>
            <a:rect l="l" t="t" r="r" b="b"/>
            <a:pathLst>
              <a:path w="18332969" h="12229895">
                <a:moveTo>
                  <a:pt x="18332969" y="12229895"/>
                </a:moveTo>
                <a:lnTo>
                  <a:pt x="0" y="12229895"/>
                </a:lnTo>
                <a:lnTo>
                  <a:pt x="0" y="0"/>
                </a:lnTo>
                <a:lnTo>
                  <a:pt x="18332969" y="0"/>
                </a:lnTo>
                <a:lnTo>
                  <a:pt x="18332969" y="12229895"/>
                </a:lnTo>
                <a:close/>
              </a:path>
            </a:pathLst>
          </a:custGeom>
          <a:blipFill>
            <a:blip r:embed="rId2"/>
            <a:stretch>
              <a:fillRect/>
            </a:stretch>
          </a:blipFill>
        </p:spPr>
        <p:txBody>
          <a:bodyPr/>
          <a:lstStyle/>
          <a:p>
            <a:endParaRPr lang="en-US"/>
          </a:p>
        </p:txBody>
      </p:sp>
      <p:sp>
        <p:nvSpPr>
          <p:cNvPr id="12" name="TextBox 12"/>
          <p:cNvSpPr txBox="1"/>
          <p:nvPr/>
        </p:nvSpPr>
        <p:spPr>
          <a:xfrm>
            <a:off x="904473" y="1074272"/>
            <a:ext cx="10951853" cy="2066926"/>
          </a:xfrm>
          <a:prstGeom prst="rect">
            <a:avLst/>
          </a:prstGeom>
        </p:spPr>
        <p:txBody>
          <a:bodyPr lIns="0" tIns="0" rIns="0" bIns="0" rtlCol="0" anchor="t">
            <a:spAutoFit/>
          </a:bodyPr>
          <a:lstStyle/>
          <a:p>
            <a:pPr algn="ctr">
              <a:lnSpc>
                <a:spcPts val="8399"/>
              </a:lnSpc>
            </a:pPr>
            <a:r>
              <a:rPr lang="en-US" sz="5999">
                <a:solidFill>
                  <a:srgbClr val="6C453E"/>
                </a:solidFill>
                <a:latin typeface="Fraunces Bold"/>
              </a:rPr>
              <a:t>BÀI 8: TRUYỆN LỊCH SỬ </a:t>
            </a:r>
          </a:p>
          <a:p>
            <a:pPr algn="ctr">
              <a:lnSpc>
                <a:spcPts val="8399"/>
              </a:lnSpc>
            </a:pPr>
            <a:r>
              <a:rPr lang="en-US" sz="5999">
                <a:solidFill>
                  <a:srgbClr val="6C453E"/>
                </a:solidFill>
                <a:latin typeface="Fraunces Bold"/>
              </a:rPr>
              <a:t>VÀ TIỂU THUYẾT</a:t>
            </a:r>
          </a:p>
        </p:txBody>
      </p:sp>
      <p:sp>
        <p:nvSpPr>
          <p:cNvPr id="13" name="TextBox 13"/>
          <p:cNvSpPr txBox="1"/>
          <p:nvPr/>
        </p:nvSpPr>
        <p:spPr>
          <a:xfrm>
            <a:off x="-2569473" y="3428578"/>
            <a:ext cx="17259300" cy="913130"/>
          </a:xfrm>
          <a:prstGeom prst="rect">
            <a:avLst/>
          </a:prstGeom>
        </p:spPr>
        <p:txBody>
          <a:bodyPr lIns="0" tIns="0" rIns="0" bIns="0" rtlCol="0" anchor="t">
            <a:spAutoFit/>
          </a:bodyPr>
          <a:lstStyle/>
          <a:p>
            <a:pPr algn="ctr">
              <a:lnSpc>
                <a:spcPts val="7419"/>
              </a:lnSpc>
              <a:spcBef>
                <a:spcPct val="0"/>
              </a:spcBef>
            </a:pPr>
            <a:r>
              <a:rPr lang="en-US" sz="5299">
                <a:solidFill>
                  <a:srgbClr val="6C453E"/>
                </a:solidFill>
                <a:latin typeface="Roboto Condensed"/>
              </a:rPr>
              <a:t>ĐỌC HIỂU VĂN BẢN</a:t>
            </a:r>
          </a:p>
        </p:txBody>
      </p:sp>
      <p:sp>
        <p:nvSpPr>
          <p:cNvPr id="14" name="TextBox 14"/>
          <p:cNvSpPr txBox="1"/>
          <p:nvPr/>
        </p:nvSpPr>
        <p:spPr>
          <a:xfrm>
            <a:off x="2903492" y="4895850"/>
            <a:ext cx="5610110" cy="2882899"/>
          </a:xfrm>
          <a:prstGeom prst="rect">
            <a:avLst/>
          </a:prstGeom>
        </p:spPr>
        <p:txBody>
          <a:bodyPr lIns="0" tIns="0" rIns="0" bIns="0" rtlCol="0" anchor="t">
            <a:spAutoFit/>
          </a:bodyPr>
          <a:lstStyle/>
          <a:p>
            <a:pPr algn="ctr">
              <a:lnSpc>
                <a:spcPts val="11200"/>
              </a:lnSpc>
            </a:pPr>
            <a:r>
              <a:rPr lang="en-US" sz="8000">
                <a:solidFill>
                  <a:srgbClr val="6C453E"/>
                </a:solidFill>
                <a:latin typeface="#9Slide07 Crocante"/>
              </a:rPr>
              <a:t>BÊN BỜ THIÊN MẠC</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4335944">
            <a:off x="2052974" y="-95786"/>
            <a:ext cx="1157000" cy="2995469"/>
          </a:xfrm>
          <a:custGeom>
            <a:avLst/>
            <a:gdLst/>
            <a:ahLst/>
            <a:cxnLst/>
            <a:rect l="l" t="t" r="r" b="b"/>
            <a:pathLst>
              <a:path w="1157000" h="2995469">
                <a:moveTo>
                  <a:pt x="0" y="0"/>
                </a:moveTo>
                <a:lnTo>
                  <a:pt x="1157000" y="0"/>
                </a:lnTo>
                <a:lnTo>
                  <a:pt x="1157000" y="2995470"/>
                </a:lnTo>
                <a:lnTo>
                  <a:pt x="0" y="2995470"/>
                </a:lnTo>
                <a:lnTo>
                  <a:pt x="0" y="0"/>
                </a:lnTo>
                <a:close/>
              </a:path>
            </a:pathLst>
          </a:custGeom>
          <a:blipFill>
            <a:blip r:embed="rId2">
              <a:alphaModFix amt="88000"/>
            </a:blip>
            <a:stretch>
              <a:fillRect/>
            </a:stretch>
          </a:blipFill>
        </p:spPr>
        <p:txBody>
          <a:bodyPr/>
          <a:lstStyle/>
          <a:p>
            <a:endParaRPr lang="en-US"/>
          </a:p>
        </p:txBody>
      </p:sp>
      <p:sp>
        <p:nvSpPr>
          <p:cNvPr id="9" name="Freeform 9"/>
          <p:cNvSpPr/>
          <p:nvPr/>
        </p:nvSpPr>
        <p:spPr>
          <a:xfrm>
            <a:off x="3771094" y="1028700"/>
            <a:ext cx="11315700" cy="8229600"/>
          </a:xfrm>
          <a:custGeom>
            <a:avLst/>
            <a:gdLst/>
            <a:ahLst/>
            <a:cxnLst/>
            <a:rect l="l" t="t" r="r" b="b"/>
            <a:pathLst>
              <a:path w="11315700" h="8229600">
                <a:moveTo>
                  <a:pt x="0" y="0"/>
                </a:moveTo>
                <a:lnTo>
                  <a:pt x="11315700" y="0"/>
                </a:lnTo>
                <a:lnTo>
                  <a:pt x="11315700" y="8229600"/>
                </a:lnTo>
                <a:lnTo>
                  <a:pt x="0" y="82296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4883975" y="356825"/>
            <a:ext cx="7881795" cy="1210400"/>
          </a:xfrm>
          <a:prstGeom prst="rect">
            <a:avLst/>
          </a:prstGeom>
        </p:spPr>
        <p:txBody>
          <a:bodyPr lIns="0" tIns="0" rIns="0" bIns="0" rtlCol="0" anchor="t">
            <a:spAutoFit/>
          </a:bodyPr>
          <a:lstStyle/>
          <a:p>
            <a:pPr algn="ctr">
              <a:lnSpc>
                <a:spcPts val="9939"/>
              </a:lnSpc>
            </a:pPr>
            <a:r>
              <a:rPr lang="en-US" sz="7100">
                <a:solidFill>
                  <a:srgbClr val="4D3527"/>
                </a:solidFill>
                <a:latin typeface="Fraunces Heavy"/>
              </a:rPr>
              <a:t>2. ĐỌC VĂN BẢN</a:t>
            </a:r>
          </a:p>
        </p:txBody>
      </p:sp>
      <p:sp>
        <p:nvSpPr>
          <p:cNvPr id="11" name="TextBox 11"/>
          <p:cNvSpPr txBox="1"/>
          <p:nvPr/>
        </p:nvSpPr>
        <p:spPr>
          <a:xfrm>
            <a:off x="5292345" y="5005121"/>
            <a:ext cx="6314170" cy="1678305"/>
          </a:xfrm>
          <a:prstGeom prst="rect">
            <a:avLst/>
          </a:prstGeom>
        </p:spPr>
        <p:txBody>
          <a:bodyPr lIns="0" tIns="0" rIns="0" bIns="0" rtlCol="0" anchor="t">
            <a:spAutoFit/>
          </a:bodyPr>
          <a:lstStyle/>
          <a:p>
            <a:pPr algn="ctr">
              <a:lnSpc>
                <a:spcPts val="6719"/>
              </a:lnSpc>
              <a:spcBef>
                <a:spcPct val="0"/>
              </a:spcBef>
            </a:pPr>
            <a:r>
              <a:rPr lang="en-US" sz="4800" spc="129">
                <a:solidFill>
                  <a:srgbClr val="4D3527"/>
                </a:solidFill>
                <a:latin typeface="Roboto Condensed"/>
              </a:rPr>
              <a:t>GV chọn 3 nhóm HS lên đọc một đoạn tiêu biểu</a:t>
            </a:r>
          </a:p>
        </p:txBody>
      </p:sp>
      <p:sp>
        <p:nvSpPr>
          <p:cNvPr id="12" name="TextBox 12"/>
          <p:cNvSpPr txBox="1"/>
          <p:nvPr/>
        </p:nvSpPr>
        <p:spPr>
          <a:xfrm>
            <a:off x="5481065" y="1554510"/>
            <a:ext cx="6314170" cy="1264920"/>
          </a:xfrm>
          <a:prstGeom prst="rect">
            <a:avLst/>
          </a:prstGeom>
        </p:spPr>
        <p:txBody>
          <a:bodyPr lIns="0" tIns="0" rIns="0" bIns="0" rtlCol="0" anchor="t">
            <a:spAutoFit/>
          </a:bodyPr>
          <a:lstStyle/>
          <a:p>
            <a:pPr algn="ctr">
              <a:lnSpc>
                <a:spcPts val="10080"/>
              </a:lnSpc>
            </a:pPr>
            <a:r>
              <a:rPr lang="en-US" sz="7200">
                <a:solidFill>
                  <a:srgbClr val="4D3527"/>
                </a:solidFill>
                <a:latin typeface="#9Slide05 VL Fadilla"/>
              </a:rPr>
              <a:t>Thi đọc diễn cảm</a:t>
            </a:r>
          </a:p>
        </p:txBody>
      </p:sp>
      <p:sp>
        <p:nvSpPr>
          <p:cNvPr id="13" name="Freeform 13"/>
          <p:cNvSpPr/>
          <p:nvPr/>
        </p:nvSpPr>
        <p:spPr>
          <a:xfrm>
            <a:off x="14705449" y="322198"/>
            <a:ext cx="2994828" cy="3080479"/>
          </a:xfrm>
          <a:custGeom>
            <a:avLst/>
            <a:gdLst/>
            <a:ahLst/>
            <a:cxnLst/>
            <a:rect l="l" t="t" r="r" b="b"/>
            <a:pathLst>
              <a:path w="2994828" h="3080479">
                <a:moveTo>
                  <a:pt x="0" y="0"/>
                </a:moveTo>
                <a:lnTo>
                  <a:pt x="2994828" y="0"/>
                </a:lnTo>
                <a:lnTo>
                  <a:pt x="2994828" y="3080479"/>
                </a:lnTo>
                <a:lnTo>
                  <a:pt x="0" y="3080479"/>
                </a:lnTo>
                <a:lnTo>
                  <a:pt x="0" y="0"/>
                </a:lnTo>
                <a:close/>
              </a:path>
            </a:pathLst>
          </a:custGeom>
          <a:blipFill>
            <a:blip r:embed="rId5"/>
            <a:stretch>
              <a:fillRect t="-113472" b="-89156"/>
            </a:stretch>
          </a:blipFill>
        </p:spPr>
        <p:txBody>
          <a:bodyPr/>
          <a:lstStyle/>
          <a:p>
            <a:endParaRPr lang="en-US"/>
          </a:p>
        </p:txBody>
      </p:sp>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sp>
        <p:nvSpPr>
          <p:cNvPr id="3" name="TextBox 3"/>
          <p:cNvSpPr txBox="1"/>
          <p:nvPr/>
        </p:nvSpPr>
        <p:spPr>
          <a:xfrm>
            <a:off x="603922" y="356825"/>
            <a:ext cx="7881795" cy="1210400"/>
          </a:xfrm>
          <a:prstGeom prst="rect">
            <a:avLst/>
          </a:prstGeom>
        </p:spPr>
        <p:txBody>
          <a:bodyPr lIns="0" tIns="0" rIns="0" bIns="0" rtlCol="0" anchor="t">
            <a:spAutoFit/>
          </a:bodyPr>
          <a:lstStyle/>
          <a:p>
            <a:pPr algn="ctr">
              <a:lnSpc>
                <a:spcPts val="9939"/>
              </a:lnSpc>
            </a:pPr>
            <a:r>
              <a:rPr lang="en-US" sz="7100">
                <a:solidFill>
                  <a:srgbClr val="FFFBF2"/>
                </a:solidFill>
                <a:latin typeface="Fraunces Heavy"/>
              </a:rPr>
              <a:t>2. ĐỌC VĂN BẢN</a:t>
            </a:r>
          </a:p>
        </p:txBody>
      </p:sp>
      <p:graphicFrame>
        <p:nvGraphicFramePr>
          <p:cNvPr id="4" name="Table 4"/>
          <p:cNvGraphicFramePr>
            <a:graphicFrameLocks noGrp="1"/>
          </p:cNvGraphicFramePr>
          <p:nvPr/>
        </p:nvGraphicFramePr>
        <p:xfrm>
          <a:off x="1028700" y="3663601"/>
          <a:ext cx="15845768" cy="6007688"/>
        </p:xfrm>
        <a:graphic>
          <a:graphicData uri="http://schemas.openxmlformats.org/drawingml/2006/table">
            <a:tbl>
              <a:tblPr/>
              <a:tblGrid>
                <a:gridCol w="12755791">
                  <a:extLst>
                    <a:ext uri="{9D8B030D-6E8A-4147-A177-3AD203B41FA5}">
                      <a16:colId xmlns:a16="http://schemas.microsoft.com/office/drawing/2014/main" val="20000"/>
                    </a:ext>
                  </a:extLst>
                </a:gridCol>
                <a:gridCol w="1496212">
                  <a:extLst>
                    <a:ext uri="{9D8B030D-6E8A-4147-A177-3AD203B41FA5}">
                      <a16:colId xmlns:a16="http://schemas.microsoft.com/office/drawing/2014/main" val="20001"/>
                    </a:ext>
                  </a:extLst>
                </a:gridCol>
                <a:gridCol w="1593765">
                  <a:extLst>
                    <a:ext uri="{9D8B030D-6E8A-4147-A177-3AD203B41FA5}">
                      <a16:colId xmlns:a16="http://schemas.microsoft.com/office/drawing/2014/main" val="20002"/>
                    </a:ext>
                  </a:extLst>
                </a:gridCol>
              </a:tblGrid>
              <a:tr h="1220197">
                <a:tc>
                  <a:txBody>
                    <a:bodyPr/>
                    <a:lstStyle/>
                    <a:p>
                      <a:pPr algn="ctr">
                        <a:lnSpc>
                          <a:spcPts val="5073"/>
                        </a:lnSpc>
                        <a:defRPr/>
                      </a:pPr>
                      <a:r>
                        <a:rPr lang="en-US" sz="3623">
                          <a:solidFill>
                            <a:srgbClr val="FFFFFF"/>
                          </a:solidFill>
                          <a:latin typeface="Roboto Condensed Bold"/>
                        </a:rPr>
                        <a:t> Tiêu chí</a:t>
                      </a: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CBA57C"/>
                    </a:solidFill>
                  </a:tcPr>
                </a:tc>
                <a:tc>
                  <a:txBody>
                    <a:bodyPr/>
                    <a:lstStyle/>
                    <a:p>
                      <a:pPr algn="ctr">
                        <a:lnSpc>
                          <a:spcPts val="5073"/>
                        </a:lnSpc>
                        <a:defRPr/>
                      </a:pPr>
                      <a:r>
                        <a:rPr lang="en-US" sz="3623">
                          <a:solidFill>
                            <a:srgbClr val="FFFFFF"/>
                          </a:solidFill>
                          <a:latin typeface="Roboto Condensed Bold"/>
                        </a:rPr>
                        <a:t> Có   </a:t>
                      </a: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CBA57C"/>
                    </a:solidFill>
                  </a:tcPr>
                </a:tc>
                <a:tc>
                  <a:txBody>
                    <a:bodyPr/>
                    <a:lstStyle/>
                    <a:p>
                      <a:pPr algn="ctr">
                        <a:lnSpc>
                          <a:spcPts val="5073"/>
                        </a:lnSpc>
                        <a:defRPr/>
                      </a:pPr>
                      <a:r>
                        <a:rPr lang="en-US" sz="3623">
                          <a:solidFill>
                            <a:srgbClr val="FFFFFF"/>
                          </a:solidFill>
                          <a:latin typeface="Roboto Condensed Bold"/>
                        </a:rPr>
                        <a:t> Không</a:t>
                      </a: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CBA57C"/>
                    </a:solidFill>
                  </a:tcPr>
                </a:tc>
                <a:extLst>
                  <a:ext uri="{0D108BD9-81ED-4DB2-BD59-A6C34878D82A}">
                    <a16:rowId xmlns:a16="http://schemas.microsoft.com/office/drawing/2014/main" val="10000"/>
                  </a:ext>
                </a:extLst>
              </a:tr>
              <a:tr h="1220197">
                <a:tc>
                  <a:txBody>
                    <a:bodyPr/>
                    <a:lstStyle/>
                    <a:p>
                      <a:pPr algn="l">
                        <a:lnSpc>
                          <a:spcPts val="4933"/>
                        </a:lnSpc>
                        <a:defRPr/>
                      </a:pPr>
                      <a:r>
                        <a:rPr lang="en-US" sz="3523">
                          <a:solidFill>
                            <a:srgbClr val="605048"/>
                          </a:solidFill>
                          <a:latin typeface="Roboto Condensed"/>
                        </a:rPr>
                        <a:t>Đọc trôi chảy, không bỏ từ, thêm từ.</a:t>
                      </a: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extLst>
                  <a:ext uri="{0D108BD9-81ED-4DB2-BD59-A6C34878D82A}">
                    <a16:rowId xmlns:a16="http://schemas.microsoft.com/office/drawing/2014/main" val="10001"/>
                  </a:ext>
                </a:extLst>
              </a:tr>
              <a:tr h="1145952">
                <a:tc>
                  <a:txBody>
                    <a:bodyPr/>
                    <a:lstStyle/>
                    <a:p>
                      <a:pPr algn="l">
                        <a:lnSpc>
                          <a:spcPts val="4933"/>
                        </a:lnSpc>
                        <a:defRPr/>
                      </a:pPr>
                      <a:r>
                        <a:rPr lang="en-US" sz="3523">
                          <a:solidFill>
                            <a:srgbClr val="605048"/>
                          </a:solidFill>
                          <a:latin typeface="Roboto Condensed"/>
                        </a:rPr>
                        <a:t>Đọc to, rõ bảo đảm trong không gian lớp học, cả lớp cùng nghe được.</a:t>
                      </a: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extLst>
                  <a:ext uri="{0D108BD9-81ED-4DB2-BD59-A6C34878D82A}">
                    <a16:rowId xmlns:a16="http://schemas.microsoft.com/office/drawing/2014/main" val="10002"/>
                  </a:ext>
                </a:extLst>
              </a:tr>
              <a:tr h="899629">
                <a:tc>
                  <a:txBody>
                    <a:bodyPr/>
                    <a:lstStyle/>
                    <a:p>
                      <a:pPr algn="l">
                        <a:lnSpc>
                          <a:spcPts val="4933"/>
                        </a:lnSpc>
                        <a:defRPr/>
                      </a:pPr>
                      <a:r>
                        <a:rPr lang="en-US" sz="3523">
                          <a:solidFill>
                            <a:srgbClr val="605048"/>
                          </a:solidFill>
                          <a:latin typeface="Roboto Condensed"/>
                        </a:rPr>
                        <a:t>Tốc độ đọc phù hợp.</a:t>
                      </a: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extLst>
                  <a:ext uri="{0D108BD9-81ED-4DB2-BD59-A6C34878D82A}">
                    <a16:rowId xmlns:a16="http://schemas.microsoft.com/office/drawing/2014/main" val="10003"/>
                  </a:ext>
                </a:extLst>
              </a:tr>
              <a:tr h="1521713">
                <a:tc>
                  <a:txBody>
                    <a:bodyPr/>
                    <a:lstStyle/>
                    <a:p>
                      <a:pPr algn="just">
                        <a:lnSpc>
                          <a:spcPts val="4933"/>
                        </a:lnSpc>
                        <a:defRPr/>
                      </a:pPr>
                      <a:r>
                        <a:rPr lang="en-US" sz="3523">
                          <a:solidFill>
                            <a:srgbClr val="605048"/>
                          </a:solidFill>
                          <a:latin typeface="Roboto Condensed"/>
                        </a:rPr>
                        <a:t>Sử dụng giọng điệu khác nhau để thể hiện được cảm xúc của người kể chuyện đối với nhân vật, sự việc.</a:t>
                      </a: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extLst>
                  <a:ext uri="{0D108BD9-81ED-4DB2-BD59-A6C34878D82A}">
                    <a16:rowId xmlns:a16="http://schemas.microsoft.com/office/drawing/2014/main" val="10004"/>
                  </a:ext>
                </a:extLst>
              </a:tr>
            </a:tbl>
          </a:graphicData>
        </a:graphic>
      </p:graphicFrame>
      <p:sp>
        <p:nvSpPr>
          <p:cNvPr id="5" name="TextBox 5"/>
          <p:cNvSpPr txBox="1"/>
          <p:nvPr/>
        </p:nvSpPr>
        <p:spPr>
          <a:xfrm>
            <a:off x="1379379" y="2147735"/>
            <a:ext cx="13487400" cy="830580"/>
          </a:xfrm>
          <a:prstGeom prst="rect">
            <a:avLst/>
          </a:prstGeom>
        </p:spPr>
        <p:txBody>
          <a:bodyPr lIns="0" tIns="0" rIns="0" bIns="0" rtlCol="0" anchor="t">
            <a:spAutoFit/>
          </a:bodyPr>
          <a:lstStyle/>
          <a:p>
            <a:pPr algn="just">
              <a:lnSpc>
                <a:spcPts val="6719"/>
              </a:lnSpc>
              <a:spcBef>
                <a:spcPct val="0"/>
              </a:spcBef>
            </a:pPr>
            <a:r>
              <a:rPr lang="en-US" sz="4800">
                <a:solidFill>
                  <a:srgbClr val="FFFFFF"/>
                </a:solidFill>
                <a:latin typeface="Roboto Condensed"/>
              </a:rPr>
              <a:t>Đọc diễn cảm văn bản </a:t>
            </a:r>
            <a:r>
              <a:rPr lang="en-US" sz="4800">
                <a:solidFill>
                  <a:srgbClr val="FFFFFF"/>
                </a:solidFill>
                <a:latin typeface="Roboto Condensed Italics"/>
              </a:rPr>
              <a:t>Bên bờ Thiên Mạc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sp>
        <p:nvSpPr>
          <p:cNvPr id="11" name="TextBox 11"/>
          <p:cNvSpPr txBox="1"/>
          <p:nvPr/>
        </p:nvSpPr>
        <p:spPr>
          <a:xfrm>
            <a:off x="5565591" y="567905"/>
            <a:ext cx="7881795" cy="1210400"/>
          </a:xfrm>
          <a:prstGeom prst="rect">
            <a:avLst/>
          </a:prstGeom>
        </p:spPr>
        <p:txBody>
          <a:bodyPr lIns="0" tIns="0" rIns="0" bIns="0" rtlCol="0" anchor="t">
            <a:spAutoFit/>
          </a:bodyPr>
          <a:lstStyle/>
          <a:p>
            <a:pPr algn="ctr">
              <a:lnSpc>
                <a:spcPts val="9939"/>
              </a:lnSpc>
            </a:pPr>
            <a:r>
              <a:rPr lang="en-US" sz="7100">
                <a:solidFill>
                  <a:srgbClr val="FFFFFF"/>
                </a:solidFill>
                <a:latin typeface="Fraunces Heavy"/>
              </a:rPr>
              <a:t>2. ĐỌC VĂN BẢN</a:t>
            </a:r>
          </a:p>
        </p:txBody>
      </p:sp>
      <p:sp>
        <p:nvSpPr>
          <p:cNvPr id="12" name="Freeform 12"/>
          <p:cNvSpPr/>
          <p:nvPr/>
        </p:nvSpPr>
        <p:spPr>
          <a:xfrm>
            <a:off x="2617885" y="-383654"/>
            <a:ext cx="14016043" cy="10193486"/>
          </a:xfrm>
          <a:custGeom>
            <a:avLst/>
            <a:gdLst/>
            <a:ahLst/>
            <a:cxnLst/>
            <a:rect l="l" t="t" r="r" b="b"/>
            <a:pathLst>
              <a:path w="14016043" h="10193486">
                <a:moveTo>
                  <a:pt x="0" y="0"/>
                </a:moveTo>
                <a:lnTo>
                  <a:pt x="14016043" y="0"/>
                </a:lnTo>
                <a:lnTo>
                  <a:pt x="14016043" y="10193486"/>
                </a:lnTo>
                <a:lnTo>
                  <a:pt x="0" y="101934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TextBox 13"/>
          <p:cNvSpPr txBox="1"/>
          <p:nvPr/>
        </p:nvSpPr>
        <p:spPr>
          <a:xfrm>
            <a:off x="3317577" y="3884414"/>
            <a:ext cx="9676672" cy="1562100"/>
          </a:xfrm>
          <a:prstGeom prst="rect">
            <a:avLst/>
          </a:prstGeom>
        </p:spPr>
        <p:txBody>
          <a:bodyPr lIns="0" tIns="0" rIns="0" bIns="0" rtlCol="0" anchor="t">
            <a:spAutoFit/>
          </a:bodyPr>
          <a:lstStyle/>
          <a:p>
            <a:pPr marL="485774" lvl="1" algn="just">
              <a:lnSpc>
                <a:spcPts val="6299"/>
              </a:lnSpc>
            </a:pPr>
            <a:r>
              <a:rPr lang="en-US" sz="4499" dirty="0" err="1">
                <a:solidFill>
                  <a:srgbClr val="000000"/>
                </a:solidFill>
                <a:latin typeface="Roboto Condensed"/>
              </a:rPr>
              <a:t>Trần</a:t>
            </a:r>
            <a:r>
              <a:rPr lang="en-US" sz="4499" dirty="0">
                <a:solidFill>
                  <a:srgbClr val="000000"/>
                </a:solidFill>
                <a:latin typeface="Roboto Condensed"/>
              </a:rPr>
              <a:t> </a:t>
            </a:r>
            <a:r>
              <a:rPr lang="en-US" sz="4499" dirty="0" err="1">
                <a:solidFill>
                  <a:srgbClr val="000000"/>
                </a:solidFill>
                <a:latin typeface="Roboto Condensed"/>
              </a:rPr>
              <a:t>Quốc</a:t>
            </a:r>
            <a:r>
              <a:rPr lang="en-US" sz="4499" dirty="0">
                <a:solidFill>
                  <a:srgbClr val="000000"/>
                </a:solidFill>
                <a:latin typeface="Roboto Condensed"/>
              </a:rPr>
              <a:t> </a:t>
            </a:r>
            <a:r>
              <a:rPr lang="en-US" sz="4499" dirty="0" err="1">
                <a:solidFill>
                  <a:srgbClr val="000000"/>
                </a:solidFill>
                <a:latin typeface="Roboto Condensed"/>
              </a:rPr>
              <a:t>Tuấn</a:t>
            </a:r>
            <a:r>
              <a:rPr lang="en-US" sz="4499" dirty="0">
                <a:solidFill>
                  <a:srgbClr val="000000"/>
                </a:solidFill>
                <a:latin typeface="Roboto Condensed"/>
              </a:rPr>
              <a:t> </a:t>
            </a:r>
            <a:r>
              <a:rPr lang="en-US" sz="4499" dirty="0" err="1">
                <a:solidFill>
                  <a:srgbClr val="000000"/>
                </a:solidFill>
                <a:latin typeface="Roboto Condensed"/>
              </a:rPr>
              <a:t>đã</a:t>
            </a:r>
            <a:r>
              <a:rPr lang="en-US" sz="4499" dirty="0">
                <a:solidFill>
                  <a:srgbClr val="000000"/>
                </a:solidFill>
                <a:latin typeface="Roboto Condensed"/>
              </a:rPr>
              <a:t> </a:t>
            </a:r>
            <a:r>
              <a:rPr lang="en-US" sz="4499" dirty="0" err="1">
                <a:solidFill>
                  <a:srgbClr val="000000"/>
                </a:solidFill>
                <a:latin typeface="Roboto Condensed"/>
              </a:rPr>
              <a:t>giao</a:t>
            </a:r>
            <a:r>
              <a:rPr lang="en-US" sz="4499" dirty="0">
                <a:solidFill>
                  <a:srgbClr val="000000"/>
                </a:solidFill>
                <a:latin typeface="Roboto Condensed"/>
              </a:rPr>
              <a:t> </a:t>
            </a:r>
            <a:r>
              <a:rPr lang="en-US" sz="4499" dirty="0" err="1">
                <a:solidFill>
                  <a:srgbClr val="000000"/>
                </a:solidFill>
                <a:latin typeface="Roboto Condensed"/>
              </a:rPr>
              <a:t>nhiệm</a:t>
            </a:r>
            <a:r>
              <a:rPr lang="en-US" sz="4499" dirty="0">
                <a:solidFill>
                  <a:srgbClr val="000000"/>
                </a:solidFill>
                <a:latin typeface="Roboto Condensed"/>
              </a:rPr>
              <a:t> </a:t>
            </a:r>
            <a:r>
              <a:rPr lang="en-US" sz="4499" dirty="0" err="1">
                <a:solidFill>
                  <a:srgbClr val="000000"/>
                </a:solidFill>
                <a:latin typeface="Roboto Condensed"/>
              </a:rPr>
              <a:t>vụ</a:t>
            </a:r>
            <a:r>
              <a:rPr lang="en-US" sz="4499" dirty="0">
                <a:solidFill>
                  <a:srgbClr val="000000"/>
                </a:solidFill>
                <a:latin typeface="Roboto Condensed"/>
              </a:rPr>
              <a:t> </a:t>
            </a:r>
            <a:r>
              <a:rPr lang="en-US" sz="4499" dirty="0" err="1">
                <a:solidFill>
                  <a:srgbClr val="000000"/>
                </a:solidFill>
                <a:latin typeface="Roboto Condensed"/>
              </a:rPr>
              <a:t>gì</a:t>
            </a:r>
            <a:r>
              <a:rPr lang="en-US" sz="4499" dirty="0">
                <a:solidFill>
                  <a:srgbClr val="000000"/>
                </a:solidFill>
                <a:latin typeface="Roboto Condensed"/>
              </a:rPr>
              <a:t> </a:t>
            </a:r>
            <a:r>
              <a:rPr lang="en-US" sz="4499" dirty="0" err="1">
                <a:solidFill>
                  <a:srgbClr val="000000"/>
                </a:solidFill>
                <a:latin typeface="Roboto Condensed"/>
              </a:rPr>
              <a:t>cho</a:t>
            </a:r>
            <a:r>
              <a:rPr lang="en-US" sz="4499" dirty="0">
                <a:solidFill>
                  <a:srgbClr val="000000"/>
                </a:solidFill>
                <a:latin typeface="Roboto Condensed"/>
              </a:rPr>
              <a:t> Hoàng </a:t>
            </a:r>
            <a:r>
              <a:rPr lang="en-US" sz="4499" dirty="0" err="1">
                <a:solidFill>
                  <a:srgbClr val="000000"/>
                </a:solidFill>
                <a:latin typeface="Roboto Condensed"/>
              </a:rPr>
              <a:t>Đỗ</a:t>
            </a:r>
            <a:r>
              <a:rPr lang="en-US" sz="4499" dirty="0">
                <a:solidFill>
                  <a:srgbClr val="000000"/>
                </a:solidFill>
                <a:latin typeface="Roboto Condensed"/>
              </a:rPr>
              <a:t>?</a:t>
            </a:r>
          </a:p>
        </p:txBody>
      </p:sp>
      <p:sp>
        <p:nvSpPr>
          <p:cNvPr id="14" name="TextBox 14"/>
          <p:cNvSpPr txBox="1"/>
          <p:nvPr/>
        </p:nvSpPr>
        <p:spPr>
          <a:xfrm>
            <a:off x="3257450" y="6040614"/>
            <a:ext cx="9736800" cy="2352675"/>
          </a:xfrm>
          <a:prstGeom prst="rect">
            <a:avLst/>
          </a:prstGeom>
        </p:spPr>
        <p:txBody>
          <a:bodyPr lIns="0" tIns="0" rIns="0" bIns="0" rtlCol="0" anchor="t">
            <a:spAutoFit/>
          </a:bodyPr>
          <a:lstStyle/>
          <a:p>
            <a:pPr marL="971548" lvl="1" indent="-485774" algn="just">
              <a:lnSpc>
                <a:spcPts val="6299"/>
              </a:lnSpc>
              <a:buFont typeface="Arial"/>
              <a:buChar char="•"/>
            </a:pPr>
            <a:r>
              <a:rPr lang="en-US" sz="4499" dirty="0" err="1">
                <a:solidFill>
                  <a:srgbClr val="000000"/>
                </a:solidFill>
                <a:latin typeface="Roboto Condensed"/>
              </a:rPr>
              <a:t>Trần</a:t>
            </a:r>
            <a:r>
              <a:rPr lang="en-US" sz="4499" dirty="0">
                <a:solidFill>
                  <a:srgbClr val="000000"/>
                </a:solidFill>
                <a:latin typeface="Roboto Condensed"/>
              </a:rPr>
              <a:t> </a:t>
            </a:r>
            <a:r>
              <a:rPr lang="en-US" sz="4499" dirty="0" err="1">
                <a:solidFill>
                  <a:srgbClr val="000000"/>
                </a:solidFill>
                <a:latin typeface="Roboto Condensed"/>
              </a:rPr>
              <a:t>Quốc</a:t>
            </a:r>
            <a:r>
              <a:rPr lang="en-US" sz="4499" dirty="0">
                <a:solidFill>
                  <a:srgbClr val="000000"/>
                </a:solidFill>
                <a:latin typeface="Roboto Condensed"/>
              </a:rPr>
              <a:t> </a:t>
            </a:r>
            <a:r>
              <a:rPr lang="en-US" sz="4499" dirty="0" err="1">
                <a:solidFill>
                  <a:srgbClr val="000000"/>
                </a:solidFill>
                <a:latin typeface="Roboto Condensed"/>
              </a:rPr>
              <a:t>Tuấn</a:t>
            </a:r>
            <a:r>
              <a:rPr lang="en-US" sz="4499" dirty="0">
                <a:solidFill>
                  <a:srgbClr val="000000"/>
                </a:solidFill>
                <a:latin typeface="Roboto Condensed"/>
              </a:rPr>
              <a:t> </a:t>
            </a:r>
            <a:r>
              <a:rPr lang="en-US" sz="4499" dirty="0" err="1">
                <a:solidFill>
                  <a:srgbClr val="000000"/>
                </a:solidFill>
                <a:latin typeface="Roboto Condensed"/>
              </a:rPr>
              <a:t>đã</a:t>
            </a:r>
            <a:r>
              <a:rPr lang="en-US" sz="4499" dirty="0">
                <a:solidFill>
                  <a:srgbClr val="000000"/>
                </a:solidFill>
                <a:latin typeface="Roboto Condensed"/>
              </a:rPr>
              <a:t> </a:t>
            </a:r>
            <a:r>
              <a:rPr lang="en-US" sz="4499" dirty="0" err="1">
                <a:solidFill>
                  <a:srgbClr val="000000"/>
                </a:solidFill>
                <a:latin typeface="Roboto Condensed"/>
              </a:rPr>
              <a:t>giao</a:t>
            </a:r>
            <a:r>
              <a:rPr lang="en-US" sz="4499" dirty="0">
                <a:solidFill>
                  <a:srgbClr val="000000"/>
                </a:solidFill>
                <a:latin typeface="Roboto Condensed"/>
              </a:rPr>
              <a:t> </a:t>
            </a:r>
            <a:r>
              <a:rPr lang="en-US" sz="4499" dirty="0" err="1">
                <a:solidFill>
                  <a:srgbClr val="000000"/>
                </a:solidFill>
                <a:latin typeface="Roboto Condensed"/>
              </a:rPr>
              <a:t>nhiệm</a:t>
            </a:r>
            <a:r>
              <a:rPr lang="en-US" sz="4499" dirty="0">
                <a:solidFill>
                  <a:srgbClr val="000000"/>
                </a:solidFill>
                <a:latin typeface="Roboto Condensed"/>
              </a:rPr>
              <a:t> </a:t>
            </a:r>
            <a:r>
              <a:rPr lang="en-US" sz="4499" dirty="0" err="1">
                <a:solidFill>
                  <a:srgbClr val="000000"/>
                </a:solidFill>
                <a:latin typeface="Roboto Condensed"/>
              </a:rPr>
              <a:t>vụ</a:t>
            </a:r>
            <a:r>
              <a:rPr lang="en-US" sz="4499" dirty="0">
                <a:solidFill>
                  <a:srgbClr val="000000"/>
                </a:solidFill>
                <a:latin typeface="Roboto Condensed"/>
              </a:rPr>
              <a:t> </a:t>
            </a:r>
            <a:r>
              <a:rPr lang="en-US" sz="4499" dirty="0" err="1">
                <a:solidFill>
                  <a:srgbClr val="000000"/>
                </a:solidFill>
                <a:latin typeface="Roboto Condensed"/>
              </a:rPr>
              <a:t>đưa</a:t>
            </a:r>
            <a:r>
              <a:rPr lang="en-US" sz="4499" dirty="0">
                <a:solidFill>
                  <a:srgbClr val="000000"/>
                </a:solidFill>
                <a:latin typeface="Roboto Condensed"/>
              </a:rPr>
              <a:t> tin </a:t>
            </a:r>
            <a:r>
              <a:rPr lang="en-US" sz="4499" dirty="0" err="1">
                <a:solidFill>
                  <a:srgbClr val="000000"/>
                </a:solidFill>
                <a:latin typeface="Roboto Condensed"/>
              </a:rPr>
              <a:t>đến</a:t>
            </a:r>
            <a:r>
              <a:rPr lang="en-US" sz="4499" dirty="0">
                <a:solidFill>
                  <a:srgbClr val="000000"/>
                </a:solidFill>
                <a:latin typeface="Roboto Condensed"/>
              </a:rPr>
              <a:t> </a:t>
            </a:r>
            <a:r>
              <a:rPr lang="en-US" sz="4499" dirty="0" err="1">
                <a:solidFill>
                  <a:srgbClr val="000000"/>
                </a:solidFill>
                <a:latin typeface="Roboto Condensed"/>
              </a:rPr>
              <a:t>tướng</a:t>
            </a:r>
            <a:r>
              <a:rPr lang="en-US" sz="4499" dirty="0">
                <a:solidFill>
                  <a:srgbClr val="000000"/>
                </a:solidFill>
                <a:latin typeface="Roboto Condensed"/>
              </a:rPr>
              <a:t> </a:t>
            </a:r>
            <a:r>
              <a:rPr lang="en-US" sz="4499" dirty="0" err="1">
                <a:solidFill>
                  <a:srgbClr val="000000"/>
                </a:solidFill>
                <a:latin typeface="Roboto Condensed"/>
              </a:rPr>
              <a:t>quân</a:t>
            </a:r>
            <a:r>
              <a:rPr lang="en-US" sz="4499" dirty="0">
                <a:solidFill>
                  <a:srgbClr val="000000"/>
                </a:solidFill>
                <a:latin typeface="Roboto Condensed"/>
              </a:rPr>
              <a:t> </a:t>
            </a:r>
            <a:r>
              <a:rPr lang="en-US" sz="4499" dirty="0" err="1">
                <a:solidFill>
                  <a:srgbClr val="000000"/>
                </a:solidFill>
                <a:latin typeface="Roboto Condensed"/>
              </a:rPr>
              <a:t>Trần</a:t>
            </a:r>
            <a:r>
              <a:rPr lang="en-US" sz="4499" dirty="0">
                <a:solidFill>
                  <a:srgbClr val="000000"/>
                </a:solidFill>
                <a:latin typeface="Roboto Condensed"/>
              </a:rPr>
              <a:t> Quang </a:t>
            </a:r>
            <a:r>
              <a:rPr lang="en-US" sz="4499" dirty="0" err="1">
                <a:solidFill>
                  <a:srgbClr val="000000"/>
                </a:solidFill>
                <a:latin typeface="Roboto Condensed"/>
              </a:rPr>
              <a:t>Khải</a:t>
            </a:r>
            <a:r>
              <a:rPr lang="en-US" sz="4499" dirty="0">
                <a:solidFill>
                  <a:srgbClr val="000000"/>
                </a:solidFill>
                <a:latin typeface="Roboto Condensed"/>
              </a:rPr>
              <a:t> </a:t>
            </a:r>
            <a:r>
              <a:rPr lang="en-US" sz="4499" dirty="0" err="1">
                <a:solidFill>
                  <a:srgbClr val="000000"/>
                </a:solidFill>
                <a:latin typeface="Roboto Condensed"/>
              </a:rPr>
              <a:t>cho</a:t>
            </a:r>
            <a:r>
              <a:rPr lang="en-US" sz="4499" dirty="0">
                <a:solidFill>
                  <a:srgbClr val="000000"/>
                </a:solidFill>
                <a:latin typeface="Roboto Condensed"/>
              </a:rPr>
              <a:t> Hoàng </a:t>
            </a:r>
            <a:r>
              <a:rPr lang="en-US" sz="4499" dirty="0" err="1">
                <a:solidFill>
                  <a:srgbClr val="000000"/>
                </a:solidFill>
                <a:latin typeface="Roboto Condensed"/>
              </a:rPr>
              <a:t>Đỗ</a:t>
            </a:r>
            <a:r>
              <a:rPr lang="en-US" sz="4499" dirty="0">
                <a:solidFill>
                  <a:srgbClr val="000000"/>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sp>
        <p:nvSpPr>
          <p:cNvPr id="11" name="TextBox 11"/>
          <p:cNvSpPr txBox="1"/>
          <p:nvPr/>
        </p:nvSpPr>
        <p:spPr>
          <a:xfrm>
            <a:off x="5565591" y="567905"/>
            <a:ext cx="7881795" cy="1210400"/>
          </a:xfrm>
          <a:prstGeom prst="rect">
            <a:avLst/>
          </a:prstGeom>
        </p:spPr>
        <p:txBody>
          <a:bodyPr lIns="0" tIns="0" rIns="0" bIns="0" rtlCol="0" anchor="t">
            <a:spAutoFit/>
          </a:bodyPr>
          <a:lstStyle/>
          <a:p>
            <a:pPr algn="ctr">
              <a:lnSpc>
                <a:spcPts val="9939"/>
              </a:lnSpc>
            </a:pPr>
            <a:r>
              <a:rPr lang="en-US" sz="7100">
                <a:solidFill>
                  <a:srgbClr val="FFFFFF"/>
                </a:solidFill>
                <a:latin typeface="Fraunces Heavy"/>
              </a:rPr>
              <a:t>2. ĐỌC VĂN BẢN</a:t>
            </a:r>
          </a:p>
        </p:txBody>
      </p:sp>
      <p:sp>
        <p:nvSpPr>
          <p:cNvPr id="12" name="Freeform 12"/>
          <p:cNvSpPr/>
          <p:nvPr/>
        </p:nvSpPr>
        <p:spPr>
          <a:xfrm>
            <a:off x="2498467" y="-238661"/>
            <a:ext cx="14016043" cy="10193486"/>
          </a:xfrm>
          <a:custGeom>
            <a:avLst/>
            <a:gdLst/>
            <a:ahLst/>
            <a:cxnLst/>
            <a:rect l="l" t="t" r="r" b="b"/>
            <a:pathLst>
              <a:path w="14016043" h="10193486">
                <a:moveTo>
                  <a:pt x="0" y="0"/>
                </a:moveTo>
                <a:lnTo>
                  <a:pt x="14016043" y="0"/>
                </a:lnTo>
                <a:lnTo>
                  <a:pt x="14016043" y="10193485"/>
                </a:lnTo>
                <a:lnTo>
                  <a:pt x="0" y="101934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TextBox 13"/>
          <p:cNvSpPr txBox="1"/>
          <p:nvPr/>
        </p:nvSpPr>
        <p:spPr>
          <a:xfrm>
            <a:off x="3317577" y="4314825"/>
            <a:ext cx="9676672" cy="1562100"/>
          </a:xfrm>
          <a:prstGeom prst="rect">
            <a:avLst/>
          </a:prstGeom>
        </p:spPr>
        <p:txBody>
          <a:bodyPr lIns="0" tIns="0" rIns="0" bIns="0" rtlCol="0" anchor="t">
            <a:spAutoFit/>
          </a:bodyPr>
          <a:lstStyle/>
          <a:p>
            <a:pPr marL="485774" lvl="1" algn="just">
              <a:lnSpc>
                <a:spcPts val="6299"/>
              </a:lnSpc>
            </a:pPr>
            <a:r>
              <a:rPr lang="en-US" sz="4499" dirty="0">
                <a:solidFill>
                  <a:srgbClr val="000000"/>
                </a:solidFill>
                <a:latin typeface="Roboto Condensed"/>
              </a:rPr>
              <a:t>Khi </a:t>
            </a:r>
            <a:r>
              <a:rPr lang="en-US" sz="4499" dirty="0" err="1">
                <a:solidFill>
                  <a:srgbClr val="000000"/>
                </a:solidFill>
                <a:latin typeface="Roboto Condensed"/>
              </a:rPr>
              <a:t>nhận</a:t>
            </a:r>
            <a:r>
              <a:rPr lang="en-US" sz="4499" dirty="0">
                <a:solidFill>
                  <a:srgbClr val="000000"/>
                </a:solidFill>
                <a:latin typeface="Roboto Condensed"/>
              </a:rPr>
              <a:t> </a:t>
            </a:r>
            <a:r>
              <a:rPr lang="en-US" sz="4499" dirty="0" err="1">
                <a:solidFill>
                  <a:srgbClr val="000000"/>
                </a:solidFill>
                <a:latin typeface="Roboto Condensed"/>
              </a:rPr>
              <a:t>được</a:t>
            </a:r>
            <a:r>
              <a:rPr lang="en-US" sz="4499" dirty="0">
                <a:solidFill>
                  <a:srgbClr val="000000"/>
                </a:solidFill>
                <a:latin typeface="Roboto Condensed"/>
              </a:rPr>
              <a:t> </a:t>
            </a:r>
            <a:r>
              <a:rPr lang="en-US" sz="4499" dirty="0" err="1">
                <a:solidFill>
                  <a:srgbClr val="000000"/>
                </a:solidFill>
                <a:latin typeface="Roboto Condensed"/>
              </a:rPr>
              <a:t>nhiệm</a:t>
            </a:r>
            <a:r>
              <a:rPr lang="en-US" sz="4499" dirty="0">
                <a:solidFill>
                  <a:srgbClr val="000000"/>
                </a:solidFill>
                <a:latin typeface="Roboto Condensed"/>
              </a:rPr>
              <a:t> </a:t>
            </a:r>
            <a:r>
              <a:rPr lang="en-US" sz="4499" dirty="0" err="1">
                <a:solidFill>
                  <a:srgbClr val="000000"/>
                </a:solidFill>
                <a:latin typeface="Roboto Condensed"/>
              </a:rPr>
              <a:t>vụ</a:t>
            </a:r>
            <a:r>
              <a:rPr lang="en-US" sz="4499" dirty="0">
                <a:solidFill>
                  <a:srgbClr val="000000"/>
                </a:solidFill>
                <a:latin typeface="Roboto Condensed"/>
              </a:rPr>
              <a:t>, </a:t>
            </a:r>
            <a:r>
              <a:rPr lang="en-US" sz="4499" dirty="0" err="1">
                <a:solidFill>
                  <a:srgbClr val="000000"/>
                </a:solidFill>
                <a:latin typeface="Roboto Condensed"/>
              </a:rPr>
              <a:t>thái</a:t>
            </a:r>
            <a:r>
              <a:rPr lang="en-US" sz="4499" dirty="0">
                <a:solidFill>
                  <a:srgbClr val="000000"/>
                </a:solidFill>
                <a:latin typeface="Roboto Condensed"/>
              </a:rPr>
              <a:t> </a:t>
            </a:r>
            <a:r>
              <a:rPr lang="en-US" sz="4499" dirty="0" err="1">
                <a:solidFill>
                  <a:srgbClr val="000000"/>
                </a:solidFill>
                <a:latin typeface="Roboto Condensed"/>
              </a:rPr>
              <a:t>độ</a:t>
            </a:r>
            <a:r>
              <a:rPr lang="en-US" sz="4499" dirty="0">
                <a:solidFill>
                  <a:srgbClr val="000000"/>
                </a:solidFill>
                <a:latin typeface="Roboto Condensed"/>
              </a:rPr>
              <a:t> </a:t>
            </a:r>
            <a:r>
              <a:rPr lang="en-US" sz="4499" dirty="0" err="1">
                <a:solidFill>
                  <a:srgbClr val="000000"/>
                </a:solidFill>
                <a:latin typeface="Roboto Condensed"/>
              </a:rPr>
              <a:t>của</a:t>
            </a:r>
            <a:r>
              <a:rPr lang="en-US" sz="4499" dirty="0">
                <a:solidFill>
                  <a:srgbClr val="000000"/>
                </a:solidFill>
                <a:latin typeface="Roboto Condensed"/>
              </a:rPr>
              <a:t> Hoàng </a:t>
            </a:r>
            <a:r>
              <a:rPr lang="en-US" sz="4499" dirty="0" err="1">
                <a:solidFill>
                  <a:srgbClr val="000000"/>
                </a:solidFill>
                <a:latin typeface="Roboto Condensed"/>
              </a:rPr>
              <a:t>Đỗ</a:t>
            </a:r>
            <a:r>
              <a:rPr lang="en-US" sz="4499" dirty="0">
                <a:solidFill>
                  <a:srgbClr val="000000"/>
                </a:solidFill>
                <a:latin typeface="Roboto Condensed"/>
              </a:rPr>
              <a:t> </a:t>
            </a:r>
            <a:r>
              <a:rPr lang="en-US" sz="4499" dirty="0" err="1">
                <a:solidFill>
                  <a:srgbClr val="000000"/>
                </a:solidFill>
                <a:latin typeface="Roboto Condensed"/>
              </a:rPr>
              <a:t>như</a:t>
            </a:r>
            <a:r>
              <a:rPr lang="en-US" sz="4499" dirty="0">
                <a:solidFill>
                  <a:srgbClr val="000000"/>
                </a:solidFill>
                <a:latin typeface="Roboto Condensed"/>
              </a:rPr>
              <a:t> </a:t>
            </a:r>
            <a:r>
              <a:rPr lang="en-US" sz="4499" dirty="0" err="1">
                <a:solidFill>
                  <a:srgbClr val="000000"/>
                </a:solidFill>
                <a:latin typeface="Roboto Condensed"/>
              </a:rPr>
              <a:t>thế</a:t>
            </a:r>
            <a:r>
              <a:rPr lang="en-US" sz="4499" dirty="0">
                <a:solidFill>
                  <a:srgbClr val="000000"/>
                </a:solidFill>
                <a:latin typeface="Roboto Condensed"/>
              </a:rPr>
              <a:t> </a:t>
            </a:r>
            <a:r>
              <a:rPr lang="en-US" sz="4499" dirty="0" err="1">
                <a:solidFill>
                  <a:srgbClr val="000000"/>
                </a:solidFill>
                <a:latin typeface="Roboto Condensed"/>
              </a:rPr>
              <a:t>nào</a:t>
            </a:r>
            <a:r>
              <a:rPr lang="en-US" sz="4499" dirty="0">
                <a:solidFill>
                  <a:srgbClr val="000000"/>
                </a:solidFill>
                <a:latin typeface="Roboto Condensed"/>
              </a:rPr>
              <a:t>?</a:t>
            </a:r>
          </a:p>
        </p:txBody>
      </p:sp>
      <p:sp>
        <p:nvSpPr>
          <p:cNvPr id="14" name="TextBox 14"/>
          <p:cNvSpPr txBox="1"/>
          <p:nvPr/>
        </p:nvSpPr>
        <p:spPr>
          <a:xfrm>
            <a:off x="3257450" y="6435901"/>
            <a:ext cx="9736800" cy="1562100"/>
          </a:xfrm>
          <a:prstGeom prst="rect">
            <a:avLst/>
          </a:prstGeom>
        </p:spPr>
        <p:txBody>
          <a:bodyPr lIns="0" tIns="0" rIns="0" bIns="0" rtlCol="0" anchor="t">
            <a:spAutoFit/>
          </a:bodyPr>
          <a:lstStyle/>
          <a:p>
            <a:pPr marL="971548" lvl="1" indent="-485774" algn="just">
              <a:lnSpc>
                <a:spcPts val="6299"/>
              </a:lnSpc>
              <a:buFont typeface="Arial"/>
              <a:buChar char="•"/>
            </a:pPr>
            <a:r>
              <a:rPr lang="en-US" sz="4499" dirty="0">
                <a:solidFill>
                  <a:srgbClr val="000000"/>
                </a:solidFill>
                <a:latin typeface="Roboto Condensed"/>
              </a:rPr>
              <a:t>Hoàng </a:t>
            </a:r>
            <a:r>
              <a:rPr lang="en-US" sz="4499" dirty="0" err="1">
                <a:solidFill>
                  <a:srgbClr val="000000"/>
                </a:solidFill>
                <a:latin typeface="Roboto Condensed"/>
              </a:rPr>
              <a:t>Đỗ</a:t>
            </a:r>
            <a:r>
              <a:rPr lang="en-US" sz="4499" dirty="0">
                <a:solidFill>
                  <a:srgbClr val="000000"/>
                </a:solidFill>
                <a:latin typeface="Roboto Condensed"/>
              </a:rPr>
              <a:t> </a:t>
            </a:r>
            <a:r>
              <a:rPr lang="en-US" sz="4499" dirty="0" err="1">
                <a:solidFill>
                  <a:srgbClr val="000000"/>
                </a:solidFill>
                <a:latin typeface="Roboto Condensed"/>
              </a:rPr>
              <a:t>cảm</a:t>
            </a:r>
            <a:r>
              <a:rPr lang="en-US" sz="4499" dirty="0">
                <a:solidFill>
                  <a:srgbClr val="000000"/>
                </a:solidFill>
                <a:latin typeface="Roboto Condensed"/>
              </a:rPr>
              <a:t> </a:t>
            </a:r>
            <a:r>
              <a:rPr lang="en-US" sz="4499" dirty="0" err="1">
                <a:solidFill>
                  <a:srgbClr val="000000"/>
                </a:solidFill>
                <a:latin typeface="Roboto Condensed"/>
              </a:rPr>
              <a:t>thấy</a:t>
            </a:r>
            <a:r>
              <a:rPr lang="en-US" sz="4499" dirty="0">
                <a:solidFill>
                  <a:srgbClr val="000000"/>
                </a:solidFill>
                <a:latin typeface="Roboto Condensed"/>
              </a:rPr>
              <a:t> </a:t>
            </a:r>
            <a:r>
              <a:rPr lang="en-US" sz="4499" dirty="0" err="1">
                <a:solidFill>
                  <a:srgbClr val="000000"/>
                </a:solidFill>
                <a:latin typeface="Roboto Condensed"/>
              </a:rPr>
              <a:t>băn</a:t>
            </a:r>
            <a:r>
              <a:rPr lang="en-US" sz="4499" dirty="0">
                <a:solidFill>
                  <a:srgbClr val="000000"/>
                </a:solidFill>
                <a:latin typeface="Roboto Condensed"/>
              </a:rPr>
              <a:t> </a:t>
            </a:r>
            <a:r>
              <a:rPr lang="en-US" sz="4499" dirty="0" err="1">
                <a:solidFill>
                  <a:srgbClr val="000000"/>
                </a:solidFill>
                <a:latin typeface="Roboto Condensed"/>
              </a:rPr>
              <a:t>khoăn</a:t>
            </a:r>
            <a:r>
              <a:rPr lang="en-US" sz="4499" dirty="0">
                <a:solidFill>
                  <a:srgbClr val="000000"/>
                </a:solidFill>
                <a:latin typeface="Roboto Condensed"/>
              </a:rPr>
              <a:t>, </a:t>
            </a:r>
            <a:r>
              <a:rPr lang="en-US" sz="4499" dirty="0" err="1">
                <a:solidFill>
                  <a:srgbClr val="000000"/>
                </a:solidFill>
                <a:latin typeface="Roboto Condensed"/>
              </a:rPr>
              <a:t>sợ</a:t>
            </a:r>
            <a:r>
              <a:rPr lang="en-US" sz="4499" dirty="0">
                <a:solidFill>
                  <a:srgbClr val="000000"/>
                </a:solidFill>
                <a:latin typeface="Roboto Condensed"/>
              </a:rPr>
              <a:t> </a:t>
            </a:r>
            <a:r>
              <a:rPr lang="en-US" sz="4499" dirty="0" err="1">
                <a:solidFill>
                  <a:srgbClr val="000000"/>
                </a:solidFill>
                <a:latin typeface="Roboto Condensed"/>
              </a:rPr>
              <a:t>không</a:t>
            </a:r>
            <a:r>
              <a:rPr lang="en-US" sz="4499" dirty="0">
                <a:solidFill>
                  <a:srgbClr val="000000"/>
                </a:solidFill>
                <a:latin typeface="Roboto Condensed"/>
              </a:rPr>
              <a:t> </a:t>
            </a:r>
            <a:r>
              <a:rPr lang="en-US" sz="4499" dirty="0" err="1">
                <a:solidFill>
                  <a:srgbClr val="000000"/>
                </a:solidFill>
                <a:latin typeface="Roboto Condensed"/>
              </a:rPr>
              <a:t>đảm</a:t>
            </a:r>
            <a:r>
              <a:rPr lang="en-US" sz="4499" dirty="0">
                <a:solidFill>
                  <a:srgbClr val="000000"/>
                </a:solidFill>
                <a:latin typeface="Roboto Condensed"/>
              </a:rPr>
              <a:t> </a:t>
            </a:r>
            <a:r>
              <a:rPr lang="en-US" sz="4499" dirty="0" err="1">
                <a:solidFill>
                  <a:srgbClr val="000000"/>
                </a:solidFill>
                <a:latin typeface="Roboto Condensed"/>
              </a:rPr>
              <a:t>đương</a:t>
            </a:r>
            <a:r>
              <a:rPr lang="en-US" sz="4499" dirty="0">
                <a:solidFill>
                  <a:srgbClr val="000000"/>
                </a:solidFill>
                <a:latin typeface="Roboto Condensed"/>
              </a:rPr>
              <a:t> </a:t>
            </a:r>
            <a:r>
              <a:rPr lang="en-US" sz="4499" dirty="0" err="1">
                <a:solidFill>
                  <a:srgbClr val="000000"/>
                </a:solidFill>
                <a:latin typeface="Roboto Condensed"/>
              </a:rPr>
              <a:t>được</a:t>
            </a:r>
            <a:r>
              <a:rPr lang="en-US" sz="4499" dirty="0">
                <a:solidFill>
                  <a:srgbClr val="000000"/>
                </a:solidFill>
                <a:latin typeface="Roboto Condensed"/>
              </a:rPr>
              <a:t> </a:t>
            </a:r>
            <a:r>
              <a:rPr lang="en-US" sz="4499" dirty="0" err="1">
                <a:solidFill>
                  <a:srgbClr val="000000"/>
                </a:solidFill>
                <a:latin typeface="Roboto Condensed"/>
              </a:rPr>
              <a:t>nhiệm</a:t>
            </a:r>
            <a:r>
              <a:rPr lang="en-US" sz="4499" dirty="0">
                <a:solidFill>
                  <a:srgbClr val="000000"/>
                </a:solidFill>
                <a:latin typeface="Roboto Condensed"/>
              </a:rPr>
              <a:t> </a:t>
            </a:r>
            <a:r>
              <a:rPr lang="en-US" sz="4499" dirty="0" err="1">
                <a:solidFill>
                  <a:srgbClr val="000000"/>
                </a:solidFill>
                <a:latin typeface="Roboto Condensed"/>
              </a:rPr>
              <a:t>vụ</a:t>
            </a:r>
            <a:r>
              <a:rPr lang="en-US" sz="4499" dirty="0">
                <a:solidFill>
                  <a:srgbClr val="000000"/>
                </a:solidFill>
                <a:latin typeface="Roboto Condensed"/>
              </a:rPr>
              <a:t> </a:t>
            </a:r>
            <a:r>
              <a:rPr lang="en-US" sz="4499" dirty="0" err="1">
                <a:solidFill>
                  <a:srgbClr val="000000"/>
                </a:solidFill>
                <a:latin typeface="Roboto Condensed"/>
              </a:rPr>
              <a:t>này</a:t>
            </a:r>
            <a:r>
              <a:rPr lang="en-US" sz="4499" dirty="0">
                <a:solidFill>
                  <a:srgbClr val="000000"/>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sp>
        <p:nvSpPr>
          <p:cNvPr id="11" name="TextBox 11"/>
          <p:cNvSpPr txBox="1"/>
          <p:nvPr/>
        </p:nvSpPr>
        <p:spPr>
          <a:xfrm>
            <a:off x="5565591" y="567905"/>
            <a:ext cx="7881795" cy="1210400"/>
          </a:xfrm>
          <a:prstGeom prst="rect">
            <a:avLst/>
          </a:prstGeom>
        </p:spPr>
        <p:txBody>
          <a:bodyPr lIns="0" tIns="0" rIns="0" bIns="0" rtlCol="0" anchor="t">
            <a:spAutoFit/>
          </a:bodyPr>
          <a:lstStyle/>
          <a:p>
            <a:pPr algn="ctr">
              <a:lnSpc>
                <a:spcPts val="9939"/>
              </a:lnSpc>
            </a:pPr>
            <a:r>
              <a:rPr lang="en-US" sz="7100">
                <a:solidFill>
                  <a:srgbClr val="FFFFFF"/>
                </a:solidFill>
                <a:latin typeface="Fraunces Heavy"/>
              </a:rPr>
              <a:t>2. ĐỌC VĂN BẢN</a:t>
            </a:r>
          </a:p>
        </p:txBody>
      </p:sp>
      <p:sp>
        <p:nvSpPr>
          <p:cNvPr id="12" name="Freeform 12"/>
          <p:cNvSpPr/>
          <p:nvPr/>
        </p:nvSpPr>
        <p:spPr>
          <a:xfrm>
            <a:off x="1781033" y="-663670"/>
            <a:ext cx="14725935" cy="10709771"/>
          </a:xfrm>
          <a:custGeom>
            <a:avLst/>
            <a:gdLst/>
            <a:ahLst/>
            <a:cxnLst/>
            <a:rect l="l" t="t" r="r" b="b"/>
            <a:pathLst>
              <a:path w="14725935" h="10709771">
                <a:moveTo>
                  <a:pt x="0" y="0"/>
                </a:moveTo>
                <a:lnTo>
                  <a:pt x="14725934" y="0"/>
                </a:lnTo>
                <a:lnTo>
                  <a:pt x="14725934" y="10709771"/>
                </a:lnTo>
                <a:lnTo>
                  <a:pt x="0" y="107097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TextBox 13"/>
          <p:cNvSpPr txBox="1"/>
          <p:nvPr/>
        </p:nvSpPr>
        <p:spPr>
          <a:xfrm>
            <a:off x="2330652" y="3581400"/>
            <a:ext cx="10426804" cy="1562100"/>
          </a:xfrm>
          <a:prstGeom prst="rect">
            <a:avLst/>
          </a:prstGeom>
        </p:spPr>
        <p:txBody>
          <a:bodyPr lIns="0" tIns="0" rIns="0" bIns="0" rtlCol="0" anchor="t">
            <a:spAutoFit/>
          </a:bodyPr>
          <a:lstStyle/>
          <a:p>
            <a:pPr marL="485774" lvl="1" algn="just">
              <a:lnSpc>
                <a:spcPts val="6299"/>
              </a:lnSpc>
            </a:pPr>
            <a:r>
              <a:rPr lang="en-US" sz="4499" dirty="0" err="1">
                <a:solidFill>
                  <a:srgbClr val="000000"/>
                </a:solidFill>
                <a:latin typeface="Roboto Condensed"/>
              </a:rPr>
              <a:t>Phần</a:t>
            </a:r>
            <a:r>
              <a:rPr lang="en-US" sz="4499" dirty="0">
                <a:solidFill>
                  <a:srgbClr val="000000"/>
                </a:solidFill>
                <a:latin typeface="Roboto Condensed"/>
              </a:rPr>
              <a:t> </a:t>
            </a:r>
            <a:r>
              <a:rPr lang="en-US" sz="4499" dirty="0" err="1">
                <a:solidFill>
                  <a:srgbClr val="000000"/>
                </a:solidFill>
                <a:latin typeface="Roboto Condensed"/>
              </a:rPr>
              <a:t>thưởng</a:t>
            </a:r>
            <a:r>
              <a:rPr lang="en-US" sz="4499" dirty="0">
                <a:solidFill>
                  <a:srgbClr val="000000"/>
                </a:solidFill>
                <a:latin typeface="Roboto Condensed"/>
              </a:rPr>
              <a:t> </a:t>
            </a:r>
            <a:r>
              <a:rPr lang="en-US" sz="4499" dirty="0" err="1">
                <a:solidFill>
                  <a:srgbClr val="000000"/>
                </a:solidFill>
                <a:latin typeface="Roboto Condensed"/>
              </a:rPr>
              <a:t>xứng</a:t>
            </a:r>
            <a:r>
              <a:rPr lang="en-US" sz="4499" dirty="0">
                <a:solidFill>
                  <a:srgbClr val="000000"/>
                </a:solidFill>
                <a:latin typeface="Roboto Condensed"/>
              </a:rPr>
              <a:t> </a:t>
            </a:r>
            <a:r>
              <a:rPr lang="en-US" sz="4499" dirty="0" err="1">
                <a:solidFill>
                  <a:srgbClr val="000000"/>
                </a:solidFill>
                <a:latin typeface="Roboto Condensed"/>
              </a:rPr>
              <a:t>đáng</a:t>
            </a:r>
            <a:r>
              <a:rPr lang="en-US" sz="4499" dirty="0">
                <a:solidFill>
                  <a:srgbClr val="000000"/>
                </a:solidFill>
                <a:latin typeface="Roboto Condensed"/>
              </a:rPr>
              <a:t> </a:t>
            </a:r>
            <a:r>
              <a:rPr lang="en-US" sz="4499" dirty="0" err="1">
                <a:solidFill>
                  <a:srgbClr val="000000"/>
                </a:solidFill>
                <a:latin typeface="Roboto Condensed"/>
              </a:rPr>
              <a:t>mà</a:t>
            </a:r>
            <a:r>
              <a:rPr lang="en-US" sz="4499" dirty="0">
                <a:solidFill>
                  <a:srgbClr val="000000"/>
                </a:solidFill>
                <a:latin typeface="Roboto Condensed"/>
              </a:rPr>
              <a:t> </a:t>
            </a:r>
            <a:r>
              <a:rPr lang="en-US" sz="4499" dirty="0" err="1">
                <a:solidFill>
                  <a:srgbClr val="000000"/>
                </a:solidFill>
                <a:latin typeface="Roboto Condensed"/>
              </a:rPr>
              <a:t>Trần</a:t>
            </a:r>
            <a:r>
              <a:rPr lang="en-US" sz="4499" dirty="0">
                <a:solidFill>
                  <a:srgbClr val="000000"/>
                </a:solidFill>
                <a:latin typeface="Roboto Condensed"/>
              </a:rPr>
              <a:t> Bình </a:t>
            </a:r>
            <a:r>
              <a:rPr lang="en-US" sz="4499" dirty="0" err="1">
                <a:solidFill>
                  <a:srgbClr val="000000"/>
                </a:solidFill>
                <a:latin typeface="Roboto Condensed"/>
              </a:rPr>
              <a:t>Trọng</a:t>
            </a:r>
            <a:r>
              <a:rPr lang="en-US" sz="4499" dirty="0">
                <a:solidFill>
                  <a:srgbClr val="000000"/>
                </a:solidFill>
                <a:latin typeface="Roboto Condensed"/>
              </a:rPr>
              <a:t> </a:t>
            </a:r>
            <a:r>
              <a:rPr lang="en-US" sz="4499" dirty="0" err="1">
                <a:solidFill>
                  <a:srgbClr val="000000"/>
                </a:solidFill>
                <a:latin typeface="Roboto Condensed"/>
              </a:rPr>
              <a:t>đã</a:t>
            </a:r>
            <a:r>
              <a:rPr lang="en-US" sz="4499" dirty="0">
                <a:solidFill>
                  <a:srgbClr val="000000"/>
                </a:solidFill>
                <a:latin typeface="Roboto Condensed"/>
              </a:rPr>
              <a:t> </a:t>
            </a:r>
            <a:r>
              <a:rPr lang="en-US" sz="4499" dirty="0" err="1">
                <a:solidFill>
                  <a:srgbClr val="000000"/>
                </a:solidFill>
                <a:latin typeface="Roboto Condensed"/>
              </a:rPr>
              <a:t>trao</a:t>
            </a:r>
            <a:r>
              <a:rPr lang="en-US" sz="4499" dirty="0">
                <a:solidFill>
                  <a:srgbClr val="000000"/>
                </a:solidFill>
                <a:latin typeface="Roboto Condensed"/>
              </a:rPr>
              <a:t> </a:t>
            </a:r>
            <a:r>
              <a:rPr lang="en-US" sz="4499" dirty="0" err="1">
                <a:solidFill>
                  <a:srgbClr val="000000"/>
                </a:solidFill>
                <a:latin typeface="Roboto Condensed"/>
              </a:rPr>
              <a:t>cho</a:t>
            </a:r>
            <a:r>
              <a:rPr lang="en-US" sz="4499" dirty="0">
                <a:solidFill>
                  <a:srgbClr val="000000"/>
                </a:solidFill>
                <a:latin typeface="Roboto Condensed"/>
              </a:rPr>
              <a:t> </a:t>
            </a:r>
            <a:r>
              <a:rPr lang="en-US" sz="4499" dirty="0" err="1">
                <a:solidFill>
                  <a:srgbClr val="000000"/>
                </a:solidFill>
                <a:latin typeface="Roboto Condensed"/>
              </a:rPr>
              <a:t>cậu</a:t>
            </a:r>
            <a:r>
              <a:rPr lang="en-US" sz="4499" dirty="0">
                <a:solidFill>
                  <a:srgbClr val="000000"/>
                </a:solidFill>
                <a:latin typeface="Roboto Condensed"/>
              </a:rPr>
              <a:t> </a:t>
            </a:r>
            <a:r>
              <a:rPr lang="en-US" sz="4499" dirty="0" err="1">
                <a:solidFill>
                  <a:srgbClr val="000000"/>
                </a:solidFill>
                <a:latin typeface="Roboto Condensed"/>
              </a:rPr>
              <a:t>bé</a:t>
            </a:r>
            <a:r>
              <a:rPr lang="en-US" sz="4499" dirty="0">
                <a:solidFill>
                  <a:srgbClr val="000000"/>
                </a:solidFill>
                <a:latin typeface="Roboto Condensed"/>
              </a:rPr>
              <a:t> Hoàng </a:t>
            </a:r>
            <a:r>
              <a:rPr lang="en-US" sz="4499" dirty="0" err="1">
                <a:solidFill>
                  <a:srgbClr val="000000"/>
                </a:solidFill>
                <a:latin typeface="Roboto Condensed"/>
              </a:rPr>
              <a:t>Đỗ</a:t>
            </a:r>
            <a:r>
              <a:rPr lang="en-US" sz="4499" dirty="0">
                <a:solidFill>
                  <a:srgbClr val="000000"/>
                </a:solidFill>
                <a:latin typeface="Roboto Condensed"/>
              </a:rPr>
              <a:t> </a:t>
            </a:r>
            <a:r>
              <a:rPr lang="en-US" sz="4499" dirty="0" err="1">
                <a:solidFill>
                  <a:srgbClr val="000000"/>
                </a:solidFill>
                <a:latin typeface="Roboto Condensed"/>
              </a:rPr>
              <a:t>là</a:t>
            </a:r>
            <a:r>
              <a:rPr lang="en-US" sz="4499" dirty="0">
                <a:solidFill>
                  <a:srgbClr val="000000"/>
                </a:solidFill>
                <a:latin typeface="Roboto Condensed"/>
              </a:rPr>
              <a:t> </a:t>
            </a:r>
            <a:r>
              <a:rPr lang="en-US" sz="4499" dirty="0" err="1">
                <a:solidFill>
                  <a:srgbClr val="000000"/>
                </a:solidFill>
                <a:latin typeface="Roboto Condensed"/>
              </a:rPr>
              <a:t>gì</a:t>
            </a:r>
            <a:r>
              <a:rPr lang="en-US" sz="4499" dirty="0">
                <a:solidFill>
                  <a:srgbClr val="000000"/>
                </a:solidFill>
                <a:latin typeface="Roboto Condensed"/>
              </a:rPr>
              <a:t>?</a:t>
            </a:r>
          </a:p>
        </p:txBody>
      </p:sp>
      <p:sp>
        <p:nvSpPr>
          <p:cNvPr id="14" name="TextBox 14"/>
          <p:cNvSpPr txBox="1"/>
          <p:nvPr/>
        </p:nvSpPr>
        <p:spPr>
          <a:xfrm>
            <a:off x="2330652" y="5419212"/>
            <a:ext cx="10426804" cy="3143250"/>
          </a:xfrm>
          <a:prstGeom prst="rect">
            <a:avLst/>
          </a:prstGeom>
        </p:spPr>
        <p:txBody>
          <a:bodyPr lIns="0" tIns="0" rIns="0" bIns="0" rtlCol="0" anchor="t">
            <a:spAutoFit/>
          </a:bodyPr>
          <a:lstStyle/>
          <a:p>
            <a:pPr marL="971548" lvl="1" indent="-485774" algn="just">
              <a:lnSpc>
                <a:spcPts val="6299"/>
              </a:lnSpc>
              <a:buFont typeface="Arial"/>
              <a:buChar char="•"/>
            </a:pPr>
            <a:r>
              <a:rPr lang="en-US" sz="4499" dirty="0" err="1">
                <a:solidFill>
                  <a:srgbClr val="000000"/>
                </a:solidFill>
                <a:latin typeface="Roboto Condensed"/>
              </a:rPr>
              <a:t>Phần</a:t>
            </a:r>
            <a:r>
              <a:rPr lang="en-US" sz="4499" dirty="0">
                <a:solidFill>
                  <a:srgbClr val="000000"/>
                </a:solidFill>
                <a:latin typeface="Roboto Condensed"/>
              </a:rPr>
              <a:t> </a:t>
            </a:r>
            <a:r>
              <a:rPr lang="en-US" sz="4499" dirty="0" err="1">
                <a:solidFill>
                  <a:srgbClr val="000000"/>
                </a:solidFill>
                <a:latin typeface="Roboto Condensed"/>
              </a:rPr>
              <a:t>thưởng</a:t>
            </a:r>
            <a:r>
              <a:rPr lang="en-US" sz="4499" dirty="0">
                <a:solidFill>
                  <a:srgbClr val="000000"/>
                </a:solidFill>
                <a:latin typeface="Roboto Condensed"/>
              </a:rPr>
              <a:t> </a:t>
            </a:r>
            <a:r>
              <a:rPr lang="en-US" sz="4499" dirty="0" err="1">
                <a:solidFill>
                  <a:srgbClr val="000000"/>
                </a:solidFill>
                <a:latin typeface="Roboto Condensed"/>
              </a:rPr>
              <a:t>xứng</a:t>
            </a:r>
            <a:r>
              <a:rPr lang="en-US" sz="4499" dirty="0">
                <a:solidFill>
                  <a:srgbClr val="000000"/>
                </a:solidFill>
                <a:latin typeface="Roboto Condensed"/>
              </a:rPr>
              <a:t> </a:t>
            </a:r>
            <a:r>
              <a:rPr lang="en-US" sz="4499" dirty="0" err="1">
                <a:solidFill>
                  <a:srgbClr val="000000"/>
                </a:solidFill>
                <a:latin typeface="Roboto Condensed"/>
              </a:rPr>
              <a:t>đáng</a:t>
            </a:r>
            <a:r>
              <a:rPr lang="en-US" sz="4499" dirty="0">
                <a:solidFill>
                  <a:srgbClr val="000000"/>
                </a:solidFill>
                <a:latin typeface="Roboto Condensed"/>
              </a:rPr>
              <a:t> </a:t>
            </a:r>
            <a:r>
              <a:rPr lang="en-US" sz="4499" dirty="0" err="1">
                <a:solidFill>
                  <a:srgbClr val="000000"/>
                </a:solidFill>
                <a:latin typeface="Roboto Condensed"/>
              </a:rPr>
              <a:t>mà</a:t>
            </a:r>
            <a:r>
              <a:rPr lang="en-US" sz="4499" dirty="0">
                <a:solidFill>
                  <a:srgbClr val="000000"/>
                </a:solidFill>
                <a:latin typeface="Roboto Condensed"/>
              </a:rPr>
              <a:t> </a:t>
            </a:r>
            <a:r>
              <a:rPr lang="en-US" sz="4499" dirty="0" err="1">
                <a:solidFill>
                  <a:srgbClr val="000000"/>
                </a:solidFill>
                <a:latin typeface="Roboto Condensed"/>
              </a:rPr>
              <a:t>Trần</a:t>
            </a:r>
            <a:r>
              <a:rPr lang="en-US" sz="4499" dirty="0">
                <a:solidFill>
                  <a:srgbClr val="000000"/>
                </a:solidFill>
                <a:latin typeface="Roboto Condensed"/>
              </a:rPr>
              <a:t> Bình </a:t>
            </a:r>
            <a:r>
              <a:rPr lang="en-US" sz="4499" dirty="0" err="1">
                <a:solidFill>
                  <a:srgbClr val="000000"/>
                </a:solidFill>
                <a:latin typeface="Roboto Condensed"/>
              </a:rPr>
              <a:t>Trọng</a:t>
            </a:r>
            <a:r>
              <a:rPr lang="en-US" sz="4499" dirty="0">
                <a:solidFill>
                  <a:srgbClr val="000000"/>
                </a:solidFill>
                <a:latin typeface="Roboto Condensed"/>
              </a:rPr>
              <a:t> </a:t>
            </a:r>
            <a:r>
              <a:rPr lang="en-US" sz="4499" dirty="0" err="1">
                <a:solidFill>
                  <a:srgbClr val="000000"/>
                </a:solidFill>
                <a:latin typeface="Roboto Condensed"/>
              </a:rPr>
              <a:t>đã</a:t>
            </a:r>
            <a:r>
              <a:rPr lang="en-US" sz="4499" dirty="0">
                <a:solidFill>
                  <a:srgbClr val="000000"/>
                </a:solidFill>
                <a:latin typeface="Roboto Condensed"/>
              </a:rPr>
              <a:t> </a:t>
            </a:r>
            <a:r>
              <a:rPr lang="en-US" sz="4499" dirty="0" err="1">
                <a:solidFill>
                  <a:srgbClr val="000000"/>
                </a:solidFill>
                <a:latin typeface="Roboto Condensed"/>
              </a:rPr>
              <a:t>trai</a:t>
            </a:r>
            <a:r>
              <a:rPr lang="en-US" sz="4499" dirty="0">
                <a:solidFill>
                  <a:srgbClr val="000000"/>
                </a:solidFill>
                <a:latin typeface="Roboto Condensed"/>
              </a:rPr>
              <a:t> </a:t>
            </a:r>
            <a:r>
              <a:rPr lang="en-US" sz="4499" dirty="0" err="1">
                <a:solidFill>
                  <a:srgbClr val="000000"/>
                </a:solidFill>
                <a:latin typeface="Roboto Condensed"/>
              </a:rPr>
              <a:t>cho</a:t>
            </a:r>
            <a:r>
              <a:rPr lang="en-US" sz="4499" dirty="0">
                <a:solidFill>
                  <a:srgbClr val="000000"/>
                </a:solidFill>
                <a:latin typeface="Roboto Condensed"/>
              </a:rPr>
              <a:t> </a:t>
            </a:r>
            <a:r>
              <a:rPr lang="en-US" sz="4499" dirty="0" err="1">
                <a:solidFill>
                  <a:srgbClr val="000000"/>
                </a:solidFill>
                <a:latin typeface="Roboto Condensed"/>
              </a:rPr>
              <a:t>cậu</a:t>
            </a:r>
            <a:r>
              <a:rPr lang="en-US" sz="4499" dirty="0">
                <a:solidFill>
                  <a:srgbClr val="000000"/>
                </a:solidFill>
                <a:latin typeface="Roboto Condensed"/>
              </a:rPr>
              <a:t> </a:t>
            </a:r>
            <a:r>
              <a:rPr lang="en-US" sz="4499" dirty="0" err="1">
                <a:solidFill>
                  <a:srgbClr val="000000"/>
                </a:solidFill>
                <a:latin typeface="Roboto Condensed"/>
              </a:rPr>
              <a:t>bé</a:t>
            </a:r>
            <a:r>
              <a:rPr lang="en-US" sz="4499" dirty="0">
                <a:solidFill>
                  <a:srgbClr val="000000"/>
                </a:solidFill>
                <a:latin typeface="Roboto Condensed"/>
              </a:rPr>
              <a:t> Hoàng </a:t>
            </a:r>
            <a:r>
              <a:rPr lang="en-US" sz="4499" dirty="0" err="1">
                <a:solidFill>
                  <a:srgbClr val="000000"/>
                </a:solidFill>
                <a:latin typeface="Roboto Condensed"/>
              </a:rPr>
              <a:t>Đỗ</a:t>
            </a:r>
            <a:r>
              <a:rPr lang="en-US" sz="4499" dirty="0">
                <a:solidFill>
                  <a:srgbClr val="000000"/>
                </a:solidFill>
                <a:latin typeface="Roboto Condensed"/>
              </a:rPr>
              <a:t> </a:t>
            </a:r>
            <a:r>
              <a:rPr lang="en-US" sz="4499" dirty="0" err="1">
                <a:solidFill>
                  <a:srgbClr val="000000"/>
                </a:solidFill>
                <a:latin typeface="Roboto Condensed"/>
              </a:rPr>
              <a:t>là</a:t>
            </a:r>
            <a:r>
              <a:rPr lang="en-US" sz="4499" dirty="0">
                <a:solidFill>
                  <a:srgbClr val="000000"/>
                </a:solidFill>
                <a:latin typeface="Roboto Condensed"/>
              </a:rPr>
              <a:t> </a:t>
            </a:r>
            <a:r>
              <a:rPr lang="en-US" sz="4499" dirty="0" err="1">
                <a:solidFill>
                  <a:srgbClr val="000000"/>
                </a:solidFill>
                <a:latin typeface="Roboto Condensed"/>
              </a:rPr>
              <a:t>việc</a:t>
            </a:r>
            <a:r>
              <a:rPr lang="en-US" sz="4499" dirty="0">
                <a:solidFill>
                  <a:srgbClr val="000000"/>
                </a:solidFill>
                <a:latin typeface="Roboto Condensed"/>
              </a:rPr>
              <a:t> </a:t>
            </a:r>
            <a:r>
              <a:rPr lang="en-US" sz="4499" dirty="0" err="1">
                <a:solidFill>
                  <a:srgbClr val="000000"/>
                </a:solidFill>
                <a:latin typeface="Roboto Condensed"/>
              </a:rPr>
              <a:t>xóa</a:t>
            </a:r>
            <a:r>
              <a:rPr lang="en-US" sz="4499" dirty="0">
                <a:solidFill>
                  <a:srgbClr val="000000"/>
                </a:solidFill>
                <a:latin typeface="Roboto Condensed"/>
              </a:rPr>
              <a:t> </a:t>
            </a:r>
            <a:r>
              <a:rPr lang="en-US" sz="4499" dirty="0" err="1">
                <a:solidFill>
                  <a:srgbClr val="000000"/>
                </a:solidFill>
                <a:latin typeface="Roboto Condensed"/>
              </a:rPr>
              <a:t>bỏ</a:t>
            </a:r>
            <a:r>
              <a:rPr lang="en-US" sz="4499" dirty="0">
                <a:solidFill>
                  <a:srgbClr val="000000"/>
                </a:solidFill>
                <a:latin typeface="Roboto Condensed"/>
              </a:rPr>
              <a:t> </a:t>
            </a:r>
            <a:r>
              <a:rPr lang="en-US" sz="4499" dirty="0" err="1">
                <a:solidFill>
                  <a:srgbClr val="000000"/>
                </a:solidFill>
                <a:latin typeface="Roboto Condensed"/>
              </a:rPr>
              <a:t>thân</a:t>
            </a:r>
            <a:r>
              <a:rPr lang="en-US" sz="4499" dirty="0">
                <a:solidFill>
                  <a:srgbClr val="000000"/>
                </a:solidFill>
                <a:latin typeface="Roboto Condensed"/>
              </a:rPr>
              <a:t> </a:t>
            </a:r>
            <a:r>
              <a:rPr lang="en-US" sz="4499" dirty="0" err="1">
                <a:solidFill>
                  <a:srgbClr val="000000"/>
                </a:solidFill>
                <a:latin typeface="Roboto Condensed"/>
              </a:rPr>
              <a:t>phận</a:t>
            </a:r>
            <a:r>
              <a:rPr lang="en-US" sz="4499" dirty="0">
                <a:solidFill>
                  <a:srgbClr val="000000"/>
                </a:solidFill>
                <a:latin typeface="Roboto Condensed"/>
              </a:rPr>
              <a:t> </a:t>
            </a:r>
            <a:r>
              <a:rPr lang="en-US" sz="4499" dirty="0" err="1">
                <a:solidFill>
                  <a:srgbClr val="000000"/>
                </a:solidFill>
                <a:latin typeface="Roboto Condensed"/>
              </a:rPr>
              <a:t>nô</a:t>
            </a:r>
            <a:r>
              <a:rPr lang="en-US" sz="4499" dirty="0">
                <a:solidFill>
                  <a:srgbClr val="000000"/>
                </a:solidFill>
                <a:latin typeface="Roboto Condensed"/>
              </a:rPr>
              <a:t> </a:t>
            </a:r>
            <a:r>
              <a:rPr lang="en-US" sz="4499" dirty="0" err="1">
                <a:solidFill>
                  <a:srgbClr val="000000"/>
                </a:solidFill>
                <a:latin typeface="Roboto Condensed"/>
              </a:rPr>
              <a:t>tì</a:t>
            </a:r>
            <a:r>
              <a:rPr lang="en-US" sz="4499" dirty="0">
                <a:solidFill>
                  <a:srgbClr val="000000"/>
                </a:solidFill>
                <a:latin typeface="Roboto Condensed"/>
              </a:rPr>
              <a:t> </a:t>
            </a:r>
            <a:r>
              <a:rPr lang="en-US" sz="4499" dirty="0" err="1">
                <a:solidFill>
                  <a:srgbClr val="000000"/>
                </a:solidFill>
                <a:latin typeface="Roboto Condensed"/>
              </a:rPr>
              <a:t>của</a:t>
            </a:r>
            <a:r>
              <a:rPr lang="en-US" sz="4499" dirty="0">
                <a:solidFill>
                  <a:srgbClr val="000000"/>
                </a:solidFill>
                <a:latin typeface="Roboto Condensed"/>
              </a:rPr>
              <a:t> </a:t>
            </a:r>
            <a:r>
              <a:rPr lang="en-US" sz="4499" dirty="0" err="1">
                <a:solidFill>
                  <a:srgbClr val="000000"/>
                </a:solidFill>
                <a:latin typeface="Roboto Condensed"/>
              </a:rPr>
              <a:t>cậu</a:t>
            </a:r>
            <a:r>
              <a:rPr lang="en-US" sz="4499" dirty="0">
                <a:solidFill>
                  <a:srgbClr val="000000"/>
                </a:solidFill>
                <a:latin typeface="Roboto Condensed"/>
              </a:rPr>
              <a:t>, </a:t>
            </a:r>
            <a:r>
              <a:rPr lang="en-US" sz="4499" dirty="0" err="1">
                <a:solidFill>
                  <a:srgbClr val="000000"/>
                </a:solidFill>
                <a:latin typeface="Roboto Condensed"/>
              </a:rPr>
              <a:t>cho</a:t>
            </a:r>
            <a:r>
              <a:rPr lang="en-US" sz="4499" dirty="0">
                <a:solidFill>
                  <a:srgbClr val="000000"/>
                </a:solidFill>
                <a:latin typeface="Roboto Condensed"/>
              </a:rPr>
              <a:t> </a:t>
            </a:r>
            <a:r>
              <a:rPr lang="en-US" sz="4499" dirty="0" err="1">
                <a:solidFill>
                  <a:srgbClr val="000000"/>
                </a:solidFill>
                <a:latin typeface="Roboto Condensed"/>
              </a:rPr>
              <a:t>cậu</a:t>
            </a:r>
            <a:r>
              <a:rPr lang="en-US" sz="4499" dirty="0">
                <a:solidFill>
                  <a:srgbClr val="000000"/>
                </a:solidFill>
                <a:latin typeface="Roboto Condensed"/>
              </a:rPr>
              <a:t> </a:t>
            </a:r>
            <a:r>
              <a:rPr lang="en-US" sz="4499" dirty="0" err="1">
                <a:solidFill>
                  <a:srgbClr val="000000"/>
                </a:solidFill>
                <a:latin typeface="Roboto Condensed"/>
              </a:rPr>
              <a:t>làm</a:t>
            </a:r>
            <a:r>
              <a:rPr lang="en-US" sz="4499" dirty="0">
                <a:solidFill>
                  <a:srgbClr val="000000"/>
                </a:solidFill>
                <a:latin typeface="Roboto Condensed"/>
              </a:rPr>
              <a:t> </a:t>
            </a:r>
            <a:r>
              <a:rPr lang="en-US" sz="4499" dirty="0" err="1">
                <a:solidFill>
                  <a:srgbClr val="000000"/>
                </a:solidFill>
                <a:latin typeface="Roboto Condensed"/>
              </a:rPr>
              <a:t>một</a:t>
            </a:r>
            <a:r>
              <a:rPr lang="en-US" sz="4499" dirty="0">
                <a:solidFill>
                  <a:srgbClr val="000000"/>
                </a:solidFill>
                <a:latin typeface="Roboto Condensed"/>
              </a:rPr>
              <a:t> </a:t>
            </a:r>
            <a:r>
              <a:rPr lang="en-US" sz="4499" dirty="0" err="1">
                <a:solidFill>
                  <a:srgbClr val="000000"/>
                </a:solidFill>
                <a:latin typeface="Roboto Condensed"/>
              </a:rPr>
              <a:t>người</a:t>
            </a:r>
            <a:r>
              <a:rPr lang="en-US" sz="4499" dirty="0">
                <a:solidFill>
                  <a:srgbClr val="000000"/>
                </a:solidFill>
                <a:latin typeface="Roboto Condensed"/>
              </a:rPr>
              <a:t> </a:t>
            </a:r>
            <a:r>
              <a:rPr lang="en-US" sz="4499" dirty="0" err="1">
                <a:solidFill>
                  <a:srgbClr val="000000"/>
                </a:solidFill>
                <a:latin typeface="Roboto Condensed"/>
              </a:rPr>
              <a:t>dân</a:t>
            </a:r>
            <a:r>
              <a:rPr lang="en-US" sz="4499" dirty="0">
                <a:solidFill>
                  <a:srgbClr val="000000"/>
                </a:solidFill>
                <a:latin typeface="Roboto Condensed"/>
              </a:rPr>
              <a:t> </a:t>
            </a:r>
            <a:r>
              <a:rPr lang="en-US" sz="4499" dirty="0" err="1">
                <a:solidFill>
                  <a:srgbClr val="000000"/>
                </a:solidFill>
                <a:latin typeface="Roboto Condensed"/>
              </a:rPr>
              <a:t>tự</a:t>
            </a:r>
            <a:r>
              <a:rPr lang="en-US" sz="4499" dirty="0">
                <a:solidFill>
                  <a:srgbClr val="000000"/>
                </a:solidFill>
                <a:latin typeface="Roboto Condensed"/>
              </a:rPr>
              <a:t> do.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sp>
        <p:nvSpPr>
          <p:cNvPr id="9" name="Freeform 9"/>
          <p:cNvSpPr/>
          <p:nvPr/>
        </p:nvSpPr>
        <p:spPr>
          <a:xfrm rot="-10800000" flipH="1" flipV="1">
            <a:off x="1461463" y="151030"/>
            <a:ext cx="15194115" cy="10135970"/>
          </a:xfrm>
          <a:custGeom>
            <a:avLst/>
            <a:gdLst/>
            <a:ahLst/>
            <a:cxnLst/>
            <a:rect l="l" t="t" r="r" b="b"/>
            <a:pathLst>
              <a:path w="15194115" h="10135970">
                <a:moveTo>
                  <a:pt x="15194115" y="10135970"/>
                </a:moveTo>
                <a:lnTo>
                  <a:pt x="0" y="10135970"/>
                </a:lnTo>
                <a:lnTo>
                  <a:pt x="0" y="0"/>
                </a:lnTo>
                <a:lnTo>
                  <a:pt x="15194115" y="0"/>
                </a:lnTo>
                <a:lnTo>
                  <a:pt x="15194115" y="10135970"/>
                </a:lnTo>
                <a:close/>
              </a:path>
            </a:pathLst>
          </a:custGeom>
          <a:blipFill>
            <a:blip r:embed="rId3"/>
            <a:stretch>
              <a:fillRect/>
            </a:stretch>
          </a:blipFill>
        </p:spPr>
        <p:txBody>
          <a:bodyPr/>
          <a:lstStyle/>
          <a:p>
            <a:endParaRPr lang="en-US"/>
          </a:p>
        </p:txBody>
      </p:sp>
      <p:sp>
        <p:nvSpPr>
          <p:cNvPr id="10" name="Freeform 10"/>
          <p:cNvSpPr/>
          <p:nvPr/>
        </p:nvSpPr>
        <p:spPr>
          <a:xfrm rot="-68087">
            <a:off x="8817133" y="787786"/>
            <a:ext cx="706674" cy="720177"/>
          </a:xfrm>
          <a:custGeom>
            <a:avLst/>
            <a:gdLst/>
            <a:ahLst/>
            <a:cxnLst/>
            <a:rect l="l" t="t" r="r" b="b"/>
            <a:pathLst>
              <a:path w="706674" h="720177">
                <a:moveTo>
                  <a:pt x="0" y="0"/>
                </a:moveTo>
                <a:lnTo>
                  <a:pt x="706673" y="0"/>
                </a:lnTo>
                <a:lnTo>
                  <a:pt x="706673" y="720177"/>
                </a:lnTo>
                <a:lnTo>
                  <a:pt x="0" y="720177"/>
                </a:lnTo>
                <a:lnTo>
                  <a:pt x="0" y="0"/>
                </a:lnTo>
                <a:close/>
              </a:path>
            </a:pathLst>
          </a:custGeom>
          <a:blipFill>
            <a:blip r:embed="rId4"/>
            <a:stretch>
              <a:fillRect/>
            </a:stretch>
          </a:blipFill>
        </p:spPr>
        <p:txBody>
          <a:bodyPr/>
          <a:lstStyle/>
          <a:p>
            <a:endParaRPr lang="en-US"/>
          </a:p>
        </p:txBody>
      </p:sp>
      <p:sp>
        <p:nvSpPr>
          <p:cNvPr id="11" name="Freeform 11"/>
          <p:cNvSpPr/>
          <p:nvPr/>
        </p:nvSpPr>
        <p:spPr>
          <a:xfrm>
            <a:off x="620861" y="878676"/>
            <a:ext cx="2778049" cy="3323838"/>
          </a:xfrm>
          <a:custGeom>
            <a:avLst/>
            <a:gdLst/>
            <a:ahLst/>
            <a:cxnLst/>
            <a:rect l="l" t="t" r="r" b="b"/>
            <a:pathLst>
              <a:path w="2778049" h="3323838">
                <a:moveTo>
                  <a:pt x="0" y="0"/>
                </a:moveTo>
                <a:lnTo>
                  <a:pt x="2778049" y="0"/>
                </a:lnTo>
                <a:lnTo>
                  <a:pt x="2778049" y="3323838"/>
                </a:lnTo>
                <a:lnTo>
                  <a:pt x="0" y="3323838"/>
                </a:lnTo>
                <a:lnTo>
                  <a:pt x="0" y="0"/>
                </a:lnTo>
                <a:close/>
              </a:path>
            </a:pathLst>
          </a:custGeom>
          <a:blipFill>
            <a:blip r:embed="rId5"/>
            <a:stretch>
              <a:fillRect b="-160169"/>
            </a:stretch>
          </a:blipFill>
        </p:spPr>
        <p:txBody>
          <a:bodyPr/>
          <a:lstStyle/>
          <a:p>
            <a:endParaRPr lang="en-US"/>
          </a:p>
        </p:txBody>
      </p:sp>
      <p:sp>
        <p:nvSpPr>
          <p:cNvPr id="18" name="TextBox 18"/>
          <p:cNvSpPr txBox="1"/>
          <p:nvPr/>
        </p:nvSpPr>
        <p:spPr>
          <a:xfrm>
            <a:off x="3561236" y="1904456"/>
            <a:ext cx="14117164" cy="1436291"/>
          </a:xfrm>
          <a:prstGeom prst="rect">
            <a:avLst/>
          </a:prstGeom>
        </p:spPr>
        <p:txBody>
          <a:bodyPr wrap="square" lIns="0" tIns="0" rIns="0" bIns="0" rtlCol="0" anchor="t">
            <a:spAutoFit/>
          </a:bodyPr>
          <a:lstStyle/>
          <a:p>
            <a:pPr algn="ctr">
              <a:lnSpc>
                <a:spcPts val="11200"/>
              </a:lnSpc>
              <a:spcBef>
                <a:spcPct val="0"/>
              </a:spcBef>
            </a:pPr>
            <a:r>
              <a:rPr lang="en-US" sz="8000" dirty="0">
                <a:solidFill>
                  <a:srgbClr val="4D3527"/>
                </a:solidFill>
                <a:latin typeface="Fraunces Bold"/>
              </a:rPr>
              <a:t>3. KHÁM PHÁ VĂN BẢN</a:t>
            </a:r>
          </a:p>
        </p:txBody>
      </p:sp>
      <p:sp>
        <p:nvSpPr>
          <p:cNvPr id="19" name="TextBox 19"/>
          <p:cNvSpPr txBox="1"/>
          <p:nvPr/>
        </p:nvSpPr>
        <p:spPr>
          <a:xfrm>
            <a:off x="2420084" y="5241872"/>
            <a:ext cx="12779972" cy="2714626"/>
          </a:xfrm>
          <a:prstGeom prst="rect">
            <a:avLst/>
          </a:prstGeom>
        </p:spPr>
        <p:txBody>
          <a:bodyPr lIns="0" tIns="0" rIns="0" bIns="0" rtlCol="0" anchor="t">
            <a:spAutoFit/>
          </a:bodyPr>
          <a:lstStyle/>
          <a:p>
            <a:pPr algn="ctr">
              <a:lnSpc>
                <a:spcPts val="7699"/>
              </a:lnSpc>
            </a:pPr>
            <a:r>
              <a:rPr lang="en-US" sz="5499">
                <a:solidFill>
                  <a:srgbClr val="4D3527"/>
                </a:solidFill>
                <a:latin typeface="Roboto Condensed Bold"/>
              </a:rPr>
              <a:t>Nhiệm vụ:</a:t>
            </a:r>
          </a:p>
          <a:p>
            <a:pPr algn="ctr">
              <a:lnSpc>
                <a:spcPts val="6999"/>
              </a:lnSpc>
              <a:spcBef>
                <a:spcPct val="0"/>
              </a:spcBef>
            </a:pPr>
            <a:r>
              <a:rPr lang="en-US" sz="4999">
                <a:solidFill>
                  <a:srgbClr val="4D3527"/>
                </a:solidFill>
                <a:latin typeface="Roboto Condensed"/>
              </a:rPr>
              <a:t>Học sinh chia sẻ hiểu biết về tác giả và tác phẩm. </a:t>
            </a:r>
          </a:p>
          <a:p>
            <a:pPr algn="ctr">
              <a:lnSpc>
                <a:spcPts val="6999"/>
              </a:lnSpc>
              <a:spcBef>
                <a:spcPct val="0"/>
              </a:spcBef>
            </a:pPr>
            <a:r>
              <a:rPr lang="en-US" sz="4999">
                <a:solidFill>
                  <a:srgbClr val="4D3527"/>
                </a:solidFill>
                <a:latin typeface="Roboto Condensed"/>
              </a:rPr>
              <a:t>(HS thực hiện tìm hiểu ở nhà)</a:t>
            </a:r>
          </a:p>
        </p:txBody>
      </p:sp>
      <p:sp>
        <p:nvSpPr>
          <p:cNvPr id="20" name="TextBox 20"/>
          <p:cNvSpPr txBox="1"/>
          <p:nvPr/>
        </p:nvSpPr>
        <p:spPr>
          <a:xfrm>
            <a:off x="3925202" y="3629571"/>
            <a:ext cx="7495726" cy="1021716"/>
          </a:xfrm>
          <a:prstGeom prst="rect">
            <a:avLst/>
          </a:prstGeom>
        </p:spPr>
        <p:txBody>
          <a:bodyPr lIns="0" tIns="0" rIns="0" bIns="0" rtlCol="0" anchor="t">
            <a:spAutoFit/>
          </a:bodyPr>
          <a:lstStyle/>
          <a:p>
            <a:pPr>
              <a:lnSpc>
                <a:spcPts val="8259"/>
              </a:lnSpc>
              <a:spcBef>
                <a:spcPct val="0"/>
              </a:spcBef>
            </a:pPr>
            <a:r>
              <a:rPr lang="en-US" sz="5899" dirty="0">
                <a:solidFill>
                  <a:srgbClr val="6C453E"/>
                </a:solidFill>
                <a:latin typeface="#9Slide07 SVNUT Triumph Press"/>
              </a:rPr>
              <a:t>3.1 </a:t>
            </a:r>
            <a:r>
              <a:rPr lang="en-US" sz="5899" dirty="0" err="1">
                <a:solidFill>
                  <a:srgbClr val="6C453E"/>
                </a:solidFill>
                <a:latin typeface="#9Slide07 SVNUT Triumph Press"/>
              </a:rPr>
              <a:t>Tác</a:t>
            </a:r>
            <a:r>
              <a:rPr lang="en-US" sz="5899" dirty="0">
                <a:solidFill>
                  <a:srgbClr val="6C453E"/>
                </a:solidFill>
                <a:latin typeface="#9Slide07 SVNUT Triumph Press"/>
              </a:rPr>
              <a:t> </a:t>
            </a:r>
            <a:r>
              <a:rPr lang="en-US" sz="5899" dirty="0" err="1">
                <a:solidFill>
                  <a:srgbClr val="6C453E"/>
                </a:solidFill>
                <a:latin typeface="#9Slide07 SVNUT Triumph Press"/>
              </a:rPr>
              <a:t>giả</a:t>
            </a:r>
            <a:r>
              <a:rPr lang="en-US" sz="5899" dirty="0">
                <a:solidFill>
                  <a:srgbClr val="6C453E"/>
                </a:solidFill>
                <a:latin typeface="#9Slide07 SVNUT Triumph Press"/>
              </a:rPr>
              <a:t>, </a:t>
            </a:r>
            <a:r>
              <a:rPr lang="en-US" sz="5899" dirty="0" err="1">
                <a:solidFill>
                  <a:srgbClr val="6C453E"/>
                </a:solidFill>
                <a:latin typeface="#9Slide07 SVNUT Triumph Press"/>
              </a:rPr>
              <a:t>văn</a:t>
            </a:r>
            <a:r>
              <a:rPr lang="en-US" sz="5899" dirty="0">
                <a:solidFill>
                  <a:srgbClr val="6C453E"/>
                </a:solidFill>
                <a:latin typeface="#9Slide07 SVNUT Triumph Press"/>
              </a:rPr>
              <a:t> </a:t>
            </a:r>
            <a:r>
              <a:rPr lang="en-US" sz="5899" dirty="0" err="1">
                <a:solidFill>
                  <a:srgbClr val="6C453E"/>
                </a:solidFill>
                <a:latin typeface="#9Slide07 SVNUT Triumph Press"/>
              </a:rPr>
              <a:t>bản</a:t>
            </a:r>
            <a:endParaRPr lang="en-US" sz="5899" dirty="0">
              <a:solidFill>
                <a:srgbClr val="6C453E"/>
              </a:solidFill>
              <a:latin typeface="#9Slide07 SVNUT Triumph Press"/>
            </a:endParaRPr>
          </a:p>
        </p:txBody>
      </p:sp>
    </p:spTree>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TotalTime>
  <Words>1829</Words>
  <Application>Microsoft Office PowerPoint</Application>
  <PresentationFormat>Custom</PresentationFormat>
  <Paragraphs>127</Paragraphs>
  <Slides>27</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#9Slide05 VL Fadilla</vt:lpstr>
      <vt:lpstr>Calibri</vt:lpstr>
      <vt:lpstr>Roboto Condensed Italics</vt:lpstr>
      <vt:lpstr>#9Slide07 Crocante</vt:lpstr>
      <vt:lpstr>Roboto Condensed</vt:lpstr>
      <vt:lpstr>Fraunces Bold</vt:lpstr>
      <vt:lpstr>Arial</vt:lpstr>
      <vt:lpstr>#9Slide07 SVNUT Triumph Press</vt:lpstr>
      <vt:lpstr>Roboto Condensed Bold</vt:lpstr>
      <vt:lpstr>Roboto Condensed Bold Italics</vt:lpstr>
      <vt:lpstr>Fraunces Heavy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8CD-B8-Doc3-Ben bo Thien Mac</dc:title>
  <dc:creator>Hai Anh</dc:creator>
  <cp:lastModifiedBy>QuangHung Xuan</cp:lastModifiedBy>
  <cp:revision>5</cp:revision>
  <dcterms:created xsi:type="dcterms:W3CDTF">2006-08-16T00:00:00Z</dcterms:created>
  <dcterms:modified xsi:type="dcterms:W3CDTF">2026-02-26T07:38:57Z</dcterms:modified>
  <dc:identifier>DAF4gWBIFNc</dc:identifier>
</cp:coreProperties>
</file>