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#9Slide05 VL Fadilla" panose="020B0604020202020204" charset="-93"/>
      <p:regular r:id="rId21"/>
    </p:embeddedFont>
    <p:embeddedFont>
      <p:font typeface="#9Slide07 Crocante" panose="020B0604020202020204" charset="-93"/>
      <p:regular r:id="rId22"/>
    </p:embeddedFont>
    <p:embeddedFont>
      <p:font typeface="#9Slide07 SVNUT Triumph Press" panose="020B0604020202020204" charset="0"/>
      <p:regular r:id="rId23"/>
    </p:embeddedFont>
    <p:embeddedFont>
      <p:font typeface="Fraunces Bold" panose="020B0604020202020204" charset="-93"/>
      <p:regular r:id="rId24"/>
    </p:embeddedFont>
    <p:embeddedFont>
      <p:font typeface="More Sugar" panose="020B0604020202020204" charset="0"/>
      <p:regular r:id="rId25"/>
    </p:embeddedFont>
    <p:embeddedFont>
      <p:font typeface="Roboto Bold" panose="020B0604020202020204" charset="0"/>
      <p:regular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  <p:embeddedFont>
      <p:font typeface="Roboto Condensed Bold" panose="020000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NLRYvB5VFY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130834" y="2473386"/>
            <a:ext cx="12174651" cy="7016037"/>
            <a:chOff x="0" y="0"/>
            <a:chExt cx="2697036" cy="1554254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674176" cy="1526314"/>
            </a:xfrm>
            <a:custGeom>
              <a:avLst/>
              <a:gdLst/>
              <a:ahLst/>
              <a:cxnLst/>
              <a:rect l="l" t="t" r="r" b="b"/>
              <a:pathLst>
                <a:path w="2674176" h="1526314">
                  <a:moveTo>
                    <a:pt x="2674176" y="1526314"/>
                  </a:moveTo>
                  <a:lnTo>
                    <a:pt x="0" y="1518694"/>
                  </a:lnTo>
                  <a:lnTo>
                    <a:pt x="0" y="542593"/>
                  </a:lnTo>
                  <a:lnTo>
                    <a:pt x="17780" y="19050"/>
                  </a:lnTo>
                  <a:lnTo>
                    <a:pt x="1331372" y="0"/>
                  </a:lnTo>
                  <a:lnTo>
                    <a:pt x="2655126" y="5080"/>
                  </a:lnTo>
                  <a:close/>
                </a:path>
              </a:pathLst>
            </a:custGeom>
            <a:solidFill>
              <a:srgbClr val="FFED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703386" cy="1552984"/>
            </a:xfrm>
            <a:custGeom>
              <a:avLst/>
              <a:gdLst/>
              <a:ahLst/>
              <a:cxnLst/>
              <a:rect l="l" t="t" r="r" b="b"/>
              <a:pathLst>
                <a:path w="2703386" h="1552984">
                  <a:moveTo>
                    <a:pt x="2669096" y="21590"/>
                  </a:moveTo>
                  <a:cubicBezTo>
                    <a:pt x="2670366" y="34290"/>
                    <a:pt x="2670366" y="44450"/>
                    <a:pt x="2671636" y="54610"/>
                  </a:cubicBezTo>
                  <a:cubicBezTo>
                    <a:pt x="2674176" y="86421"/>
                    <a:pt x="2675446" y="118389"/>
                    <a:pt x="2677986" y="149216"/>
                  </a:cubicBezTo>
                  <a:cubicBezTo>
                    <a:pt x="2677986" y="193744"/>
                    <a:pt x="2690686" y="1071746"/>
                    <a:pt x="2697036" y="1116274"/>
                  </a:cubicBezTo>
                  <a:cubicBezTo>
                    <a:pt x="2703386" y="1183637"/>
                    <a:pt x="2699576" y="1252141"/>
                    <a:pt x="2699576" y="1319504"/>
                  </a:cubicBezTo>
                  <a:cubicBezTo>
                    <a:pt x="2699576" y="1378875"/>
                    <a:pt x="2700846" y="1433679"/>
                    <a:pt x="2702116" y="1492024"/>
                  </a:cubicBezTo>
                  <a:cubicBezTo>
                    <a:pt x="2702116" y="1513614"/>
                    <a:pt x="2702116" y="1527584"/>
                    <a:pt x="2702116" y="1551714"/>
                  </a:cubicBezTo>
                  <a:cubicBezTo>
                    <a:pt x="2679256" y="1551714"/>
                    <a:pt x="2658936" y="1552984"/>
                    <a:pt x="2635409" y="1551714"/>
                  </a:cubicBezTo>
                  <a:cubicBezTo>
                    <a:pt x="2501883" y="1546634"/>
                    <a:pt x="2366302" y="1552984"/>
                    <a:pt x="2232776" y="1547904"/>
                  </a:cubicBezTo>
                  <a:cubicBezTo>
                    <a:pt x="2152661" y="1544094"/>
                    <a:pt x="2074599" y="1546634"/>
                    <a:pt x="1994484" y="1544094"/>
                  </a:cubicBezTo>
                  <a:cubicBezTo>
                    <a:pt x="1957507" y="1542824"/>
                    <a:pt x="1920531" y="1541554"/>
                    <a:pt x="1883554" y="1540284"/>
                  </a:cubicBezTo>
                  <a:cubicBezTo>
                    <a:pt x="1860957" y="1540284"/>
                    <a:pt x="1840415" y="1541554"/>
                    <a:pt x="1817818" y="1541554"/>
                  </a:cubicBezTo>
                  <a:cubicBezTo>
                    <a:pt x="1760299" y="1540284"/>
                    <a:pt x="1602122" y="1541554"/>
                    <a:pt x="1544604" y="1540284"/>
                  </a:cubicBezTo>
                  <a:cubicBezTo>
                    <a:pt x="1503519" y="1539014"/>
                    <a:pt x="681820" y="1547904"/>
                    <a:pt x="640735" y="1546634"/>
                  </a:cubicBezTo>
                  <a:cubicBezTo>
                    <a:pt x="630464" y="1546634"/>
                    <a:pt x="618138" y="1547904"/>
                    <a:pt x="607867" y="1547904"/>
                  </a:cubicBezTo>
                  <a:cubicBezTo>
                    <a:pt x="583216" y="1547904"/>
                    <a:pt x="560619" y="1549174"/>
                    <a:pt x="535968" y="1549174"/>
                  </a:cubicBezTo>
                  <a:cubicBezTo>
                    <a:pt x="474341" y="1549174"/>
                    <a:pt x="414768" y="1547904"/>
                    <a:pt x="353140" y="1546634"/>
                  </a:cubicBezTo>
                  <a:cubicBezTo>
                    <a:pt x="316164" y="1545364"/>
                    <a:pt x="279188" y="1544094"/>
                    <a:pt x="244265" y="1542824"/>
                  </a:cubicBezTo>
                  <a:cubicBezTo>
                    <a:pt x="178530" y="1541554"/>
                    <a:pt x="112794" y="1540284"/>
                    <a:pt x="48260" y="1540284"/>
                  </a:cubicBezTo>
                  <a:cubicBezTo>
                    <a:pt x="38100" y="1540284"/>
                    <a:pt x="29210" y="1540284"/>
                    <a:pt x="19050" y="1539014"/>
                  </a:cubicBezTo>
                  <a:cubicBezTo>
                    <a:pt x="10160" y="1537744"/>
                    <a:pt x="5080" y="1531394"/>
                    <a:pt x="7620" y="1522504"/>
                  </a:cubicBezTo>
                  <a:cubicBezTo>
                    <a:pt x="16510" y="1490766"/>
                    <a:pt x="12700" y="1462222"/>
                    <a:pt x="11430" y="1432537"/>
                  </a:cubicBezTo>
                  <a:cubicBezTo>
                    <a:pt x="10160" y="1372024"/>
                    <a:pt x="6350" y="1312654"/>
                    <a:pt x="7620" y="1252141"/>
                  </a:cubicBezTo>
                  <a:cubicBezTo>
                    <a:pt x="5080" y="1176786"/>
                    <a:pt x="0" y="243981"/>
                    <a:pt x="7620" y="167484"/>
                  </a:cubicBezTo>
                  <a:cubicBezTo>
                    <a:pt x="8890" y="152642"/>
                    <a:pt x="7620" y="136657"/>
                    <a:pt x="8890" y="121815"/>
                  </a:cubicBezTo>
                  <a:cubicBezTo>
                    <a:pt x="10160" y="97838"/>
                    <a:pt x="12700" y="7157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437" y="30480"/>
                    <a:pt x="94305" y="29210"/>
                  </a:cubicBezTo>
                  <a:cubicBezTo>
                    <a:pt x="149770" y="25400"/>
                    <a:pt x="205235" y="22860"/>
                    <a:pt x="262754" y="20320"/>
                  </a:cubicBezTo>
                  <a:cubicBezTo>
                    <a:pt x="301784" y="17780"/>
                    <a:pt x="340815" y="16510"/>
                    <a:pt x="377791" y="13970"/>
                  </a:cubicBezTo>
                  <a:cubicBezTo>
                    <a:pt x="414768" y="11430"/>
                    <a:pt x="453799" y="8890"/>
                    <a:pt x="490775" y="8890"/>
                  </a:cubicBezTo>
                  <a:cubicBezTo>
                    <a:pt x="531860" y="7620"/>
                    <a:pt x="572945" y="10160"/>
                    <a:pt x="614030" y="8890"/>
                  </a:cubicBezTo>
                  <a:cubicBezTo>
                    <a:pt x="665386" y="8890"/>
                    <a:pt x="1595960" y="6350"/>
                    <a:pt x="1647316" y="5080"/>
                  </a:cubicBezTo>
                  <a:cubicBezTo>
                    <a:pt x="1696618" y="3810"/>
                    <a:pt x="1745920" y="2540"/>
                    <a:pt x="1797276" y="2540"/>
                  </a:cubicBezTo>
                  <a:cubicBezTo>
                    <a:pt x="1881500" y="1270"/>
                    <a:pt x="1963670" y="0"/>
                    <a:pt x="2047894" y="0"/>
                  </a:cubicBezTo>
                  <a:cubicBezTo>
                    <a:pt x="2082816" y="0"/>
                    <a:pt x="2119793" y="2540"/>
                    <a:pt x="2154715" y="2540"/>
                  </a:cubicBezTo>
                  <a:cubicBezTo>
                    <a:pt x="2251264" y="3810"/>
                    <a:pt x="2349868" y="5080"/>
                    <a:pt x="2446418" y="7620"/>
                  </a:cubicBezTo>
                  <a:cubicBezTo>
                    <a:pt x="2497774" y="8890"/>
                    <a:pt x="2549130" y="12700"/>
                    <a:pt x="2600486" y="16510"/>
                  </a:cubicBezTo>
                  <a:cubicBezTo>
                    <a:pt x="2612812" y="16510"/>
                    <a:pt x="2625137" y="16510"/>
                    <a:pt x="2635409" y="16510"/>
                  </a:cubicBezTo>
                  <a:cubicBezTo>
                    <a:pt x="2650046" y="17780"/>
                    <a:pt x="2658936" y="20320"/>
                    <a:pt x="2669096" y="21590"/>
                  </a:cubicBezTo>
                  <a:close/>
                  <a:moveTo>
                    <a:pt x="2679256" y="1535204"/>
                  </a:moveTo>
                  <a:cubicBezTo>
                    <a:pt x="2680526" y="1518694"/>
                    <a:pt x="2681796" y="1505994"/>
                    <a:pt x="2681796" y="1493294"/>
                  </a:cubicBezTo>
                  <a:cubicBezTo>
                    <a:pt x="2680526" y="1427970"/>
                    <a:pt x="2679256" y="1367458"/>
                    <a:pt x="2679256" y="1302378"/>
                  </a:cubicBezTo>
                  <a:cubicBezTo>
                    <a:pt x="2679256" y="1272693"/>
                    <a:pt x="2681796" y="1243007"/>
                    <a:pt x="2680526" y="1213322"/>
                  </a:cubicBezTo>
                  <a:cubicBezTo>
                    <a:pt x="2680526" y="1185920"/>
                    <a:pt x="2679256" y="1157376"/>
                    <a:pt x="2677986" y="1129975"/>
                  </a:cubicBezTo>
                  <a:cubicBezTo>
                    <a:pt x="2672906" y="1087730"/>
                    <a:pt x="2661476" y="213154"/>
                    <a:pt x="2661476" y="170910"/>
                  </a:cubicBezTo>
                  <a:cubicBezTo>
                    <a:pt x="2658936" y="135516"/>
                    <a:pt x="2656396" y="98980"/>
                    <a:pt x="2653856" y="63500"/>
                  </a:cubicBezTo>
                  <a:cubicBezTo>
                    <a:pt x="2652586" y="44450"/>
                    <a:pt x="2651316" y="43180"/>
                    <a:pt x="2629246" y="41910"/>
                  </a:cubicBezTo>
                  <a:cubicBezTo>
                    <a:pt x="2623083" y="41910"/>
                    <a:pt x="2618975" y="41910"/>
                    <a:pt x="2612812" y="40640"/>
                  </a:cubicBezTo>
                  <a:cubicBezTo>
                    <a:pt x="2561456" y="36830"/>
                    <a:pt x="2508045" y="31750"/>
                    <a:pt x="2456689" y="30480"/>
                  </a:cubicBezTo>
                  <a:cubicBezTo>
                    <a:pt x="2331380" y="26670"/>
                    <a:pt x="2204017" y="25400"/>
                    <a:pt x="2078708" y="22860"/>
                  </a:cubicBezTo>
                  <a:cubicBezTo>
                    <a:pt x="2060220" y="22860"/>
                    <a:pt x="2039677" y="22860"/>
                    <a:pt x="2021189" y="22860"/>
                  </a:cubicBezTo>
                  <a:cubicBezTo>
                    <a:pt x="1990375" y="22860"/>
                    <a:pt x="1959562" y="22860"/>
                    <a:pt x="1930802" y="22860"/>
                  </a:cubicBezTo>
                  <a:cubicBezTo>
                    <a:pt x="1865066" y="22860"/>
                    <a:pt x="1799330" y="22860"/>
                    <a:pt x="1735648" y="24130"/>
                  </a:cubicBezTo>
                  <a:cubicBezTo>
                    <a:pt x="1680184" y="25400"/>
                    <a:pt x="745502" y="29210"/>
                    <a:pt x="690037" y="29210"/>
                  </a:cubicBezTo>
                  <a:cubicBezTo>
                    <a:pt x="599650" y="29210"/>
                    <a:pt x="509263" y="26670"/>
                    <a:pt x="418876" y="33020"/>
                  </a:cubicBezTo>
                  <a:cubicBezTo>
                    <a:pt x="371629" y="36830"/>
                    <a:pt x="326435" y="36830"/>
                    <a:pt x="281242" y="38100"/>
                  </a:cubicBezTo>
                  <a:cubicBezTo>
                    <a:pt x="203180" y="41910"/>
                    <a:pt x="125119" y="45720"/>
                    <a:pt x="49530" y="50800"/>
                  </a:cubicBezTo>
                  <a:cubicBezTo>
                    <a:pt x="36830" y="50800"/>
                    <a:pt x="34290" y="53340"/>
                    <a:pt x="33020" y="68153"/>
                  </a:cubicBezTo>
                  <a:cubicBezTo>
                    <a:pt x="31750" y="88704"/>
                    <a:pt x="31750" y="109255"/>
                    <a:pt x="30480" y="129807"/>
                  </a:cubicBezTo>
                  <a:cubicBezTo>
                    <a:pt x="29210" y="164059"/>
                    <a:pt x="26670" y="197170"/>
                    <a:pt x="25400" y="231422"/>
                  </a:cubicBezTo>
                  <a:cubicBezTo>
                    <a:pt x="20320" y="267958"/>
                    <a:pt x="26670" y="1160802"/>
                    <a:pt x="29210" y="1197337"/>
                  </a:cubicBezTo>
                  <a:cubicBezTo>
                    <a:pt x="29210" y="1236157"/>
                    <a:pt x="29210" y="1276118"/>
                    <a:pt x="30480" y="1314937"/>
                  </a:cubicBezTo>
                  <a:cubicBezTo>
                    <a:pt x="30480" y="1343481"/>
                    <a:pt x="33020" y="1372024"/>
                    <a:pt x="33020" y="1400568"/>
                  </a:cubicBezTo>
                  <a:cubicBezTo>
                    <a:pt x="33020" y="1431395"/>
                    <a:pt x="33020" y="1462222"/>
                    <a:pt x="31750" y="1493294"/>
                  </a:cubicBezTo>
                  <a:cubicBezTo>
                    <a:pt x="31750" y="1497104"/>
                    <a:pt x="31750" y="1499644"/>
                    <a:pt x="31750" y="1503454"/>
                  </a:cubicBezTo>
                  <a:cubicBezTo>
                    <a:pt x="31750" y="1513614"/>
                    <a:pt x="35560" y="1517424"/>
                    <a:pt x="44450" y="1517424"/>
                  </a:cubicBezTo>
                  <a:cubicBezTo>
                    <a:pt x="65546" y="1517424"/>
                    <a:pt x="94305" y="1518694"/>
                    <a:pt x="121011" y="1518694"/>
                  </a:cubicBezTo>
                  <a:cubicBezTo>
                    <a:pt x="160041" y="1518694"/>
                    <a:pt x="201126" y="1516154"/>
                    <a:pt x="240157" y="1518694"/>
                  </a:cubicBezTo>
                  <a:cubicBezTo>
                    <a:pt x="303839" y="1522504"/>
                    <a:pt x="367520" y="1525044"/>
                    <a:pt x="431202" y="1523774"/>
                  </a:cubicBezTo>
                  <a:cubicBezTo>
                    <a:pt x="472287" y="1522504"/>
                    <a:pt x="511317" y="1525044"/>
                    <a:pt x="552402" y="1525044"/>
                  </a:cubicBezTo>
                  <a:cubicBezTo>
                    <a:pt x="611976" y="1525044"/>
                    <a:pt x="671549" y="1523774"/>
                    <a:pt x="731122" y="1525044"/>
                  </a:cubicBezTo>
                  <a:cubicBezTo>
                    <a:pt x="819454" y="1526314"/>
                    <a:pt x="1789059" y="1516154"/>
                    <a:pt x="1879446" y="1518694"/>
                  </a:cubicBezTo>
                  <a:cubicBezTo>
                    <a:pt x="1918476" y="1519964"/>
                    <a:pt x="1957507" y="1521234"/>
                    <a:pt x="1994484" y="1521234"/>
                  </a:cubicBezTo>
                  <a:cubicBezTo>
                    <a:pt x="2062274" y="1523774"/>
                    <a:pt x="2128010" y="1519964"/>
                    <a:pt x="2195800" y="1523774"/>
                  </a:cubicBezTo>
                  <a:cubicBezTo>
                    <a:pt x="2251264" y="1526314"/>
                    <a:pt x="2306729" y="1526314"/>
                    <a:pt x="2362194" y="1528854"/>
                  </a:cubicBezTo>
                  <a:cubicBezTo>
                    <a:pt x="2444364" y="1532664"/>
                    <a:pt x="2526534" y="1535204"/>
                    <a:pt x="2608703" y="1536474"/>
                  </a:cubicBezTo>
                  <a:cubicBezTo>
                    <a:pt x="2639517" y="1536474"/>
                    <a:pt x="2658936" y="1535204"/>
                    <a:pt x="2679256" y="1535204"/>
                  </a:cubicBezTo>
                  <a:close/>
                </a:path>
              </a:pathLst>
            </a:custGeom>
            <a:solidFill>
              <a:srgbClr val="FFEDC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61910" y="2781294"/>
            <a:ext cx="11597251" cy="630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7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Quan sát bức tranh, một câu nói nổi tiếng và đoán xem dữ liệu được quan sát nói tới nhân vật lịch sử nào.</a:t>
            </a:r>
          </a:p>
          <a:p>
            <a:pPr marL="971547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Thời gian suy nghĩ tối đa cho mỗi bức tranh là 10s; trả lời trong tối đa 5s</a:t>
            </a:r>
          </a:p>
          <a:p>
            <a:pPr marL="971547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Ai giơ tay nhanh nhất sẽ được mời đoán, trả lời sai sẽ mất lượt trả lời, chuyển quyền trả lời cho người khác.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90299" y="787486"/>
            <a:ext cx="8255721" cy="107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#9Slide07 Crocante"/>
              </a:rPr>
              <a:t> ĐI TÌM NHÂN VẬT BÍ ẨN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623727" y="5331761"/>
            <a:ext cx="1933117" cy="49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2"/>
              </a:lnSpc>
            </a:pPr>
            <a:r>
              <a:rPr lang="en-US" sz="2808">
                <a:solidFill>
                  <a:srgbClr val="FFF5EC"/>
                </a:solidFill>
                <a:latin typeface="More Sugar"/>
              </a:rPr>
              <a:t>2014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2562" y="5790397"/>
            <a:ext cx="4137503" cy="518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8"/>
              </a:lnSpc>
              <a:spcBef>
                <a:spcPct val="0"/>
              </a:spcBef>
            </a:pPr>
            <a:r>
              <a:rPr lang="en-US" sz="2677" u="none" strike="noStrike">
                <a:solidFill>
                  <a:srgbClr val="FFF5EC"/>
                </a:solidFill>
                <a:latin typeface="Jua Thin"/>
              </a:rPr>
              <a:t>Borcelle High School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0453" y="313308"/>
            <a:ext cx="16342640" cy="219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393E61"/>
                </a:solidFill>
                <a:latin typeface="Fraunces Bold"/>
              </a:rPr>
              <a:t>I. QUAN SÁT MẪU VÀ TÌM HIỂU CÁCH THỨC THỰC HIỆN NGHE VÀ TÓM TẮT NỘI DUNG THUYẾT TRÌNH VỀ MỘT NHÂN VẬT LỊCH SỬ HOẶC TÁC PHẨM VĂN HỌC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453" y="2721318"/>
            <a:ext cx="4387304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393E61"/>
                </a:solidFill>
                <a:latin typeface="#9Slide07 SVNUT Triumph Press"/>
              </a:rPr>
              <a:t>3. Bảng kiểm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377072" y="3972576"/>
          <a:ext cx="17204245" cy="5826658"/>
        </p:xfrm>
        <a:graphic>
          <a:graphicData uri="http://schemas.openxmlformats.org/drawingml/2006/table">
            <a:tbl>
              <a:tblPr/>
              <a:tblGrid>
                <a:gridCol w="19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7018"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018">
                <a:tc rowSpan="3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"/>
                        </a:rPr>
                        <a:t>Chuẩn bị trước khi nghe 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22170B"/>
                          </a:solidFill>
                          <a:latin typeface="Roboto Condensed"/>
                        </a:rPr>
                        <a:t>Liệt kê những gì đã biết và muốn tìm hiểu thêm về đề tài của bài thuyết trình.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856">
                <a:tc vMerge="1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"/>
                        </a:rPr>
                        <a:t>Chuẩn bị trước khi nghe 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22170B"/>
                          </a:solidFill>
                          <a:latin typeface="Roboto Condensed"/>
                        </a:rPr>
                        <a:t>Xác định mục đích nghe.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766">
                <a:tc vMerge="1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"/>
                        </a:rPr>
                        <a:t>Chuẩn bị trước khi nghe 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22170B"/>
                          </a:solidFill>
                          <a:latin typeface="Roboto Condensed"/>
                        </a:rPr>
                        <a:t>Xác định đề tài của bài thuyết trình.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623727" y="5331761"/>
            <a:ext cx="1933117" cy="49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2"/>
              </a:lnSpc>
            </a:pPr>
            <a:r>
              <a:rPr lang="en-US" sz="2808">
                <a:solidFill>
                  <a:srgbClr val="FFF5EC"/>
                </a:solidFill>
                <a:latin typeface="More Sugar"/>
              </a:rPr>
              <a:t>2014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2562" y="5790397"/>
            <a:ext cx="4137503" cy="518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8"/>
              </a:lnSpc>
              <a:spcBef>
                <a:spcPct val="0"/>
              </a:spcBef>
            </a:pPr>
            <a:r>
              <a:rPr lang="en-US" sz="2677" u="none" strike="noStrike">
                <a:solidFill>
                  <a:srgbClr val="FFF5EC"/>
                </a:solidFill>
                <a:latin typeface="Jua Thin"/>
              </a:rPr>
              <a:t>Borcelle High School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9847" y="115570"/>
            <a:ext cx="4227761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393E61"/>
                </a:solidFill>
                <a:latin typeface="#9Slide07 SVNUT Triumph Press"/>
              </a:rPr>
              <a:t>3. Bảng kiểm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77072" y="1147952"/>
          <a:ext cx="17204245" cy="8924925"/>
        </p:xfrm>
        <a:graphic>
          <a:graphicData uri="http://schemas.openxmlformats.org/drawingml/2006/table">
            <a:tbl>
              <a:tblPr/>
              <a:tblGrid>
                <a:gridCol w="190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4985"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985">
                <a:tc rowSpan="4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431C4F"/>
                          </a:solidFill>
                          <a:latin typeface="Roboto Condensed Bold"/>
                        </a:rPr>
                        <a:t>Nghe ý </a:t>
                      </a:r>
                      <a:r>
                        <a:rPr lang="en-US" sz="4000" dirty="0" err="1">
                          <a:solidFill>
                            <a:srgbClr val="431C4F"/>
                          </a:solidFill>
                          <a:latin typeface="Roboto Condensed Bold"/>
                        </a:rPr>
                        <a:t>chính</a:t>
                      </a:r>
                      <a:r>
                        <a:rPr lang="en-US" sz="4000" dirty="0">
                          <a:solidFill>
                            <a:srgbClr val="431C4F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431C4F"/>
                          </a:solidFill>
                          <a:latin typeface="Roboto Condensed Bold"/>
                        </a:rPr>
                        <a:t>và</a:t>
                      </a:r>
                      <a:r>
                        <a:rPr lang="en-US" sz="4000" dirty="0">
                          <a:solidFill>
                            <a:srgbClr val="431C4F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431C4F"/>
                          </a:solidFill>
                          <a:latin typeface="Roboto Condensed Bold"/>
                        </a:rPr>
                        <a:t>ghi</a:t>
                      </a:r>
                      <a:r>
                        <a:rPr lang="en-US" sz="4000" dirty="0">
                          <a:solidFill>
                            <a:srgbClr val="431C4F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431C4F"/>
                          </a:solidFill>
                          <a:latin typeface="Roboto Condensed Bold"/>
                        </a:rPr>
                        <a:t>tóm</a:t>
                      </a:r>
                      <a:r>
                        <a:rPr lang="en-US" sz="4000" dirty="0">
                          <a:solidFill>
                            <a:srgbClr val="431C4F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431C4F"/>
                          </a:solidFill>
                          <a:latin typeface="Roboto Condensed Bold"/>
                        </a:rPr>
                        <a:t>tắt</a:t>
                      </a: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22170B"/>
                          </a:solidFill>
                          <a:latin typeface="Roboto Condensed"/>
                        </a:rPr>
                        <a:t>Xác định được đầy đủ các ý chính của bài thuyết trình.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985">
                <a:tc vMerge="1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22170B"/>
                          </a:solidFill>
                          <a:latin typeface="Roboto Condensed"/>
                        </a:rPr>
                        <a:t>Trình bày tóm tắt các ý chính dưới dạng từ khóa, sơ đồ, kí hiệu.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985">
                <a:tc vMerge="1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22170B"/>
                          </a:solidFill>
                          <a:latin typeface="Roboto Condensed"/>
                        </a:rPr>
                        <a:t>Trình bày các ý chính một cách rõ ràng, mạch lạc.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985">
                <a:tc vMerge="1"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>
                          <a:solidFill>
                            <a:srgbClr val="431C4F"/>
                          </a:solidFill>
                          <a:latin typeface="Roboto Condensed Bold"/>
                        </a:rPr>
                        <a:t>Nghe ý chính và ghi tóm tắt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Hỏi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thông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tin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chưa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hiểu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22170B"/>
                          </a:solidFill>
                          <a:latin typeface="Roboto Condensed"/>
                        </a:rPr>
                        <a:t>nghe</a:t>
                      </a:r>
                      <a:r>
                        <a:rPr lang="en-US" sz="4000" dirty="0">
                          <a:solidFill>
                            <a:srgbClr val="22170B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600"/>
                        </a:lnSpc>
                        <a:defRPr/>
                      </a:pP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54683"/>
            <a:ext cx="16230600" cy="5516128"/>
            <a:chOff x="0" y="0"/>
            <a:chExt cx="3550441" cy="120665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27581" cy="1178712"/>
            </a:xfrm>
            <a:custGeom>
              <a:avLst/>
              <a:gdLst/>
              <a:ahLst/>
              <a:cxnLst/>
              <a:rect l="l" t="t" r="r" b="b"/>
              <a:pathLst>
                <a:path w="3527581" h="1178712">
                  <a:moveTo>
                    <a:pt x="3527581" y="1178712"/>
                  </a:moveTo>
                  <a:lnTo>
                    <a:pt x="0" y="1171092"/>
                  </a:lnTo>
                  <a:lnTo>
                    <a:pt x="0" y="422035"/>
                  </a:lnTo>
                  <a:lnTo>
                    <a:pt x="17780" y="19050"/>
                  </a:lnTo>
                  <a:lnTo>
                    <a:pt x="1756977" y="0"/>
                  </a:lnTo>
                  <a:lnTo>
                    <a:pt x="3508531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556791" cy="1205382"/>
            </a:xfrm>
            <a:custGeom>
              <a:avLst/>
              <a:gdLst/>
              <a:ahLst/>
              <a:cxnLst/>
              <a:rect l="l" t="t" r="r" b="b"/>
              <a:pathLst>
                <a:path w="3556791" h="1205382">
                  <a:moveTo>
                    <a:pt x="3522501" y="21590"/>
                  </a:moveTo>
                  <a:cubicBezTo>
                    <a:pt x="3523772" y="34290"/>
                    <a:pt x="3523772" y="44450"/>
                    <a:pt x="3525041" y="54610"/>
                  </a:cubicBezTo>
                  <a:cubicBezTo>
                    <a:pt x="3527581" y="81042"/>
                    <a:pt x="3528851" y="105221"/>
                    <a:pt x="3531391" y="128536"/>
                  </a:cubicBezTo>
                  <a:cubicBezTo>
                    <a:pt x="3531391" y="162214"/>
                    <a:pt x="3544091" y="826272"/>
                    <a:pt x="3550441" y="859950"/>
                  </a:cubicBezTo>
                  <a:cubicBezTo>
                    <a:pt x="3556791" y="910898"/>
                    <a:pt x="3552981" y="962710"/>
                    <a:pt x="3552981" y="1013658"/>
                  </a:cubicBezTo>
                  <a:cubicBezTo>
                    <a:pt x="3552981" y="1058562"/>
                    <a:pt x="3554251" y="1100012"/>
                    <a:pt x="3555522" y="1144422"/>
                  </a:cubicBezTo>
                  <a:cubicBezTo>
                    <a:pt x="3555522" y="1166012"/>
                    <a:pt x="3555522" y="1179982"/>
                    <a:pt x="3555522" y="1204112"/>
                  </a:cubicBezTo>
                  <a:cubicBezTo>
                    <a:pt x="3532661" y="1204112"/>
                    <a:pt x="3512341" y="1205382"/>
                    <a:pt x="3486046" y="1204112"/>
                  </a:cubicBezTo>
                  <a:cubicBezTo>
                    <a:pt x="3308528" y="1199032"/>
                    <a:pt x="3128278" y="1205382"/>
                    <a:pt x="2950760" y="1200302"/>
                  </a:cubicBezTo>
                  <a:cubicBezTo>
                    <a:pt x="2844249" y="1196492"/>
                    <a:pt x="2740470" y="1199032"/>
                    <a:pt x="2633959" y="1196492"/>
                  </a:cubicBezTo>
                  <a:cubicBezTo>
                    <a:pt x="2584800" y="1195222"/>
                    <a:pt x="2535641" y="1193952"/>
                    <a:pt x="2486482" y="1192682"/>
                  </a:cubicBezTo>
                  <a:cubicBezTo>
                    <a:pt x="2456440" y="1192682"/>
                    <a:pt x="2429130" y="1193952"/>
                    <a:pt x="2399088" y="1193952"/>
                  </a:cubicBezTo>
                  <a:cubicBezTo>
                    <a:pt x="2322619" y="1192682"/>
                    <a:pt x="2112328" y="1193952"/>
                    <a:pt x="2035859" y="1192682"/>
                  </a:cubicBezTo>
                  <a:cubicBezTo>
                    <a:pt x="1981238" y="1191412"/>
                    <a:pt x="888818" y="1200302"/>
                    <a:pt x="834197" y="1199032"/>
                  </a:cubicBezTo>
                  <a:cubicBezTo>
                    <a:pt x="820542" y="1199032"/>
                    <a:pt x="804156" y="1200302"/>
                    <a:pt x="790500" y="1200302"/>
                  </a:cubicBezTo>
                  <a:cubicBezTo>
                    <a:pt x="757728" y="1200302"/>
                    <a:pt x="727686" y="1201572"/>
                    <a:pt x="694914" y="1201572"/>
                  </a:cubicBezTo>
                  <a:cubicBezTo>
                    <a:pt x="612982" y="1201572"/>
                    <a:pt x="533782" y="1200302"/>
                    <a:pt x="451850" y="1199032"/>
                  </a:cubicBezTo>
                  <a:cubicBezTo>
                    <a:pt x="402692" y="1197762"/>
                    <a:pt x="353533" y="1196492"/>
                    <a:pt x="307105" y="1195222"/>
                  </a:cubicBezTo>
                  <a:cubicBezTo>
                    <a:pt x="219711" y="1193952"/>
                    <a:pt x="132318" y="1192682"/>
                    <a:pt x="48260" y="1192682"/>
                  </a:cubicBezTo>
                  <a:cubicBezTo>
                    <a:pt x="38100" y="1192682"/>
                    <a:pt x="29210" y="1192682"/>
                    <a:pt x="19050" y="1191412"/>
                  </a:cubicBezTo>
                  <a:cubicBezTo>
                    <a:pt x="10160" y="1190142"/>
                    <a:pt x="5080" y="1183792"/>
                    <a:pt x="7620" y="1174902"/>
                  </a:cubicBezTo>
                  <a:cubicBezTo>
                    <a:pt x="16510" y="1143189"/>
                    <a:pt x="12700" y="1121600"/>
                    <a:pt x="11430" y="1099148"/>
                  </a:cubicBezTo>
                  <a:cubicBezTo>
                    <a:pt x="10160" y="1053381"/>
                    <a:pt x="6350" y="1008477"/>
                    <a:pt x="7620" y="962710"/>
                  </a:cubicBezTo>
                  <a:cubicBezTo>
                    <a:pt x="5080" y="905717"/>
                    <a:pt x="0" y="200210"/>
                    <a:pt x="7620" y="142353"/>
                  </a:cubicBezTo>
                  <a:cubicBezTo>
                    <a:pt x="8890" y="131127"/>
                    <a:pt x="7620" y="119038"/>
                    <a:pt x="8890" y="107812"/>
                  </a:cubicBezTo>
                  <a:cubicBezTo>
                    <a:pt x="10160" y="89677"/>
                    <a:pt x="12700" y="698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42" y="30480"/>
                    <a:pt x="107738" y="29210"/>
                  </a:cubicBezTo>
                  <a:cubicBezTo>
                    <a:pt x="181477" y="25400"/>
                    <a:pt x="255215" y="22860"/>
                    <a:pt x="331684" y="20320"/>
                  </a:cubicBezTo>
                  <a:cubicBezTo>
                    <a:pt x="383574" y="17780"/>
                    <a:pt x="435464" y="16510"/>
                    <a:pt x="484623" y="13970"/>
                  </a:cubicBezTo>
                  <a:cubicBezTo>
                    <a:pt x="533782" y="11430"/>
                    <a:pt x="585672" y="8890"/>
                    <a:pt x="634831" y="8890"/>
                  </a:cubicBezTo>
                  <a:cubicBezTo>
                    <a:pt x="689452" y="7620"/>
                    <a:pt x="744073" y="10160"/>
                    <a:pt x="798694" y="8890"/>
                  </a:cubicBezTo>
                  <a:cubicBezTo>
                    <a:pt x="866970" y="8890"/>
                    <a:pt x="2104135" y="6350"/>
                    <a:pt x="2172411" y="5080"/>
                  </a:cubicBezTo>
                  <a:cubicBezTo>
                    <a:pt x="2237956" y="3810"/>
                    <a:pt x="2303502" y="2540"/>
                    <a:pt x="2371778" y="2540"/>
                  </a:cubicBezTo>
                  <a:cubicBezTo>
                    <a:pt x="2483751" y="1270"/>
                    <a:pt x="2592993" y="0"/>
                    <a:pt x="2704966" y="0"/>
                  </a:cubicBezTo>
                  <a:cubicBezTo>
                    <a:pt x="2751394" y="0"/>
                    <a:pt x="2800552" y="2540"/>
                    <a:pt x="2846980" y="2540"/>
                  </a:cubicBezTo>
                  <a:cubicBezTo>
                    <a:pt x="2975340" y="3810"/>
                    <a:pt x="3106430" y="5080"/>
                    <a:pt x="3234789" y="7620"/>
                  </a:cubicBezTo>
                  <a:cubicBezTo>
                    <a:pt x="3303066" y="8890"/>
                    <a:pt x="3371342" y="12700"/>
                    <a:pt x="3439618" y="16510"/>
                  </a:cubicBezTo>
                  <a:cubicBezTo>
                    <a:pt x="3456004" y="16510"/>
                    <a:pt x="3472391" y="16510"/>
                    <a:pt x="3486046" y="16510"/>
                  </a:cubicBezTo>
                  <a:cubicBezTo>
                    <a:pt x="3503451" y="17780"/>
                    <a:pt x="3512341" y="20320"/>
                    <a:pt x="3522501" y="21590"/>
                  </a:cubicBezTo>
                  <a:close/>
                  <a:moveTo>
                    <a:pt x="3532661" y="1187602"/>
                  </a:moveTo>
                  <a:cubicBezTo>
                    <a:pt x="3533931" y="1171092"/>
                    <a:pt x="3535201" y="1158392"/>
                    <a:pt x="3535201" y="1145692"/>
                  </a:cubicBezTo>
                  <a:cubicBezTo>
                    <a:pt x="3533931" y="1095694"/>
                    <a:pt x="3532661" y="1049927"/>
                    <a:pt x="3532661" y="1000706"/>
                  </a:cubicBezTo>
                  <a:cubicBezTo>
                    <a:pt x="3532661" y="978254"/>
                    <a:pt x="3535201" y="955802"/>
                    <a:pt x="3533931" y="933350"/>
                  </a:cubicBezTo>
                  <a:cubicBezTo>
                    <a:pt x="3533931" y="912625"/>
                    <a:pt x="3532661" y="891037"/>
                    <a:pt x="3531391" y="870312"/>
                  </a:cubicBezTo>
                  <a:cubicBezTo>
                    <a:pt x="3526311" y="838361"/>
                    <a:pt x="3514881" y="176894"/>
                    <a:pt x="3514881" y="144944"/>
                  </a:cubicBezTo>
                  <a:cubicBezTo>
                    <a:pt x="3512341" y="118174"/>
                    <a:pt x="3509801" y="90541"/>
                    <a:pt x="3507261" y="63500"/>
                  </a:cubicBezTo>
                  <a:cubicBezTo>
                    <a:pt x="3505991" y="44450"/>
                    <a:pt x="3504722" y="43180"/>
                    <a:pt x="3477853" y="41910"/>
                  </a:cubicBezTo>
                  <a:cubicBezTo>
                    <a:pt x="3469659" y="41910"/>
                    <a:pt x="3464198" y="41910"/>
                    <a:pt x="3456004" y="40640"/>
                  </a:cubicBezTo>
                  <a:cubicBezTo>
                    <a:pt x="3387728" y="36830"/>
                    <a:pt x="3316721" y="31750"/>
                    <a:pt x="3248445" y="30480"/>
                  </a:cubicBezTo>
                  <a:cubicBezTo>
                    <a:pt x="3081851" y="26670"/>
                    <a:pt x="2912526" y="25400"/>
                    <a:pt x="2745932" y="22860"/>
                  </a:cubicBezTo>
                  <a:cubicBezTo>
                    <a:pt x="2721352" y="22860"/>
                    <a:pt x="2694042" y="22860"/>
                    <a:pt x="2669462" y="22860"/>
                  </a:cubicBezTo>
                  <a:cubicBezTo>
                    <a:pt x="2628496" y="22860"/>
                    <a:pt x="2587531" y="22860"/>
                    <a:pt x="2549296" y="22860"/>
                  </a:cubicBezTo>
                  <a:cubicBezTo>
                    <a:pt x="2461903" y="22860"/>
                    <a:pt x="2374509" y="22860"/>
                    <a:pt x="2289846" y="24130"/>
                  </a:cubicBezTo>
                  <a:cubicBezTo>
                    <a:pt x="2216108" y="25400"/>
                    <a:pt x="973481" y="29210"/>
                    <a:pt x="899743" y="29210"/>
                  </a:cubicBezTo>
                  <a:cubicBezTo>
                    <a:pt x="779576" y="29210"/>
                    <a:pt x="659410" y="26670"/>
                    <a:pt x="539244" y="33020"/>
                  </a:cubicBezTo>
                  <a:cubicBezTo>
                    <a:pt x="476430" y="36830"/>
                    <a:pt x="416347" y="36830"/>
                    <a:pt x="356264" y="38100"/>
                  </a:cubicBezTo>
                  <a:cubicBezTo>
                    <a:pt x="252484" y="41910"/>
                    <a:pt x="148704" y="45720"/>
                    <a:pt x="49530" y="50800"/>
                  </a:cubicBezTo>
                  <a:cubicBezTo>
                    <a:pt x="36830" y="50800"/>
                    <a:pt x="34290" y="53340"/>
                    <a:pt x="33020" y="67226"/>
                  </a:cubicBezTo>
                  <a:cubicBezTo>
                    <a:pt x="31750" y="82769"/>
                    <a:pt x="31750" y="98313"/>
                    <a:pt x="30480" y="113856"/>
                  </a:cubicBezTo>
                  <a:cubicBezTo>
                    <a:pt x="29210" y="139762"/>
                    <a:pt x="26670" y="164805"/>
                    <a:pt x="25400" y="190711"/>
                  </a:cubicBezTo>
                  <a:cubicBezTo>
                    <a:pt x="20320" y="218344"/>
                    <a:pt x="26670" y="893627"/>
                    <a:pt x="29210" y="921260"/>
                  </a:cubicBezTo>
                  <a:cubicBezTo>
                    <a:pt x="29210" y="950621"/>
                    <a:pt x="29210" y="980844"/>
                    <a:pt x="30480" y="1010204"/>
                  </a:cubicBezTo>
                  <a:cubicBezTo>
                    <a:pt x="30480" y="1031793"/>
                    <a:pt x="33020" y="1053381"/>
                    <a:pt x="33020" y="1074969"/>
                  </a:cubicBezTo>
                  <a:cubicBezTo>
                    <a:pt x="33020" y="1098285"/>
                    <a:pt x="33020" y="1121600"/>
                    <a:pt x="31750" y="1145692"/>
                  </a:cubicBezTo>
                  <a:cubicBezTo>
                    <a:pt x="31750" y="1149502"/>
                    <a:pt x="31750" y="1152042"/>
                    <a:pt x="31750" y="1155852"/>
                  </a:cubicBezTo>
                  <a:cubicBezTo>
                    <a:pt x="31750" y="1166012"/>
                    <a:pt x="35560" y="1169822"/>
                    <a:pt x="44450" y="1169822"/>
                  </a:cubicBezTo>
                  <a:cubicBezTo>
                    <a:pt x="69504" y="1169822"/>
                    <a:pt x="107738" y="1171092"/>
                    <a:pt x="143242" y="1171092"/>
                  </a:cubicBezTo>
                  <a:cubicBezTo>
                    <a:pt x="195132" y="1171092"/>
                    <a:pt x="249753" y="1168552"/>
                    <a:pt x="301643" y="1171092"/>
                  </a:cubicBezTo>
                  <a:cubicBezTo>
                    <a:pt x="386305" y="1174902"/>
                    <a:pt x="470968" y="1177442"/>
                    <a:pt x="555630" y="1176172"/>
                  </a:cubicBezTo>
                  <a:cubicBezTo>
                    <a:pt x="610251" y="1174902"/>
                    <a:pt x="662141" y="1177442"/>
                    <a:pt x="716762" y="1177442"/>
                  </a:cubicBezTo>
                  <a:cubicBezTo>
                    <a:pt x="795963" y="1177442"/>
                    <a:pt x="875163" y="1176172"/>
                    <a:pt x="954364" y="1177442"/>
                  </a:cubicBezTo>
                  <a:cubicBezTo>
                    <a:pt x="1071799" y="1178712"/>
                    <a:pt x="2360854" y="1168552"/>
                    <a:pt x="2481020" y="1171092"/>
                  </a:cubicBezTo>
                  <a:cubicBezTo>
                    <a:pt x="2532910" y="1172362"/>
                    <a:pt x="2584800" y="1173632"/>
                    <a:pt x="2633959" y="1173632"/>
                  </a:cubicBezTo>
                  <a:cubicBezTo>
                    <a:pt x="2724083" y="1176172"/>
                    <a:pt x="2811477" y="1172362"/>
                    <a:pt x="2901601" y="1176172"/>
                  </a:cubicBezTo>
                  <a:cubicBezTo>
                    <a:pt x="2975340" y="1178712"/>
                    <a:pt x="3049078" y="1178712"/>
                    <a:pt x="3122816" y="1181252"/>
                  </a:cubicBezTo>
                  <a:cubicBezTo>
                    <a:pt x="3232058" y="1185062"/>
                    <a:pt x="3341300" y="1187602"/>
                    <a:pt x="3450542" y="1188872"/>
                  </a:cubicBezTo>
                  <a:cubicBezTo>
                    <a:pt x="3491508" y="1188872"/>
                    <a:pt x="3512341" y="1187602"/>
                    <a:pt x="3532661" y="1187602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348263"/>
            <a:ext cx="529039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30453" y="313308"/>
            <a:ext cx="16342640" cy="219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393E61"/>
                </a:solidFill>
                <a:latin typeface="Fraunces Bold"/>
              </a:rPr>
              <a:t>I. QUAN SÁT MẪU VÀ TÌM HIỂU CÁCH THỨC THỰC HIỆN NGHE VÀ TÓM TẮT NỘI DUNG THUYẾT TRÌNH VỀ MỘT NHÂN VẬT LỊCH SỬ HOẶC TÁC PHẨM VĂN HỌC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453" y="2790629"/>
            <a:ext cx="2554635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393E61"/>
                </a:solidFill>
                <a:latin typeface="#9Slide07 SVNUT Triumph Press"/>
              </a:rPr>
              <a:t>4. Lưu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55567" y="4759715"/>
            <a:ext cx="12160723" cy="388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2" lvl="1" indent="-474981" algn="just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Roboto Condensed"/>
              </a:rPr>
              <a:t>Nghe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mà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949962" lvl="1" indent="-474981" algn="just">
              <a:lnSpc>
                <a:spcPts val="616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Ghi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hệ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thống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(ý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lớn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, ý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nhỏ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ví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dụ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minh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họa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biểu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949962" lvl="1" indent="-474981" algn="just">
              <a:lnSpc>
                <a:spcPts val="616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mức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Roboto Condensed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850"/>
            <a:ext cx="16230600" cy="8115300"/>
            <a:chOff x="0" y="0"/>
            <a:chExt cx="21640800" cy="1082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82040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6529" y="1595904"/>
            <a:ext cx="16674942" cy="7088768"/>
            <a:chOff x="0" y="0"/>
            <a:chExt cx="3647641" cy="155066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624781" cy="1522727"/>
            </a:xfrm>
            <a:custGeom>
              <a:avLst/>
              <a:gdLst/>
              <a:ahLst/>
              <a:cxnLst/>
              <a:rect l="l" t="t" r="r" b="b"/>
              <a:pathLst>
                <a:path w="3624781" h="1522727">
                  <a:moveTo>
                    <a:pt x="3624781" y="1522727"/>
                  </a:moveTo>
                  <a:lnTo>
                    <a:pt x="0" y="1515107"/>
                  </a:lnTo>
                  <a:lnTo>
                    <a:pt x="0" y="541348"/>
                  </a:lnTo>
                  <a:lnTo>
                    <a:pt x="17780" y="19050"/>
                  </a:lnTo>
                  <a:lnTo>
                    <a:pt x="1805452" y="0"/>
                  </a:lnTo>
                  <a:lnTo>
                    <a:pt x="3605731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3653991" cy="1549397"/>
            </a:xfrm>
            <a:custGeom>
              <a:avLst/>
              <a:gdLst/>
              <a:ahLst/>
              <a:cxnLst/>
              <a:rect l="l" t="t" r="r" b="b"/>
              <a:pathLst>
                <a:path w="3653991" h="1549397">
                  <a:moveTo>
                    <a:pt x="3619701" y="21590"/>
                  </a:moveTo>
                  <a:cubicBezTo>
                    <a:pt x="3620971" y="34290"/>
                    <a:pt x="3620971" y="44450"/>
                    <a:pt x="3622241" y="54610"/>
                  </a:cubicBezTo>
                  <a:cubicBezTo>
                    <a:pt x="3624781" y="86365"/>
                    <a:pt x="3626051" y="118253"/>
                    <a:pt x="3628591" y="149003"/>
                  </a:cubicBezTo>
                  <a:cubicBezTo>
                    <a:pt x="3628591" y="193419"/>
                    <a:pt x="3641291" y="1069212"/>
                    <a:pt x="3647641" y="1113628"/>
                  </a:cubicBezTo>
                  <a:cubicBezTo>
                    <a:pt x="3653991" y="1180822"/>
                    <a:pt x="3650181" y="1249154"/>
                    <a:pt x="3650181" y="1316348"/>
                  </a:cubicBezTo>
                  <a:cubicBezTo>
                    <a:pt x="3650181" y="1375569"/>
                    <a:pt x="3651451" y="1430235"/>
                    <a:pt x="3652721" y="1488437"/>
                  </a:cubicBezTo>
                  <a:cubicBezTo>
                    <a:pt x="3652721" y="1510027"/>
                    <a:pt x="3652721" y="1523997"/>
                    <a:pt x="3652721" y="1548127"/>
                  </a:cubicBezTo>
                  <a:cubicBezTo>
                    <a:pt x="3629861" y="1548127"/>
                    <a:pt x="3609541" y="1549397"/>
                    <a:pt x="3582930" y="1548127"/>
                  </a:cubicBezTo>
                  <a:cubicBezTo>
                    <a:pt x="3400402" y="1543047"/>
                    <a:pt x="3215065" y="1549397"/>
                    <a:pt x="3032536" y="1544317"/>
                  </a:cubicBezTo>
                  <a:cubicBezTo>
                    <a:pt x="2923019" y="1540507"/>
                    <a:pt x="2816310" y="1543047"/>
                    <a:pt x="2706792" y="1540507"/>
                  </a:cubicBezTo>
                  <a:cubicBezTo>
                    <a:pt x="2656246" y="1539237"/>
                    <a:pt x="2605700" y="1537967"/>
                    <a:pt x="2555153" y="1536697"/>
                  </a:cubicBezTo>
                  <a:cubicBezTo>
                    <a:pt x="2524264" y="1536697"/>
                    <a:pt x="2496182" y="1537967"/>
                    <a:pt x="2465293" y="1537967"/>
                  </a:cubicBezTo>
                  <a:cubicBezTo>
                    <a:pt x="2386665" y="1536697"/>
                    <a:pt x="2170439" y="1537967"/>
                    <a:pt x="2091811" y="1536697"/>
                  </a:cubicBezTo>
                  <a:cubicBezTo>
                    <a:pt x="2035648" y="1535427"/>
                    <a:pt x="912395" y="1544317"/>
                    <a:pt x="856232" y="1543047"/>
                  </a:cubicBezTo>
                  <a:cubicBezTo>
                    <a:pt x="842191" y="1543047"/>
                    <a:pt x="825342" y="1544317"/>
                    <a:pt x="811302" y="1544317"/>
                  </a:cubicBezTo>
                  <a:cubicBezTo>
                    <a:pt x="777604" y="1544317"/>
                    <a:pt x="746715" y="1545587"/>
                    <a:pt x="713017" y="1545587"/>
                  </a:cubicBezTo>
                  <a:cubicBezTo>
                    <a:pt x="628773" y="1545587"/>
                    <a:pt x="547337" y="1544317"/>
                    <a:pt x="463093" y="1543047"/>
                  </a:cubicBezTo>
                  <a:cubicBezTo>
                    <a:pt x="412547" y="1541777"/>
                    <a:pt x="362000" y="1540507"/>
                    <a:pt x="314262" y="1539237"/>
                  </a:cubicBezTo>
                  <a:cubicBezTo>
                    <a:pt x="224402" y="1537967"/>
                    <a:pt x="134541" y="1536697"/>
                    <a:pt x="48260" y="1536697"/>
                  </a:cubicBezTo>
                  <a:cubicBezTo>
                    <a:pt x="38100" y="1536697"/>
                    <a:pt x="29210" y="1536697"/>
                    <a:pt x="19050" y="1535427"/>
                  </a:cubicBezTo>
                  <a:cubicBezTo>
                    <a:pt x="10160" y="1534157"/>
                    <a:pt x="5080" y="1527807"/>
                    <a:pt x="7620" y="1518917"/>
                  </a:cubicBezTo>
                  <a:cubicBezTo>
                    <a:pt x="16510" y="1487179"/>
                    <a:pt x="12700" y="1458707"/>
                    <a:pt x="11430" y="1429096"/>
                  </a:cubicBezTo>
                  <a:cubicBezTo>
                    <a:pt x="10160" y="1368736"/>
                    <a:pt x="6350" y="1309514"/>
                    <a:pt x="7620" y="1249154"/>
                  </a:cubicBezTo>
                  <a:cubicBezTo>
                    <a:pt x="5080" y="1173989"/>
                    <a:pt x="0" y="243529"/>
                    <a:pt x="7620" y="167225"/>
                  </a:cubicBezTo>
                  <a:cubicBezTo>
                    <a:pt x="8890" y="152420"/>
                    <a:pt x="7620" y="136475"/>
                    <a:pt x="8890" y="121670"/>
                  </a:cubicBezTo>
                  <a:cubicBezTo>
                    <a:pt x="10160" y="97754"/>
                    <a:pt x="12700" y="715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338" y="30480"/>
                    <a:pt x="109268" y="29210"/>
                  </a:cubicBezTo>
                  <a:cubicBezTo>
                    <a:pt x="185088" y="25400"/>
                    <a:pt x="260908" y="22860"/>
                    <a:pt x="339535" y="20320"/>
                  </a:cubicBezTo>
                  <a:cubicBezTo>
                    <a:pt x="392890" y="17780"/>
                    <a:pt x="446244" y="16510"/>
                    <a:pt x="496791" y="13970"/>
                  </a:cubicBezTo>
                  <a:cubicBezTo>
                    <a:pt x="547337" y="11430"/>
                    <a:pt x="600692" y="8890"/>
                    <a:pt x="651238" y="8890"/>
                  </a:cubicBezTo>
                  <a:cubicBezTo>
                    <a:pt x="707401" y="7620"/>
                    <a:pt x="763564" y="10160"/>
                    <a:pt x="819726" y="8890"/>
                  </a:cubicBezTo>
                  <a:cubicBezTo>
                    <a:pt x="889930" y="8890"/>
                    <a:pt x="2162014" y="6350"/>
                    <a:pt x="2232218" y="5080"/>
                  </a:cubicBezTo>
                  <a:cubicBezTo>
                    <a:pt x="2299613" y="3810"/>
                    <a:pt x="2367008" y="2540"/>
                    <a:pt x="2437211" y="2540"/>
                  </a:cubicBezTo>
                  <a:cubicBezTo>
                    <a:pt x="2552345" y="1270"/>
                    <a:pt x="2664670" y="0"/>
                    <a:pt x="2779804" y="0"/>
                  </a:cubicBezTo>
                  <a:cubicBezTo>
                    <a:pt x="2827542" y="0"/>
                    <a:pt x="2878088" y="2540"/>
                    <a:pt x="2925827" y="2540"/>
                  </a:cubicBezTo>
                  <a:cubicBezTo>
                    <a:pt x="3057809" y="3810"/>
                    <a:pt x="3192599" y="5080"/>
                    <a:pt x="3324582" y="7620"/>
                  </a:cubicBezTo>
                  <a:cubicBezTo>
                    <a:pt x="3394785" y="8890"/>
                    <a:pt x="3464989" y="12700"/>
                    <a:pt x="3535192" y="16510"/>
                  </a:cubicBezTo>
                  <a:cubicBezTo>
                    <a:pt x="3552041" y="16510"/>
                    <a:pt x="3568890" y="16510"/>
                    <a:pt x="3582930" y="16510"/>
                  </a:cubicBezTo>
                  <a:cubicBezTo>
                    <a:pt x="3600651" y="17780"/>
                    <a:pt x="3609541" y="20320"/>
                    <a:pt x="3619701" y="21590"/>
                  </a:cubicBezTo>
                  <a:close/>
                  <a:moveTo>
                    <a:pt x="3629861" y="1531617"/>
                  </a:moveTo>
                  <a:cubicBezTo>
                    <a:pt x="3631131" y="1515107"/>
                    <a:pt x="3632401" y="1502407"/>
                    <a:pt x="3632401" y="1489707"/>
                  </a:cubicBezTo>
                  <a:cubicBezTo>
                    <a:pt x="3631131" y="1424541"/>
                    <a:pt x="3629861" y="1364180"/>
                    <a:pt x="3629861" y="1299265"/>
                  </a:cubicBezTo>
                  <a:cubicBezTo>
                    <a:pt x="3629861" y="1269654"/>
                    <a:pt x="3632401" y="1240043"/>
                    <a:pt x="3631131" y="1210433"/>
                  </a:cubicBezTo>
                  <a:cubicBezTo>
                    <a:pt x="3631131" y="1183099"/>
                    <a:pt x="3629861" y="1154628"/>
                    <a:pt x="3628591" y="1127295"/>
                  </a:cubicBezTo>
                  <a:cubicBezTo>
                    <a:pt x="3623511" y="1085156"/>
                    <a:pt x="3612081" y="212780"/>
                    <a:pt x="3612081" y="170642"/>
                  </a:cubicBezTo>
                  <a:cubicBezTo>
                    <a:pt x="3609541" y="135337"/>
                    <a:pt x="3607001" y="98893"/>
                    <a:pt x="3604461" y="63500"/>
                  </a:cubicBezTo>
                  <a:cubicBezTo>
                    <a:pt x="3603191" y="44450"/>
                    <a:pt x="3601921" y="43180"/>
                    <a:pt x="3574506" y="41910"/>
                  </a:cubicBezTo>
                  <a:cubicBezTo>
                    <a:pt x="3566081" y="41910"/>
                    <a:pt x="3560465" y="41910"/>
                    <a:pt x="3552041" y="40640"/>
                  </a:cubicBezTo>
                  <a:cubicBezTo>
                    <a:pt x="3481838" y="36830"/>
                    <a:pt x="3408826" y="31750"/>
                    <a:pt x="3338622" y="30480"/>
                  </a:cubicBezTo>
                  <a:cubicBezTo>
                    <a:pt x="3167326" y="26670"/>
                    <a:pt x="2993222" y="25400"/>
                    <a:pt x="2821926" y="22860"/>
                  </a:cubicBezTo>
                  <a:cubicBezTo>
                    <a:pt x="2796653" y="22860"/>
                    <a:pt x="2768571" y="22860"/>
                    <a:pt x="2743298" y="22860"/>
                  </a:cubicBezTo>
                  <a:cubicBezTo>
                    <a:pt x="2701176" y="22860"/>
                    <a:pt x="2659054" y="22860"/>
                    <a:pt x="2619740" y="22860"/>
                  </a:cubicBezTo>
                  <a:cubicBezTo>
                    <a:pt x="2529880" y="22860"/>
                    <a:pt x="2440020" y="22860"/>
                    <a:pt x="2352968" y="24130"/>
                  </a:cubicBezTo>
                  <a:cubicBezTo>
                    <a:pt x="2277148" y="25400"/>
                    <a:pt x="999447" y="29210"/>
                    <a:pt x="923627" y="29210"/>
                  </a:cubicBezTo>
                  <a:cubicBezTo>
                    <a:pt x="800069" y="29210"/>
                    <a:pt x="676511" y="26670"/>
                    <a:pt x="552954" y="33020"/>
                  </a:cubicBezTo>
                  <a:cubicBezTo>
                    <a:pt x="488366" y="36830"/>
                    <a:pt x="426587" y="36830"/>
                    <a:pt x="364808" y="38100"/>
                  </a:cubicBezTo>
                  <a:cubicBezTo>
                    <a:pt x="258099" y="41910"/>
                    <a:pt x="151390" y="45720"/>
                    <a:pt x="49530" y="50800"/>
                  </a:cubicBezTo>
                  <a:cubicBezTo>
                    <a:pt x="36830" y="50800"/>
                    <a:pt x="34290" y="53340"/>
                    <a:pt x="33020" y="68143"/>
                  </a:cubicBezTo>
                  <a:cubicBezTo>
                    <a:pt x="31750" y="88643"/>
                    <a:pt x="31750" y="109142"/>
                    <a:pt x="30480" y="129642"/>
                  </a:cubicBezTo>
                  <a:cubicBezTo>
                    <a:pt x="29210" y="163808"/>
                    <a:pt x="26670" y="196836"/>
                    <a:pt x="25400" y="231002"/>
                  </a:cubicBezTo>
                  <a:cubicBezTo>
                    <a:pt x="20320" y="267446"/>
                    <a:pt x="26670" y="1158044"/>
                    <a:pt x="29210" y="1194488"/>
                  </a:cubicBezTo>
                  <a:cubicBezTo>
                    <a:pt x="29210" y="1233210"/>
                    <a:pt x="29210" y="1273070"/>
                    <a:pt x="30480" y="1311792"/>
                  </a:cubicBezTo>
                  <a:cubicBezTo>
                    <a:pt x="30480" y="1340264"/>
                    <a:pt x="33020" y="1368736"/>
                    <a:pt x="33020" y="1397208"/>
                  </a:cubicBezTo>
                  <a:cubicBezTo>
                    <a:pt x="33020" y="1427957"/>
                    <a:pt x="33020" y="1458707"/>
                    <a:pt x="31750" y="1489707"/>
                  </a:cubicBezTo>
                  <a:cubicBezTo>
                    <a:pt x="31750" y="1493517"/>
                    <a:pt x="31750" y="1496057"/>
                    <a:pt x="31750" y="1499867"/>
                  </a:cubicBezTo>
                  <a:cubicBezTo>
                    <a:pt x="31750" y="1510027"/>
                    <a:pt x="35560" y="1513837"/>
                    <a:pt x="44450" y="1513837"/>
                  </a:cubicBezTo>
                  <a:cubicBezTo>
                    <a:pt x="69954" y="1513837"/>
                    <a:pt x="109268" y="1515107"/>
                    <a:pt x="145774" y="1515107"/>
                  </a:cubicBezTo>
                  <a:cubicBezTo>
                    <a:pt x="199129" y="1515107"/>
                    <a:pt x="255291" y="1512567"/>
                    <a:pt x="308646" y="1515107"/>
                  </a:cubicBezTo>
                  <a:cubicBezTo>
                    <a:pt x="395698" y="1518917"/>
                    <a:pt x="482750" y="1521457"/>
                    <a:pt x="569802" y="1520187"/>
                  </a:cubicBezTo>
                  <a:cubicBezTo>
                    <a:pt x="625965" y="1518917"/>
                    <a:pt x="679319" y="1521457"/>
                    <a:pt x="735482" y="1521457"/>
                  </a:cubicBezTo>
                  <a:cubicBezTo>
                    <a:pt x="816918" y="1521457"/>
                    <a:pt x="898354" y="1520187"/>
                    <a:pt x="979790" y="1521457"/>
                  </a:cubicBezTo>
                  <a:cubicBezTo>
                    <a:pt x="1100540" y="1522727"/>
                    <a:pt x="2425979" y="1512567"/>
                    <a:pt x="2549537" y="1515107"/>
                  </a:cubicBezTo>
                  <a:cubicBezTo>
                    <a:pt x="2602891" y="1516377"/>
                    <a:pt x="2656246" y="1517647"/>
                    <a:pt x="2706792" y="1517647"/>
                  </a:cubicBezTo>
                  <a:cubicBezTo>
                    <a:pt x="2799461" y="1520187"/>
                    <a:pt x="2889321" y="1516377"/>
                    <a:pt x="2981990" y="1520187"/>
                  </a:cubicBezTo>
                  <a:cubicBezTo>
                    <a:pt x="3057809" y="1522727"/>
                    <a:pt x="3133629" y="1522727"/>
                    <a:pt x="3209448" y="1525267"/>
                  </a:cubicBezTo>
                  <a:cubicBezTo>
                    <a:pt x="3321774" y="1529077"/>
                    <a:pt x="3434099" y="1531617"/>
                    <a:pt x="3546424" y="1532887"/>
                  </a:cubicBezTo>
                  <a:cubicBezTo>
                    <a:pt x="3588547" y="1532887"/>
                    <a:pt x="3609541" y="1531617"/>
                    <a:pt x="3629861" y="1531617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32865" y="433855"/>
            <a:ext cx="7496465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393E61"/>
                </a:solidFill>
                <a:latin typeface="Fraunces Bold"/>
              </a:rPr>
              <a:t>II. CHUẨN BỊ BÀI NÓI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509297"/>
            <a:ext cx="15686608" cy="628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Lớp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chia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4 – 6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khoảng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6 HS/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phù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Chủ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Nghe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giới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thiệu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nhân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vật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Trần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Bình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Trọng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“Ta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ma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nước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Nam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không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thèm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vương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đất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Bắc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trước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10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vai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tìm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hiểu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(ý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lí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lẽ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chứng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) (PHIẾU HỌC TẬP SỐ 2.1)</a:t>
            </a: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vai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tìm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hiểu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biết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muốn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biết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thêm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bút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giấy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ghi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chép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) (PHIẾU HỌC TẬP SỐ 2.2)</a:t>
            </a:r>
          </a:p>
          <a:p>
            <a:pPr algn="just">
              <a:lnSpc>
                <a:spcPts val="4550"/>
              </a:lnSpc>
            </a:pPr>
            <a:endParaRPr lang="en-US" sz="35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54434" y="1302849"/>
            <a:ext cx="5835140" cy="113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#9Slide05 VL Fadilla"/>
              </a:rPr>
              <a:t>Vòng nội bộ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0939" y="192348"/>
            <a:ext cx="12631814" cy="83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</a:pPr>
            <a:r>
              <a:rPr lang="en-US" sz="4200">
                <a:solidFill>
                  <a:srgbClr val="274D66"/>
                </a:solidFill>
                <a:latin typeface="Roboto Condensed Bold"/>
              </a:rPr>
              <a:t>CHUẨN BỊ NỘI DUNG TRÌNH BÀY Ý KIẾN VỀ MỘT VẤN ĐỀ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24146" y="1028700"/>
          <a:ext cx="17805400" cy="9039226"/>
        </p:xfrm>
        <a:graphic>
          <a:graphicData uri="http://schemas.openxmlformats.org/drawingml/2006/table">
            <a:tbl>
              <a:tblPr/>
              <a:tblGrid>
                <a:gridCol w="315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014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Yêu cầu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799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Xác định đề tài 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8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- Nghe và tóm tắt nội dung thuyết trình về một nhân vật lịch sử hoặc tác phẩm văn học.</a:t>
                      </a:r>
                      <a:endParaRPr lang="en-US" sz="1100"/>
                    </a:p>
                    <a:p>
                      <a:pPr algn="just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- Nhóm em chọn nhân vật lịch sử / tác phẩm văn học nào?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907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Xác định không gian, thời gian 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- Trình bày bài nói ở đâu? </a:t>
                      </a:r>
                      <a:endParaRPr lang="en-US" sz="1100"/>
                    </a:p>
                    <a:p>
                      <a:pPr algn="just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- Thời gian nói bao lâu?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907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Xác định </a:t>
                      </a:r>
                      <a:endParaRPr lang="en-US" sz="1100"/>
                    </a:p>
                    <a:p>
                      <a:pPr algn="ctr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người nghe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907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Xác định </a:t>
                      </a:r>
                      <a:endParaRPr lang="en-US" sz="1100"/>
                    </a:p>
                    <a:p>
                      <a:pPr algn="ctr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mục đích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692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 Bold"/>
                        </a:rPr>
                        <a:t>Tìm ý, lập dàn ý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Phác thảo ý tưởng</a:t>
                      </a:r>
                      <a:endParaRPr lang="en-US" sz="1100"/>
                    </a:p>
                    <a:p>
                      <a:pPr algn="just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Lập dàn ý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Ý tưởng </a:t>
                      </a:r>
                      <a:endParaRPr lang="en-US" sz="1100"/>
                    </a:p>
                    <a:p>
                      <a:pPr algn="ctr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sử dụng phương tiện phi ngôn ngữ?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0939" y="380242"/>
            <a:ext cx="12631814" cy="83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</a:pPr>
            <a:r>
              <a:rPr lang="en-US" sz="4200">
                <a:solidFill>
                  <a:srgbClr val="274D66"/>
                </a:solidFill>
                <a:latin typeface="Roboto Condensed Bold"/>
              </a:rPr>
              <a:t>CHUẨN BỊ NỘI DUNG TRÌNH BÀY Ý KIẾN VỀ MỘT VẤN ĐỀ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452746" y="1778165"/>
          <a:ext cx="17348200" cy="8083855"/>
        </p:xfrm>
        <a:graphic>
          <a:graphicData uri="http://schemas.openxmlformats.org/drawingml/2006/table">
            <a:tbl>
              <a:tblPr/>
              <a:tblGrid>
                <a:gridCol w="257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7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8027">
                <a:tc gridSpan="2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Luyện tập và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trình bày bài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Luyện tập và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trình bày bài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marL="868680" lvl="2" indent="-289560" algn="just">
                        <a:lnSpc>
                          <a:spcPts val="4939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Có thể đứng trước gương thuyết trình hoặc đứng trước bạn/nhóm</a:t>
                      </a:r>
                      <a:endParaRPr lang="en-US" sz="1100"/>
                    </a:p>
                    <a:p>
                      <a:pPr marL="868680" lvl="2" indent="-289560" algn="just">
                        <a:lnSpc>
                          <a:spcPts val="4939"/>
                        </a:lnSpc>
                        <a:buFont typeface="Arial"/>
                        <a:buChar char="⚬"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Khi nói: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Cần tự tin, thoải mái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Bám sát mục đích khi trình bày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Điều chỉnh giọng nói, tốc độ nói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Hệ thống lí lẽ và dẫn chứng rõ ràng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Chú ý cách kết hợp giọng điệu, cử chỉ, nét mặt, … khi trình bày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828">
                <a:tc gridSpan="2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Trao đổi, đánh giá,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rút kinh nghiệm </a:t>
                      </a:r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sau khi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Trao đổi, đánh giá,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rút kinh nghiệm </a:t>
                      </a:r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Roboto Condensed Bold"/>
                        </a:rPr>
                        <a:t>sau khi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Chú ý tính khách quan, khoa học, tránh chủ quan, cực đoan khi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nhận xét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968217" y="0"/>
          <a:ext cx="15621000" cy="10252949"/>
        </p:xfrm>
        <a:graphic>
          <a:graphicData uri="http://schemas.openxmlformats.org/drawingml/2006/table">
            <a:tbl>
              <a:tblPr/>
              <a:tblGrid>
                <a:gridCol w="1006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920">
                <a:tc gridSpan="2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nghe: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4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nghe: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702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Thông tin của bài sẽ nghe: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- Đề tài, chủ đề</a:t>
                      </a:r>
                      <a:endParaRPr lang="en-US" sz="1100"/>
                    </a:p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- Thời lượng</a:t>
                      </a:r>
                    </a:p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- Yêu cầu đối với người nghe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811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Thông tin tìm hiểu trước khi nghe (thông tin chính về vấn đề, dự kiến câu hỏi hoặc thông tin còn băn khoăn cần trao đổi)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20">
                <a:tc gridSpan="2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Ghi chép trong quá trình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4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Ghi chép trong quá trình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811">
                <a:tc gridSpan="2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Nội dung chính của bài nói:</a:t>
                      </a:r>
                      <a:endParaRPr lang="en-US" sz="1100"/>
                    </a:p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Cách thức thể hiện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Nội dung chính của bài nói:</a:t>
                      </a:r>
                      <a:endParaRPr lang="en-US" sz="1100"/>
                    </a:p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Cách thức thể hiện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083">
                <a:tc gridSpan="2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Phản hồi bài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Phản hồi bài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702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Câu hỏi, ý kiến muốn trao đổi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Nội dung</a:t>
                      </a:r>
                      <a:endParaRPr lang="en-US" sz="1100"/>
                    </a:p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Quan điểm của người nói</a:t>
                      </a:r>
                    </a:p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Roboto Condensed"/>
                        </a:rPr>
                        <a:t>Cách thức thực hiện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13493" y="1789942"/>
            <a:ext cx="1430414" cy="437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1"/>
              </a:lnSpc>
            </a:pPr>
            <a:r>
              <a:rPr lang="en-US" sz="4200">
                <a:solidFill>
                  <a:srgbClr val="274D66"/>
                </a:solidFill>
                <a:latin typeface="Roboto Condensed Bold"/>
              </a:rPr>
              <a:t>PHIẾU NHẬT KÍ </a:t>
            </a:r>
          </a:p>
          <a:p>
            <a:pPr algn="ctr">
              <a:lnSpc>
                <a:spcPts val="7004"/>
              </a:lnSpc>
            </a:pPr>
            <a:r>
              <a:rPr lang="en-US" sz="4200">
                <a:solidFill>
                  <a:srgbClr val="274D66"/>
                </a:solidFill>
                <a:latin typeface="Roboto Condensed Bold"/>
              </a:rPr>
              <a:t>GHI CHÉP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850"/>
            <a:ext cx="16230600" cy="8115300"/>
            <a:chOff x="0" y="0"/>
            <a:chExt cx="21640800" cy="1082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82040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6529" y="1595904"/>
            <a:ext cx="16674942" cy="7088768"/>
            <a:chOff x="0" y="0"/>
            <a:chExt cx="3647641" cy="155066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624781" cy="1522727"/>
            </a:xfrm>
            <a:custGeom>
              <a:avLst/>
              <a:gdLst/>
              <a:ahLst/>
              <a:cxnLst/>
              <a:rect l="l" t="t" r="r" b="b"/>
              <a:pathLst>
                <a:path w="3624781" h="1522727">
                  <a:moveTo>
                    <a:pt x="3624781" y="1522727"/>
                  </a:moveTo>
                  <a:lnTo>
                    <a:pt x="0" y="1515107"/>
                  </a:lnTo>
                  <a:lnTo>
                    <a:pt x="0" y="541348"/>
                  </a:lnTo>
                  <a:lnTo>
                    <a:pt x="17780" y="19050"/>
                  </a:lnTo>
                  <a:lnTo>
                    <a:pt x="1805452" y="0"/>
                  </a:lnTo>
                  <a:lnTo>
                    <a:pt x="3605731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3653991" cy="1549397"/>
            </a:xfrm>
            <a:custGeom>
              <a:avLst/>
              <a:gdLst/>
              <a:ahLst/>
              <a:cxnLst/>
              <a:rect l="l" t="t" r="r" b="b"/>
              <a:pathLst>
                <a:path w="3653991" h="1549397">
                  <a:moveTo>
                    <a:pt x="3619701" y="21590"/>
                  </a:moveTo>
                  <a:cubicBezTo>
                    <a:pt x="3620971" y="34290"/>
                    <a:pt x="3620971" y="44450"/>
                    <a:pt x="3622241" y="54610"/>
                  </a:cubicBezTo>
                  <a:cubicBezTo>
                    <a:pt x="3624781" y="86365"/>
                    <a:pt x="3626051" y="118253"/>
                    <a:pt x="3628591" y="149003"/>
                  </a:cubicBezTo>
                  <a:cubicBezTo>
                    <a:pt x="3628591" y="193419"/>
                    <a:pt x="3641291" y="1069212"/>
                    <a:pt x="3647641" y="1113628"/>
                  </a:cubicBezTo>
                  <a:cubicBezTo>
                    <a:pt x="3653991" y="1180822"/>
                    <a:pt x="3650181" y="1249154"/>
                    <a:pt x="3650181" y="1316348"/>
                  </a:cubicBezTo>
                  <a:cubicBezTo>
                    <a:pt x="3650181" y="1375569"/>
                    <a:pt x="3651451" y="1430235"/>
                    <a:pt x="3652721" y="1488437"/>
                  </a:cubicBezTo>
                  <a:cubicBezTo>
                    <a:pt x="3652721" y="1510027"/>
                    <a:pt x="3652721" y="1523997"/>
                    <a:pt x="3652721" y="1548127"/>
                  </a:cubicBezTo>
                  <a:cubicBezTo>
                    <a:pt x="3629861" y="1548127"/>
                    <a:pt x="3609541" y="1549397"/>
                    <a:pt x="3582930" y="1548127"/>
                  </a:cubicBezTo>
                  <a:cubicBezTo>
                    <a:pt x="3400402" y="1543047"/>
                    <a:pt x="3215065" y="1549397"/>
                    <a:pt x="3032536" y="1544317"/>
                  </a:cubicBezTo>
                  <a:cubicBezTo>
                    <a:pt x="2923019" y="1540507"/>
                    <a:pt x="2816310" y="1543047"/>
                    <a:pt x="2706792" y="1540507"/>
                  </a:cubicBezTo>
                  <a:cubicBezTo>
                    <a:pt x="2656246" y="1539237"/>
                    <a:pt x="2605700" y="1537967"/>
                    <a:pt x="2555153" y="1536697"/>
                  </a:cubicBezTo>
                  <a:cubicBezTo>
                    <a:pt x="2524264" y="1536697"/>
                    <a:pt x="2496182" y="1537967"/>
                    <a:pt x="2465293" y="1537967"/>
                  </a:cubicBezTo>
                  <a:cubicBezTo>
                    <a:pt x="2386665" y="1536697"/>
                    <a:pt x="2170439" y="1537967"/>
                    <a:pt x="2091811" y="1536697"/>
                  </a:cubicBezTo>
                  <a:cubicBezTo>
                    <a:pt x="2035648" y="1535427"/>
                    <a:pt x="912395" y="1544317"/>
                    <a:pt x="856232" y="1543047"/>
                  </a:cubicBezTo>
                  <a:cubicBezTo>
                    <a:pt x="842191" y="1543047"/>
                    <a:pt x="825342" y="1544317"/>
                    <a:pt x="811302" y="1544317"/>
                  </a:cubicBezTo>
                  <a:cubicBezTo>
                    <a:pt x="777604" y="1544317"/>
                    <a:pt x="746715" y="1545587"/>
                    <a:pt x="713017" y="1545587"/>
                  </a:cubicBezTo>
                  <a:cubicBezTo>
                    <a:pt x="628773" y="1545587"/>
                    <a:pt x="547337" y="1544317"/>
                    <a:pt x="463093" y="1543047"/>
                  </a:cubicBezTo>
                  <a:cubicBezTo>
                    <a:pt x="412547" y="1541777"/>
                    <a:pt x="362000" y="1540507"/>
                    <a:pt x="314262" y="1539237"/>
                  </a:cubicBezTo>
                  <a:cubicBezTo>
                    <a:pt x="224402" y="1537967"/>
                    <a:pt x="134541" y="1536697"/>
                    <a:pt x="48260" y="1536697"/>
                  </a:cubicBezTo>
                  <a:cubicBezTo>
                    <a:pt x="38100" y="1536697"/>
                    <a:pt x="29210" y="1536697"/>
                    <a:pt x="19050" y="1535427"/>
                  </a:cubicBezTo>
                  <a:cubicBezTo>
                    <a:pt x="10160" y="1534157"/>
                    <a:pt x="5080" y="1527807"/>
                    <a:pt x="7620" y="1518917"/>
                  </a:cubicBezTo>
                  <a:cubicBezTo>
                    <a:pt x="16510" y="1487179"/>
                    <a:pt x="12700" y="1458707"/>
                    <a:pt x="11430" y="1429096"/>
                  </a:cubicBezTo>
                  <a:cubicBezTo>
                    <a:pt x="10160" y="1368736"/>
                    <a:pt x="6350" y="1309514"/>
                    <a:pt x="7620" y="1249154"/>
                  </a:cubicBezTo>
                  <a:cubicBezTo>
                    <a:pt x="5080" y="1173989"/>
                    <a:pt x="0" y="243529"/>
                    <a:pt x="7620" y="167225"/>
                  </a:cubicBezTo>
                  <a:cubicBezTo>
                    <a:pt x="8890" y="152420"/>
                    <a:pt x="7620" y="136475"/>
                    <a:pt x="8890" y="121670"/>
                  </a:cubicBezTo>
                  <a:cubicBezTo>
                    <a:pt x="10160" y="97754"/>
                    <a:pt x="12700" y="715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338" y="30480"/>
                    <a:pt x="109268" y="29210"/>
                  </a:cubicBezTo>
                  <a:cubicBezTo>
                    <a:pt x="185088" y="25400"/>
                    <a:pt x="260908" y="22860"/>
                    <a:pt x="339535" y="20320"/>
                  </a:cubicBezTo>
                  <a:cubicBezTo>
                    <a:pt x="392890" y="17780"/>
                    <a:pt x="446244" y="16510"/>
                    <a:pt x="496791" y="13970"/>
                  </a:cubicBezTo>
                  <a:cubicBezTo>
                    <a:pt x="547337" y="11430"/>
                    <a:pt x="600692" y="8890"/>
                    <a:pt x="651238" y="8890"/>
                  </a:cubicBezTo>
                  <a:cubicBezTo>
                    <a:pt x="707401" y="7620"/>
                    <a:pt x="763564" y="10160"/>
                    <a:pt x="819726" y="8890"/>
                  </a:cubicBezTo>
                  <a:cubicBezTo>
                    <a:pt x="889930" y="8890"/>
                    <a:pt x="2162014" y="6350"/>
                    <a:pt x="2232218" y="5080"/>
                  </a:cubicBezTo>
                  <a:cubicBezTo>
                    <a:pt x="2299613" y="3810"/>
                    <a:pt x="2367008" y="2540"/>
                    <a:pt x="2437211" y="2540"/>
                  </a:cubicBezTo>
                  <a:cubicBezTo>
                    <a:pt x="2552345" y="1270"/>
                    <a:pt x="2664670" y="0"/>
                    <a:pt x="2779804" y="0"/>
                  </a:cubicBezTo>
                  <a:cubicBezTo>
                    <a:pt x="2827542" y="0"/>
                    <a:pt x="2878088" y="2540"/>
                    <a:pt x="2925827" y="2540"/>
                  </a:cubicBezTo>
                  <a:cubicBezTo>
                    <a:pt x="3057809" y="3810"/>
                    <a:pt x="3192599" y="5080"/>
                    <a:pt x="3324582" y="7620"/>
                  </a:cubicBezTo>
                  <a:cubicBezTo>
                    <a:pt x="3394785" y="8890"/>
                    <a:pt x="3464989" y="12700"/>
                    <a:pt x="3535192" y="16510"/>
                  </a:cubicBezTo>
                  <a:cubicBezTo>
                    <a:pt x="3552041" y="16510"/>
                    <a:pt x="3568890" y="16510"/>
                    <a:pt x="3582930" y="16510"/>
                  </a:cubicBezTo>
                  <a:cubicBezTo>
                    <a:pt x="3600651" y="17780"/>
                    <a:pt x="3609541" y="20320"/>
                    <a:pt x="3619701" y="21590"/>
                  </a:cubicBezTo>
                  <a:close/>
                  <a:moveTo>
                    <a:pt x="3629861" y="1531617"/>
                  </a:moveTo>
                  <a:cubicBezTo>
                    <a:pt x="3631131" y="1515107"/>
                    <a:pt x="3632401" y="1502407"/>
                    <a:pt x="3632401" y="1489707"/>
                  </a:cubicBezTo>
                  <a:cubicBezTo>
                    <a:pt x="3631131" y="1424541"/>
                    <a:pt x="3629861" y="1364180"/>
                    <a:pt x="3629861" y="1299265"/>
                  </a:cubicBezTo>
                  <a:cubicBezTo>
                    <a:pt x="3629861" y="1269654"/>
                    <a:pt x="3632401" y="1240043"/>
                    <a:pt x="3631131" y="1210433"/>
                  </a:cubicBezTo>
                  <a:cubicBezTo>
                    <a:pt x="3631131" y="1183099"/>
                    <a:pt x="3629861" y="1154628"/>
                    <a:pt x="3628591" y="1127295"/>
                  </a:cubicBezTo>
                  <a:cubicBezTo>
                    <a:pt x="3623511" y="1085156"/>
                    <a:pt x="3612081" y="212780"/>
                    <a:pt x="3612081" y="170642"/>
                  </a:cubicBezTo>
                  <a:cubicBezTo>
                    <a:pt x="3609541" y="135337"/>
                    <a:pt x="3607001" y="98893"/>
                    <a:pt x="3604461" y="63500"/>
                  </a:cubicBezTo>
                  <a:cubicBezTo>
                    <a:pt x="3603191" y="44450"/>
                    <a:pt x="3601921" y="43180"/>
                    <a:pt x="3574506" y="41910"/>
                  </a:cubicBezTo>
                  <a:cubicBezTo>
                    <a:pt x="3566081" y="41910"/>
                    <a:pt x="3560465" y="41910"/>
                    <a:pt x="3552041" y="40640"/>
                  </a:cubicBezTo>
                  <a:cubicBezTo>
                    <a:pt x="3481838" y="36830"/>
                    <a:pt x="3408826" y="31750"/>
                    <a:pt x="3338622" y="30480"/>
                  </a:cubicBezTo>
                  <a:cubicBezTo>
                    <a:pt x="3167326" y="26670"/>
                    <a:pt x="2993222" y="25400"/>
                    <a:pt x="2821926" y="22860"/>
                  </a:cubicBezTo>
                  <a:cubicBezTo>
                    <a:pt x="2796653" y="22860"/>
                    <a:pt x="2768571" y="22860"/>
                    <a:pt x="2743298" y="22860"/>
                  </a:cubicBezTo>
                  <a:cubicBezTo>
                    <a:pt x="2701176" y="22860"/>
                    <a:pt x="2659054" y="22860"/>
                    <a:pt x="2619740" y="22860"/>
                  </a:cubicBezTo>
                  <a:cubicBezTo>
                    <a:pt x="2529880" y="22860"/>
                    <a:pt x="2440020" y="22860"/>
                    <a:pt x="2352968" y="24130"/>
                  </a:cubicBezTo>
                  <a:cubicBezTo>
                    <a:pt x="2277148" y="25400"/>
                    <a:pt x="999447" y="29210"/>
                    <a:pt x="923627" y="29210"/>
                  </a:cubicBezTo>
                  <a:cubicBezTo>
                    <a:pt x="800069" y="29210"/>
                    <a:pt x="676511" y="26670"/>
                    <a:pt x="552954" y="33020"/>
                  </a:cubicBezTo>
                  <a:cubicBezTo>
                    <a:pt x="488366" y="36830"/>
                    <a:pt x="426587" y="36830"/>
                    <a:pt x="364808" y="38100"/>
                  </a:cubicBezTo>
                  <a:cubicBezTo>
                    <a:pt x="258099" y="41910"/>
                    <a:pt x="151390" y="45720"/>
                    <a:pt x="49530" y="50800"/>
                  </a:cubicBezTo>
                  <a:cubicBezTo>
                    <a:pt x="36830" y="50800"/>
                    <a:pt x="34290" y="53340"/>
                    <a:pt x="33020" y="68143"/>
                  </a:cubicBezTo>
                  <a:cubicBezTo>
                    <a:pt x="31750" y="88643"/>
                    <a:pt x="31750" y="109142"/>
                    <a:pt x="30480" y="129642"/>
                  </a:cubicBezTo>
                  <a:cubicBezTo>
                    <a:pt x="29210" y="163808"/>
                    <a:pt x="26670" y="196836"/>
                    <a:pt x="25400" y="231002"/>
                  </a:cubicBezTo>
                  <a:cubicBezTo>
                    <a:pt x="20320" y="267446"/>
                    <a:pt x="26670" y="1158044"/>
                    <a:pt x="29210" y="1194488"/>
                  </a:cubicBezTo>
                  <a:cubicBezTo>
                    <a:pt x="29210" y="1233210"/>
                    <a:pt x="29210" y="1273070"/>
                    <a:pt x="30480" y="1311792"/>
                  </a:cubicBezTo>
                  <a:cubicBezTo>
                    <a:pt x="30480" y="1340264"/>
                    <a:pt x="33020" y="1368736"/>
                    <a:pt x="33020" y="1397208"/>
                  </a:cubicBezTo>
                  <a:cubicBezTo>
                    <a:pt x="33020" y="1427957"/>
                    <a:pt x="33020" y="1458707"/>
                    <a:pt x="31750" y="1489707"/>
                  </a:cubicBezTo>
                  <a:cubicBezTo>
                    <a:pt x="31750" y="1493517"/>
                    <a:pt x="31750" y="1496057"/>
                    <a:pt x="31750" y="1499867"/>
                  </a:cubicBezTo>
                  <a:cubicBezTo>
                    <a:pt x="31750" y="1510027"/>
                    <a:pt x="35560" y="1513837"/>
                    <a:pt x="44450" y="1513837"/>
                  </a:cubicBezTo>
                  <a:cubicBezTo>
                    <a:pt x="69954" y="1513837"/>
                    <a:pt x="109268" y="1515107"/>
                    <a:pt x="145774" y="1515107"/>
                  </a:cubicBezTo>
                  <a:cubicBezTo>
                    <a:pt x="199129" y="1515107"/>
                    <a:pt x="255291" y="1512567"/>
                    <a:pt x="308646" y="1515107"/>
                  </a:cubicBezTo>
                  <a:cubicBezTo>
                    <a:pt x="395698" y="1518917"/>
                    <a:pt x="482750" y="1521457"/>
                    <a:pt x="569802" y="1520187"/>
                  </a:cubicBezTo>
                  <a:cubicBezTo>
                    <a:pt x="625965" y="1518917"/>
                    <a:pt x="679319" y="1521457"/>
                    <a:pt x="735482" y="1521457"/>
                  </a:cubicBezTo>
                  <a:cubicBezTo>
                    <a:pt x="816918" y="1521457"/>
                    <a:pt x="898354" y="1520187"/>
                    <a:pt x="979790" y="1521457"/>
                  </a:cubicBezTo>
                  <a:cubicBezTo>
                    <a:pt x="1100540" y="1522727"/>
                    <a:pt x="2425979" y="1512567"/>
                    <a:pt x="2549537" y="1515107"/>
                  </a:cubicBezTo>
                  <a:cubicBezTo>
                    <a:pt x="2602891" y="1516377"/>
                    <a:pt x="2656246" y="1517647"/>
                    <a:pt x="2706792" y="1517647"/>
                  </a:cubicBezTo>
                  <a:cubicBezTo>
                    <a:pt x="2799461" y="1520187"/>
                    <a:pt x="2889321" y="1516377"/>
                    <a:pt x="2981990" y="1520187"/>
                  </a:cubicBezTo>
                  <a:cubicBezTo>
                    <a:pt x="3057809" y="1522727"/>
                    <a:pt x="3133629" y="1522727"/>
                    <a:pt x="3209448" y="1525267"/>
                  </a:cubicBezTo>
                  <a:cubicBezTo>
                    <a:pt x="3321774" y="1529077"/>
                    <a:pt x="3434099" y="1531617"/>
                    <a:pt x="3546424" y="1532887"/>
                  </a:cubicBezTo>
                  <a:cubicBezTo>
                    <a:pt x="3588547" y="1532887"/>
                    <a:pt x="3609541" y="1531617"/>
                    <a:pt x="3629861" y="1531617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002220" y="395143"/>
            <a:ext cx="8920907" cy="183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393E61"/>
                </a:solidFill>
                <a:latin typeface="Fraunces Bold"/>
              </a:rPr>
              <a:t>III. THỰC HÀNH BÀI NÓI</a:t>
            </a:r>
          </a:p>
          <a:p>
            <a:pPr algn="just">
              <a:lnSpc>
                <a:spcPts val="7420"/>
              </a:lnSpc>
              <a:spcBef>
                <a:spcPct val="0"/>
              </a:spcBef>
            </a:pPr>
            <a:endParaRPr lang="en-US" sz="5300">
              <a:solidFill>
                <a:srgbClr val="393E61"/>
              </a:solidFill>
              <a:latin typeface="Fraunce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35140" y="2134606"/>
            <a:ext cx="10240423" cy="686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Roboto Condensed"/>
              </a:rPr>
              <a:t>Thành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đại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diện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sẽ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lên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trao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đổi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mình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Ưu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tiên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vòng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bộ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HS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cơ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rèn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luyện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trước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lớp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lắng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sau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xét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bạn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dựa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kiểm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4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/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lượt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ts val="4550"/>
              </a:lnSpc>
            </a:pPr>
            <a:endParaRPr lang="en-US" sz="35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529" y="2965623"/>
            <a:ext cx="5835140" cy="14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#9Slide05 VL Fadilla"/>
              </a:rPr>
              <a:t>Vòng công bố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24385" y="2311228"/>
            <a:ext cx="6913321" cy="7440952"/>
          </a:xfrm>
          <a:custGeom>
            <a:avLst/>
            <a:gdLst/>
            <a:ahLst/>
            <a:cxnLst/>
            <a:rect l="l" t="t" r="r" b="b"/>
            <a:pathLst>
              <a:path w="6913321" h="7440952">
                <a:moveTo>
                  <a:pt x="0" y="0"/>
                </a:moveTo>
                <a:lnTo>
                  <a:pt x="6913321" y="0"/>
                </a:lnTo>
                <a:lnTo>
                  <a:pt x="6913321" y="7440952"/>
                </a:lnTo>
                <a:lnTo>
                  <a:pt x="0" y="744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0296" y="2769855"/>
            <a:ext cx="8219661" cy="6770011"/>
          </a:xfrm>
          <a:custGeom>
            <a:avLst/>
            <a:gdLst/>
            <a:ahLst/>
            <a:cxnLst/>
            <a:rect l="l" t="t" r="r" b="b"/>
            <a:pathLst>
              <a:path w="8219661" h="6770011">
                <a:moveTo>
                  <a:pt x="0" y="0"/>
                </a:moveTo>
                <a:lnTo>
                  <a:pt x="8219661" y="0"/>
                </a:lnTo>
                <a:lnTo>
                  <a:pt x="8219661" y="6770011"/>
                </a:lnTo>
                <a:lnTo>
                  <a:pt x="0" y="67700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6552" y="747134"/>
            <a:ext cx="1351651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393E61"/>
                </a:solidFill>
                <a:latin typeface="Fraunces Bold"/>
              </a:rPr>
              <a:t>IV. ĐÁNH GIÁ, RÚT KINH NGHIỆM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98375" y="5029200"/>
            <a:ext cx="5596434" cy="257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3" lvl="1" indent="-518162" algn="just">
              <a:lnSpc>
                <a:spcPts val="6864"/>
              </a:lnSpc>
              <a:buFont typeface="Arial"/>
              <a:buChar char="•"/>
            </a:pP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Đánh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giá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dựa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trên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bảng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kiểm</a:t>
            </a:r>
            <a:endParaRPr lang="en-US" sz="4800" dirty="0">
              <a:solidFill>
                <a:srgbClr val="FFFFFF"/>
              </a:solidFill>
              <a:latin typeface="Roboto Condensed"/>
            </a:endParaRPr>
          </a:p>
          <a:p>
            <a:pPr marL="1036323" lvl="1" indent="-518162" algn="just">
              <a:lnSpc>
                <a:spcPts val="6864"/>
              </a:lnSpc>
              <a:buFont typeface="Arial"/>
              <a:buChar char="•"/>
            </a:pP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Rút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kinh</a:t>
            </a:r>
            <a:r>
              <a:rPr lang="en-US" sz="48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Roboto Condensed"/>
              </a:rPr>
              <a:t>nghiệm</a:t>
            </a:r>
            <a:endParaRPr lang="en-US" sz="4800" dirty="0">
              <a:solidFill>
                <a:srgbClr val="FFFFFF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850"/>
            <a:ext cx="16230600" cy="8115300"/>
            <a:chOff x="0" y="0"/>
            <a:chExt cx="21640800" cy="1082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82040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1275" y="5912487"/>
            <a:ext cx="15594666" cy="3966104"/>
            <a:chOff x="0" y="0"/>
            <a:chExt cx="3568376" cy="907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545516" cy="879585"/>
            </a:xfrm>
            <a:custGeom>
              <a:avLst/>
              <a:gdLst/>
              <a:ahLst/>
              <a:cxnLst/>
              <a:rect l="l" t="t" r="r" b="b"/>
              <a:pathLst>
                <a:path w="3545516" h="879585">
                  <a:moveTo>
                    <a:pt x="3545516" y="879585"/>
                  </a:moveTo>
                  <a:lnTo>
                    <a:pt x="0" y="871965"/>
                  </a:lnTo>
                  <a:lnTo>
                    <a:pt x="0" y="318290"/>
                  </a:lnTo>
                  <a:lnTo>
                    <a:pt x="17780" y="19050"/>
                  </a:lnTo>
                  <a:lnTo>
                    <a:pt x="1765921" y="0"/>
                  </a:lnTo>
                  <a:lnTo>
                    <a:pt x="3526466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3574726" cy="906255"/>
            </a:xfrm>
            <a:custGeom>
              <a:avLst/>
              <a:gdLst/>
              <a:ahLst/>
              <a:cxnLst/>
              <a:rect l="l" t="t" r="r" b="b"/>
              <a:pathLst>
                <a:path w="3574726" h="906255">
                  <a:moveTo>
                    <a:pt x="3540436" y="21590"/>
                  </a:moveTo>
                  <a:cubicBezTo>
                    <a:pt x="3541706" y="34290"/>
                    <a:pt x="3541706" y="44450"/>
                    <a:pt x="3542976" y="54610"/>
                  </a:cubicBezTo>
                  <a:cubicBezTo>
                    <a:pt x="3545516" y="76414"/>
                    <a:pt x="3546786" y="93889"/>
                    <a:pt x="3549326" y="110740"/>
                  </a:cubicBezTo>
                  <a:cubicBezTo>
                    <a:pt x="3549326" y="135081"/>
                    <a:pt x="3562026" y="615031"/>
                    <a:pt x="3568376" y="639371"/>
                  </a:cubicBezTo>
                  <a:cubicBezTo>
                    <a:pt x="3574726" y="676194"/>
                    <a:pt x="3570916" y="713642"/>
                    <a:pt x="3570916" y="750465"/>
                  </a:cubicBezTo>
                  <a:cubicBezTo>
                    <a:pt x="3570916" y="782919"/>
                    <a:pt x="3572186" y="812877"/>
                    <a:pt x="3573456" y="845295"/>
                  </a:cubicBezTo>
                  <a:cubicBezTo>
                    <a:pt x="3573456" y="866885"/>
                    <a:pt x="3573456" y="880855"/>
                    <a:pt x="3573456" y="904985"/>
                  </a:cubicBezTo>
                  <a:cubicBezTo>
                    <a:pt x="3550596" y="904985"/>
                    <a:pt x="3530276" y="906255"/>
                    <a:pt x="3503922" y="904985"/>
                  </a:cubicBezTo>
                  <a:cubicBezTo>
                    <a:pt x="3325479" y="899905"/>
                    <a:pt x="3144291" y="906255"/>
                    <a:pt x="2965849" y="901175"/>
                  </a:cubicBezTo>
                  <a:cubicBezTo>
                    <a:pt x="2858783" y="897365"/>
                    <a:pt x="2754463" y="899905"/>
                    <a:pt x="2647397" y="897365"/>
                  </a:cubicBezTo>
                  <a:cubicBezTo>
                    <a:pt x="2597982" y="896095"/>
                    <a:pt x="2548567" y="894825"/>
                    <a:pt x="2499152" y="893555"/>
                  </a:cubicBezTo>
                  <a:cubicBezTo>
                    <a:pt x="2468954" y="893555"/>
                    <a:pt x="2441502" y="894825"/>
                    <a:pt x="2411304" y="894825"/>
                  </a:cubicBezTo>
                  <a:cubicBezTo>
                    <a:pt x="2334436" y="893555"/>
                    <a:pt x="2123050" y="894825"/>
                    <a:pt x="2046183" y="893555"/>
                  </a:cubicBezTo>
                  <a:cubicBezTo>
                    <a:pt x="1991277" y="892285"/>
                    <a:pt x="893168" y="901175"/>
                    <a:pt x="838263" y="899905"/>
                  </a:cubicBezTo>
                  <a:cubicBezTo>
                    <a:pt x="824537" y="899905"/>
                    <a:pt x="808065" y="901175"/>
                    <a:pt x="794339" y="901175"/>
                  </a:cubicBezTo>
                  <a:cubicBezTo>
                    <a:pt x="761395" y="901175"/>
                    <a:pt x="731197" y="902445"/>
                    <a:pt x="698254" y="902445"/>
                  </a:cubicBezTo>
                  <a:cubicBezTo>
                    <a:pt x="615896" y="902445"/>
                    <a:pt x="536283" y="901175"/>
                    <a:pt x="453925" y="899905"/>
                  </a:cubicBezTo>
                  <a:cubicBezTo>
                    <a:pt x="404510" y="898635"/>
                    <a:pt x="355095" y="897365"/>
                    <a:pt x="308425" y="896095"/>
                  </a:cubicBezTo>
                  <a:cubicBezTo>
                    <a:pt x="220577" y="894825"/>
                    <a:pt x="132728" y="893555"/>
                    <a:pt x="48260" y="893555"/>
                  </a:cubicBezTo>
                  <a:cubicBezTo>
                    <a:pt x="38100" y="893555"/>
                    <a:pt x="29210" y="893555"/>
                    <a:pt x="19050" y="892285"/>
                  </a:cubicBezTo>
                  <a:cubicBezTo>
                    <a:pt x="10160" y="891015"/>
                    <a:pt x="5080" y="884665"/>
                    <a:pt x="7620" y="875775"/>
                  </a:cubicBezTo>
                  <a:cubicBezTo>
                    <a:pt x="16510" y="844083"/>
                    <a:pt x="12700" y="828480"/>
                    <a:pt x="11430" y="812253"/>
                  </a:cubicBezTo>
                  <a:cubicBezTo>
                    <a:pt x="10160" y="779175"/>
                    <a:pt x="6350" y="746720"/>
                    <a:pt x="7620" y="713642"/>
                  </a:cubicBezTo>
                  <a:cubicBezTo>
                    <a:pt x="5080" y="672450"/>
                    <a:pt x="0" y="162542"/>
                    <a:pt x="7620" y="120726"/>
                  </a:cubicBezTo>
                  <a:cubicBezTo>
                    <a:pt x="8890" y="112613"/>
                    <a:pt x="7620" y="103875"/>
                    <a:pt x="8890" y="95761"/>
                  </a:cubicBezTo>
                  <a:cubicBezTo>
                    <a:pt x="10160" y="82655"/>
                    <a:pt x="12700" y="683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96" y="30480"/>
                    <a:pt x="108021" y="29210"/>
                  </a:cubicBezTo>
                  <a:cubicBezTo>
                    <a:pt x="182143" y="25400"/>
                    <a:pt x="256265" y="22860"/>
                    <a:pt x="333133" y="20320"/>
                  </a:cubicBezTo>
                  <a:cubicBezTo>
                    <a:pt x="385293" y="17780"/>
                    <a:pt x="437453" y="16510"/>
                    <a:pt x="486868" y="13970"/>
                  </a:cubicBezTo>
                  <a:cubicBezTo>
                    <a:pt x="536283" y="11430"/>
                    <a:pt x="588443" y="8890"/>
                    <a:pt x="637858" y="8890"/>
                  </a:cubicBezTo>
                  <a:cubicBezTo>
                    <a:pt x="692764" y="7620"/>
                    <a:pt x="747669" y="10160"/>
                    <a:pt x="802574" y="8890"/>
                  </a:cubicBezTo>
                  <a:cubicBezTo>
                    <a:pt x="871206" y="8890"/>
                    <a:pt x="2114814" y="6350"/>
                    <a:pt x="2183446" y="5080"/>
                  </a:cubicBezTo>
                  <a:cubicBezTo>
                    <a:pt x="2249333" y="3810"/>
                    <a:pt x="2315219" y="2540"/>
                    <a:pt x="2383851" y="2540"/>
                  </a:cubicBezTo>
                  <a:cubicBezTo>
                    <a:pt x="2496407" y="1270"/>
                    <a:pt x="2606218" y="0"/>
                    <a:pt x="2718774" y="0"/>
                  </a:cubicBezTo>
                  <a:cubicBezTo>
                    <a:pt x="2765444" y="0"/>
                    <a:pt x="2814859" y="2540"/>
                    <a:pt x="2861528" y="2540"/>
                  </a:cubicBezTo>
                  <a:cubicBezTo>
                    <a:pt x="2990556" y="3810"/>
                    <a:pt x="3122329" y="5080"/>
                    <a:pt x="3251357" y="7620"/>
                  </a:cubicBezTo>
                  <a:cubicBezTo>
                    <a:pt x="3319989" y="8890"/>
                    <a:pt x="3388620" y="12700"/>
                    <a:pt x="3457252" y="16510"/>
                  </a:cubicBezTo>
                  <a:cubicBezTo>
                    <a:pt x="3473724" y="16510"/>
                    <a:pt x="3490196" y="16510"/>
                    <a:pt x="3503922" y="16510"/>
                  </a:cubicBezTo>
                  <a:cubicBezTo>
                    <a:pt x="3521386" y="17780"/>
                    <a:pt x="3530276" y="20320"/>
                    <a:pt x="3540436" y="21590"/>
                  </a:cubicBezTo>
                  <a:close/>
                  <a:moveTo>
                    <a:pt x="3550596" y="888475"/>
                  </a:moveTo>
                  <a:cubicBezTo>
                    <a:pt x="3551866" y="871965"/>
                    <a:pt x="3553136" y="859265"/>
                    <a:pt x="3553136" y="846565"/>
                  </a:cubicBezTo>
                  <a:cubicBezTo>
                    <a:pt x="3551866" y="809756"/>
                    <a:pt x="3550596" y="776678"/>
                    <a:pt x="3550596" y="741103"/>
                  </a:cubicBezTo>
                  <a:cubicBezTo>
                    <a:pt x="3550596" y="724876"/>
                    <a:pt x="3553136" y="708649"/>
                    <a:pt x="3551866" y="692422"/>
                  </a:cubicBezTo>
                  <a:cubicBezTo>
                    <a:pt x="3551866" y="677443"/>
                    <a:pt x="3550596" y="661840"/>
                    <a:pt x="3549326" y="646861"/>
                  </a:cubicBezTo>
                  <a:cubicBezTo>
                    <a:pt x="3544246" y="623768"/>
                    <a:pt x="3532816" y="145691"/>
                    <a:pt x="3532816" y="122599"/>
                  </a:cubicBezTo>
                  <a:cubicBezTo>
                    <a:pt x="3530276" y="103251"/>
                    <a:pt x="3527736" y="83279"/>
                    <a:pt x="3525196" y="63500"/>
                  </a:cubicBezTo>
                  <a:cubicBezTo>
                    <a:pt x="3523926" y="44450"/>
                    <a:pt x="3522656" y="43180"/>
                    <a:pt x="3495686" y="41910"/>
                  </a:cubicBezTo>
                  <a:cubicBezTo>
                    <a:pt x="3487450" y="41910"/>
                    <a:pt x="3481960" y="41910"/>
                    <a:pt x="3473724" y="40640"/>
                  </a:cubicBezTo>
                  <a:cubicBezTo>
                    <a:pt x="3405092" y="36830"/>
                    <a:pt x="3333715" y="31750"/>
                    <a:pt x="3265083" y="30480"/>
                  </a:cubicBezTo>
                  <a:cubicBezTo>
                    <a:pt x="3097622" y="26670"/>
                    <a:pt x="2927415" y="25400"/>
                    <a:pt x="2759953" y="22860"/>
                  </a:cubicBezTo>
                  <a:cubicBezTo>
                    <a:pt x="2735246" y="22860"/>
                    <a:pt x="2707793" y="22860"/>
                    <a:pt x="2683086" y="22860"/>
                  </a:cubicBezTo>
                  <a:cubicBezTo>
                    <a:pt x="2641907" y="22860"/>
                    <a:pt x="2600728" y="22860"/>
                    <a:pt x="2562294" y="22860"/>
                  </a:cubicBezTo>
                  <a:cubicBezTo>
                    <a:pt x="2474445" y="22860"/>
                    <a:pt x="2386596" y="22860"/>
                    <a:pt x="2301493" y="24130"/>
                  </a:cubicBezTo>
                  <a:cubicBezTo>
                    <a:pt x="2227370" y="25400"/>
                    <a:pt x="978272" y="29210"/>
                    <a:pt x="904150" y="29210"/>
                  </a:cubicBezTo>
                  <a:cubicBezTo>
                    <a:pt x="783358" y="29210"/>
                    <a:pt x="662566" y="26670"/>
                    <a:pt x="541774" y="33020"/>
                  </a:cubicBezTo>
                  <a:cubicBezTo>
                    <a:pt x="478632" y="36830"/>
                    <a:pt x="418236" y="36830"/>
                    <a:pt x="357840" y="38100"/>
                  </a:cubicBezTo>
                  <a:cubicBezTo>
                    <a:pt x="253520" y="41910"/>
                    <a:pt x="149200" y="45720"/>
                    <a:pt x="49530" y="50800"/>
                  </a:cubicBezTo>
                  <a:cubicBezTo>
                    <a:pt x="36830" y="50800"/>
                    <a:pt x="34290" y="53340"/>
                    <a:pt x="33020" y="66428"/>
                  </a:cubicBezTo>
                  <a:cubicBezTo>
                    <a:pt x="31750" y="77662"/>
                    <a:pt x="31750" y="88896"/>
                    <a:pt x="30480" y="100130"/>
                  </a:cubicBezTo>
                  <a:cubicBezTo>
                    <a:pt x="29210" y="118854"/>
                    <a:pt x="26670" y="136954"/>
                    <a:pt x="25400" y="155677"/>
                  </a:cubicBezTo>
                  <a:cubicBezTo>
                    <a:pt x="20320" y="175649"/>
                    <a:pt x="26670" y="663712"/>
                    <a:pt x="29210" y="683684"/>
                  </a:cubicBezTo>
                  <a:cubicBezTo>
                    <a:pt x="29210" y="704904"/>
                    <a:pt x="29210" y="726748"/>
                    <a:pt x="30480" y="747968"/>
                  </a:cubicBezTo>
                  <a:cubicBezTo>
                    <a:pt x="30480" y="763571"/>
                    <a:pt x="33020" y="779175"/>
                    <a:pt x="33020" y="794778"/>
                  </a:cubicBezTo>
                  <a:cubicBezTo>
                    <a:pt x="33020" y="811629"/>
                    <a:pt x="33020" y="828480"/>
                    <a:pt x="31750" y="846565"/>
                  </a:cubicBezTo>
                  <a:cubicBezTo>
                    <a:pt x="31750" y="850375"/>
                    <a:pt x="31750" y="852915"/>
                    <a:pt x="31750" y="856725"/>
                  </a:cubicBezTo>
                  <a:cubicBezTo>
                    <a:pt x="31750" y="866885"/>
                    <a:pt x="35560" y="870695"/>
                    <a:pt x="44450" y="870695"/>
                  </a:cubicBezTo>
                  <a:cubicBezTo>
                    <a:pt x="69587" y="870695"/>
                    <a:pt x="108021" y="871965"/>
                    <a:pt x="143709" y="871965"/>
                  </a:cubicBezTo>
                  <a:cubicBezTo>
                    <a:pt x="195869" y="871965"/>
                    <a:pt x="250775" y="869425"/>
                    <a:pt x="302935" y="871965"/>
                  </a:cubicBezTo>
                  <a:cubicBezTo>
                    <a:pt x="388038" y="875775"/>
                    <a:pt x="473142" y="878315"/>
                    <a:pt x="558245" y="877045"/>
                  </a:cubicBezTo>
                  <a:cubicBezTo>
                    <a:pt x="613151" y="875775"/>
                    <a:pt x="665311" y="878315"/>
                    <a:pt x="720216" y="878315"/>
                  </a:cubicBezTo>
                  <a:cubicBezTo>
                    <a:pt x="799829" y="878315"/>
                    <a:pt x="879442" y="877045"/>
                    <a:pt x="959055" y="878315"/>
                  </a:cubicBezTo>
                  <a:cubicBezTo>
                    <a:pt x="1077102" y="879585"/>
                    <a:pt x="2372870" y="869425"/>
                    <a:pt x="2493662" y="871965"/>
                  </a:cubicBezTo>
                  <a:cubicBezTo>
                    <a:pt x="2545822" y="873235"/>
                    <a:pt x="2597982" y="874505"/>
                    <a:pt x="2647397" y="874505"/>
                  </a:cubicBezTo>
                  <a:cubicBezTo>
                    <a:pt x="2737991" y="877045"/>
                    <a:pt x="2825840" y="873235"/>
                    <a:pt x="2916434" y="877045"/>
                  </a:cubicBezTo>
                  <a:cubicBezTo>
                    <a:pt x="2990556" y="879585"/>
                    <a:pt x="3064678" y="879585"/>
                    <a:pt x="3138801" y="882125"/>
                  </a:cubicBezTo>
                  <a:cubicBezTo>
                    <a:pt x="3248612" y="885935"/>
                    <a:pt x="3358423" y="888475"/>
                    <a:pt x="3468233" y="889745"/>
                  </a:cubicBezTo>
                  <a:cubicBezTo>
                    <a:pt x="3509413" y="889745"/>
                    <a:pt x="3530276" y="888475"/>
                    <a:pt x="3550596" y="888475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51683" y="1526807"/>
            <a:ext cx="11014258" cy="3602707"/>
            <a:chOff x="0" y="0"/>
            <a:chExt cx="2520285" cy="824372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497425" cy="796432"/>
            </a:xfrm>
            <a:custGeom>
              <a:avLst/>
              <a:gdLst/>
              <a:ahLst/>
              <a:cxnLst/>
              <a:rect l="l" t="t" r="r" b="b"/>
              <a:pathLst>
                <a:path w="2497425" h="796432">
                  <a:moveTo>
                    <a:pt x="2497425" y="796432"/>
                  </a:moveTo>
                  <a:lnTo>
                    <a:pt x="0" y="788812"/>
                  </a:lnTo>
                  <a:lnTo>
                    <a:pt x="0" y="289451"/>
                  </a:lnTo>
                  <a:lnTo>
                    <a:pt x="17780" y="19050"/>
                  </a:lnTo>
                  <a:lnTo>
                    <a:pt x="1243224" y="0"/>
                  </a:lnTo>
                  <a:lnTo>
                    <a:pt x="2478375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526635" cy="823102"/>
            </a:xfrm>
            <a:custGeom>
              <a:avLst/>
              <a:gdLst/>
              <a:ahLst/>
              <a:cxnLst/>
              <a:rect l="l" t="t" r="r" b="b"/>
              <a:pathLst>
                <a:path w="2526635" h="823102">
                  <a:moveTo>
                    <a:pt x="2492345" y="21590"/>
                  </a:moveTo>
                  <a:cubicBezTo>
                    <a:pt x="2493615" y="34290"/>
                    <a:pt x="2493615" y="44450"/>
                    <a:pt x="2494885" y="54610"/>
                  </a:cubicBezTo>
                  <a:cubicBezTo>
                    <a:pt x="2497425" y="75127"/>
                    <a:pt x="2498695" y="90739"/>
                    <a:pt x="2501235" y="105793"/>
                  </a:cubicBezTo>
                  <a:cubicBezTo>
                    <a:pt x="2501235" y="127539"/>
                    <a:pt x="2513935" y="556309"/>
                    <a:pt x="2520285" y="578054"/>
                  </a:cubicBezTo>
                  <a:cubicBezTo>
                    <a:pt x="2526635" y="610950"/>
                    <a:pt x="2522825" y="644405"/>
                    <a:pt x="2522825" y="677301"/>
                  </a:cubicBezTo>
                  <a:cubicBezTo>
                    <a:pt x="2522825" y="706295"/>
                    <a:pt x="2524095" y="733058"/>
                    <a:pt x="2525365" y="762142"/>
                  </a:cubicBezTo>
                  <a:cubicBezTo>
                    <a:pt x="2525365" y="783732"/>
                    <a:pt x="2525365" y="797702"/>
                    <a:pt x="2525365" y="821832"/>
                  </a:cubicBezTo>
                  <a:cubicBezTo>
                    <a:pt x="2502505" y="821832"/>
                    <a:pt x="2482185" y="823102"/>
                    <a:pt x="2459231" y="821832"/>
                  </a:cubicBezTo>
                  <a:cubicBezTo>
                    <a:pt x="2334816" y="816752"/>
                    <a:pt x="2208488" y="823102"/>
                    <a:pt x="2084073" y="818022"/>
                  </a:cubicBezTo>
                  <a:cubicBezTo>
                    <a:pt x="2009424" y="814212"/>
                    <a:pt x="1936689" y="816752"/>
                    <a:pt x="1862041" y="814212"/>
                  </a:cubicBezTo>
                  <a:cubicBezTo>
                    <a:pt x="1827587" y="812942"/>
                    <a:pt x="1793134" y="811672"/>
                    <a:pt x="1758681" y="810402"/>
                  </a:cubicBezTo>
                  <a:cubicBezTo>
                    <a:pt x="1737626" y="810402"/>
                    <a:pt x="1718485" y="811672"/>
                    <a:pt x="1697430" y="811672"/>
                  </a:cubicBezTo>
                  <a:cubicBezTo>
                    <a:pt x="1643836" y="810402"/>
                    <a:pt x="1496453" y="811672"/>
                    <a:pt x="1442859" y="810402"/>
                  </a:cubicBezTo>
                  <a:cubicBezTo>
                    <a:pt x="1404577" y="809132"/>
                    <a:pt x="638948" y="818022"/>
                    <a:pt x="600667" y="816752"/>
                  </a:cubicBezTo>
                  <a:cubicBezTo>
                    <a:pt x="591096" y="816752"/>
                    <a:pt x="579612" y="818022"/>
                    <a:pt x="570041" y="818022"/>
                  </a:cubicBezTo>
                  <a:cubicBezTo>
                    <a:pt x="547073" y="818022"/>
                    <a:pt x="526018" y="819292"/>
                    <a:pt x="503049" y="819292"/>
                  </a:cubicBezTo>
                  <a:cubicBezTo>
                    <a:pt x="445627" y="819292"/>
                    <a:pt x="390119" y="818022"/>
                    <a:pt x="332696" y="816752"/>
                  </a:cubicBezTo>
                  <a:cubicBezTo>
                    <a:pt x="298243" y="815482"/>
                    <a:pt x="263790" y="814212"/>
                    <a:pt x="231251" y="812942"/>
                  </a:cubicBezTo>
                  <a:cubicBezTo>
                    <a:pt x="170000" y="811672"/>
                    <a:pt x="108750" y="810402"/>
                    <a:pt x="48260" y="810402"/>
                  </a:cubicBezTo>
                  <a:cubicBezTo>
                    <a:pt x="38100" y="810402"/>
                    <a:pt x="29210" y="810402"/>
                    <a:pt x="19050" y="809132"/>
                  </a:cubicBezTo>
                  <a:cubicBezTo>
                    <a:pt x="10160" y="807862"/>
                    <a:pt x="5080" y="801512"/>
                    <a:pt x="7620" y="792622"/>
                  </a:cubicBezTo>
                  <a:cubicBezTo>
                    <a:pt x="16510" y="760936"/>
                    <a:pt x="12700" y="746997"/>
                    <a:pt x="11430" y="732500"/>
                  </a:cubicBezTo>
                  <a:cubicBezTo>
                    <a:pt x="10160" y="702949"/>
                    <a:pt x="6350" y="673956"/>
                    <a:pt x="7620" y="644405"/>
                  </a:cubicBezTo>
                  <a:cubicBezTo>
                    <a:pt x="5080" y="607605"/>
                    <a:pt x="0" y="152072"/>
                    <a:pt x="7620" y="114714"/>
                  </a:cubicBezTo>
                  <a:cubicBezTo>
                    <a:pt x="8890" y="107466"/>
                    <a:pt x="7620" y="99660"/>
                    <a:pt x="8890" y="92412"/>
                  </a:cubicBezTo>
                  <a:cubicBezTo>
                    <a:pt x="10160" y="80703"/>
                    <a:pt x="12700" y="678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898" y="30480"/>
                    <a:pt x="91523" y="29210"/>
                  </a:cubicBezTo>
                  <a:cubicBezTo>
                    <a:pt x="143203" y="25400"/>
                    <a:pt x="194883" y="22860"/>
                    <a:pt x="248477" y="20320"/>
                  </a:cubicBezTo>
                  <a:cubicBezTo>
                    <a:pt x="284845" y="17780"/>
                    <a:pt x="321212" y="16510"/>
                    <a:pt x="355665" y="13970"/>
                  </a:cubicBezTo>
                  <a:cubicBezTo>
                    <a:pt x="390119" y="11430"/>
                    <a:pt x="426486" y="8890"/>
                    <a:pt x="460939" y="8890"/>
                  </a:cubicBezTo>
                  <a:cubicBezTo>
                    <a:pt x="499221" y="7620"/>
                    <a:pt x="537502" y="10160"/>
                    <a:pt x="575784" y="8890"/>
                  </a:cubicBezTo>
                  <a:cubicBezTo>
                    <a:pt x="623635" y="8890"/>
                    <a:pt x="1490710" y="6350"/>
                    <a:pt x="1538562" y="5080"/>
                  </a:cubicBezTo>
                  <a:cubicBezTo>
                    <a:pt x="1584500" y="3810"/>
                    <a:pt x="1630438" y="2540"/>
                    <a:pt x="1678290" y="2540"/>
                  </a:cubicBezTo>
                  <a:cubicBezTo>
                    <a:pt x="1756767" y="1270"/>
                    <a:pt x="1833330" y="0"/>
                    <a:pt x="1911806" y="0"/>
                  </a:cubicBezTo>
                  <a:cubicBezTo>
                    <a:pt x="1944346" y="0"/>
                    <a:pt x="1978799" y="2540"/>
                    <a:pt x="2011338" y="2540"/>
                  </a:cubicBezTo>
                  <a:cubicBezTo>
                    <a:pt x="2101300" y="3810"/>
                    <a:pt x="2193175" y="5080"/>
                    <a:pt x="2283137" y="7620"/>
                  </a:cubicBezTo>
                  <a:cubicBezTo>
                    <a:pt x="2330988" y="8890"/>
                    <a:pt x="2378840" y="12700"/>
                    <a:pt x="2426692" y="16510"/>
                  </a:cubicBezTo>
                  <a:cubicBezTo>
                    <a:pt x="2438176" y="16510"/>
                    <a:pt x="2449661" y="16510"/>
                    <a:pt x="2459231" y="16510"/>
                  </a:cubicBezTo>
                  <a:cubicBezTo>
                    <a:pt x="2473295" y="17780"/>
                    <a:pt x="2482185" y="20320"/>
                    <a:pt x="2492345" y="21590"/>
                  </a:cubicBezTo>
                  <a:close/>
                  <a:moveTo>
                    <a:pt x="2502505" y="805322"/>
                  </a:moveTo>
                  <a:cubicBezTo>
                    <a:pt x="2503775" y="788812"/>
                    <a:pt x="2505045" y="776112"/>
                    <a:pt x="2505045" y="763412"/>
                  </a:cubicBezTo>
                  <a:cubicBezTo>
                    <a:pt x="2503775" y="730270"/>
                    <a:pt x="2502505" y="700719"/>
                    <a:pt x="2502505" y="668938"/>
                  </a:cubicBezTo>
                  <a:cubicBezTo>
                    <a:pt x="2502505" y="654441"/>
                    <a:pt x="2505045" y="639944"/>
                    <a:pt x="2503775" y="625447"/>
                  </a:cubicBezTo>
                  <a:cubicBezTo>
                    <a:pt x="2503775" y="612066"/>
                    <a:pt x="2502505" y="598126"/>
                    <a:pt x="2501235" y="584745"/>
                  </a:cubicBezTo>
                  <a:cubicBezTo>
                    <a:pt x="2496155" y="564115"/>
                    <a:pt x="2484725" y="137017"/>
                    <a:pt x="2484725" y="116387"/>
                  </a:cubicBezTo>
                  <a:cubicBezTo>
                    <a:pt x="2482185" y="99103"/>
                    <a:pt x="2479645" y="81260"/>
                    <a:pt x="2477105" y="63500"/>
                  </a:cubicBezTo>
                  <a:cubicBezTo>
                    <a:pt x="2475835" y="44450"/>
                    <a:pt x="2474565" y="43180"/>
                    <a:pt x="2453489" y="41910"/>
                  </a:cubicBezTo>
                  <a:cubicBezTo>
                    <a:pt x="2447747" y="41910"/>
                    <a:pt x="2443919" y="41910"/>
                    <a:pt x="2438176" y="40640"/>
                  </a:cubicBezTo>
                  <a:cubicBezTo>
                    <a:pt x="2390325" y="36830"/>
                    <a:pt x="2340559" y="31750"/>
                    <a:pt x="2292707" y="30480"/>
                  </a:cubicBezTo>
                  <a:cubicBezTo>
                    <a:pt x="2175949" y="26670"/>
                    <a:pt x="2057276" y="25400"/>
                    <a:pt x="1940518" y="22860"/>
                  </a:cubicBezTo>
                  <a:cubicBezTo>
                    <a:pt x="1923291" y="22860"/>
                    <a:pt x="1904150" y="22860"/>
                    <a:pt x="1886924" y="22860"/>
                  </a:cubicBezTo>
                  <a:cubicBezTo>
                    <a:pt x="1858213" y="22860"/>
                    <a:pt x="1829501" y="22860"/>
                    <a:pt x="1802704" y="22860"/>
                  </a:cubicBezTo>
                  <a:cubicBezTo>
                    <a:pt x="1741454" y="22860"/>
                    <a:pt x="1680204" y="22860"/>
                    <a:pt x="1620867" y="24130"/>
                  </a:cubicBezTo>
                  <a:cubicBezTo>
                    <a:pt x="1569187" y="25400"/>
                    <a:pt x="698284" y="29210"/>
                    <a:pt x="646604" y="29210"/>
                  </a:cubicBezTo>
                  <a:cubicBezTo>
                    <a:pt x="562385" y="29210"/>
                    <a:pt x="478166" y="26670"/>
                    <a:pt x="393947" y="33020"/>
                  </a:cubicBezTo>
                  <a:cubicBezTo>
                    <a:pt x="349923" y="36830"/>
                    <a:pt x="307814" y="36830"/>
                    <a:pt x="265704" y="38100"/>
                  </a:cubicBezTo>
                  <a:cubicBezTo>
                    <a:pt x="192969" y="41910"/>
                    <a:pt x="120234" y="45720"/>
                    <a:pt x="49530" y="50800"/>
                  </a:cubicBezTo>
                  <a:cubicBezTo>
                    <a:pt x="36830" y="50800"/>
                    <a:pt x="34290" y="53340"/>
                    <a:pt x="33020" y="66206"/>
                  </a:cubicBezTo>
                  <a:cubicBezTo>
                    <a:pt x="31750" y="76242"/>
                    <a:pt x="31750" y="86279"/>
                    <a:pt x="30480" y="96315"/>
                  </a:cubicBezTo>
                  <a:cubicBezTo>
                    <a:pt x="29210" y="113042"/>
                    <a:pt x="26670" y="129211"/>
                    <a:pt x="25400" y="145938"/>
                  </a:cubicBezTo>
                  <a:cubicBezTo>
                    <a:pt x="20320" y="163781"/>
                    <a:pt x="26670" y="599799"/>
                    <a:pt x="29210" y="617641"/>
                  </a:cubicBezTo>
                  <a:cubicBezTo>
                    <a:pt x="29210" y="636599"/>
                    <a:pt x="29210" y="656114"/>
                    <a:pt x="30480" y="675071"/>
                  </a:cubicBezTo>
                  <a:cubicBezTo>
                    <a:pt x="30480" y="689010"/>
                    <a:pt x="33020" y="702949"/>
                    <a:pt x="33020" y="716889"/>
                  </a:cubicBezTo>
                  <a:cubicBezTo>
                    <a:pt x="33020" y="731943"/>
                    <a:pt x="33020" y="746997"/>
                    <a:pt x="31750" y="763412"/>
                  </a:cubicBezTo>
                  <a:cubicBezTo>
                    <a:pt x="31750" y="767222"/>
                    <a:pt x="31750" y="769762"/>
                    <a:pt x="31750" y="773572"/>
                  </a:cubicBezTo>
                  <a:cubicBezTo>
                    <a:pt x="31750" y="783732"/>
                    <a:pt x="35560" y="787542"/>
                    <a:pt x="44450" y="787542"/>
                  </a:cubicBezTo>
                  <a:cubicBezTo>
                    <a:pt x="64726" y="787542"/>
                    <a:pt x="91523" y="788812"/>
                    <a:pt x="116406" y="788812"/>
                  </a:cubicBezTo>
                  <a:cubicBezTo>
                    <a:pt x="152774" y="788812"/>
                    <a:pt x="191055" y="786272"/>
                    <a:pt x="227422" y="788812"/>
                  </a:cubicBezTo>
                  <a:cubicBezTo>
                    <a:pt x="286759" y="792622"/>
                    <a:pt x="346095" y="795162"/>
                    <a:pt x="405431" y="793892"/>
                  </a:cubicBezTo>
                  <a:cubicBezTo>
                    <a:pt x="443713" y="792622"/>
                    <a:pt x="480080" y="795162"/>
                    <a:pt x="518362" y="795162"/>
                  </a:cubicBezTo>
                  <a:cubicBezTo>
                    <a:pt x="573870" y="795162"/>
                    <a:pt x="629378" y="793892"/>
                    <a:pt x="684886" y="795162"/>
                  </a:cubicBezTo>
                  <a:cubicBezTo>
                    <a:pt x="767191" y="796432"/>
                    <a:pt x="1670633" y="786272"/>
                    <a:pt x="1754853" y="788812"/>
                  </a:cubicBezTo>
                  <a:cubicBezTo>
                    <a:pt x="1791220" y="790082"/>
                    <a:pt x="1827587" y="791352"/>
                    <a:pt x="1862041" y="791352"/>
                  </a:cubicBezTo>
                  <a:cubicBezTo>
                    <a:pt x="1925205" y="793892"/>
                    <a:pt x="1986455" y="790082"/>
                    <a:pt x="2049620" y="793892"/>
                  </a:cubicBezTo>
                  <a:cubicBezTo>
                    <a:pt x="2101300" y="796432"/>
                    <a:pt x="2152980" y="796432"/>
                    <a:pt x="2204660" y="798972"/>
                  </a:cubicBezTo>
                  <a:cubicBezTo>
                    <a:pt x="2281223" y="802782"/>
                    <a:pt x="2357785" y="805322"/>
                    <a:pt x="2434348" y="806592"/>
                  </a:cubicBezTo>
                  <a:cubicBezTo>
                    <a:pt x="2463059" y="806592"/>
                    <a:pt x="2482185" y="805322"/>
                    <a:pt x="2502505" y="805322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-554734">
            <a:off x="6173239" y="1952824"/>
            <a:ext cx="2161027" cy="1687887"/>
          </a:xfrm>
          <a:custGeom>
            <a:avLst/>
            <a:gdLst/>
            <a:ahLst/>
            <a:cxnLst/>
            <a:rect l="l" t="t" r="r" b="b"/>
            <a:pathLst>
              <a:path w="2161027" h="1687887">
                <a:moveTo>
                  <a:pt x="0" y="0"/>
                </a:moveTo>
                <a:lnTo>
                  <a:pt x="2161027" y="0"/>
                </a:lnTo>
                <a:lnTo>
                  <a:pt x="2161027" y="1687887"/>
                </a:lnTo>
                <a:lnTo>
                  <a:pt x="0" y="1687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65890" y="1291376"/>
            <a:ext cx="4402279" cy="4176662"/>
          </a:xfrm>
          <a:custGeom>
            <a:avLst/>
            <a:gdLst/>
            <a:ahLst/>
            <a:cxnLst/>
            <a:rect l="l" t="t" r="r" b="b"/>
            <a:pathLst>
              <a:path w="4402279" h="4176662">
                <a:moveTo>
                  <a:pt x="0" y="0"/>
                </a:moveTo>
                <a:lnTo>
                  <a:pt x="4402278" y="0"/>
                </a:lnTo>
                <a:lnTo>
                  <a:pt x="4402278" y="4176662"/>
                </a:lnTo>
                <a:lnTo>
                  <a:pt x="0" y="4176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523595" y="321731"/>
            <a:ext cx="527069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EFAEE"/>
                </a:solidFill>
                <a:latin typeface="Fraunces Bold"/>
              </a:rPr>
              <a:t>V. VẬN DỤNG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89936" y="2235961"/>
            <a:ext cx="9737750" cy="209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Mỗi HS thực hiện nhiệm vụ nghe và tóm tắt nội dung thuyết trình về một nhân vật lịch sử hoặc tác phẩm văn học – quay video gửi lại cho GV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3091" y="6052134"/>
            <a:ext cx="16618559" cy="364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9"/>
              </a:lnSpc>
            </a:pPr>
            <a:r>
              <a:rPr lang="en-US" sz="3699">
                <a:solidFill>
                  <a:srgbClr val="000000"/>
                </a:solidFill>
                <a:latin typeface="Roboto Condensed Bold"/>
              </a:rPr>
              <a:t>Yêu cầu: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HS vận dụng kĩ năng nói và nghe để trao đổi về 1 vấn đề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Video quay rõ tối thiểu là chân dung học sinh, quay ngang điện thoại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Âm thanh rõ, không lẫn tạp âm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Độ dài video không quá 10 phút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Hạn nộp: 1 tuần. Làm ở nhà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754" y="909290"/>
            <a:ext cx="6637541" cy="1818084"/>
            <a:chOff x="0" y="0"/>
            <a:chExt cx="8850055" cy="2424112"/>
          </a:xfrm>
        </p:grpSpPr>
        <p:sp>
          <p:nvSpPr>
            <p:cNvPr id="3" name="Freeform 3"/>
            <p:cNvSpPr/>
            <p:nvPr/>
          </p:nvSpPr>
          <p:spPr>
            <a:xfrm rot="-5400000">
              <a:off x="873744" y="-712123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3224513" y="-873744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0" y="0"/>
                  </a:lnTo>
                  <a:lnTo>
                    <a:pt x="2262490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363051" y="-712123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5713820" y="-873744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359334" y="2727374"/>
            <a:ext cx="3930951" cy="5880618"/>
          </a:xfrm>
          <a:custGeom>
            <a:avLst/>
            <a:gdLst/>
            <a:ahLst/>
            <a:cxnLst/>
            <a:rect l="l" t="t" r="r" b="b"/>
            <a:pathLst>
              <a:path w="3930951" h="5880618">
                <a:moveTo>
                  <a:pt x="0" y="0"/>
                </a:moveTo>
                <a:lnTo>
                  <a:pt x="3930950" y="0"/>
                </a:lnTo>
                <a:lnTo>
                  <a:pt x="3930950" y="5880618"/>
                </a:lnTo>
                <a:lnTo>
                  <a:pt x="0" y="588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230295" y="3190964"/>
            <a:ext cx="10114708" cy="5828928"/>
            <a:chOff x="0" y="0"/>
            <a:chExt cx="2697036" cy="1554254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74176" cy="1526314"/>
            </a:xfrm>
            <a:custGeom>
              <a:avLst/>
              <a:gdLst/>
              <a:ahLst/>
              <a:cxnLst/>
              <a:rect l="l" t="t" r="r" b="b"/>
              <a:pathLst>
                <a:path w="2674176" h="1526314">
                  <a:moveTo>
                    <a:pt x="2674176" y="1526314"/>
                  </a:moveTo>
                  <a:lnTo>
                    <a:pt x="0" y="1518694"/>
                  </a:lnTo>
                  <a:lnTo>
                    <a:pt x="0" y="542593"/>
                  </a:lnTo>
                  <a:lnTo>
                    <a:pt x="17780" y="19050"/>
                  </a:lnTo>
                  <a:lnTo>
                    <a:pt x="1331372" y="0"/>
                  </a:lnTo>
                  <a:lnTo>
                    <a:pt x="2655126" y="5080"/>
                  </a:lnTo>
                  <a:close/>
                </a:path>
              </a:pathLst>
            </a:custGeom>
            <a:solidFill>
              <a:srgbClr val="FFED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703386" cy="1552984"/>
            </a:xfrm>
            <a:custGeom>
              <a:avLst/>
              <a:gdLst/>
              <a:ahLst/>
              <a:cxnLst/>
              <a:rect l="l" t="t" r="r" b="b"/>
              <a:pathLst>
                <a:path w="2703386" h="1552984">
                  <a:moveTo>
                    <a:pt x="2669096" y="21590"/>
                  </a:moveTo>
                  <a:cubicBezTo>
                    <a:pt x="2670366" y="34290"/>
                    <a:pt x="2670366" y="44450"/>
                    <a:pt x="2671636" y="54610"/>
                  </a:cubicBezTo>
                  <a:cubicBezTo>
                    <a:pt x="2674176" y="86421"/>
                    <a:pt x="2675446" y="118389"/>
                    <a:pt x="2677986" y="149216"/>
                  </a:cubicBezTo>
                  <a:cubicBezTo>
                    <a:pt x="2677986" y="193744"/>
                    <a:pt x="2690686" y="1071746"/>
                    <a:pt x="2697036" y="1116274"/>
                  </a:cubicBezTo>
                  <a:cubicBezTo>
                    <a:pt x="2703386" y="1183637"/>
                    <a:pt x="2699576" y="1252141"/>
                    <a:pt x="2699576" y="1319504"/>
                  </a:cubicBezTo>
                  <a:cubicBezTo>
                    <a:pt x="2699576" y="1378875"/>
                    <a:pt x="2700846" y="1433679"/>
                    <a:pt x="2702116" y="1492024"/>
                  </a:cubicBezTo>
                  <a:cubicBezTo>
                    <a:pt x="2702116" y="1513614"/>
                    <a:pt x="2702116" y="1527584"/>
                    <a:pt x="2702116" y="1551714"/>
                  </a:cubicBezTo>
                  <a:cubicBezTo>
                    <a:pt x="2679256" y="1551714"/>
                    <a:pt x="2658936" y="1552984"/>
                    <a:pt x="2635409" y="1551714"/>
                  </a:cubicBezTo>
                  <a:cubicBezTo>
                    <a:pt x="2501883" y="1546634"/>
                    <a:pt x="2366302" y="1552984"/>
                    <a:pt x="2232776" y="1547904"/>
                  </a:cubicBezTo>
                  <a:cubicBezTo>
                    <a:pt x="2152661" y="1544094"/>
                    <a:pt x="2074599" y="1546634"/>
                    <a:pt x="1994484" y="1544094"/>
                  </a:cubicBezTo>
                  <a:cubicBezTo>
                    <a:pt x="1957507" y="1542824"/>
                    <a:pt x="1920531" y="1541554"/>
                    <a:pt x="1883554" y="1540284"/>
                  </a:cubicBezTo>
                  <a:cubicBezTo>
                    <a:pt x="1860957" y="1540284"/>
                    <a:pt x="1840415" y="1541554"/>
                    <a:pt x="1817818" y="1541554"/>
                  </a:cubicBezTo>
                  <a:cubicBezTo>
                    <a:pt x="1760299" y="1540284"/>
                    <a:pt x="1602122" y="1541554"/>
                    <a:pt x="1544604" y="1540284"/>
                  </a:cubicBezTo>
                  <a:cubicBezTo>
                    <a:pt x="1503519" y="1539014"/>
                    <a:pt x="681820" y="1547904"/>
                    <a:pt x="640735" y="1546634"/>
                  </a:cubicBezTo>
                  <a:cubicBezTo>
                    <a:pt x="630464" y="1546634"/>
                    <a:pt x="618138" y="1547904"/>
                    <a:pt x="607867" y="1547904"/>
                  </a:cubicBezTo>
                  <a:cubicBezTo>
                    <a:pt x="583216" y="1547904"/>
                    <a:pt x="560619" y="1549174"/>
                    <a:pt x="535968" y="1549174"/>
                  </a:cubicBezTo>
                  <a:cubicBezTo>
                    <a:pt x="474341" y="1549174"/>
                    <a:pt x="414768" y="1547904"/>
                    <a:pt x="353140" y="1546634"/>
                  </a:cubicBezTo>
                  <a:cubicBezTo>
                    <a:pt x="316164" y="1545364"/>
                    <a:pt x="279188" y="1544094"/>
                    <a:pt x="244265" y="1542824"/>
                  </a:cubicBezTo>
                  <a:cubicBezTo>
                    <a:pt x="178530" y="1541554"/>
                    <a:pt x="112794" y="1540284"/>
                    <a:pt x="48260" y="1540284"/>
                  </a:cubicBezTo>
                  <a:cubicBezTo>
                    <a:pt x="38100" y="1540284"/>
                    <a:pt x="29210" y="1540284"/>
                    <a:pt x="19050" y="1539014"/>
                  </a:cubicBezTo>
                  <a:cubicBezTo>
                    <a:pt x="10160" y="1537744"/>
                    <a:pt x="5080" y="1531394"/>
                    <a:pt x="7620" y="1522504"/>
                  </a:cubicBezTo>
                  <a:cubicBezTo>
                    <a:pt x="16510" y="1490766"/>
                    <a:pt x="12700" y="1462222"/>
                    <a:pt x="11430" y="1432537"/>
                  </a:cubicBezTo>
                  <a:cubicBezTo>
                    <a:pt x="10160" y="1372024"/>
                    <a:pt x="6350" y="1312654"/>
                    <a:pt x="7620" y="1252141"/>
                  </a:cubicBezTo>
                  <a:cubicBezTo>
                    <a:pt x="5080" y="1176786"/>
                    <a:pt x="0" y="243981"/>
                    <a:pt x="7620" y="167484"/>
                  </a:cubicBezTo>
                  <a:cubicBezTo>
                    <a:pt x="8890" y="152642"/>
                    <a:pt x="7620" y="136657"/>
                    <a:pt x="8890" y="121815"/>
                  </a:cubicBezTo>
                  <a:cubicBezTo>
                    <a:pt x="10160" y="97838"/>
                    <a:pt x="12700" y="7157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437" y="30480"/>
                    <a:pt x="94305" y="29210"/>
                  </a:cubicBezTo>
                  <a:cubicBezTo>
                    <a:pt x="149770" y="25400"/>
                    <a:pt x="205235" y="22860"/>
                    <a:pt x="262754" y="20320"/>
                  </a:cubicBezTo>
                  <a:cubicBezTo>
                    <a:pt x="301784" y="17780"/>
                    <a:pt x="340815" y="16510"/>
                    <a:pt x="377791" y="13970"/>
                  </a:cubicBezTo>
                  <a:cubicBezTo>
                    <a:pt x="414768" y="11430"/>
                    <a:pt x="453799" y="8890"/>
                    <a:pt x="490775" y="8890"/>
                  </a:cubicBezTo>
                  <a:cubicBezTo>
                    <a:pt x="531860" y="7620"/>
                    <a:pt x="572945" y="10160"/>
                    <a:pt x="614030" y="8890"/>
                  </a:cubicBezTo>
                  <a:cubicBezTo>
                    <a:pt x="665386" y="8890"/>
                    <a:pt x="1595960" y="6350"/>
                    <a:pt x="1647316" y="5080"/>
                  </a:cubicBezTo>
                  <a:cubicBezTo>
                    <a:pt x="1696618" y="3810"/>
                    <a:pt x="1745920" y="2540"/>
                    <a:pt x="1797276" y="2540"/>
                  </a:cubicBezTo>
                  <a:cubicBezTo>
                    <a:pt x="1881500" y="1270"/>
                    <a:pt x="1963670" y="0"/>
                    <a:pt x="2047894" y="0"/>
                  </a:cubicBezTo>
                  <a:cubicBezTo>
                    <a:pt x="2082816" y="0"/>
                    <a:pt x="2119793" y="2540"/>
                    <a:pt x="2154715" y="2540"/>
                  </a:cubicBezTo>
                  <a:cubicBezTo>
                    <a:pt x="2251264" y="3810"/>
                    <a:pt x="2349868" y="5080"/>
                    <a:pt x="2446418" y="7620"/>
                  </a:cubicBezTo>
                  <a:cubicBezTo>
                    <a:pt x="2497774" y="8890"/>
                    <a:pt x="2549130" y="12700"/>
                    <a:pt x="2600486" y="16510"/>
                  </a:cubicBezTo>
                  <a:cubicBezTo>
                    <a:pt x="2612812" y="16510"/>
                    <a:pt x="2625137" y="16510"/>
                    <a:pt x="2635409" y="16510"/>
                  </a:cubicBezTo>
                  <a:cubicBezTo>
                    <a:pt x="2650046" y="17780"/>
                    <a:pt x="2658936" y="20320"/>
                    <a:pt x="2669096" y="21590"/>
                  </a:cubicBezTo>
                  <a:close/>
                  <a:moveTo>
                    <a:pt x="2679256" y="1535204"/>
                  </a:moveTo>
                  <a:cubicBezTo>
                    <a:pt x="2680526" y="1518694"/>
                    <a:pt x="2681796" y="1505994"/>
                    <a:pt x="2681796" y="1493294"/>
                  </a:cubicBezTo>
                  <a:cubicBezTo>
                    <a:pt x="2680526" y="1427970"/>
                    <a:pt x="2679256" y="1367458"/>
                    <a:pt x="2679256" y="1302378"/>
                  </a:cubicBezTo>
                  <a:cubicBezTo>
                    <a:pt x="2679256" y="1272693"/>
                    <a:pt x="2681796" y="1243007"/>
                    <a:pt x="2680526" y="1213322"/>
                  </a:cubicBezTo>
                  <a:cubicBezTo>
                    <a:pt x="2680526" y="1185920"/>
                    <a:pt x="2679256" y="1157376"/>
                    <a:pt x="2677986" y="1129975"/>
                  </a:cubicBezTo>
                  <a:cubicBezTo>
                    <a:pt x="2672906" y="1087730"/>
                    <a:pt x="2661476" y="213154"/>
                    <a:pt x="2661476" y="170910"/>
                  </a:cubicBezTo>
                  <a:cubicBezTo>
                    <a:pt x="2658936" y="135516"/>
                    <a:pt x="2656396" y="98980"/>
                    <a:pt x="2653856" y="63500"/>
                  </a:cubicBezTo>
                  <a:cubicBezTo>
                    <a:pt x="2652586" y="44450"/>
                    <a:pt x="2651316" y="43180"/>
                    <a:pt x="2629246" y="41910"/>
                  </a:cubicBezTo>
                  <a:cubicBezTo>
                    <a:pt x="2623083" y="41910"/>
                    <a:pt x="2618975" y="41910"/>
                    <a:pt x="2612812" y="40640"/>
                  </a:cubicBezTo>
                  <a:cubicBezTo>
                    <a:pt x="2561456" y="36830"/>
                    <a:pt x="2508045" y="31750"/>
                    <a:pt x="2456689" y="30480"/>
                  </a:cubicBezTo>
                  <a:cubicBezTo>
                    <a:pt x="2331380" y="26670"/>
                    <a:pt x="2204017" y="25400"/>
                    <a:pt x="2078708" y="22860"/>
                  </a:cubicBezTo>
                  <a:cubicBezTo>
                    <a:pt x="2060220" y="22860"/>
                    <a:pt x="2039677" y="22860"/>
                    <a:pt x="2021189" y="22860"/>
                  </a:cubicBezTo>
                  <a:cubicBezTo>
                    <a:pt x="1990375" y="22860"/>
                    <a:pt x="1959562" y="22860"/>
                    <a:pt x="1930802" y="22860"/>
                  </a:cubicBezTo>
                  <a:cubicBezTo>
                    <a:pt x="1865066" y="22860"/>
                    <a:pt x="1799330" y="22860"/>
                    <a:pt x="1735648" y="24130"/>
                  </a:cubicBezTo>
                  <a:cubicBezTo>
                    <a:pt x="1680184" y="25400"/>
                    <a:pt x="745502" y="29210"/>
                    <a:pt x="690037" y="29210"/>
                  </a:cubicBezTo>
                  <a:cubicBezTo>
                    <a:pt x="599650" y="29210"/>
                    <a:pt x="509263" y="26670"/>
                    <a:pt x="418876" y="33020"/>
                  </a:cubicBezTo>
                  <a:cubicBezTo>
                    <a:pt x="371629" y="36830"/>
                    <a:pt x="326435" y="36830"/>
                    <a:pt x="281242" y="38100"/>
                  </a:cubicBezTo>
                  <a:cubicBezTo>
                    <a:pt x="203180" y="41910"/>
                    <a:pt x="125119" y="45720"/>
                    <a:pt x="49530" y="50800"/>
                  </a:cubicBezTo>
                  <a:cubicBezTo>
                    <a:pt x="36830" y="50800"/>
                    <a:pt x="34290" y="53340"/>
                    <a:pt x="33020" y="68153"/>
                  </a:cubicBezTo>
                  <a:cubicBezTo>
                    <a:pt x="31750" y="88704"/>
                    <a:pt x="31750" y="109255"/>
                    <a:pt x="30480" y="129807"/>
                  </a:cubicBezTo>
                  <a:cubicBezTo>
                    <a:pt x="29210" y="164059"/>
                    <a:pt x="26670" y="197170"/>
                    <a:pt x="25400" y="231422"/>
                  </a:cubicBezTo>
                  <a:cubicBezTo>
                    <a:pt x="20320" y="267958"/>
                    <a:pt x="26670" y="1160802"/>
                    <a:pt x="29210" y="1197337"/>
                  </a:cubicBezTo>
                  <a:cubicBezTo>
                    <a:pt x="29210" y="1236157"/>
                    <a:pt x="29210" y="1276118"/>
                    <a:pt x="30480" y="1314937"/>
                  </a:cubicBezTo>
                  <a:cubicBezTo>
                    <a:pt x="30480" y="1343481"/>
                    <a:pt x="33020" y="1372024"/>
                    <a:pt x="33020" y="1400568"/>
                  </a:cubicBezTo>
                  <a:cubicBezTo>
                    <a:pt x="33020" y="1431395"/>
                    <a:pt x="33020" y="1462222"/>
                    <a:pt x="31750" y="1493294"/>
                  </a:cubicBezTo>
                  <a:cubicBezTo>
                    <a:pt x="31750" y="1497104"/>
                    <a:pt x="31750" y="1499644"/>
                    <a:pt x="31750" y="1503454"/>
                  </a:cubicBezTo>
                  <a:cubicBezTo>
                    <a:pt x="31750" y="1513614"/>
                    <a:pt x="35560" y="1517424"/>
                    <a:pt x="44450" y="1517424"/>
                  </a:cubicBezTo>
                  <a:cubicBezTo>
                    <a:pt x="65546" y="1517424"/>
                    <a:pt x="94305" y="1518694"/>
                    <a:pt x="121011" y="1518694"/>
                  </a:cubicBezTo>
                  <a:cubicBezTo>
                    <a:pt x="160041" y="1518694"/>
                    <a:pt x="201126" y="1516154"/>
                    <a:pt x="240157" y="1518694"/>
                  </a:cubicBezTo>
                  <a:cubicBezTo>
                    <a:pt x="303839" y="1522504"/>
                    <a:pt x="367520" y="1525044"/>
                    <a:pt x="431202" y="1523774"/>
                  </a:cubicBezTo>
                  <a:cubicBezTo>
                    <a:pt x="472287" y="1522504"/>
                    <a:pt x="511317" y="1525044"/>
                    <a:pt x="552402" y="1525044"/>
                  </a:cubicBezTo>
                  <a:cubicBezTo>
                    <a:pt x="611976" y="1525044"/>
                    <a:pt x="671549" y="1523774"/>
                    <a:pt x="731122" y="1525044"/>
                  </a:cubicBezTo>
                  <a:cubicBezTo>
                    <a:pt x="819454" y="1526314"/>
                    <a:pt x="1789059" y="1516154"/>
                    <a:pt x="1879446" y="1518694"/>
                  </a:cubicBezTo>
                  <a:cubicBezTo>
                    <a:pt x="1918476" y="1519964"/>
                    <a:pt x="1957507" y="1521234"/>
                    <a:pt x="1994484" y="1521234"/>
                  </a:cubicBezTo>
                  <a:cubicBezTo>
                    <a:pt x="2062274" y="1523774"/>
                    <a:pt x="2128010" y="1519964"/>
                    <a:pt x="2195800" y="1523774"/>
                  </a:cubicBezTo>
                  <a:cubicBezTo>
                    <a:pt x="2251264" y="1526314"/>
                    <a:pt x="2306729" y="1526314"/>
                    <a:pt x="2362194" y="1528854"/>
                  </a:cubicBezTo>
                  <a:cubicBezTo>
                    <a:pt x="2444364" y="1532664"/>
                    <a:pt x="2526534" y="1535204"/>
                    <a:pt x="2608703" y="1536474"/>
                  </a:cubicBezTo>
                  <a:cubicBezTo>
                    <a:pt x="2639517" y="1536474"/>
                    <a:pt x="2658936" y="1535204"/>
                    <a:pt x="2679256" y="1535204"/>
                  </a:cubicBezTo>
                  <a:close/>
                </a:path>
              </a:pathLst>
            </a:custGeom>
            <a:solidFill>
              <a:srgbClr val="FFEDC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295" y="3624084"/>
            <a:ext cx="8097250" cy="25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trưởng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đầu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tiên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tổ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chức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Nhi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đồng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cứu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quốc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43520" y="6469984"/>
            <a:ext cx="7870801" cy="167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Cảm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hứng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Tố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Hữu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sáng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Roboto Condensed"/>
              </a:rPr>
              <a:t>Lượm</a:t>
            </a:r>
            <a:endParaRPr lang="en-US" sz="4800" i="1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05000" y="1070018"/>
            <a:ext cx="423871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EFFFE"/>
                </a:solidFill>
                <a:latin typeface="#9Slide05 VL Fadilla"/>
              </a:rPr>
              <a:t>Đây</a:t>
            </a:r>
            <a:r>
              <a:rPr lang="en-US" sz="8000" dirty="0">
                <a:solidFill>
                  <a:srgbClr val="FEFFFE"/>
                </a:solidFill>
                <a:latin typeface="#9Slide05 VL Fadilla"/>
              </a:rPr>
              <a:t> </a:t>
            </a:r>
            <a:r>
              <a:rPr lang="en-US" sz="8000" dirty="0" err="1">
                <a:solidFill>
                  <a:srgbClr val="FEFFFE"/>
                </a:solidFill>
                <a:latin typeface="#9Slide05 VL Fadilla"/>
              </a:rPr>
              <a:t>là</a:t>
            </a:r>
            <a:r>
              <a:rPr lang="en-US" sz="8000" dirty="0">
                <a:solidFill>
                  <a:srgbClr val="FEFFFE"/>
                </a:solidFill>
                <a:latin typeface="#9Slide05 VL Fadilla"/>
              </a:rPr>
              <a:t> ai?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F6E1624-3990-C1CA-CA2F-0FEEC8CF2E1F}"/>
              </a:ext>
            </a:extLst>
          </p:cNvPr>
          <p:cNvSpPr txBox="1"/>
          <p:nvPr/>
        </p:nvSpPr>
        <p:spPr>
          <a:xfrm>
            <a:off x="2069992" y="7002723"/>
            <a:ext cx="809725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algn="just">
              <a:lnSpc>
                <a:spcPts val="6719"/>
              </a:lnSpc>
            </a:pPr>
            <a:r>
              <a:rPr lang="vi-VN" sz="4800" dirty="0">
                <a:solidFill>
                  <a:srgbClr val="000000"/>
                </a:solidFill>
                <a:latin typeface="Roboto Condensed"/>
              </a:rPr>
              <a:t>Lượm</a:t>
            </a:r>
            <a:endParaRPr lang="en-US" sz="4800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688" y="673122"/>
            <a:ext cx="6637541" cy="1818084"/>
            <a:chOff x="0" y="0"/>
            <a:chExt cx="8850055" cy="2424112"/>
          </a:xfrm>
        </p:grpSpPr>
        <p:sp>
          <p:nvSpPr>
            <p:cNvPr id="3" name="Freeform 3"/>
            <p:cNvSpPr/>
            <p:nvPr/>
          </p:nvSpPr>
          <p:spPr>
            <a:xfrm rot="-5400000">
              <a:off x="873744" y="-712123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3224513" y="-873744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0" y="0"/>
                  </a:lnTo>
                  <a:lnTo>
                    <a:pt x="2262490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363051" y="-712123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5713820" y="-873744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870540" y="2400300"/>
            <a:ext cx="5510485" cy="7086600"/>
          </a:xfrm>
          <a:custGeom>
            <a:avLst/>
            <a:gdLst/>
            <a:ahLst/>
            <a:cxnLst/>
            <a:rect l="l" t="t" r="r" b="b"/>
            <a:pathLst>
              <a:path w="3930951" h="5880618">
                <a:moveTo>
                  <a:pt x="0" y="0"/>
                </a:moveTo>
                <a:lnTo>
                  <a:pt x="3930951" y="0"/>
                </a:lnTo>
                <a:lnTo>
                  <a:pt x="3930951" y="5880618"/>
                </a:lnTo>
                <a:lnTo>
                  <a:pt x="0" y="588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230295" y="3190964"/>
            <a:ext cx="9275252" cy="5345164"/>
            <a:chOff x="0" y="0"/>
            <a:chExt cx="2697036" cy="1554254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74176" cy="1526314"/>
            </a:xfrm>
            <a:custGeom>
              <a:avLst/>
              <a:gdLst/>
              <a:ahLst/>
              <a:cxnLst/>
              <a:rect l="l" t="t" r="r" b="b"/>
              <a:pathLst>
                <a:path w="2674176" h="1526314">
                  <a:moveTo>
                    <a:pt x="2674176" y="1526314"/>
                  </a:moveTo>
                  <a:lnTo>
                    <a:pt x="0" y="1518694"/>
                  </a:lnTo>
                  <a:lnTo>
                    <a:pt x="0" y="542593"/>
                  </a:lnTo>
                  <a:lnTo>
                    <a:pt x="17780" y="19050"/>
                  </a:lnTo>
                  <a:lnTo>
                    <a:pt x="1331372" y="0"/>
                  </a:lnTo>
                  <a:lnTo>
                    <a:pt x="2655126" y="5080"/>
                  </a:lnTo>
                  <a:close/>
                </a:path>
              </a:pathLst>
            </a:custGeom>
            <a:solidFill>
              <a:srgbClr val="FFED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703386" cy="1552984"/>
            </a:xfrm>
            <a:custGeom>
              <a:avLst/>
              <a:gdLst/>
              <a:ahLst/>
              <a:cxnLst/>
              <a:rect l="l" t="t" r="r" b="b"/>
              <a:pathLst>
                <a:path w="2703386" h="1552984">
                  <a:moveTo>
                    <a:pt x="2669096" y="21590"/>
                  </a:moveTo>
                  <a:cubicBezTo>
                    <a:pt x="2670366" y="34290"/>
                    <a:pt x="2670366" y="44450"/>
                    <a:pt x="2671636" y="54610"/>
                  </a:cubicBezTo>
                  <a:cubicBezTo>
                    <a:pt x="2674176" y="86421"/>
                    <a:pt x="2675446" y="118389"/>
                    <a:pt x="2677986" y="149216"/>
                  </a:cubicBezTo>
                  <a:cubicBezTo>
                    <a:pt x="2677986" y="193744"/>
                    <a:pt x="2690686" y="1071746"/>
                    <a:pt x="2697036" y="1116274"/>
                  </a:cubicBezTo>
                  <a:cubicBezTo>
                    <a:pt x="2703386" y="1183637"/>
                    <a:pt x="2699576" y="1252141"/>
                    <a:pt x="2699576" y="1319504"/>
                  </a:cubicBezTo>
                  <a:cubicBezTo>
                    <a:pt x="2699576" y="1378875"/>
                    <a:pt x="2700846" y="1433679"/>
                    <a:pt x="2702116" y="1492024"/>
                  </a:cubicBezTo>
                  <a:cubicBezTo>
                    <a:pt x="2702116" y="1513614"/>
                    <a:pt x="2702116" y="1527584"/>
                    <a:pt x="2702116" y="1551714"/>
                  </a:cubicBezTo>
                  <a:cubicBezTo>
                    <a:pt x="2679256" y="1551714"/>
                    <a:pt x="2658936" y="1552984"/>
                    <a:pt x="2635409" y="1551714"/>
                  </a:cubicBezTo>
                  <a:cubicBezTo>
                    <a:pt x="2501883" y="1546634"/>
                    <a:pt x="2366302" y="1552984"/>
                    <a:pt x="2232776" y="1547904"/>
                  </a:cubicBezTo>
                  <a:cubicBezTo>
                    <a:pt x="2152661" y="1544094"/>
                    <a:pt x="2074599" y="1546634"/>
                    <a:pt x="1994484" y="1544094"/>
                  </a:cubicBezTo>
                  <a:cubicBezTo>
                    <a:pt x="1957507" y="1542824"/>
                    <a:pt x="1920531" y="1541554"/>
                    <a:pt x="1883554" y="1540284"/>
                  </a:cubicBezTo>
                  <a:cubicBezTo>
                    <a:pt x="1860957" y="1540284"/>
                    <a:pt x="1840415" y="1541554"/>
                    <a:pt x="1817818" y="1541554"/>
                  </a:cubicBezTo>
                  <a:cubicBezTo>
                    <a:pt x="1760299" y="1540284"/>
                    <a:pt x="1602122" y="1541554"/>
                    <a:pt x="1544604" y="1540284"/>
                  </a:cubicBezTo>
                  <a:cubicBezTo>
                    <a:pt x="1503519" y="1539014"/>
                    <a:pt x="681820" y="1547904"/>
                    <a:pt x="640735" y="1546634"/>
                  </a:cubicBezTo>
                  <a:cubicBezTo>
                    <a:pt x="630464" y="1546634"/>
                    <a:pt x="618138" y="1547904"/>
                    <a:pt x="607867" y="1547904"/>
                  </a:cubicBezTo>
                  <a:cubicBezTo>
                    <a:pt x="583216" y="1547904"/>
                    <a:pt x="560619" y="1549174"/>
                    <a:pt x="535968" y="1549174"/>
                  </a:cubicBezTo>
                  <a:cubicBezTo>
                    <a:pt x="474341" y="1549174"/>
                    <a:pt x="414768" y="1547904"/>
                    <a:pt x="353140" y="1546634"/>
                  </a:cubicBezTo>
                  <a:cubicBezTo>
                    <a:pt x="316164" y="1545364"/>
                    <a:pt x="279188" y="1544094"/>
                    <a:pt x="244265" y="1542824"/>
                  </a:cubicBezTo>
                  <a:cubicBezTo>
                    <a:pt x="178530" y="1541554"/>
                    <a:pt x="112794" y="1540284"/>
                    <a:pt x="48260" y="1540284"/>
                  </a:cubicBezTo>
                  <a:cubicBezTo>
                    <a:pt x="38100" y="1540284"/>
                    <a:pt x="29210" y="1540284"/>
                    <a:pt x="19050" y="1539014"/>
                  </a:cubicBezTo>
                  <a:cubicBezTo>
                    <a:pt x="10160" y="1537744"/>
                    <a:pt x="5080" y="1531394"/>
                    <a:pt x="7620" y="1522504"/>
                  </a:cubicBezTo>
                  <a:cubicBezTo>
                    <a:pt x="16510" y="1490766"/>
                    <a:pt x="12700" y="1462222"/>
                    <a:pt x="11430" y="1432537"/>
                  </a:cubicBezTo>
                  <a:cubicBezTo>
                    <a:pt x="10160" y="1372024"/>
                    <a:pt x="6350" y="1312654"/>
                    <a:pt x="7620" y="1252141"/>
                  </a:cubicBezTo>
                  <a:cubicBezTo>
                    <a:pt x="5080" y="1176786"/>
                    <a:pt x="0" y="243981"/>
                    <a:pt x="7620" y="167484"/>
                  </a:cubicBezTo>
                  <a:cubicBezTo>
                    <a:pt x="8890" y="152642"/>
                    <a:pt x="7620" y="136657"/>
                    <a:pt x="8890" y="121815"/>
                  </a:cubicBezTo>
                  <a:cubicBezTo>
                    <a:pt x="10160" y="97838"/>
                    <a:pt x="12700" y="7157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437" y="30480"/>
                    <a:pt x="94305" y="29210"/>
                  </a:cubicBezTo>
                  <a:cubicBezTo>
                    <a:pt x="149770" y="25400"/>
                    <a:pt x="205235" y="22860"/>
                    <a:pt x="262754" y="20320"/>
                  </a:cubicBezTo>
                  <a:cubicBezTo>
                    <a:pt x="301784" y="17780"/>
                    <a:pt x="340815" y="16510"/>
                    <a:pt x="377791" y="13970"/>
                  </a:cubicBezTo>
                  <a:cubicBezTo>
                    <a:pt x="414768" y="11430"/>
                    <a:pt x="453799" y="8890"/>
                    <a:pt x="490775" y="8890"/>
                  </a:cubicBezTo>
                  <a:cubicBezTo>
                    <a:pt x="531860" y="7620"/>
                    <a:pt x="572945" y="10160"/>
                    <a:pt x="614030" y="8890"/>
                  </a:cubicBezTo>
                  <a:cubicBezTo>
                    <a:pt x="665386" y="8890"/>
                    <a:pt x="1595960" y="6350"/>
                    <a:pt x="1647316" y="5080"/>
                  </a:cubicBezTo>
                  <a:cubicBezTo>
                    <a:pt x="1696618" y="3810"/>
                    <a:pt x="1745920" y="2540"/>
                    <a:pt x="1797276" y="2540"/>
                  </a:cubicBezTo>
                  <a:cubicBezTo>
                    <a:pt x="1881500" y="1270"/>
                    <a:pt x="1963670" y="0"/>
                    <a:pt x="2047894" y="0"/>
                  </a:cubicBezTo>
                  <a:cubicBezTo>
                    <a:pt x="2082816" y="0"/>
                    <a:pt x="2119793" y="2540"/>
                    <a:pt x="2154715" y="2540"/>
                  </a:cubicBezTo>
                  <a:cubicBezTo>
                    <a:pt x="2251264" y="3810"/>
                    <a:pt x="2349868" y="5080"/>
                    <a:pt x="2446418" y="7620"/>
                  </a:cubicBezTo>
                  <a:cubicBezTo>
                    <a:pt x="2497774" y="8890"/>
                    <a:pt x="2549130" y="12700"/>
                    <a:pt x="2600486" y="16510"/>
                  </a:cubicBezTo>
                  <a:cubicBezTo>
                    <a:pt x="2612812" y="16510"/>
                    <a:pt x="2625137" y="16510"/>
                    <a:pt x="2635409" y="16510"/>
                  </a:cubicBezTo>
                  <a:cubicBezTo>
                    <a:pt x="2650046" y="17780"/>
                    <a:pt x="2658936" y="20320"/>
                    <a:pt x="2669096" y="21590"/>
                  </a:cubicBezTo>
                  <a:close/>
                  <a:moveTo>
                    <a:pt x="2679256" y="1535204"/>
                  </a:moveTo>
                  <a:cubicBezTo>
                    <a:pt x="2680526" y="1518694"/>
                    <a:pt x="2681796" y="1505994"/>
                    <a:pt x="2681796" y="1493294"/>
                  </a:cubicBezTo>
                  <a:cubicBezTo>
                    <a:pt x="2680526" y="1427970"/>
                    <a:pt x="2679256" y="1367458"/>
                    <a:pt x="2679256" y="1302378"/>
                  </a:cubicBezTo>
                  <a:cubicBezTo>
                    <a:pt x="2679256" y="1272693"/>
                    <a:pt x="2681796" y="1243007"/>
                    <a:pt x="2680526" y="1213322"/>
                  </a:cubicBezTo>
                  <a:cubicBezTo>
                    <a:pt x="2680526" y="1185920"/>
                    <a:pt x="2679256" y="1157376"/>
                    <a:pt x="2677986" y="1129975"/>
                  </a:cubicBezTo>
                  <a:cubicBezTo>
                    <a:pt x="2672906" y="1087730"/>
                    <a:pt x="2661476" y="213154"/>
                    <a:pt x="2661476" y="170910"/>
                  </a:cubicBezTo>
                  <a:cubicBezTo>
                    <a:pt x="2658936" y="135516"/>
                    <a:pt x="2656396" y="98980"/>
                    <a:pt x="2653856" y="63500"/>
                  </a:cubicBezTo>
                  <a:cubicBezTo>
                    <a:pt x="2652586" y="44450"/>
                    <a:pt x="2651316" y="43180"/>
                    <a:pt x="2629246" y="41910"/>
                  </a:cubicBezTo>
                  <a:cubicBezTo>
                    <a:pt x="2623083" y="41910"/>
                    <a:pt x="2618975" y="41910"/>
                    <a:pt x="2612812" y="40640"/>
                  </a:cubicBezTo>
                  <a:cubicBezTo>
                    <a:pt x="2561456" y="36830"/>
                    <a:pt x="2508045" y="31750"/>
                    <a:pt x="2456689" y="30480"/>
                  </a:cubicBezTo>
                  <a:cubicBezTo>
                    <a:pt x="2331380" y="26670"/>
                    <a:pt x="2204017" y="25400"/>
                    <a:pt x="2078708" y="22860"/>
                  </a:cubicBezTo>
                  <a:cubicBezTo>
                    <a:pt x="2060220" y="22860"/>
                    <a:pt x="2039677" y="22860"/>
                    <a:pt x="2021189" y="22860"/>
                  </a:cubicBezTo>
                  <a:cubicBezTo>
                    <a:pt x="1990375" y="22860"/>
                    <a:pt x="1959562" y="22860"/>
                    <a:pt x="1930802" y="22860"/>
                  </a:cubicBezTo>
                  <a:cubicBezTo>
                    <a:pt x="1865066" y="22860"/>
                    <a:pt x="1799330" y="22860"/>
                    <a:pt x="1735648" y="24130"/>
                  </a:cubicBezTo>
                  <a:cubicBezTo>
                    <a:pt x="1680184" y="25400"/>
                    <a:pt x="745502" y="29210"/>
                    <a:pt x="690037" y="29210"/>
                  </a:cubicBezTo>
                  <a:cubicBezTo>
                    <a:pt x="599650" y="29210"/>
                    <a:pt x="509263" y="26670"/>
                    <a:pt x="418876" y="33020"/>
                  </a:cubicBezTo>
                  <a:cubicBezTo>
                    <a:pt x="371629" y="36830"/>
                    <a:pt x="326435" y="36830"/>
                    <a:pt x="281242" y="38100"/>
                  </a:cubicBezTo>
                  <a:cubicBezTo>
                    <a:pt x="203180" y="41910"/>
                    <a:pt x="125119" y="45720"/>
                    <a:pt x="49530" y="50800"/>
                  </a:cubicBezTo>
                  <a:cubicBezTo>
                    <a:pt x="36830" y="50800"/>
                    <a:pt x="34290" y="53340"/>
                    <a:pt x="33020" y="68153"/>
                  </a:cubicBezTo>
                  <a:cubicBezTo>
                    <a:pt x="31750" y="88704"/>
                    <a:pt x="31750" y="109255"/>
                    <a:pt x="30480" y="129807"/>
                  </a:cubicBezTo>
                  <a:cubicBezTo>
                    <a:pt x="29210" y="164059"/>
                    <a:pt x="26670" y="197170"/>
                    <a:pt x="25400" y="231422"/>
                  </a:cubicBezTo>
                  <a:cubicBezTo>
                    <a:pt x="20320" y="267958"/>
                    <a:pt x="26670" y="1160802"/>
                    <a:pt x="29210" y="1197337"/>
                  </a:cubicBezTo>
                  <a:cubicBezTo>
                    <a:pt x="29210" y="1236157"/>
                    <a:pt x="29210" y="1276118"/>
                    <a:pt x="30480" y="1314937"/>
                  </a:cubicBezTo>
                  <a:cubicBezTo>
                    <a:pt x="30480" y="1343481"/>
                    <a:pt x="33020" y="1372024"/>
                    <a:pt x="33020" y="1400568"/>
                  </a:cubicBezTo>
                  <a:cubicBezTo>
                    <a:pt x="33020" y="1431395"/>
                    <a:pt x="33020" y="1462222"/>
                    <a:pt x="31750" y="1493294"/>
                  </a:cubicBezTo>
                  <a:cubicBezTo>
                    <a:pt x="31750" y="1497104"/>
                    <a:pt x="31750" y="1499644"/>
                    <a:pt x="31750" y="1503454"/>
                  </a:cubicBezTo>
                  <a:cubicBezTo>
                    <a:pt x="31750" y="1513614"/>
                    <a:pt x="35560" y="1517424"/>
                    <a:pt x="44450" y="1517424"/>
                  </a:cubicBezTo>
                  <a:cubicBezTo>
                    <a:pt x="65546" y="1517424"/>
                    <a:pt x="94305" y="1518694"/>
                    <a:pt x="121011" y="1518694"/>
                  </a:cubicBezTo>
                  <a:cubicBezTo>
                    <a:pt x="160041" y="1518694"/>
                    <a:pt x="201126" y="1516154"/>
                    <a:pt x="240157" y="1518694"/>
                  </a:cubicBezTo>
                  <a:cubicBezTo>
                    <a:pt x="303839" y="1522504"/>
                    <a:pt x="367520" y="1525044"/>
                    <a:pt x="431202" y="1523774"/>
                  </a:cubicBezTo>
                  <a:cubicBezTo>
                    <a:pt x="472287" y="1522504"/>
                    <a:pt x="511317" y="1525044"/>
                    <a:pt x="552402" y="1525044"/>
                  </a:cubicBezTo>
                  <a:cubicBezTo>
                    <a:pt x="611976" y="1525044"/>
                    <a:pt x="671549" y="1523774"/>
                    <a:pt x="731122" y="1525044"/>
                  </a:cubicBezTo>
                  <a:cubicBezTo>
                    <a:pt x="819454" y="1526314"/>
                    <a:pt x="1789059" y="1516154"/>
                    <a:pt x="1879446" y="1518694"/>
                  </a:cubicBezTo>
                  <a:cubicBezTo>
                    <a:pt x="1918476" y="1519964"/>
                    <a:pt x="1957507" y="1521234"/>
                    <a:pt x="1994484" y="1521234"/>
                  </a:cubicBezTo>
                  <a:cubicBezTo>
                    <a:pt x="2062274" y="1523774"/>
                    <a:pt x="2128010" y="1519964"/>
                    <a:pt x="2195800" y="1523774"/>
                  </a:cubicBezTo>
                  <a:cubicBezTo>
                    <a:pt x="2251264" y="1526314"/>
                    <a:pt x="2306729" y="1526314"/>
                    <a:pt x="2362194" y="1528854"/>
                  </a:cubicBezTo>
                  <a:cubicBezTo>
                    <a:pt x="2444364" y="1532664"/>
                    <a:pt x="2526534" y="1535204"/>
                    <a:pt x="2608703" y="1536474"/>
                  </a:cubicBezTo>
                  <a:cubicBezTo>
                    <a:pt x="2639517" y="1536474"/>
                    <a:pt x="2658936" y="1535204"/>
                    <a:pt x="2679256" y="1535204"/>
                  </a:cubicBezTo>
                  <a:close/>
                </a:path>
              </a:pathLst>
            </a:custGeom>
            <a:solidFill>
              <a:srgbClr val="FFEDC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480410" y="3828152"/>
            <a:ext cx="8097250" cy="167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oboto Condensed"/>
              </a:rPr>
              <a:t>Ngũ Kiên – Vĩnh Tường – Vĩnh Phúc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80410" y="6000653"/>
            <a:ext cx="7870801" cy="167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Khẩu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lệnh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: “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Nhằm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thẳng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quân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thù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bắn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!”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3150" y="725017"/>
            <a:ext cx="416251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EFFFE"/>
                </a:solidFill>
                <a:latin typeface="#9Slide05 VL Fadilla"/>
              </a:rPr>
              <a:t>Đây</a:t>
            </a:r>
            <a:r>
              <a:rPr lang="en-US" sz="8000" dirty="0">
                <a:solidFill>
                  <a:srgbClr val="FEFFFE"/>
                </a:solidFill>
                <a:latin typeface="#9Slide05 VL Fadilla"/>
              </a:rPr>
              <a:t> </a:t>
            </a:r>
            <a:r>
              <a:rPr lang="en-US" sz="8000" dirty="0" err="1">
                <a:solidFill>
                  <a:srgbClr val="FEFFFE"/>
                </a:solidFill>
                <a:latin typeface="#9Slide05 VL Fadilla"/>
              </a:rPr>
              <a:t>là</a:t>
            </a:r>
            <a:r>
              <a:rPr lang="en-US" sz="8000" dirty="0">
                <a:solidFill>
                  <a:srgbClr val="FEFFFE"/>
                </a:solidFill>
                <a:latin typeface="#9Slide05 VL Fadilla"/>
              </a:rPr>
              <a:t> ai?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71350DC-8E16-19D2-250C-A0526B96682E}"/>
              </a:ext>
            </a:extLst>
          </p:cNvPr>
          <p:cNvSpPr txBox="1"/>
          <p:nvPr/>
        </p:nvSpPr>
        <p:spPr>
          <a:xfrm>
            <a:off x="1143000" y="7843506"/>
            <a:ext cx="809725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algn="just">
              <a:lnSpc>
                <a:spcPts val="6719"/>
              </a:lnSpc>
            </a:pPr>
            <a:r>
              <a:rPr lang="vi-VN" sz="4800" dirty="0">
                <a:solidFill>
                  <a:srgbClr val="000000"/>
                </a:solidFill>
                <a:latin typeface="Roboto Condensed"/>
              </a:rPr>
              <a:t>Nguyễn Viết Xuân</a:t>
            </a:r>
            <a:endParaRPr lang="en-US" sz="4800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754" y="909290"/>
            <a:ext cx="6637541" cy="1818084"/>
            <a:chOff x="0" y="0"/>
            <a:chExt cx="8850055" cy="2424112"/>
          </a:xfrm>
        </p:grpSpPr>
        <p:sp>
          <p:nvSpPr>
            <p:cNvPr id="3" name="Freeform 3"/>
            <p:cNvSpPr/>
            <p:nvPr/>
          </p:nvSpPr>
          <p:spPr>
            <a:xfrm rot="-5400000">
              <a:off x="873744" y="-712123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3224513" y="-873744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0" y="0"/>
                  </a:lnTo>
                  <a:lnTo>
                    <a:pt x="2262490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363051" y="-712123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5713820" y="-873744"/>
              <a:ext cx="2262491" cy="4009979"/>
            </a:xfrm>
            <a:custGeom>
              <a:avLst/>
              <a:gdLst/>
              <a:ahLst/>
              <a:cxnLst/>
              <a:rect l="l" t="t" r="r" b="b"/>
              <a:pathLst>
                <a:path w="2262491" h="4009979">
                  <a:moveTo>
                    <a:pt x="0" y="0"/>
                  </a:moveTo>
                  <a:lnTo>
                    <a:pt x="2262491" y="0"/>
                  </a:lnTo>
                  <a:lnTo>
                    <a:pt x="2262491" y="4009979"/>
                  </a:lnTo>
                  <a:lnTo>
                    <a:pt x="0" y="40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758702" y="2930440"/>
            <a:ext cx="3930951" cy="5880618"/>
          </a:xfrm>
          <a:custGeom>
            <a:avLst/>
            <a:gdLst/>
            <a:ahLst/>
            <a:cxnLst/>
            <a:rect l="l" t="t" r="r" b="b"/>
            <a:pathLst>
              <a:path w="3930951" h="5880618">
                <a:moveTo>
                  <a:pt x="0" y="0"/>
                </a:moveTo>
                <a:lnTo>
                  <a:pt x="3930951" y="0"/>
                </a:lnTo>
                <a:lnTo>
                  <a:pt x="3930951" y="5880618"/>
                </a:lnTo>
                <a:lnTo>
                  <a:pt x="0" y="588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230295" y="3190964"/>
            <a:ext cx="9275252" cy="5345164"/>
            <a:chOff x="0" y="0"/>
            <a:chExt cx="2697036" cy="1554254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674176" cy="1526314"/>
            </a:xfrm>
            <a:custGeom>
              <a:avLst/>
              <a:gdLst/>
              <a:ahLst/>
              <a:cxnLst/>
              <a:rect l="l" t="t" r="r" b="b"/>
              <a:pathLst>
                <a:path w="2674176" h="1526314">
                  <a:moveTo>
                    <a:pt x="2674176" y="1526314"/>
                  </a:moveTo>
                  <a:lnTo>
                    <a:pt x="0" y="1518694"/>
                  </a:lnTo>
                  <a:lnTo>
                    <a:pt x="0" y="542593"/>
                  </a:lnTo>
                  <a:lnTo>
                    <a:pt x="17780" y="19050"/>
                  </a:lnTo>
                  <a:lnTo>
                    <a:pt x="1331372" y="0"/>
                  </a:lnTo>
                  <a:lnTo>
                    <a:pt x="2655126" y="5080"/>
                  </a:lnTo>
                  <a:close/>
                </a:path>
              </a:pathLst>
            </a:custGeom>
            <a:solidFill>
              <a:srgbClr val="FFED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703386" cy="1552984"/>
            </a:xfrm>
            <a:custGeom>
              <a:avLst/>
              <a:gdLst/>
              <a:ahLst/>
              <a:cxnLst/>
              <a:rect l="l" t="t" r="r" b="b"/>
              <a:pathLst>
                <a:path w="2703386" h="1552984">
                  <a:moveTo>
                    <a:pt x="2669096" y="21590"/>
                  </a:moveTo>
                  <a:cubicBezTo>
                    <a:pt x="2670366" y="34290"/>
                    <a:pt x="2670366" y="44450"/>
                    <a:pt x="2671636" y="54610"/>
                  </a:cubicBezTo>
                  <a:cubicBezTo>
                    <a:pt x="2674176" y="86421"/>
                    <a:pt x="2675446" y="118389"/>
                    <a:pt x="2677986" y="149216"/>
                  </a:cubicBezTo>
                  <a:cubicBezTo>
                    <a:pt x="2677986" y="193744"/>
                    <a:pt x="2690686" y="1071746"/>
                    <a:pt x="2697036" y="1116274"/>
                  </a:cubicBezTo>
                  <a:cubicBezTo>
                    <a:pt x="2703386" y="1183637"/>
                    <a:pt x="2699576" y="1252141"/>
                    <a:pt x="2699576" y="1319504"/>
                  </a:cubicBezTo>
                  <a:cubicBezTo>
                    <a:pt x="2699576" y="1378875"/>
                    <a:pt x="2700846" y="1433679"/>
                    <a:pt x="2702116" y="1492024"/>
                  </a:cubicBezTo>
                  <a:cubicBezTo>
                    <a:pt x="2702116" y="1513614"/>
                    <a:pt x="2702116" y="1527584"/>
                    <a:pt x="2702116" y="1551714"/>
                  </a:cubicBezTo>
                  <a:cubicBezTo>
                    <a:pt x="2679256" y="1551714"/>
                    <a:pt x="2658936" y="1552984"/>
                    <a:pt x="2635409" y="1551714"/>
                  </a:cubicBezTo>
                  <a:cubicBezTo>
                    <a:pt x="2501883" y="1546634"/>
                    <a:pt x="2366302" y="1552984"/>
                    <a:pt x="2232776" y="1547904"/>
                  </a:cubicBezTo>
                  <a:cubicBezTo>
                    <a:pt x="2152661" y="1544094"/>
                    <a:pt x="2074599" y="1546634"/>
                    <a:pt x="1994484" y="1544094"/>
                  </a:cubicBezTo>
                  <a:cubicBezTo>
                    <a:pt x="1957507" y="1542824"/>
                    <a:pt x="1920531" y="1541554"/>
                    <a:pt x="1883554" y="1540284"/>
                  </a:cubicBezTo>
                  <a:cubicBezTo>
                    <a:pt x="1860957" y="1540284"/>
                    <a:pt x="1840415" y="1541554"/>
                    <a:pt x="1817818" y="1541554"/>
                  </a:cubicBezTo>
                  <a:cubicBezTo>
                    <a:pt x="1760299" y="1540284"/>
                    <a:pt x="1602122" y="1541554"/>
                    <a:pt x="1544604" y="1540284"/>
                  </a:cubicBezTo>
                  <a:cubicBezTo>
                    <a:pt x="1503519" y="1539014"/>
                    <a:pt x="681820" y="1547904"/>
                    <a:pt x="640735" y="1546634"/>
                  </a:cubicBezTo>
                  <a:cubicBezTo>
                    <a:pt x="630464" y="1546634"/>
                    <a:pt x="618138" y="1547904"/>
                    <a:pt x="607867" y="1547904"/>
                  </a:cubicBezTo>
                  <a:cubicBezTo>
                    <a:pt x="583216" y="1547904"/>
                    <a:pt x="560619" y="1549174"/>
                    <a:pt x="535968" y="1549174"/>
                  </a:cubicBezTo>
                  <a:cubicBezTo>
                    <a:pt x="474341" y="1549174"/>
                    <a:pt x="414768" y="1547904"/>
                    <a:pt x="353140" y="1546634"/>
                  </a:cubicBezTo>
                  <a:cubicBezTo>
                    <a:pt x="316164" y="1545364"/>
                    <a:pt x="279188" y="1544094"/>
                    <a:pt x="244265" y="1542824"/>
                  </a:cubicBezTo>
                  <a:cubicBezTo>
                    <a:pt x="178530" y="1541554"/>
                    <a:pt x="112794" y="1540284"/>
                    <a:pt x="48260" y="1540284"/>
                  </a:cubicBezTo>
                  <a:cubicBezTo>
                    <a:pt x="38100" y="1540284"/>
                    <a:pt x="29210" y="1540284"/>
                    <a:pt x="19050" y="1539014"/>
                  </a:cubicBezTo>
                  <a:cubicBezTo>
                    <a:pt x="10160" y="1537744"/>
                    <a:pt x="5080" y="1531394"/>
                    <a:pt x="7620" y="1522504"/>
                  </a:cubicBezTo>
                  <a:cubicBezTo>
                    <a:pt x="16510" y="1490766"/>
                    <a:pt x="12700" y="1462222"/>
                    <a:pt x="11430" y="1432537"/>
                  </a:cubicBezTo>
                  <a:cubicBezTo>
                    <a:pt x="10160" y="1372024"/>
                    <a:pt x="6350" y="1312654"/>
                    <a:pt x="7620" y="1252141"/>
                  </a:cubicBezTo>
                  <a:cubicBezTo>
                    <a:pt x="5080" y="1176786"/>
                    <a:pt x="0" y="243981"/>
                    <a:pt x="7620" y="167484"/>
                  </a:cubicBezTo>
                  <a:cubicBezTo>
                    <a:pt x="8890" y="152642"/>
                    <a:pt x="7620" y="136657"/>
                    <a:pt x="8890" y="121815"/>
                  </a:cubicBezTo>
                  <a:cubicBezTo>
                    <a:pt x="10160" y="97838"/>
                    <a:pt x="12700" y="7157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437" y="30480"/>
                    <a:pt x="94305" y="29210"/>
                  </a:cubicBezTo>
                  <a:cubicBezTo>
                    <a:pt x="149770" y="25400"/>
                    <a:pt x="205235" y="22860"/>
                    <a:pt x="262754" y="20320"/>
                  </a:cubicBezTo>
                  <a:cubicBezTo>
                    <a:pt x="301784" y="17780"/>
                    <a:pt x="340815" y="16510"/>
                    <a:pt x="377791" y="13970"/>
                  </a:cubicBezTo>
                  <a:cubicBezTo>
                    <a:pt x="414768" y="11430"/>
                    <a:pt x="453799" y="8890"/>
                    <a:pt x="490775" y="8890"/>
                  </a:cubicBezTo>
                  <a:cubicBezTo>
                    <a:pt x="531860" y="7620"/>
                    <a:pt x="572945" y="10160"/>
                    <a:pt x="614030" y="8890"/>
                  </a:cubicBezTo>
                  <a:cubicBezTo>
                    <a:pt x="665386" y="8890"/>
                    <a:pt x="1595960" y="6350"/>
                    <a:pt x="1647316" y="5080"/>
                  </a:cubicBezTo>
                  <a:cubicBezTo>
                    <a:pt x="1696618" y="3810"/>
                    <a:pt x="1745920" y="2540"/>
                    <a:pt x="1797276" y="2540"/>
                  </a:cubicBezTo>
                  <a:cubicBezTo>
                    <a:pt x="1881500" y="1270"/>
                    <a:pt x="1963670" y="0"/>
                    <a:pt x="2047894" y="0"/>
                  </a:cubicBezTo>
                  <a:cubicBezTo>
                    <a:pt x="2082816" y="0"/>
                    <a:pt x="2119793" y="2540"/>
                    <a:pt x="2154715" y="2540"/>
                  </a:cubicBezTo>
                  <a:cubicBezTo>
                    <a:pt x="2251264" y="3810"/>
                    <a:pt x="2349868" y="5080"/>
                    <a:pt x="2446418" y="7620"/>
                  </a:cubicBezTo>
                  <a:cubicBezTo>
                    <a:pt x="2497774" y="8890"/>
                    <a:pt x="2549130" y="12700"/>
                    <a:pt x="2600486" y="16510"/>
                  </a:cubicBezTo>
                  <a:cubicBezTo>
                    <a:pt x="2612812" y="16510"/>
                    <a:pt x="2625137" y="16510"/>
                    <a:pt x="2635409" y="16510"/>
                  </a:cubicBezTo>
                  <a:cubicBezTo>
                    <a:pt x="2650046" y="17780"/>
                    <a:pt x="2658936" y="20320"/>
                    <a:pt x="2669096" y="21590"/>
                  </a:cubicBezTo>
                  <a:close/>
                  <a:moveTo>
                    <a:pt x="2679256" y="1535204"/>
                  </a:moveTo>
                  <a:cubicBezTo>
                    <a:pt x="2680526" y="1518694"/>
                    <a:pt x="2681796" y="1505994"/>
                    <a:pt x="2681796" y="1493294"/>
                  </a:cubicBezTo>
                  <a:cubicBezTo>
                    <a:pt x="2680526" y="1427970"/>
                    <a:pt x="2679256" y="1367458"/>
                    <a:pt x="2679256" y="1302378"/>
                  </a:cubicBezTo>
                  <a:cubicBezTo>
                    <a:pt x="2679256" y="1272693"/>
                    <a:pt x="2681796" y="1243007"/>
                    <a:pt x="2680526" y="1213322"/>
                  </a:cubicBezTo>
                  <a:cubicBezTo>
                    <a:pt x="2680526" y="1185920"/>
                    <a:pt x="2679256" y="1157376"/>
                    <a:pt x="2677986" y="1129975"/>
                  </a:cubicBezTo>
                  <a:cubicBezTo>
                    <a:pt x="2672906" y="1087730"/>
                    <a:pt x="2661476" y="213154"/>
                    <a:pt x="2661476" y="170910"/>
                  </a:cubicBezTo>
                  <a:cubicBezTo>
                    <a:pt x="2658936" y="135516"/>
                    <a:pt x="2656396" y="98980"/>
                    <a:pt x="2653856" y="63500"/>
                  </a:cubicBezTo>
                  <a:cubicBezTo>
                    <a:pt x="2652586" y="44450"/>
                    <a:pt x="2651316" y="43180"/>
                    <a:pt x="2629246" y="41910"/>
                  </a:cubicBezTo>
                  <a:cubicBezTo>
                    <a:pt x="2623083" y="41910"/>
                    <a:pt x="2618975" y="41910"/>
                    <a:pt x="2612812" y="40640"/>
                  </a:cubicBezTo>
                  <a:cubicBezTo>
                    <a:pt x="2561456" y="36830"/>
                    <a:pt x="2508045" y="31750"/>
                    <a:pt x="2456689" y="30480"/>
                  </a:cubicBezTo>
                  <a:cubicBezTo>
                    <a:pt x="2331380" y="26670"/>
                    <a:pt x="2204017" y="25400"/>
                    <a:pt x="2078708" y="22860"/>
                  </a:cubicBezTo>
                  <a:cubicBezTo>
                    <a:pt x="2060220" y="22860"/>
                    <a:pt x="2039677" y="22860"/>
                    <a:pt x="2021189" y="22860"/>
                  </a:cubicBezTo>
                  <a:cubicBezTo>
                    <a:pt x="1990375" y="22860"/>
                    <a:pt x="1959562" y="22860"/>
                    <a:pt x="1930802" y="22860"/>
                  </a:cubicBezTo>
                  <a:cubicBezTo>
                    <a:pt x="1865066" y="22860"/>
                    <a:pt x="1799330" y="22860"/>
                    <a:pt x="1735648" y="24130"/>
                  </a:cubicBezTo>
                  <a:cubicBezTo>
                    <a:pt x="1680184" y="25400"/>
                    <a:pt x="745502" y="29210"/>
                    <a:pt x="690037" y="29210"/>
                  </a:cubicBezTo>
                  <a:cubicBezTo>
                    <a:pt x="599650" y="29210"/>
                    <a:pt x="509263" y="26670"/>
                    <a:pt x="418876" y="33020"/>
                  </a:cubicBezTo>
                  <a:cubicBezTo>
                    <a:pt x="371629" y="36830"/>
                    <a:pt x="326435" y="36830"/>
                    <a:pt x="281242" y="38100"/>
                  </a:cubicBezTo>
                  <a:cubicBezTo>
                    <a:pt x="203180" y="41910"/>
                    <a:pt x="125119" y="45720"/>
                    <a:pt x="49530" y="50800"/>
                  </a:cubicBezTo>
                  <a:cubicBezTo>
                    <a:pt x="36830" y="50800"/>
                    <a:pt x="34290" y="53340"/>
                    <a:pt x="33020" y="68153"/>
                  </a:cubicBezTo>
                  <a:cubicBezTo>
                    <a:pt x="31750" y="88704"/>
                    <a:pt x="31750" y="109255"/>
                    <a:pt x="30480" y="129807"/>
                  </a:cubicBezTo>
                  <a:cubicBezTo>
                    <a:pt x="29210" y="164059"/>
                    <a:pt x="26670" y="197170"/>
                    <a:pt x="25400" y="231422"/>
                  </a:cubicBezTo>
                  <a:cubicBezTo>
                    <a:pt x="20320" y="267958"/>
                    <a:pt x="26670" y="1160802"/>
                    <a:pt x="29210" y="1197337"/>
                  </a:cubicBezTo>
                  <a:cubicBezTo>
                    <a:pt x="29210" y="1236157"/>
                    <a:pt x="29210" y="1276118"/>
                    <a:pt x="30480" y="1314937"/>
                  </a:cubicBezTo>
                  <a:cubicBezTo>
                    <a:pt x="30480" y="1343481"/>
                    <a:pt x="33020" y="1372024"/>
                    <a:pt x="33020" y="1400568"/>
                  </a:cubicBezTo>
                  <a:cubicBezTo>
                    <a:pt x="33020" y="1431395"/>
                    <a:pt x="33020" y="1462222"/>
                    <a:pt x="31750" y="1493294"/>
                  </a:cubicBezTo>
                  <a:cubicBezTo>
                    <a:pt x="31750" y="1497104"/>
                    <a:pt x="31750" y="1499644"/>
                    <a:pt x="31750" y="1503454"/>
                  </a:cubicBezTo>
                  <a:cubicBezTo>
                    <a:pt x="31750" y="1513614"/>
                    <a:pt x="35560" y="1517424"/>
                    <a:pt x="44450" y="1517424"/>
                  </a:cubicBezTo>
                  <a:cubicBezTo>
                    <a:pt x="65546" y="1517424"/>
                    <a:pt x="94305" y="1518694"/>
                    <a:pt x="121011" y="1518694"/>
                  </a:cubicBezTo>
                  <a:cubicBezTo>
                    <a:pt x="160041" y="1518694"/>
                    <a:pt x="201126" y="1516154"/>
                    <a:pt x="240157" y="1518694"/>
                  </a:cubicBezTo>
                  <a:cubicBezTo>
                    <a:pt x="303839" y="1522504"/>
                    <a:pt x="367520" y="1525044"/>
                    <a:pt x="431202" y="1523774"/>
                  </a:cubicBezTo>
                  <a:cubicBezTo>
                    <a:pt x="472287" y="1522504"/>
                    <a:pt x="511317" y="1525044"/>
                    <a:pt x="552402" y="1525044"/>
                  </a:cubicBezTo>
                  <a:cubicBezTo>
                    <a:pt x="611976" y="1525044"/>
                    <a:pt x="671549" y="1523774"/>
                    <a:pt x="731122" y="1525044"/>
                  </a:cubicBezTo>
                  <a:cubicBezTo>
                    <a:pt x="819454" y="1526314"/>
                    <a:pt x="1789059" y="1516154"/>
                    <a:pt x="1879446" y="1518694"/>
                  </a:cubicBezTo>
                  <a:cubicBezTo>
                    <a:pt x="1918476" y="1519964"/>
                    <a:pt x="1957507" y="1521234"/>
                    <a:pt x="1994484" y="1521234"/>
                  </a:cubicBezTo>
                  <a:cubicBezTo>
                    <a:pt x="2062274" y="1523774"/>
                    <a:pt x="2128010" y="1519964"/>
                    <a:pt x="2195800" y="1523774"/>
                  </a:cubicBezTo>
                  <a:cubicBezTo>
                    <a:pt x="2251264" y="1526314"/>
                    <a:pt x="2306729" y="1526314"/>
                    <a:pt x="2362194" y="1528854"/>
                  </a:cubicBezTo>
                  <a:cubicBezTo>
                    <a:pt x="2444364" y="1532664"/>
                    <a:pt x="2526534" y="1535204"/>
                    <a:pt x="2608703" y="1536474"/>
                  </a:cubicBezTo>
                  <a:cubicBezTo>
                    <a:pt x="2639517" y="1536474"/>
                    <a:pt x="2658936" y="1535204"/>
                    <a:pt x="2679256" y="1535204"/>
                  </a:cubicBezTo>
                  <a:close/>
                </a:path>
              </a:pathLst>
            </a:custGeom>
            <a:solidFill>
              <a:srgbClr val="FFEDC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30295" y="4312920"/>
            <a:ext cx="9025137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Họ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Trần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–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chống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Nguyên</a:t>
            </a:r>
            <a:r>
              <a:rPr lang="en-US" sz="4800" dirty="0">
                <a:solidFill>
                  <a:srgbClr val="000000"/>
                </a:solidFill>
                <a:latin typeface="Roboto Condensed"/>
              </a:rPr>
              <a:t> - </a:t>
            </a:r>
            <a:r>
              <a:rPr lang="en-US" sz="4800" dirty="0" err="1">
                <a:solidFill>
                  <a:srgbClr val="000000"/>
                </a:solidFill>
                <a:latin typeface="Roboto Condensed"/>
              </a:rPr>
              <a:t>Mông</a:t>
            </a:r>
            <a:endParaRPr lang="en-US" sz="48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30295" y="5301557"/>
            <a:ext cx="7870801" cy="83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oboto Condensed"/>
              </a:rPr>
              <a:t>Bóp nát quả cam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81200" y="1070018"/>
            <a:ext cx="416251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EFFFE"/>
                </a:solidFill>
                <a:latin typeface="#9Slide05 VL Fadilla"/>
              </a:rPr>
              <a:t>Đây</a:t>
            </a:r>
            <a:r>
              <a:rPr lang="en-US" sz="8000" dirty="0">
                <a:solidFill>
                  <a:srgbClr val="FEFFFE"/>
                </a:solidFill>
                <a:latin typeface="#9Slide05 VL Fadilla"/>
              </a:rPr>
              <a:t> </a:t>
            </a:r>
            <a:r>
              <a:rPr lang="en-US" sz="8000" dirty="0" err="1">
                <a:solidFill>
                  <a:srgbClr val="FEFFFE"/>
                </a:solidFill>
                <a:latin typeface="#9Slide05 VL Fadilla"/>
              </a:rPr>
              <a:t>là</a:t>
            </a:r>
            <a:r>
              <a:rPr lang="en-US" sz="8000" dirty="0">
                <a:solidFill>
                  <a:srgbClr val="FEFFFE"/>
                </a:solidFill>
                <a:latin typeface="#9Slide05 VL Fadilla"/>
              </a:rPr>
              <a:t> ai?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DD22F-AA0E-338D-481D-2D73C3DF6881}"/>
              </a:ext>
            </a:extLst>
          </p:cNvPr>
          <p:cNvSpPr txBox="1"/>
          <p:nvPr/>
        </p:nvSpPr>
        <p:spPr>
          <a:xfrm>
            <a:off x="2096496" y="7587088"/>
            <a:ext cx="986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Trần Quốc Toản</a:t>
            </a:r>
            <a:endParaRPr lang="en-US" sz="4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90352" y="3869130"/>
            <a:ext cx="16638240" cy="208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BB7F5A"/>
                </a:solidFill>
                <a:latin typeface="#9Slide07 Crocante"/>
              </a:rPr>
              <a:t>NGHE VÀ TÓM TẮT NỘI DUNG THUYẾT TRÌNH </a:t>
            </a:r>
          </a:p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BB7F5A"/>
                </a:solidFill>
                <a:latin typeface="#9Slide07 Crocante"/>
              </a:rPr>
              <a:t>VỀ NHÂN VẬT LỊCH SỬ HOẶC TÁC PHẨM VĂN HỌC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38662"/>
            <a:ext cx="16230600" cy="119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7"/>
              </a:lnSpc>
            </a:pPr>
            <a:r>
              <a:rPr lang="en-US" sz="5600">
                <a:solidFill>
                  <a:srgbClr val="BB7F5A"/>
                </a:solidFill>
                <a:latin typeface="Fraunces Bold"/>
              </a:rPr>
              <a:t>BÀI 8: TRUYỆN LỊCH SỬ VÀ TIỂU THUYẾT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34201" y="2638645"/>
            <a:ext cx="3843188" cy="929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824D2C"/>
                </a:solidFill>
                <a:latin typeface="Roboto Bold"/>
              </a:rPr>
              <a:t>NÓI NGHE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529" y="2719614"/>
            <a:ext cx="16674942" cy="6933964"/>
            <a:chOff x="0" y="0"/>
            <a:chExt cx="3647641" cy="1516804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624781" cy="1488864"/>
            </a:xfrm>
            <a:custGeom>
              <a:avLst/>
              <a:gdLst/>
              <a:ahLst/>
              <a:cxnLst/>
              <a:rect l="l" t="t" r="r" b="b"/>
              <a:pathLst>
                <a:path w="3624781" h="1488864">
                  <a:moveTo>
                    <a:pt x="3624781" y="1488864"/>
                  </a:moveTo>
                  <a:lnTo>
                    <a:pt x="0" y="1481244"/>
                  </a:lnTo>
                  <a:lnTo>
                    <a:pt x="0" y="529604"/>
                  </a:lnTo>
                  <a:lnTo>
                    <a:pt x="17780" y="19050"/>
                  </a:lnTo>
                  <a:lnTo>
                    <a:pt x="1805452" y="0"/>
                  </a:lnTo>
                  <a:lnTo>
                    <a:pt x="3605731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653991" cy="1515534"/>
            </a:xfrm>
            <a:custGeom>
              <a:avLst/>
              <a:gdLst/>
              <a:ahLst/>
              <a:cxnLst/>
              <a:rect l="l" t="t" r="r" b="b"/>
              <a:pathLst>
                <a:path w="3653991" h="1515534">
                  <a:moveTo>
                    <a:pt x="3619701" y="21590"/>
                  </a:moveTo>
                  <a:cubicBezTo>
                    <a:pt x="3620971" y="34290"/>
                    <a:pt x="3620971" y="44450"/>
                    <a:pt x="3622241" y="54610"/>
                  </a:cubicBezTo>
                  <a:cubicBezTo>
                    <a:pt x="3624781" y="85841"/>
                    <a:pt x="3626051" y="116971"/>
                    <a:pt x="3628591" y="146988"/>
                  </a:cubicBezTo>
                  <a:cubicBezTo>
                    <a:pt x="3628591" y="190347"/>
                    <a:pt x="3641291" y="1045298"/>
                    <a:pt x="3647641" y="1088657"/>
                  </a:cubicBezTo>
                  <a:cubicBezTo>
                    <a:pt x="3653991" y="1154252"/>
                    <a:pt x="3650181" y="1220958"/>
                    <a:pt x="3650181" y="1286552"/>
                  </a:cubicBezTo>
                  <a:cubicBezTo>
                    <a:pt x="3650181" y="1344364"/>
                    <a:pt x="3651451" y="1397729"/>
                    <a:pt x="3652721" y="1454574"/>
                  </a:cubicBezTo>
                  <a:cubicBezTo>
                    <a:pt x="3652721" y="1476164"/>
                    <a:pt x="3652721" y="1490134"/>
                    <a:pt x="3652721" y="1514264"/>
                  </a:cubicBezTo>
                  <a:cubicBezTo>
                    <a:pt x="3629861" y="1514264"/>
                    <a:pt x="3609541" y="1515534"/>
                    <a:pt x="3582930" y="1514264"/>
                  </a:cubicBezTo>
                  <a:cubicBezTo>
                    <a:pt x="3400402" y="1509184"/>
                    <a:pt x="3215065" y="1515534"/>
                    <a:pt x="3032536" y="1510454"/>
                  </a:cubicBezTo>
                  <a:cubicBezTo>
                    <a:pt x="2923019" y="1506644"/>
                    <a:pt x="2816310" y="1509184"/>
                    <a:pt x="2706792" y="1506644"/>
                  </a:cubicBezTo>
                  <a:cubicBezTo>
                    <a:pt x="2656246" y="1505374"/>
                    <a:pt x="2605700" y="1504104"/>
                    <a:pt x="2555153" y="1502834"/>
                  </a:cubicBezTo>
                  <a:cubicBezTo>
                    <a:pt x="2524264" y="1502834"/>
                    <a:pt x="2496182" y="1504104"/>
                    <a:pt x="2465293" y="1504104"/>
                  </a:cubicBezTo>
                  <a:cubicBezTo>
                    <a:pt x="2386665" y="1502834"/>
                    <a:pt x="2170439" y="1504104"/>
                    <a:pt x="2091811" y="1502834"/>
                  </a:cubicBezTo>
                  <a:cubicBezTo>
                    <a:pt x="2035648" y="1501564"/>
                    <a:pt x="912395" y="1510454"/>
                    <a:pt x="856232" y="1509184"/>
                  </a:cubicBezTo>
                  <a:cubicBezTo>
                    <a:pt x="842191" y="1509184"/>
                    <a:pt x="825342" y="1510454"/>
                    <a:pt x="811302" y="1510454"/>
                  </a:cubicBezTo>
                  <a:cubicBezTo>
                    <a:pt x="777604" y="1510454"/>
                    <a:pt x="746715" y="1511724"/>
                    <a:pt x="713017" y="1511724"/>
                  </a:cubicBezTo>
                  <a:cubicBezTo>
                    <a:pt x="628773" y="1511724"/>
                    <a:pt x="547337" y="1510454"/>
                    <a:pt x="463093" y="1509184"/>
                  </a:cubicBezTo>
                  <a:cubicBezTo>
                    <a:pt x="412547" y="1507914"/>
                    <a:pt x="362000" y="1506644"/>
                    <a:pt x="314262" y="1505374"/>
                  </a:cubicBezTo>
                  <a:cubicBezTo>
                    <a:pt x="224402" y="1504104"/>
                    <a:pt x="134541" y="1502834"/>
                    <a:pt x="48260" y="1502834"/>
                  </a:cubicBezTo>
                  <a:cubicBezTo>
                    <a:pt x="38100" y="1502834"/>
                    <a:pt x="29210" y="1502834"/>
                    <a:pt x="19050" y="1501564"/>
                  </a:cubicBezTo>
                  <a:cubicBezTo>
                    <a:pt x="10160" y="1500294"/>
                    <a:pt x="5080" y="1493944"/>
                    <a:pt x="7620" y="1485054"/>
                  </a:cubicBezTo>
                  <a:cubicBezTo>
                    <a:pt x="16510" y="1453318"/>
                    <a:pt x="12700" y="1425524"/>
                    <a:pt x="11430" y="1396618"/>
                  </a:cubicBezTo>
                  <a:cubicBezTo>
                    <a:pt x="10160" y="1337694"/>
                    <a:pt x="6350" y="1279882"/>
                    <a:pt x="7620" y="1220958"/>
                  </a:cubicBezTo>
                  <a:cubicBezTo>
                    <a:pt x="5080" y="1147581"/>
                    <a:pt x="0" y="239265"/>
                    <a:pt x="7620" y="164777"/>
                  </a:cubicBezTo>
                  <a:cubicBezTo>
                    <a:pt x="8890" y="150324"/>
                    <a:pt x="7620" y="134759"/>
                    <a:pt x="8890" y="120306"/>
                  </a:cubicBezTo>
                  <a:cubicBezTo>
                    <a:pt x="10160" y="96959"/>
                    <a:pt x="12700" y="713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338" y="30480"/>
                    <a:pt x="109268" y="29210"/>
                  </a:cubicBezTo>
                  <a:cubicBezTo>
                    <a:pt x="185088" y="25400"/>
                    <a:pt x="260908" y="22860"/>
                    <a:pt x="339535" y="20320"/>
                  </a:cubicBezTo>
                  <a:cubicBezTo>
                    <a:pt x="392890" y="17780"/>
                    <a:pt x="446244" y="16510"/>
                    <a:pt x="496791" y="13970"/>
                  </a:cubicBezTo>
                  <a:cubicBezTo>
                    <a:pt x="547337" y="11430"/>
                    <a:pt x="600692" y="8890"/>
                    <a:pt x="651238" y="8890"/>
                  </a:cubicBezTo>
                  <a:cubicBezTo>
                    <a:pt x="707401" y="7620"/>
                    <a:pt x="763564" y="10160"/>
                    <a:pt x="819726" y="8890"/>
                  </a:cubicBezTo>
                  <a:cubicBezTo>
                    <a:pt x="889930" y="8890"/>
                    <a:pt x="2162014" y="6350"/>
                    <a:pt x="2232218" y="5080"/>
                  </a:cubicBezTo>
                  <a:cubicBezTo>
                    <a:pt x="2299613" y="3810"/>
                    <a:pt x="2367008" y="2540"/>
                    <a:pt x="2437211" y="2540"/>
                  </a:cubicBezTo>
                  <a:cubicBezTo>
                    <a:pt x="2552345" y="1270"/>
                    <a:pt x="2664670" y="0"/>
                    <a:pt x="2779804" y="0"/>
                  </a:cubicBezTo>
                  <a:cubicBezTo>
                    <a:pt x="2827542" y="0"/>
                    <a:pt x="2878088" y="2540"/>
                    <a:pt x="2925827" y="2540"/>
                  </a:cubicBezTo>
                  <a:cubicBezTo>
                    <a:pt x="3057809" y="3810"/>
                    <a:pt x="3192599" y="5080"/>
                    <a:pt x="3324582" y="7620"/>
                  </a:cubicBezTo>
                  <a:cubicBezTo>
                    <a:pt x="3394785" y="8890"/>
                    <a:pt x="3464989" y="12700"/>
                    <a:pt x="3535192" y="16510"/>
                  </a:cubicBezTo>
                  <a:cubicBezTo>
                    <a:pt x="3552041" y="16510"/>
                    <a:pt x="3568890" y="16510"/>
                    <a:pt x="3582930" y="16510"/>
                  </a:cubicBezTo>
                  <a:cubicBezTo>
                    <a:pt x="3600651" y="17780"/>
                    <a:pt x="3609541" y="20320"/>
                    <a:pt x="3619701" y="21590"/>
                  </a:cubicBezTo>
                  <a:close/>
                  <a:moveTo>
                    <a:pt x="3629861" y="1497754"/>
                  </a:moveTo>
                  <a:cubicBezTo>
                    <a:pt x="3631131" y="1481244"/>
                    <a:pt x="3632401" y="1468544"/>
                    <a:pt x="3632401" y="1455844"/>
                  </a:cubicBezTo>
                  <a:cubicBezTo>
                    <a:pt x="3631131" y="1392171"/>
                    <a:pt x="3629861" y="1333247"/>
                    <a:pt x="3629861" y="1269876"/>
                  </a:cubicBezTo>
                  <a:cubicBezTo>
                    <a:pt x="3629861" y="1240970"/>
                    <a:pt x="3632401" y="1212064"/>
                    <a:pt x="3631131" y="1183158"/>
                  </a:cubicBezTo>
                  <a:cubicBezTo>
                    <a:pt x="3631131" y="1156475"/>
                    <a:pt x="3629861" y="1128681"/>
                    <a:pt x="3628591" y="1101999"/>
                  </a:cubicBezTo>
                  <a:cubicBezTo>
                    <a:pt x="3623511" y="1060863"/>
                    <a:pt x="3612081" y="209247"/>
                    <a:pt x="3612081" y="168112"/>
                  </a:cubicBezTo>
                  <a:cubicBezTo>
                    <a:pt x="3609541" y="133647"/>
                    <a:pt x="3607001" y="98071"/>
                    <a:pt x="3604461" y="63500"/>
                  </a:cubicBezTo>
                  <a:cubicBezTo>
                    <a:pt x="3603191" y="44450"/>
                    <a:pt x="3601921" y="43180"/>
                    <a:pt x="3574506" y="41910"/>
                  </a:cubicBezTo>
                  <a:cubicBezTo>
                    <a:pt x="3566081" y="41910"/>
                    <a:pt x="3560465" y="41910"/>
                    <a:pt x="3552041" y="40640"/>
                  </a:cubicBezTo>
                  <a:cubicBezTo>
                    <a:pt x="3481838" y="36830"/>
                    <a:pt x="3408826" y="31750"/>
                    <a:pt x="3338622" y="30480"/>
                  </a:cubicBezTo>
                  <a:cubicBezTo>
                    <a:pt x="3167326" y="26670"/>
                    <a:pt x="2993222" y="25400"/>
                    <a:pt x="2821926" y="22860"/>
                  </a:cubicBezTo>
                  <a:cubicBezTo>
                    <a:pt x="2796653" y="22860"/>
                    <a:pt x="2768571" y="22860"/>
                    <a:pt x="2743298" y="22860"/>
                  </a:cubicBezTo>
                  <a:cubicBezTo>
                    <a:pt x="2701176" y="22860"/>
                    <a:pt x="2659054" y="22860"/>
                    <a:pt x="2619740" y="22860"/>
                  </a:cubicBezTo>
                  <a:cubicBezTo>
                    <a:pt x="2529880" y="22860"/>
                    <a:pt x="2440020" y="22860"/>
                    <a:pt x="2352968" y="24130"/>
                  </a:cubicBezTo>
                  <a:cubicBezTo>
                    <a:pt x="2277148" y="25400"/>
                    <a:pt x="999447" y="29210"/>
                    <a:pt x="923627" y="29210"/>
                  </a:cubicBezTo>
                  <a:cubicBezTo>
                    <a:pt x="800069" y="29210"/>
                    <a:pt x="676511" y="26670"/>
                    <a:pt x="552954" y="33020"/>
                  </a:cubicBezTo>
                  <a:cubicBezTo>
                    <a:pt x="488366" y="36830"/>
                    <a:pt x="426587" y="36830"/>
                    <a:pt x="364808" y="38100"/>
                  </a:cubicBezTo>
                  <a:cubicBezTo>
                    <a:pt x="258099" y="41910"/>
                    <a:pt x="151390" y="45720"/>
                    <a:pt x="49530" y="50800"/>
                  </a:cubicBezTo>
                  <a:cubicBezTo>
                    <a:pt x="36830" y="50800"/>
                    <a:pt x="34290" y="53340"/>
                    <a:pt x="33020" y="68053"/>
                  </a:cubicBezTo>
                  <a:cubicBezTo>
                    <a:pt x="31750" y="88065"/>
                    <a:pt x="31750" y="108076"/>
                    <a:pt x="30480" y="128088"/>
                  </a:cubicBezTo>
                  <a:cubicBezTo>
                    <a:pt x="29210" y="161441"/>
                    <a:pt x="26670" y="193683"/>
                    <a:pt x="25400" y="227036"/>
                  </a:cubicBezTo>
                  <a:cubicBezTo>
                    <a:pt x="20320" y="262612"/>
                    <a:pt x="26670" y="1132016"/>
                    <a:pt x="29210" y="1167593"/>
                  </a:cubicBezTo>
                  <a:cubicBezTo>
                    <a:pt x="29210" y="1205393"/>
                    <a:pt x="29210" y="1244305"/>
                    <a:pt x="30480" y="1282105"/>
                  </a:cubicBezTo>
                  <a:cubicBezTo>
                    <a:pt x="30480" y="1309900"/>
                    <a:pt x="33020" y="1337694"/>
                    <a:pt x="33020" y="1365488"/>
                  </a:cubicBezTo>
                  <a:cubicBezTo>
                    <a:pt x="33020" y="1395506"/>
                    <a:pt x="33020" y="1425524"/>
                    <a:pt x="31750" y="1455844"/>
                  </a:cubicBezTo>
                  <a:cubicBezTo>
                    <a:pt x="31750" y="1459654"/>
                    <a:pt x="31750" y="1462194"/>
                    <a:pt x="31750" y="1466004"/>
                  </a:cubicBezTo>
                  <a:cubicBezTo>
                    <a:pt x="31750" y="1476164"/>
                    <a:pt x="35560" y="1479974"/>
                    <a:pt x="44450" y="1479974"/>
                  </a:cubicBezTo>
                  <a:cubicBezTo>
                    <a:pt x="69954" y="1479974"/>
                    <a:pt x="109268" y="1481244"/>
                    <a:pt x="145774" y="1481244"/>
                  </a:cubicBezTo>
                  <a:cubicBezTo>
                    <a:pt x="199129" y="1481244"/>
                    <a:pt x="255291" y="1478704"/>
                    <a:pt x="308646" y="1481244"/>
                  </a:cubicBezTo>
                  <a:cubicBezTo>
                    <a:pt x="395698" y="1485054"/>
                    <a:pt x="482750" y="1487594"/>
                    <a:pt x="569802" y="1486324"/>
                  </a:cubicBezTo>
                  <a:cubicBezTo>
                    <a:pt x="625965" y="1485054"/>
                    <a:pt x="679319" y="1487594"/>
                    <a:pt x="735482" y="1487594"/>
                  </a:cubicBezTo>
                  <a:cubicBezTo>
                    <a:pt x="816918" y="1487594"/>
                    <a:pt x="898354" y="1486324"/>
                    <a:pt x="979790" y="1487594"/>
                  </a:cubicBezTo>
                  <a:cubicBezTo>
                    <a:pt x="1100540" y="1488864"/>
                    <a:pt x="2425979" y="1478704"/>
                    <a:pt x="2549537" y="1481244"/>
                  </a:cubicBezTo>
                  <a:cubicBezTo>
                    <a:pt x="2602891" y="1482514"/>
                    <a:pt x="2656246" y="1483784"/>
                    <a:pt x="2706792" y="1483784"/>
                  </a:cubicBezTo>
                  <a:cubicBezTo>
                    <a:pt x="2799461" y="1486324"/>
                    <a:pt x="2889321" y="1482514"/>
                    <a:pt x="2981990" y="1486324"/>
                  </a:cubicBezTo>
                  <a:cubicBezTo>
                    <a:pt x="3057809" y="1488864"/>
                    <a:pt x="3133629" y="1488864"/>
                    <a:pt x="3209448" y="1491404"/>
                  </a:cubicBezTo>
                  <a:cubicBezTo>
                    <a:pt x="3321774" y="1495214"/>
                    <a:pt x="3434099" y="1497754"/>
                    <a:pt x="3546424" y="1499024"/>
                  </a:cubicBezTo>
                  <a:cubicBezTo>
                    <a:pt x="3588547" y="1499024"/>
                    <a:pt x="3609541" y="1497754"/>
                    <a:pt x="3629861" y="1497754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3114" y="273602"/>
            <a:ext cx="16342640" cy="219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393E61"/>
                </a:solidFill>
                <a:latin typeface="Fraunces Bold"/>
              </a:rPr>
              <a:t>I. QUAN SÁT MẪU VÀ TÌM HIỂU CÁCH THỨC THỰC HIỆN NGHE VÀ TÓM TẮT NỘI DUNG THUYẾT TRÌNH VỀ MỘT NHÂN VẬT LỊCH SỬ HOẶC TÁC PHẨM VĂN HỌC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776" y="3062036"/>
            <a:ext cx="7569658" cy="562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393E61"/>
                </a:solidFill>
                <a:latin typeface="Roboto Condensed"/>
              </a:rPr>
              <a:t>Học sinh xem video từ phút 3p06 đến hết và trả lời câu hỏi sau và thực hiện kĩ thuật: </a:t>
            </a:r>
            <a:r>
              <a:rPr lang="en-US" sz="4000">
                <a:solidFill>
                  <a:srgbClr val="393E61"/>
                </a:solidFill>
                <a:latin typeface="Roboto Condensed Bold"/>
              </a:rPr>
              <a:t>THINK-PAIR-SHARE: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393E61"/>
                </a:solidFill>
                <a:latin typeface="Roboto Condensed"/>
              </a:rPr>
              <a:t>(?) Theo em, để nghe và tóm tắt nội dung thuyết trình về một nhân vật lịch sử hoặc tác phẩm văn học?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393E61"/>
                </a:solidFill>
                <a:latin typeface="Roboto Condensed"/>
              </a:rPr>
              <a:t>(?) Ta cần chuẩn bị học cụ gì cho việc lắng nghe và ghi chép?</a:t>
            </a:r>
          </a:p>
        </p:txBody>
      </p:sp>
      <p:sp>
        <p:nvSpPr>
          <p:cNvPr id="9" name="Freeform 9"/>
          <p:cNvSpPr/>
          <p:nvPr/>
        </p:nvSpPr>
        <p:spPr>
          <a:xfrm>
            <a:off x="9679346" y="2665740"/>
            <a:ext cx="8294426" cy="8022972"/>
          </a:xfrm>
          <a:custGeom>
            <a:avLst/>
            <a:gdLst/>
            <a:ahLst/>
            <a:cxnLst/>
            <a:rect l="l" t="t" r="r" b="b"/>
            <a:pathLst>
              <a:path w="8294426" h="8022972">
                <a:moveTo>
                  <a:pt x="0" y="0"/>
                </a:moveTo>
                <a:lnTo>
                  <a:pt x="8294426" y="0"/>
                </a:lnTo>
                <a:lnTo>
                  <a:pt x="8294426" y="8022971"/>
                </a:lnTo>
                <a:lnTo>
                  <a:pt x="0" y="8022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316689" y="3458109"/>
            <a:ext cx="6304219" cy="43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>
                <a:solidFill>
                  <a:srgbClr val="393E61"/>
                </a:solidFill>
                <a:latin typeface="Roboto Condensed Bold"/>
              </a:rPr>
              <a:t>THINK (3 phút): </a:t>
            </a:r>
            <a:r>
              <a:rPr lang="en-US" sz="4000">
                <a:solidFill>
                  <a:srgbClr val="22170B"/>
                </a:solidFill>
                <a:latin typeface="Roboto Condensed"/>
              </a:rPr>
              <a:t>cá nhân HS suy nghĩ, trả lời</a:t>
            </a:r>
          </a:p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>
                <a:solidFill>
                  <a:srgbClr val="393E61"/>
                </a:solidFill>
                <a:latin typeface="Roboto Condensed Bold"/>
              </a:rPr>
              <a:t>PAIR ( 3 phút): </a:t>
            </a:r>
            <a:r>
              <a:rPr lang="en-US" sz="4000">
                <a:solidFill>
                  <a:srgbClr val="22170B"/>
                </a:solidFill>
                <a:latin typeface="Roboto Condensed"/>
              </a:rPr>
              <a:t>HS trao đổi cặp đôi với bạn bên cạnh</a:t>
            </a:r>
          </a:p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>
                <a:solidFill>
                  <a:srgbClr val="393E61"/>
                </a:solidFill>
                <a:latin typeface="Roboto Condensed Bold"/>
              </a:rPr>
              <a:t>SHARE (3 phút):</a:t>
            </a:r>
            <a:r>
              <a:rPr lang="en-US" sz="4000">
                <a:solidFill>
                  <a:srgbClr val="568278"/>
                </a:solidFill>
                <a:latin typeface="Roboto Condensed Bold"/>
              </a:rPr>
              <a:t> </a:t>
            </a:r>
            <a:r>
              <a:rPr lang="en-US" sz="4000">
                <a:solidFill>
                  <a:srgbClr val="22170B"/>
                </a:solidFill>
                <a:latin typeface="Roboto Condensed"/>
              </a:rPr>
              <a:t>HS chia sẻ toàn lớp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37364" y="7916835"/>
            <a:ext cx="6378390" cy="134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72"/>
              </a:lnSpc>
            </a:pPr>
            <a:r>
              <a:rPr lang="en-US" sz="3800">
                <a:solidFill>
                  <a:srgbClr val="22170B"/>
                </a:solidFill>
                <a:latin typeface="Roboto Condensed"/>
              </a:rPr>
              <a:t>Thời gian suy nghĩ, thảo luận, chia sẻ: 9 phút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85850"/>
            <a:ext cx="16230600" cy="8115300"/>
            <a:chOff x="0" y="0"/>
            <a:chExt cx="21640800" cy="1082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82040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348263"/>
            <a:ext cx="529039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028700" y="4776234"/>
            <a:ext cx="16230600" cy="4673480"/>
            <a:chOff x="0" y="0"/>
            <a:chExt cx="3550441" cy="1022323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3527581" cy="994383"/>
            </a:xfrm>
            <a:custGeom>
              <a:avLst/>
              <a:gdLst/>
              <a:ahLst/>
              <a:cxnLst/>
              <a:rect l="l" t="t" r="r" b="b"/>
              <a:pathLst>
                <a:path w="3527581" h="994383">
                  <a:moveTo>
                    <a:pt x="3527581" y="994383"/>
                  </a:moveTo>
                  <a:lnTo>
                    <a:pt x="0" y="986763"/>
                  </a:lnTo>
                  <a:lnTo>
                    <a:pt x="0" y="358105"/>
                  </a:lnTo>
                  <a:lnTo>
                    <a:pt x="17780" y="19050"/>
                  </a:lnTo>
                  <a:lnTo>
                    <a:pt x="1756977" y="0"/>
                  </a:lnTo>
                  <a:lnTo>
                    <a:pt x="3508531" y="5080"/>
                  </a:ln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3556791" cy="1021053"/>
            </a:xfrm>
            <a:custGeom>
              <a:avLst/>
              <a:gdLst/>
              <a:ahLst/>
              <a:cxnLst/>
              <a:rect l="l" t="t" r="r" b="b"/>
              <a:pathLst>
                <a:path w="3556791" h="1021053">
                  <a:moveTo>
                    <a:pt x="3522501" y="21590"/>
                  </a:moveTo>
                  <a:cubicBezTo>
                    <a:pt x="3523772" y="34290"/>
                    <a:pt x="3523772" y="44450"/>
                    <a:pt x="3525041" y="54610"/>
                  </a:cubicBezTo>
                  <a:cubicBezTo>
                    <a:pt x="3527581" y="78190"/>
                    <a:pt x="3528851" y="98238"/>
                    <a:pt x="3531391" y="117570"/>
                  </a:cubicBezTo>
                  <a:cubicBezTo>
                    <a:pt x="3531391" y="145494"/>
                    <a:pt x="3544091" y="696100"/>
                    <a:pt x="3550441" y="724024"/>
                  </a:cubicBezTo>
                  <a:cubicBezTo>
                    <a:pt x="3556791" y="766268"/>
                    <a:pt x="3552981" y="809228"/>
                    <a:pt x="3552981" y="851472"/>
                  </a:cubicBezTo>
                  <a:cubicBezTo>
                    <a:pt x="3552981" y="888705"/>
                    <a:pt x="3554251" y="923073"/>
                    <a:pt x="3555522" y="960093"/>
                  </a:cubicBezTo>
                  <a:cubicBezTo>
                    <a:pt x="3555522" y="981683"/>
                    <a:pt x="3555522" y="995653"/>
                    <a:pt x="3555522" y="1019783"/>
                  </a:cubicBezTo>
                  <a:cubicBezTo>
                    <a:pt x="3532661" y="1019783"/>
                    <a:pt x="3512341" y="1021053"/>
                    <a:pt x="3486046" y="1019783"/>
                  </a:cubicBezTo>
                  <a:cubicBezTo>
                    <a:pt x="3308528" y="1014703"/>
                    <a:pt x="3128278" y="1021053"/>
                    <a:pt x="2950760" y="1015973"/>
                  </a:cubicBezTo>
                  <a:cubicBezTo>
                    <a:pt x="2844249" y="1012163"/>
                    <a:pt x="2740470" y="1014703"/>
                    <a:pt x="2633959" y="1012163"/>
                  </a:cubicBezTo>
                  <a:cubicBezTo>
                    <a:pt x="2584800" y="1010893"/>
                    <a:pt x="2535641" y="1009623"/>
                    <a:pt x="2486482" y="1008353"/>
                  </a:cubicBezTo>
                  <a:cubicBezTo>
                    <a:pt x="2456440" y="1008353"/>
                    <a:pt x="2429130" y="1009623"/>
                    <a:pt x="2399088" y="1009623"/>
                  </a:cubicBezTo>
                  <a:cubicBezTo>
                    <a:pt x="2322619" y="1008353"/>
                    <a:pt x="2112328" y="1009623"/>
                    <a:pt x="2035859" y="1008353"/>
                  </a:cubicBezTo>
                  <a:cubicBezTo>
                    <a:pt x="1981238" y="1007083"/>
                    <a:pt x="888818" y="1015973"/>
                    <a:pt x="834197" y="1014703"/>
                  </a:cubicBezTo>
                  <a:cubicBezTo>
                    <a:pt x="820542" y="1014703"/>
                    <a:pt x="804156" y="1015973"/>
                    <a:pt x="790500" y="1015973"/>
                  </a:cubicBezTo>
                  <a:cubicBezTo>
                    <a:pt x="757728" y="1015973"/>
                    <a:pt x="727686" y="1017243"/>
                    <a:pt x="694914" y="1017243"/>
                  </a:cubicBezTo>
                  <a:cubicBezTo>
                    <a:pt x="612982" y="1017243"/>
                    <a:pt x="533782" y="1015973"/>
                    <a:pt x="451850" y="1014703"/>
                  </a:cubicBezTo>
                  <a:cubicBezTo>
                    <a:pt x="402692" y="1013433"/>
                    <a:pt x="353533" y="1012163"/>
                    <a:pt x="307105" y="1010893"/>
                  </a:cubicBezTo>
                  <a:cubicBezTo>
                    <a:pt x="219711" y="1009623"/>
                    <a:pt x="132318" y="1008353"/>
                    <a:pt x="48260" y="1008353"/>
                  </a:cubicBezTo>
                  <a:cubicBezTo>
                    <a:pt x="38100" y="1008353"/>
                    <a:pt x="29210" y="1008353"/>
                    <a:pt x="19050" y="1007083"/>
                  </a:cubicBezTo>
                  <a:cubicBezTo>
                    <a:pt x="10160" y="1005813"/>
                    <a:pt x="5080" y="999463"/>
                    <a:pt x="7620" y="990573"/>
                  </a:cubicBezTo>
                  <a:cubicBezTo>
                    <a:pt x="16510" y="958873"/>
                    <a:pt x="12700" y="940973"/>
                    <a:pt x="11430" y="922357"/>
                  </a:cubicBezTo>
                  <a:cubicBezTo>
                    <a:pt x="10160" y="884409"/>
                    <a:pt x="6350" y="847176"/>
                    <a:pt x="7620" y="809228"/>
                  </a:cubicBezTo>
                  <a:cubicBezTo>
                    <a:pt x="5080" y="761972"/>
                    <a:pt x="0" y="176998"/>
                    <a:pt x="7620" y="129026"/>
                  </a:cubicBezTo>
                  <a:cubicBezTo>
                    <a:pt x="8890" y="119718"/>
                    <a:pt x="7620" y="109694"/>
                    <a:pt x="8890" y="100386"/>
                  </a:cubicBezTo>
                  <a:cubicBezTo>
                    <a:pt x="10160" y="85350"/>
                    <a:pt x="12700" y="688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42" y="30480"/>
                    <a:pt x="107738" y="29210"/>
                  </a:cubicBezTo>
                  <a:cubicBezTo>
                    <a:pt x="181477" y="25400"/>
                    <a:pt x="255215" y="22860"/>
                    <a:pt x="331684" y="20320"/>
                  </a:cubicBezTo>
                  <a:cubicBezTo>
                    <a:pt x="383574" y="17780"/>
                    <a:pt x="435464" y="16510"/>
                    <a:pt x="484623" y="13970"/>
                  </a:cubicBezTo>
                  <a:cubicBezTo>
                    <a:pt x="533782" y="11430"/>
                    <a:pt x="585672" y="8890"/>
                    <a:pt x="634831" y="8890"/>
                  </a:cubicBezTo>
                  <a:cubicBezTo>
                    <a:pt x="689452" y="7620"/>
                    <a:pt x="744073" y="10160"/>
                    <a:pt x="798694" y="8890"/>
                  </a:cubicBezTo>
                  <a:cubicBezTo>
                    <a:pt x="866970" y="8890"/>
                    <a:pt x="2104135" y="6350"/>
                    <a:pt x="2172411" y="5080"/>
                  </a:cubicBezTo>
                  <a:cubicBezTo>
                    <a:pt x="2237956" y="3810"/>
                    <a:pt x="2303502" y="2540"/>
                    <a:pt x="2371778" y="2540"/>
                  </a:cubicBezTo>
                  <a:cubicBezTo>
                    <a:pt x="2483751" y="1270"/>
                    <a:pt x="2592993" y="0"/>
                    <a:pt x="2704966" y="0"/>
                  </a:cubicBezTo>
                  <a:cubicBezTo>
                    <a:pt x="2751394" y="0"/>
                    <a:pt x="2800552" y="2540"/>
                    <a:pt x="2846980" y="2540"/>
                  </a:cubicBezTo>
                  <a:cubicBezTo>
                    <a:pt x="2975340" y="3810"/>
                    <a:pt x="3106430" y="5080"/>
                    <a:pt x="3234789" y="7620"/>
                  </a:cubicBezTo>
                  <a:cubicBezTo>
                    <a:pt x="3303066" y="8890"/>
                    <a:pt x="3371342" y="12700"/>
                    <a:pt x="3439618" y="16510"/>
                  </a:cubicBezTo>
                  <a:cubicBezTo>
                    <a:pt x="3456004" y="16510"/>
                    <a:pt x="3472391" y="16510"/>
                    <a:pt x="3486046" y="16510"/>
                  </a:cubicBezTo>
                  <a:cubicBezTo>
                    <a:pt x="3503451" y="17780"/>
                    <a:pt x="3512341" y="20320"/>
                    <a:pt x="3522501" y="21590"/>
                  </a:cubicBezTo>
                  <a:close/>
                  <a:moveTo>
                    <a:pt x="3532661" y="1003273"/>
                  </a:moveTo>
                  <a:cubicBezTo>
                    <a:pt x="3533931" y="986763"/>
                    <a:pt x="3535201" y="974063"/>
                    <a:pt x="3535201" y="961363"/>
                  </a:cubicBezTo>
                  <a:cubicBezTo>
                    <a:pt x="3533931" y="919493"/>
                    <a:pt x="3532661" y="881545"/>
                    <a:pt x="3532661" y="840733"/>
                  </a:cubicBezTo>
                  <a:cubicBezTo>
                    <a:pt x="3532661" y="822116"/>
                    <a:pt x="3535201" y="803500"/>
                    <a:pt x="3533931" y="784884"/>
                  </a:cubicBezTo>
                  <a:cubicBezTo>
                    <a:pt x="3533931" y="767700"/>
                    <a:pt x="3532661" y="749800"/>
                    <a:pt x="3531391" y="732616"/>
                  </a:cubicBezTo>
                  <a:cubicBezTo>
                    <a:pt x="3526311" y="706124"/>
                    <a:pt x="3514881" y="157666"/>
                    <a:pt x="3514881" y="131174"/>
                  </a:cubicBezTo>
                  <a:cubicBezTo>
                    <a:pt x="3512341" y="108978"/>
                    <a:pt x="3509801" y="86066"/>
                    <a:pt x="3507261" y="63500"/>
                  </a:cubicBezTo>
                  <a:cubicBezTo>
                    <a:pt x="3505991" y="44450"/>
                    <a:pt x="3504722" y="43180"/>
                    <a:pt x="3477853" y="41910"/>
                  </a:cubicBezTo>
                  <a:cubicBezTo>
                    <a:pt x="3469659" y="41910"/>
                    <a:pt x="3464198" y="41910"/>
                    <a:pt x="3456004" y="40640"/>
                  </a:cubicBezTo>
                  <a:cubicBezTo>
                    <a:pt x="3387728" y="36830"/>
                    <a:pt x="3316721" y="31750"/>
                    <a:pt x="3248445" y="30480"/>
                  </a:cubicBezTo>
                  <a:cubicBezTo>
                    <a:pt x="3081851" y="26670"/>
                    <a:pt x="2912526" y="25400"/>
                    <a:pt x="2745932" y="22860"/>
                  </a:cubicBezTo>
                  <a:cubicBezTo>
                    <a:pt x="2721352" y="22860"/>
                    <a:pt x="2694042" y="22860"/>
                    <a:pt x="2669462" y="22860"/>
                  </a:cubicBezTo>
                  <a:cubicBezTo>
                    <a:pt x="2628496" y="22860"/>
                    <a:pt x="2587531" y="22860"/>
                    <a:pt x="2549296" y="22860"/>
                  </a:cubicBezTo>
                  <a:cubicBezTo>
                    <a:pt x="2461903" y="22860"/>
                    <a:pt x="2374509" y="22860"/>
                    <a:pt x="2289846" y="24130"/>
                  </a:cubicBezTo>
                  <a:cubicBezTo>
                    <a:pt x="2216108" y="25400"/>
                    <a:pt x="973481" y="29210"/>
                    <a:pt x="899743" y="29210"/>
                  </a:cubicBezTo>
                  <a:cubicBezTo>
                    <a:pt x="779576" y="29210"/>
                    <a:pt x="659410" y="26670"/>
                    <a:pt x="539244" y="33020"/>
                  </a:cubicBezTo>
                  <a:cubicBezTo>
                    <a:pt x="476430" y="36830"/>
                    <a:pt x="416347" y="36830"/>
                    <a:pt x="356264" y="38100"/>
                  </a:cubicBezTo>
                  <a:cubicBezTo>
                    <a:pt x="252484" y="41910"/>
                    <a:pt x="148704" y="45720"/>
                    <a:pt x="49530" y="50800"/>
                  </a:cubicBezTo>
                  <a:cubicBezTo>
                    <a:pt x="36830" y="50800"/>
                    <a:pt x="34290" y="53340"/>
                    <a:pt x="33020" y="66734"/>
                  </a:cubicBezTo>
                  <a:cubicBezTo>
                    <a:pt x="31750" y="79622"/>
                    <a:pt x="31750" y="92510"/>
                    <a:pt x="30480" y="105398"/>
                  </a:cubicBezTo>
                  <a:cubicBezTo>
                    <a:pt x="29210" y="126878"/>
                    <a:pt x="26670" y="147642"/>
                    <a:pt x="25400" y="169122"/>
                  </a:cubicBezTo>
                  <a:cubicBezTo>
                    <a:pt x="20320" y="192034"/>
                    <a:pt x="26670" y="751948"/>
                    <a:pt x="29210" y="774860"/>
                  </a:cubicBezTo>
                  <a:cubicBezTo>
                    <a:pt x="29210" y="799204"/>
                    <a:pt x="29210" y="824264"/>
                    <a:pt x="30480" y="848608"/>
                  </a:cubicBezTo>
                  <a:cubicBezTo>
                    <a:pt x="30480" y="866509"/>
                    <a:pt x="33020" y="884409"/>
                    <a:pt x="33020" y="902309"/>
                  </a:cubicBezTo>
                  <a:cubicBezTo>
                    <a:pt x="33020" y="921641"/>
                    <a:pt x="33020" y="940973"/>
                    <a:pt x="31750" y="961363"/>
                  </a:cubicBezTo>
                  <a:cubicBezTo>
                    <a:pt x="31750" y="965173"/>
                    <a:pt x="31750" y="967713"/>
                    <a:pt x="31750" y="971523"/>
                  </a:cubicBezTo>
                  <a:cubicBezTo>
                    <a:pt x="31750" y="981683"/>
                    <a:pt x="35560" y="985493"/>
                    <a:pt x="44450" y="985493"/>
                  </a:cubicBezTo>
                  <a:cubicBezTo>
                    <a:pt x="69504" y="985493"/>
                    <a:pt x="107738" y="986763"/>
                    <a:pt x="143242" y="986763"/>
                  </a:cubicBezTo>
                  <a:cubicBezTo>
                    <a:pt x="195132" y="986763"/>
                    <a:pt x="249753" y="984223"/>
                    <a:pt x="301643" y="986763"/>
                  </a:cubicBezTo>
                  <a:cubicBezTo>
                    <a:pt x="386305" y="990573"/>
                    <a:pt x="470968" y="993113"/>
                    <a:pt x="555630" y="991843"/>
                  </a:cubicBezTo>
                  <a:cubicBezTo>
                    <a:pt x="610251" y="990573"/>
                    <a:pt x="662141" y="993113"/>
                    <a:pt x="716762" y="993113"/>
                  </a:cubicBezTo>
                  <a:cubicBezTo>
                    <a:pt x="795963" y="993113"/>
                    <a:pt x="875163" y="991843"/>
                    <a:pt x="954364" y="993113"/>
                  </a:cubicBezTo>
                  <a:cubicBezTo>
                    <a:pt x="1071799" y="994383"/>
                    <a:pt x="2360854" y="984223"/>
                    <a:pt x="2481020" y="986763"/>
                  </a:cubicBezTo>
                  <a:cubicBezTo>
                    <a:pt x="2532910" y="988033"/>
                    <a:pt x="2584800" y="989303"/>
                    <a:pt x="2633959" y="989303"/>
                  </a:cubicBezTo>
                  <a:cubicBezTo>
                    <a:pt x="2724083" y="991843"/>
                    <a:pt x="2811477" y="988033"/>
                    <a:pt x="2901601" y="991843"/>
                  </a:cubicBezTo>
                  <a:cubicBezTo>
                    <a:pt x="2975340" y="994383"/>
                    <a:pt x="3049078" y="994383"/>
                    <a:pt x="3122816" y="996923"/>
                  </a:cubicBezTo>
                  <a:cubicBezTo>
                    <a:pt x="3232058" y="1000733"/>
                    <a:pt x="3341300" y="1003273"/>
                    <a:pt x="3450542" y="1004543"/>
                  </a:cubicBezTo>
                  <a:cubicBezTo>
                    <a:pt x="3491508" y="1004543"/>
                    <a:pt x="3512341" y="1003273"/>
                    <a:pt x="3532661" y="1003273"/>
                  </a:cubicBezTo>
                  <a:close/>
                </a:path>
              </a:pathLst>
            </a:custGeom>
            <a:solidFill>
              <a:srgbClr val="FFD3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72680" y="952500"/>
            <a:ext cx="16342640" cy="219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393E61"/>
                </a:solidFill>
                <a:latin typeface="Fraunces Bold"/>
              </a:rPr>
              <a:t>I. QUAN SÁT MẪU VÀ TÌM HIỂU CÁCH THỨC THỰC HIỆN NGHE VÀ TÓM TẮT NỘI DUNG THUYẾT TRÌNH VỀ MỘT NHÂN VẬT LỊCH SỬ HOẶC TÁC PHẨM VĂN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19703"/>
            <a:ext cx="16839951" cy="97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1"/>
              </a:lnSpc>
            </a:pPr>
            <a:r>
              <a:rPr lang="en-US" sz="5700">
                <a:solidFill>
                  <a:srgbClr val="274D66"/>
                </a:solidFill>
                <a:latin typeface="#9Slide07 SVNUT Triumph Press"/>
              </a:rPr>
              <a:t>1. Ôn tập yêu cầu kiểu bài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6577" y="5223395"/>
            <a:ext cx="15014912" cy="3693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3" lvl="1" indent="-453392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 Condensed"/>
              </a:rPr>
              <a:t>Tóm tắt được nội dung chính của bài thuyết trình.</a:t>
            </a:r>
          </a:p>
          <a:p>
            <a:pPr marL="906783" lvl="1" indent="-453392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 Condensed"/>
              </a:rPr>
              <a:t>Ghi lại các ý chính theo hệ thống: ý lớn (đó là vấn đề gì? Nội dung lớn gồm các ý nào?), ý nhỏ (triển khai ý lớn), các bằng chứng, ví dụ minh họa,...</a:t>
            </a:r>
          </a:p>
          <a:p>
            <a:pPr marL="906783" lvl="1" indent="-453392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 Condensed"/>
              </a:rPr>
              <a:t>Trình bày lại được các nội dung tóm tắt theo từng mức độ.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9896" y="525256"/>
            <a:ext cx="16342640" cy="219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393E61"/>
                </a:solidFill>
                <a:latin typeface="Fraunces Bold"/>
              </a:rPr>
              <a:t>I. QUAN SÁT MẪU VÀ TÌM HIỂU CÁCH THỨC THỰC HIỆN NGHE VÀ TÓM TẮT NỘI DUNG THUYẾT TRÌNH VỀ MỘT NHÂN VẬT LỊCH SỬ HOẶC TÁC PHẨM VĂN HỌC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9896" y="2935397"/>
            <a:ext cx="13592523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393E61"/>
                </a:solidFill>
                <a:latin typeface="#9Slide07 SVNUT Triumph Press"/>
              </a:rPr>
              <a:t>2. Ôn tập Quy trình nói – nghe của kiểu bài</a:t>
            </a:r>
          </a:p>
        </p:txBody>
      </p:sp>
      <p:sp>
        <p:nvSpPr>
          <p:cNvPr id="5" name="AutoShape 5"/>
          <p:cNvSpPr/>
          <p:nvPr/>
        </p:nvSpPr>
        <p:spPr>
          <a:xfrm>
            <a:off x="12432818" y="6870525"/>
            <a:ext cx="3226332" cy="0"/>
          </a:xfrm>
          <a:prstGeom prst="line">
            <a:avLst/>
          </a:prstGeom>
          <a:ln w="47625" cap="rnd">
            <a:solidFill>
              <a:srgbClr val="FFEE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83391" y="4519055"/>
            <a:ext cx="5122937" cy="51229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58320" y="4504949"/>
            <a:ext cx="4974505" cy="497450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56700" y="4191325"/>
            <a:ext cx="5567366" cy="55673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4082" y="5089272"/>
            <a:ext cx="4121555" cy="391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4B4545"/>
                </a:solidFill>
                <a:latin typeface="Roboto Condensed Bold"/>
              </a:rPr>
              <a:t>Bước 1: 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4B4545"/>
                </a:solidFill>
                <a:latin typeface="Roboto Condensed"/>
              </a:rPr>
              <a:t>Chuẩn bị trước khi nói (xác định đề tài, người nghe, mục đích thảo luận, không gian và thời gian nói)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70809" y="5201165"/>
            <a:ext cx="4386944" cy="280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4B4545"/>
                </a:solidFill>
                <a:latin typeface="Roboto Condensed Bold"/>
              </a:rPr>
              <a:t>Bước 2: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4B4545"/>
                </a:solidFill>
                <a:latin typeface="Roboto Condensed"/>
              </a:rPr>
              <a:t>Nói và nghe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4B4545"/>
                </a:solidFill>
                <a:latin typeface="Roboto Condensed"/>
              </a:rPr>
              <a:t> (Luyện tập và trình bày bài nói)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46911" y="4971546"/>
            <a:ext cx="4386944" cy="421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4B4545"/>
                </a:solidFill>
                <a:latin typeface="Roboto Condensed Bold"/>
              </a:rPr>
              <a:t>Bước 3</a:t>
            </a:r>
            <a:r>
              <a:rPr lang="en-US" sz="4000">
                <a:solidFill>
                  <a:srgbClr val="4B4545"/>
                </a:solidFill>
                <a:latin typeface="Roboto Condensed"/>
              </a:rPr>
              <a:t>: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4B4545"/>
                </a:solidFill>
                <a:latin typeface="Roboto Condensed"/>
              </a:rPr>
              <a:t>Kiểm tra và chỉnh sửa (sử dụng bảng kiểm để tự nhận xét và nhận xét sản phẩm của bạn)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1581</Words>
  <Application>Microsoft Office PowerPoint</Application>
  <PresentationFormat>Custom</PresentationFormat>
  <Paragraphs>153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Jua Thin</vt:lpstr>
      <vt:lpstr>#9Slide07 Crocante</vt:lpstr>
      <vt:lpstr>Fraunces Bold</vt:lpstr>
      <vt:lpstr>Roboto Condensed Bold</vt:lpstr>
      <vt:lpstr>Arial</vt:lpstr>
      <vt:lpstr>Roboto Condensed</vt:lpstr>
      <vt:lpstr>#9Slide05 VL Fadilla</vt:lpstr>
      <vt:lpstr>Calibri</vt:lpstr>
      <vt:lpstr>More Sugar</vt:lpstr>
      <vt:lpstr>Roboto Bold</vt:lpstr>
      <vt:lpstr>#9Slide07 SVNUT Triumph Press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8CD-B8-Noi-nghe</dc:title>
  <dc:creator>Hai Anh</dc:creator>
  <cp:lastModifiedBy>QuangHung Xuan</cp:lastModifiedBy>
  <cp:revision>6</cp:revision>
  <dcterms:created xsi:type="dcterms:W3CDTF">2006-08-16T00:00:00Z</dcterms:created>
  <dcterms:modified xsi:type="dcterms:W3CDTF">2026-02-26T08:39:30Z</dcterms:modified>
  <dc:identifier>DAF4wPCNab8</dc:identifier>
</cp:coreProperties>
</file>