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58" r:id="rId4"/>
    <p:sldId id="270" r:id="rId5"/>
    <p:sldId id="271" r:id="rId6"/>
    <p:sldId id="272" r:id="rId7"/>
    <p:sldId id="267" r:id="rId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778A42-16EB-4E3B-A98C-8511047710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88" y="1830388"/>
            <a:ext cx="278130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3048000"/>
            <a:ext cx="40513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838" y="3881438"/>
            <a:ext cx="4779962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862965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09800"/>
            <a:ext cx="77724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51138"/>
            <a:ext cx="6400800" cy="1439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2532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2536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2537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(4:3)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Verdana</vt:lpstr>
      <vt:lpstr>VNI-Brush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48</cp:revision>
  <dcterms:created xsi:type="dcterms:W3CDTF">2020-08-18T11:40:23Z</dcterms:created>
  <dcterms:modified xsi:type="dcterms:W3CDTF">2026-04-28T02:35:57Z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