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9" r:id="rId2"/>
    <p:sldId id="325" r:id="rId3"/>
    <p:sldId id="262" r:id="rId4"/>
    <p:sldId id="264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C6EA-E978-496E-BD21-8888CE2FB6F7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5832E-7588-4859-A171-9BD5A867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2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8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8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9" y="-27384"/>
            <a:ext cx="12255059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527" y="-528451"/>
            <a:ext cx="12865429" cy="73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17" y="4187132"/>
            <a:ext cx="7469361" cy="2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/>
        </p:blipFill>
        <p:spPr bwMode="auto">
          <a:xfrm>
            <a:off x="2831637" y="836712"/>
            <a:ext cx="6115547" cy="15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60" y="1601264"/>
            <a:ext cx="4268259" cy="57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249462" y="-211792"/>
            <a:ext cx="2139785" cy="21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10527" y="-426957"/>
            <a:ext cx="2540000" cy="28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104734" y="1121610"/>
            <a:ext cx="9983821" cy="4323617"/>
          </a:xfrm>
          <a:prstGeom prst="rect">
            <a:avLst/>
          </a:prstGeom>
        </p:spPr>
        <p:txBody>
          <a:bodyPr spcFirstLastPara="1" wrap="none" lIns="121752" tIns="60957" rIns="121752" bIns="6095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00"/>
            <a:r>
              <a:rPr lang="en-US" sz="4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274937" y="24114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/>
          <a:lstStyle/>
          <a:p>
            <a:pPr algn="ctr" defTabSz="1622133">
              <a:defRPr/>
            </a:pP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53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34376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0000000我图PPT\03.20\亲子乐园\r6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9"/>
          <a:stretch/>
        </p:blipFill>
        <p:spPr bwMode="auto">
          <a:xfrm>
            <a:off x="2" y="-123395"/>
            <a:ext cx="12210381" cy="41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4175787" y="3140968"/>
            <a:ext cx="39275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1" tIns="45696" rIns="91391" bIns="45696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292">
              <a:defRPr/>
            </a:pPr>
            <a:r>
              <a:rPr lang="en-US" altLang="zh-CN" sz="5333" kern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1</a:t>
            </a:r>
            <a:endParaRPr lang="zh-CN" altLang="en-US" sz="5333" kern="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62" y="1575167"/>
            <a:ext cx="3138047" cy="56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-355712" y="-127703"/>
            <a:ext cx="2768533" cy="3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391728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4839" y="939490"/>
            <a:ext cx="249627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028554" y="1898693"/>
            <a:ext cx="96965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XEM GIỜ ĐÚNG TRÊN ĐỒNG HỒ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24F87D-61C8-46CA-BE9E-13592F582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1524"/>
            <a:ext cx="6524625" cy="499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3B7E2C-928C-4A2B-89DF-F5E654971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260" y="935376"/>
            <a:ext cx="5522253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CED386-F33C-408E-A906-1C4E299DD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4637" r="6959" b="8262"/>
          <a:stretch/>
        </p:blipFill>
        <p:spPr>
          <a:xfrm>
            <a:off x="0" y="1043608"/>
            <a:ext cx="12192000" cy="58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459ED5-EAD8-48E5-B7EF-6C177EFEB65A}"/>
              </a:ext>
            </a:extLst>
          </p:cNvPr>
          <p:cNvSpPr txBox="1"/>
          <p:nvPr/>
        </p:nvSpPr>
        <p:spPr>
          <a:xfrm>
            <a:off x="2041588" y="5826421"/>
            <a:ext cx="7767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7668BD-0591-4E43-9538-9BAF7B054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1423987"/>
            <a:ext cx="5524500" cy="4010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6C820-0266-4B88-A854-4A60CC7E8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91108"/>
            <a:ext cx="6804324" cy="10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D63D11-2192-4A68-9695-B28955075F80}"/>
              </a:ext>
            </a:extLst>
          </p:cNvPr>
          <p:cNvSpPr txBox="1"/>
          <p:nvPr/>
        </p:nvSpPr>
        <p:spPr>
          <a:xfrm>
            <a:off x="2423729" y="5559688"/>
            <a:ext cx="8920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4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4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1305F-EA86-4951-B626-7CC9367F8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796" y="1115445"/>
            <a:ext cx="7042181" cy="4566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10370-4141-4E9D-A2E6-5BE5D1CB9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361" y="0"/>
            <a:ext cx="62103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CA25A1-24C9-47BE-9992-84B53818DDAD}"/>
              </a:ext>
            </a:extLst>
          </p:cNvPr>
          <p:cNvSpPr txBox="1"/>
          <p:nvPr/>
        </p:nvSpPr>
        <p:spPr>
          <a:xfrm>
            <a:off x="938396" y="5935895"/>
            <a:ext cx="10970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4E3E5-11ED-4352-8132-B310BB375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096" y="1282262"/>
            <a:ext cx="7062951" cy="4653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DD5E4E-60AA-4E21-BA6D-86E775EEA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649" y="36570"/>
            <a:ext cx="7062951" cy="10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A9301-08B8-44BF-B1B6-4B98B01081E4}"/>
              </a:ext>
            </a:extLst>
          </p:cNvPr>
          <p:cNvSpPr txBox="1"/>
          <p:nvPr/>
        </p:nvSpPr>
        <p:spPr>
          <a:xfrm>
            <a:off x="2951541" y="5711691"/>
            <a:ext cx="7767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4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9F6BC-BF1B-4E3B-B170-19444BE0E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902" y="1200447"/>
            <a:ext cx="6698702" cy="4209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BFDFCF-006B-4BCE-8354-CC29B9D6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244" y="-2"/>
            <a:ext cx="6939675" cy="10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59</Words>
  <Application>Microsoft Office PowerPoint</Application>
  <PresentationFormat>Widescreen</PresentationFormat>
  <Paragraphs>11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맑은 고딕</vt:lpstr>
      <vt:lpstr>微软雅黑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Hoang</dc:creator>
  <cp:lastModifiedBy>STD_DELL</cp:lastModifiedBy>
  <cp:revision>33</cp:revision>
  <dcterms:created xsi:type="dcterms:W3CDTF">2020-08-22T13:47:57Z</dcterms:created>
  <dcterms:modified xsi:type="dcterms:W3CDTF">2026-04-28T02:34:05Z</dcterms:modified>
</cp:coreProperties>
</file>