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0"/>
  </p:notesMasterIdLst>
  <p:sldIdLst>
    <p:sldId id="268" r:id="rId4"/>
    <p:sldId id="256" r:id="rId5"/>
    <p:sldId id="258" r:id="rId6"/>
    <p:sldId id="259" r:id="rId7"/>
    <p:sldId id="261" r:id="rId8"/>
    <p:sldId id="269" r:id="rId9"/>
  </p:sldIdLst>
  <p:sldSz cx="7864475" cy="5486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24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315" y="77"/>
      </p:cViewPr>
      <p:guideLst>
        <p:guide orient="horz" pos="1729"/>
        <p:guide pos="24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7116" y="1143000"/>
            <a:ext cx="442376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6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836" y="1704341"/>
            <a:ext cx="6684804" cy="1176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9672" y="3108960"/>
            <a:ext cx="5505133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01744" y="219712"/>
            <a:ext cx="1769507" cy="4681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224" y="219712"/>
            <a:ext cx="5177446" cy="4681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983" y="1"/>
            <a:ext cx="7862509" cy="54864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540683" y="426720"/>
            <a:ext cx="5455980" cy="1463040"/>
          </a:xfrm>
        </p:spPr>
        <p:txBody>
          <a:bodyPr anchor="b">
            <a:normAutofit/>
          </a:bodyPr>
          <a:lstStyle>
            <a:lvl1pPr algn="l" latinLnBrk="0">
              <a:defRPr lang="vi-VN" sz="284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540683" y="1950720"/>
            <a:ext cx="4571226" cy="731520"/>
          </a:xfrm>
        </p:spPr>
        <p:txBody>
          <a:bodyPr>
            <a:normAutofit/>
          </a:bodyPr>
          <a:lstStyle>
            <a:lvl1pPr marL="0" indent="0" algn="l" latinLnBrk="0">
              <a:spcBef>
                <a:spcPct val="155000"/>
              </a:spcBef>
              <a:buNone/>
              <a:defRPr lang="vi-VN" sz="15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algn="ctr" latinLnBrk="0">
              <a:buNone/>
              <a:defRPr lang="vi-VN" sz="1290"/>
            </a:lvl2pPr>
            <a:lvl3pPr marL="589915" indent="0" algn="ctr" latinLnBrk="0">
              <a:buNone/>
              <a:defRPr lang="vi-VN" sz="1160"/>
            </a:lvl3pPr>
            <a:lvl4pPr marL="884555" indent="0" algn="ctr" latinLnBrk="0">
              <a:buNone/>
              <a:defRPr lang="vi-VN" sz="1030"/>
            </a:lvl4pPr>
            <a:lvl5pPr marL="1179830" indent="0" algn="ctr" latinLnBrk="0">
              <a:buNone/>
              <a:defRPr lang="vi-VN" sz="1030"/>
            </a:lvl5pPr>
            <a:lvl6pPr marL="1474470" indent="0" algn="ctr" latinLnBrk="0">
              <a:buNone/>
              <a:defRPr lang="vi-VN" sz="1030"/>
            </a:lvl6pPr>
            <a:lvl7pPr marL="1769745" indent="0" algn="ctr" latinLnBrk="0">
              <a:buNone/>
              <a:defRPr lang="vi-VN" sz="1030"/>
            </a:lvl7pPr>
            <a:lvl8pPr marL="2064385" indent="0" algn="ctr" latinLnBrk="0">
              <a:buNone/>
              <a:defRPr lang="vi-VN" sz="1030"/>
            </a:lvl8pPr>
            <a:lvl9pPr marL="2359025" indent="0" algn="ctr" latinLnBrk="0">
              <a:buNone/>
              <a:defRPr lang="vi-VN" sz="103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28/04/2026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7862509" cy="5485741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162731" y="426720"/>
            <a:ext cx="4718685" cy="1463040"/>
          </a:xfrm>
        </p:spPr>
        <p:txBody>
          <a:bodyPr anchor="b">
            <a:normAutofit/>
          </a:bodyPr>
          <a:lstStyle>
            <a:lvl1pPr latinLnBrk="0">
              <a:defRPr lang="vi-VN" sz="284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162731" y="1950720"/>
            <a:ext cx="3539014" cy="731520"/>
          </a:xfrm>
        </p:spPr>
        <p:txBody>
          <a:bodyPr>
            <a:normAutofit/>
          </a:bodyPr>
          <a:lstStyle>
            <a:lvl1pPr marL="0" indent="0" latinLnBrk="0">
              <a:spcBef>
                <a:spcPct val="155000"/>
              </a:spcBef>
              <a:buNone/>
              <a:defRPr lang="vi-VN" sz="15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290">
                <a:solidFill>
                  <a:schemeClr val="tx1">
                    <a:tint val="75000"/>
                  </a:schemeClr>
                </a:solidFill>
              </a:defRPr>
            </a:lvl2pPr>
            <a:lvl3pPr marL="589915" indent="0" latinLnBrk="0">
              <a:buNone/>
              <a:defRPr lang="vi-VN" sz="1160">
                <a:solidFill>
                  <a:schemeClr val="tx1">
                    <a:tint val="75000"/>
                  </a:schemeClr>
                </a:solidFill>
              </a:defRPr>
            </a:lvl3pPr>
            <a:lvl4pPr marL="88455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4pPr>
            <a:lvl5pPr marL="1179830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5pPr>
            <a:lvl6pPr marL="1474470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6pPr>
            <a:lvl7pPr marL="176974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7pPr>
            <a:lvl8pPr marL="206438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8pPr>
            <a:lvl9pPr marL="235902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983059" y="1460500"/>
            <a:ext cx="2831211" cy="2779776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050205" y="1460500"/>
            <a:ext cx="2831211" cy="2779776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28/04/2026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983059" y="1463039"/>
            <a:ext cx="2831211" cy="636694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290" b="1"/>
            </a:lvl2pPr>
            <a:lvl3pPr marL="589915" indent="0" latinLnBrk="0">
              <a:buNone/>
              <a:defRPr lang="vi-VN" sz="1160" b="1"/>
            </a:lvl3pPr>
            <a:lvl4pPr marL="884555" indent="0" latinLnBrk="0">
              <a:buNone/>
              <a:defRPr lang="vi-VN" sz="1030" b="1"/>
            </a:lvl4pPr>
            <a:lvl5pPr marL="1179830" indent="0" latinLnBrk="0">
              <a:buNone/>
              <a:defRPr lang="vi-VN" sz="1030" b="1"/>
            </a:lvl5pPr>
            <a:lvl6pPr marL="1474470" indent="0" latinLnBrk="0">
              <a:buNone/>
              <a:defRPr lang="vi-VN" sz="1030" b="1"/>
            </a:lvl6pPr>
            <a:lvl7pPr marL="1769745" indent="0" latinLnBrk="0">
              <a:buNone/>
              <a:defRPr lang="vi-VN" sz="1030" b="1"/>
            </a:lvl7pPr>
            <a:lvl8pPr marL="2064385" indent="0" latinLnBrk="0">
              <a:buNone/>
              <a:defRPr lang="vi-VN" sz="1030" b="1"/>
            </a:lvl8pPr>
            <a:lvl9pPr marL="2359025" indent="0" latinLnBrk="0">
              <a:buNone/>
              <a:defRPr lang="vi-VN" sz="103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983059" y="2099733"/>
            <a:ext cx="2831211" cy="214037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050205" y="1463039"/>
            <a:ext cx="2831211" cy="636694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290" b="1"/>
            </a:lvl2pPr>
            <a:lvl3pPr marL="589915" indent="0" latinLnBrk="0">
              <a:buNone/>
              <a:defRPr lang="vi-VN" sz="1160" b="1"/>
            </a:lvl3pPr>
            <a:lvl4pPr marL="884555" indent="0" latinLnBrk="0">
              <a:buNone/>
              <a:defRPr lang="vi-VN" sz="1030" b="1"/>
            </a:lvl4pPr>
            <a:lvl5pPr marL="1179830" indent="0" latinLnBrk="0">
              <a:buNone/>
              <a:defRPr lang="vi-VN" sz="1030" b="1"/>
            </a:lvl5pPr>
            <a:lvl6pPr marL="1474470" indent="0" latinLnBrk="0">
              <a:buNone/>
              <a:defRPr lang="vi-VN" sz="1030" b="1"/>
            </a:lvl6pPr>
            <a:lvl7pPr marL="1769745" indent="0" latinLnBrk="0">
              <a:buNone/>
              <a:defRPr lang="vi-VN" sz="1030" b="1"/>
            </a:lvl7pPr>
            <a:lvl8pPr marL="2064385" indent="0" latinLnBrk="0">
              <a:buNone/>
              <a:defRPr lang="vi-VN" sz="1030" b="1"/>
            </a:lvl8pPr>
            <a:lvl9pPr marL="2359025" indent="0" latinLnBrk="0">
              <a:buNone/>
              <a:defRPr lang="vi-VN" sz="103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050205" y="2099733"/>
            <a:ext cx="2831211" cy="214037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4/28/2026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28/04/2026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28/04/2026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065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047484" y="1463040"/>
            <a:ext cx="3833932" cy="2781300"/>
          </a:xfrm>
        </p:spPr>
        <p:txBody>
          <a:bodyPr>
            <a:normAutofit/>
          </a:bodyPr>
          <a:lstStyle>
            <a:lvl1pPr latinLnBrk="0">
              <a:defRPr lang="vi-VN" sz="1290"/>
            </a:lvl1pPr>
            <a:lvl2pPr latinLnBrk="0">
              <a:defRPr lang="vi-VN" sz="1160"/>
            </a:lvl2pPr>
            <a:lvl3pPr latinLnBrk="0">
              <a:defRPr lang="vi-VN" sz="1030"/>
            </a:lvl3pPr>
            <a:lvl4pPr latinLnBrk="0">
              <a:defRPr lang="vi-VN" sz="905"/>
            </a:lvl4pPr>
            <a:lvl5pPr latinLnBrk="0">
              <a:defRPr lang="vi-VN" sz="905"/>
            </a:lvl5pPr>
            <a:lvl6pPr latinLnBrk="0">
              <a:defRPr lang="vi-VN" sz="1290"/>
            </a:lvl6pPr>
            <a:lvl7pPr latinLnBrk="0">
              <a:defRPr lang="vi-VN" sz="1290"/>
            </a:lvl7pPr>
            <a:lvl8pPr latinLnBrk="0">
              <a:defRPr lang="vi-VN" sz="1290"/>
            </a:lvl8pPr>
            <a:lvl9pPr latinLnBrk="0">
              <a:defRPr lang="vi-VN" sz="129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983059" y="1463040"/>
            <a:ext cx="1887474" cy="2781300"/>
          </a:xfrm>
        </p:spPr>
        <p:txBody>
          <a:bodyPr>
            <a:normAutofit/>
          </a:bodyPr>
          <a:lstStyle>
            <a:lvl1pPr marL="0" indent="0" latinLnBrk="0">
              <a:spcBef>
                <a:spcPct val="155000"/>
              </a:spcBef>
              <a:buNone/>
              <a:defRPr lang="vi-VN" sz="1160"/>
            </a:lvl1pPr>
            <a:lvl2pPr marL="294640" indent="0" latinLnBrk="0">
              <a:buNone/>
              <a:defRPr lang="vi-VN" sz="905"/>
            </a:lvl2pPr>
            <a:lvl3pPr marL="589915" indent="0" latinLnBrk="0">
              <a:buNone/>
              <a:defRPr lang="vi-VN" sz="775"/>
            </a:lvl3pPr>
            <a:lvl4pPr marL="884555" indent="0" latinLnBrk="0">
              <a:buNone/>
              <a:defRPr lang="vi-VN" sz="645"/>
            </a:lvl4pPr>
            <a:lvl5pPr marL="1179830" indent="0" latinLnBrk="0">
              <a:buNone/>
              <a:defRPr lang="vi-VN" sz="645"/>
            </a:lvl5pPr>
            <a:lvl6pPr marL="1474470" indent="0" latinLnBrk="0">
              <a:buNone/>
              <a:defRPr lang="vi-VN" sz="645"/>
            </a:lvl6pPr>
            <a:lvl7pPr marL="1769745" indent="0" latinLnBrk="0">
              <a:buNone/>
              <a:defRPr lang="vi-VN" sz="645"/>
            </a:lvl7pPr>
            <a:lvl8pPr marL="2064385" indent="0" latinLnBrk="0">
              <a:buNone/>
              <a:defRPr lang="vi-VN" sz="645"/>
            </a:lvl8pPr>
            <a:lvl9pPr marL="2359025" indent="0" latinLnBrk="0">
              <a:buNone/>
              <a:defRPr lang="vi-VN" sz="645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28/04/2026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06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4522073" y="1796796"/>
            <a:ext cx="2359343" cy="1755648"/>
          </a:xfrm>
        </p:spPr>
        <p:txBody>
          <a:bodyPr>
            <a:normAutofit/>
          </a:bodyPr>
          <a:lstStyle>
            <a:lvl1pPr marL="0" indent="0" latinLnBrk="0">
              <a:spcBef>
                <a:spcPct val="155000"/>
              </a:spcBef>
              <a:buNone/>
              <a:defRPr lang="vi-VN" sz="116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905"/>
            </a:lvl2pPr>
            <a:lvl3pPr marL="589915" indent="0" latinLnBrk="0">
              <a:buNone/>
              <a:defRPr lang="vi-VN" sz="775"/>
            </a:lvl3pPr>
            <a:lvl4pPr marL="884555" indent="0" latinLnBrk="0">
              <a:buNone/>
              <a:defRPr lang="vi-VN" sz="645"/>
            </a:lvl4pPr>
            <a:lvl5pPr marL="1179830" indent="0" latinLnBrk="0">
              <a:buNone/>
              <a:defRPr lang="vi-VN" sz="645"/>
            </a:lvl5pPr>
            <a:lvl6pPr marL="1474470" indent="0" latinLnBrk="0">
              <a:buNone/>
              <a:defRPr lang="vi-VN" sz="645"/>
            </a:lvl6pPr>
            <a:lvl7pPr marL="1769745" indent="0" latinLnBrk="0">
              <a:buNone/>
              <a:defRPr lang="vi-VN" sz="645"/>
            </a:lvl7pPr>
            <a:lvl8pPr marL="2064385" indent="0" latinLnBrk="0">
              <a:buNone/>
              <a:defRPr lang="vi-VN" sz="645"/>
            </a:lvl8pPr>
            <a:lvl9pPr marL="2359025" indent="0" latinLnBrk="0">
              <a:buNone/>
              <a:defRPr lang="vi-VN" sz="645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518837" y="1356360"/>
            <a:ext cx="3610013" cy="263652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648937" y="1499616"/>
            <a:ext cx="3349813" cy="2350008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2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805"/>
            </a:lvl2pPr>
            <a:lvl3pPr marL="589915" indent="0" latinLnBrk="0">
              <a:buNone/>
              <a:defRPr lang="vi-VN" sz="1550"/>
            </a:lvl3pPr>
            <a:lvl4pPr marL="884555" indent="0" latinLnBrk="0">
              <a:buNone/>
              <a:defRPr lang="vi-VN" sz="1290"/>
            </a:lvl4pPr>
            <a:lvl5pPr marL="1179830" indent="0" latinLnBrk="0">
              <a:buNone/>
              <a:defRPr lang="vi-VN" sz="1290"/>
            </a:lvl5pPr>
            <a:lvl6pPr marL="1474470" indent="0" latinLnBrk="0">
              <a:buNone/>
              <a:defRPr lang="vi-VN" sz="1290"/>
            </a:lvl6pPr>
            <a:lvl7pPr marL="1769745" indent="0" latinLnBrk="0">
              <a:buNone/>
              <a:defRPr lang="vi-VN" sz="1290"/>
            </a:lvl7pPr>
            <a:lvl8pPr marL="2064385" indent="0" latinLnBrk="0">
              <a:buNone/>
              <a:defRPr lang="vi-VN" sz="1290"/>
            </a:lvl8pPr>
            <a:lvl9pPr marL="2359025" indent="0" latinLnBrk="0">
              <a:buNone/>
              <a:defRPr lang="vi-VN" sz="129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1373"/>
            <a:ext cx="7862509" cy="5485027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491530" y="746759"/>
            <a:ext cx="2654260" cy="32875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40172" y="890418"/>
            <a:ext cx="2346992" cy="300025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418862" y="746759"/>
            <a:ext cx="2654260" cy="32875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3567504" y="890418"/>
            <a:ext cx="2346992" cy="300025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63488" y="4244340"/>
            <a:ext cx="2300359" cy="877824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6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ct val="155000"/>
              </a:spcBef>
              <a:buNone/>
              <a:defRPr lang="vi-VN" sz="1160"/>
            </a:lvl2pPr>
            <a:lvl3pPr marL="0" indent="0" latinLnBrk="0">
              <a:spcBef>
                <a:spcPct val="155000"/>
              </a:spcBef>
              <a:buNone/>
              <a:defRPr lang="vi-VN" sz="1160"/>
            </a:lvl3pPr>
            <a:lvl4pPr marL="0" indent="0" latinLnBrk="0">
              <a:spcBef>
                <a:spcPct val="155000"/>
              </a:spcBef>
              <a:buNone/>
              <a:defRPr lang="vi-VN" sz="1160"/>
            </a:lvl4pPr>
            <a:lvl5pPr marL="0" indent="0" latinLnBrk="0">
              <a:spcBef>
                <a:spcPct val="155000"/>
              </a:spcBef>
              <a:buNone/>
              <a:defRPr lang="vi-VN" sz="116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3590820" y="4244340"/>
            <a:ext cx="2300359" cy="877824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6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ct val="155000"/>
              </a:spcBef>
              <a:buNone/>
              <a:defRPr lang="vi-VN" sz="1160"/>
            </a:lvl2pPr>
            <a:lvl3pPr marL="0" indent="0" latinLnBrk="0">
              <a:spcBef>
                <a:spcPct val="155000"/>
              </a:spcBef>
              <a:buNone/>
              <a:defRPr lang="vi-VN" sz="1160"/>
            </a:lvl3pPr>
            <a:lvl4pPr marL="0" indent="0" latinLnBrk="0">
              <a:spcBef>
                <a:spcPct val="155000"/>
              </a:spcBef>
              <a:buNone/>
              <a:defRPr lang="vi-VN" sz="1160"/>
            </a:lvl4pPr>
            <a:lvl5pPr marL="0" indent="0" latinLnBrk="0">
              <a:spcBef>
                <a:spcPct val="155000"/>
              </a:spcBef>
              <a:buNone/>
              <a:defRPr lang="vi-VN" sz="116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1373"/>
            <a:ext cx="7862509" cy="5485027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491530" y="746759"/>
            <a:ext cx="3440708" cy="32875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39819" y="890418"/>
            <a:ext cx="3144128" cy="300025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079227" y="773853"/>
            <a:ext cx="1929313" cy="154750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96725" y="887794"/>
            <a:ext cx="1694318" cy="131962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63488" y="4735404"/>
            <a:ext cx="5227555" cy="397936"/>
          </a:xfrm>
        </p:spPr>
        <p:txBody>
          <a:bodyPr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03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ct val="155000"/>
              </a:spcBef>
              <a:buNone/>
              <a:defRPr lang="vi-VN" sz="1160"/>
            </a:lvl2pPr>
            <a:lvl3pPr marL="0" indent="0" latinLnBrk="0">
              <a:spcBef>
                <a:spcPct val="155000"/>
              </a:spcBef>
              <a:buNone/>
              <a:defRPr lang="vi-VN" sz="1160"/>
            </a:lvl3pPr>
            <a:lvl4pPr marL="0" indent="0" latinLnBrk="0">
              <a:spcBef>
                <a:spcPct val="155000"/>
              </a:spcBef>
              <a:buNone/>
              <a:defRPr lang="vi-VN" sz="1160"/>
            </a:lvl4pPr>
            <a:lvl5pPr marL="0" indent="0" latinLnBrk="0">
              <a:spcBef>
                <a:spcPct val="155000"/>
              </a:spcBef>
              <a:buNone/>
              <a:defRPr lang="vi-VN" sz="116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079227" y="2448763"/>
            <a:ext cx="1929313" cy="154750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196725" y="2562705"/>
            <a:ext cx="1694318" cy="131962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3488" y="4244339"/>
            <a:ext cx="5227556" cy="463937"/>
          </a:xfrm>
        </p:spPr>
        <p:txBody>
          <a:bodyPr>
            <a:normAutofit/>
          </a:bodyPr>
          <a:lstStyle>
            <a:lvl1pPr latinLnBrk="0">
              <a:defRPr lang="vi-VN" sz="15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" y="226"/>
            <a:ext cx="7862509" cy="5487772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2697952" y="212035"/>
            <a:ext cx="3375170" cy="241601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2853991" y="349052"/>
            <a:ext cx="3063090" cy="21419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526484" y="307778"/>
            <a:ext cx="2029471" cy="151574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653452" y="430586"/>
            <a:ext cx="1775535" cy="1270126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26484" y="1982689"/>
            <a:ext cx="2029471" cy="151574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3452" y="2105496"/>
            <a:ext cx="1775535" cy="1270126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526484" y="3657599"/>
            <a:ext cx="2029471" cy="151574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653452" y="3780406"/>
            <a:ext cx="1775535" cy="1270126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2697952" y="2758809"/>
            <a:ext cx="3375170" cy="241601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2853991" y="2895826"/>
            <a:ext cx="3063090" cy="21419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28/04/2026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5701744" y="292100"/>
            <a:ext cx="1179671" cy="395224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983059" y="292100"/>
            <a:ext cx="4423767" cy="395224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28/04/2026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87118" y="243840"/>
            <a:ext cx="4574297" cy="2235125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255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687118" y="2487043"/>
            <a:ext cx="4574297" cy="670560"/>
          </a:xfrm>
        </p:spPr>
        <p:txBody>
          <a:bodyPr rtlCol="0"/>
          <a:lstStyle>
            <a:lvl1pPr marL="0" indent="0" algn="l">
              <a:spcBef>
                <a:spcPct val="0"/>
              </a:spcBef>
              <a:buNone/>
              <a:defRPr sz="1550">
                <a:solidFill>
                  <a:schemeClr val="accent2"/>
                </a:solidFill>
              </a:defRPr>
            </a:lvl1pPr>
            <a:lvl2pPr marL="294640" indent="0" algn="ctr">
              <a:buNone/>
              <a:defRPr sz="1290"/>
            </a:lvl2pPr>
            <a:lvl3pPr marL="589915" indent="0" algn="ctr">
              <a:buNone/>
              <a:defRPr sz="1160"/>
            </a:lvl3pPr>
            <a:lvl4pPr marL="884555" indent="0" algn="ctr">
              <a:buNone/>
              <a:defRPr sz="1030"/>
            </a:lvl4pPr>
            <a:lvl5pPr marL="1179830" indent="0" algn="ctr">
              <a:buNone/>
              <a:defRPr sz="1030"/>
            </a:lvl5pPr>
            <a:lvl6pPr marL="1474470" indent="0" algn="ctr">
              <a:buNone/>
              <a:defRPr sz="1030"/>
            </a:lvl6pPr>
            <a:lvl7pPr marL="1769745" indent="0" algn="ctr">
              <a:buNone/>
              <a:defRPr sz="1030"/>
            </a:lvl7pPr>
            <a:lvl8pPr marL="2064385" indent="0" algn="ctr">
              <a:buNone/>
              <a:defRPr sz="1030"/>
            </a:lvl8pPr>
            <a:lvl9pPr marL="2359025" indent="0" algn="ctr">
              <a:buNone/>
              <a:defRPr sz="103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28/04/2026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28/04/2026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41378" y="1280160"/>
            <a:ext cx="4128850" cy="1988820"/>
          </a:xfrm>
        </p:spPr>
        <p:txBody>
          <a:bodyPr rtlCol="0" anchor="b">
            <a:normAutofit/>
          </a:bodyPr>
          <a:lstStyle>
            <a:lvl1pPr>
              <a:defRPr sz="335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41377" y="3284023"/>
            <a:ext cx="4128850" cy="731520"/>
          </a:xfrm>
        </p:spPr>
        <p:txBody>
          <a:bodyPr rtlCol="0">
            <a:normAutofit/>
          </a:bodyPr>
          <a:lstStyle>
            <a:lvl1pPr marL="0" indent="0">
              <a:buNone/>
              <a:defRPr sz="1290">
                <a:solidFill>
                  <a:schemeClr val="accent2"/>
                </a:solidFill>
              </a:defRPr>
            </a:lvl1pPr>
            <a:lvl2pPr marL="294640" indent="0">
              <a:buNone/>
              <a:defRPr sz="1290">
                <a:solidFill>
                  <a:schemeClr val="tx1">
                    <a:tint val="75000"/>
                  </a:schemeClr>
                </a:solidFill>
              </a:defRPr>
            </a:lvl2pPr>
            <a:lvl3pPr marL="589915" indent="0">
              <a:buNone/>
              <a:defRPr sz="1160">
                <a:solidFill>
                  <a:schemeClr val="tx1">
                    <a:tint val="75000"/>
                  </a:schemeClr>
                </a:solidFill>
              </a:defRPr>
            </a:lvl3pPr>
            <a:lvl4pPr marL="88455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4pPr>
            <a:lvl5pPr marL="1179830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5pPr>
            <a:lvl6pPr marL="1474470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6pPr>
            <a:lvl7pPr marL="176974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7pPr>
            <a:lvl8pPr marL="206438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8pPr>
            <a:lvl9pPr marL="235902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28/04/2026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4412" y="1280160"/>
            <a:ext cx="2949178" cy="329184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4521049" y="1280160"/>
            <a:ext cx="2949178" cy="329184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28/04/2026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40" y="3525521"/>
            <a:ext cx="6684804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240" y="2325372"/>
            <a:ext cx="6684804" cy="12001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4412" y="1280160"/>
            <a:ext cx="2949178" cy="659130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55" b="0">
                <a:solidFill>
                  <a:schemeClr val="accent2"/>
                </a:solidFill>
              </a:defRPr>
            </a:lvl1pPr>
            <a:lvl2pPr marL="294640" indent="0">
              <a:buNone/>
              <a:defRPr sz="1290" b="1"/>
            </a:lvl2pPr>
            <a:lvl3pPr marL="589915" indent="0">
              <a:buNone/>
              <a:defRPr sz="1160" b="1"/>
            </a:lvl3pPr>
            <a:lvl4pPr marL="884555" indent="0">
              <a:buNone/>
              <a:defRPr sz="1030" b="1"/>
            </a:lvl4pPr>
            <a:lvl5pPr marL="1179830" indent="0">
              <a:buNone/>
              <a:defRPr sz="1030" b="1"/>
            </a:lvl5pPr>
            <a:lvl6pPr marL="1474470" indent="0">
              <a:buNone/>
              <a:defRPr sz="1030" b="1"/>
            </a:lvl6pPr>
            <a:lvl7pPr marL="1769745" indent="0">
              <a:buNone/>
              <a:defRPr sz="1030" b="1"/>
            </a:lvl7pPr>
            <a:lvl8pPr marL="2064385" indent="0">
              <a:buNone/>
              <a:defRPr sz="1030" b="1"/>
            </a:lvl8pPr>
            <a:lvl9pPr marL="2359025" indent="0">
              <a:buNone/>
              <a:defRPr sz="103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4412" y="2004060"/>
            <a:ext cx="2949178" cy="2670048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521049" y="1280160"/>
            <a:ext cx="2949178" cy="659130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55" b="0">
                <a:solidFill>
                  <a:schemeClr val="accent2"/>
                </a:solidFill>
              </a:defRPr>
            </a:lvl1pPr>
            <a:lvl2pPr marL="294640" indent="0">
              <a:buNone/>
              <a:defRPr sz="1290" b="1"/>
            </a:lvl2pPr>
            <a:lvl3pPr marL="589915" indent="0">
              <a:buNone/>
              <a:defRPr sz="1160" b="1"/>
            </a:lvl3pPr>
            <a:lvl4pPr marL="884555" indent="0">
              <a:buNone/>
              <a:defRPr sz="1030" b="1"/>
            </a:lvl4pPr>
            <a:lvl5pPr marL="1179830" indent="0">
              <a:buNone/>
              <a:defRPr sz="1030" b="1"/>
            </a:lvl5pPr>
            <a:lvl6pPr marL="1474470" indent="0">
              <a:buNone/>
              <a:defRPr sz="1030" b="1"/>
            </a:lvl6pPr>
            <a:lvl7pPr marL="1769745" indent="0">
              <a:buNone/>
              <a:defRPr sz="1030" b="1"/>
            </a:lvl7pPr>
            <a:lvl8pPr marL="2064385" indent="0">
              <a:buNone/>
              <a:defRPr sz="1030" b="1"/>
            </a:lvl8pPr>
            <a:lvl9pPr marL="2359025" indent="0">
              <a:buNone/>
              <a:defRPr sz="103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521049" y="2004060"/>
            <a:ext cx="2949178" cy="2670048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28/04/2026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28/04/2026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28/04/2026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700720" y="1821982"/>
            <a:ext cx="1769508" cy="1857742"/>
          </a:xfrm>
        </p:spPr>
        <p:txBody>
          <a:bodyPr rtlCol="0" anchor="b">
            <a:normAutofit/>
          </a:bodyPr>
          <a:lstStyle>
            <a:lvl1pPr>
              <a:defRPr sz="167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834577" y="426720"/>
            <a:ext cx="4423767" cy="3840480"/>
          </a:xfrm>
        </p:spPr>
        <p:txBody>
          <a:bodyPr rtlCol="0">
            <a:normAutofit/>
          </a:bodyPr>
          <a:lstStyle>
            <a:lvl1pPr>
              <a:defRPr sz="1550"/>
            </a:lvl1pPr>
            <a:lvl2pPr>
              <a:defRPr sz="1290"/>
            </a:lvl2pPr>
            <a:lvl3pPr>
              <a:defRPr sz="1160"/>
            </a:lvl3pPr>
            <a:lvl4pPr>
              <a:defRPr sz="1030"/>
            </a:lvl4pPr>
            <a:lvl5pPr>
              <a:defRPr sz="905"/>
            </a:lvl5pPr>
            <a:lvl6pPr>
              <a:defRPr sz="905"/>
            </a:lvl6pPr>
            <a:lvl7pPr>
              <a:defRPr sz="905"/>
            </a:lvl7pPr>
            <a:lvl8pPr>
              <a:defRPr sz="905"/>
            </a:lvl8pPr>
            <a:lvl9pPr>
              <a:defRPr sz="90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700721" y="3666550"/>
            <a:ext cx="1769507" cy="905450"/>
          </a:xfrm>
        </p:spPr>
        <p:txBody>
          <a:bodyPr rtlCol="0">
            <a:normAutofit/>
          </a:bodyPr>
          <a:lstStyle>
            <a:lvl1pPr marL="0" indent="0">
              <a:spcBef>
                <a:spcPct val="129000"/>
              </a:spcBef>
              <a:buNone/>
              <a:defRPr sz="905"/>
            </a:lvl1pPr>
            <a:lvl2pPr marL="294640" indent="0">
              <a:buNone/>
              <a:defRPr sz="905"/>
            </a:lvl2pPr>
            <a:lvl3pPr marL="589915" indent="0">
              <a:buNone/>
              <a:defRPr sz="775"/>
            </a:lvl3pPr>
            <a:lvl4pPr marL="884555" indent="0">
              <a:buNone/>
              <a:defRPr sz="645"/>
            </a:lvl4pPr>
            <a:lvl5pPr marL="1179830" indent="0">
              <a:buNone/>
              <a:defRPr sz="645"/>
            </a:lvl5pPr>
            <a:lvl6pPr marL="1474470" indent="0">
              <a:buNone/>
              <a:defRPr sz="645"/>
            </a:lvl6pPr>
            <a:lvl7pPr marL="1769745" indent="0">
              <a:buNone/>
              <a:defRPr sz="645"/>
            </a:lvl7pPr>
            <a:lvl8pPr marL="2064385" indent="0">
              <a:buNone/>
              <a:defRPr sz="645"/>
            </a:lvl8pPr>
            <a:lvl9pPr marL="2359025" indent="0">
              <a:buNone/>
              <a:defRPr sz="64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28/04/2026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700720" y="1821982"/>
            <a:ext cx="1769508" cy="1857742"/>
          </a:xfrm>
        </p:spPr>
        <p:txBody>
          <a:bodyPr rtlCol="0" anchor="b">
            <a:normAutofit/>
          </a:bodyPr>
          <a:lstStyle>
            <a:lvl1pPr>
              <a:defRPr sz="167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834576" y="426720"/>
            <a:ext cx="4423768" cy="384048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160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908306" y="518160"/>
            <a:ext cx="4276308" cy="36576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550"/>
            </a:lvl1pPr>
            <a:lvl2pPr marL="294640" indent="0">
              <a:buNone/>
              <a:defRPr sz="1805"/>
            </a:lvl2pPr>
            <a:lvl3pPr marL="589915" indent="0">
              <a:buNone/>
              <a:defRPr sz="1550"/>
            </a:lvl3pPr>
            <a:lvl4pPr marL="884555" indent="0">
              <a:buNone/>
              <a:defRPr sz="1290"/>
            </a:lvl4pPr>
            <a:lvl5pPr marL="1179830" indent="0">
              <a:buNone/>
              <a:defRPr sz="1290"/>
            </a:lvl5pPr>
            <a:lvl6pPr marL="1474470" indent="0">
              <a:buNone/>
              <a:defRPr sz="1290"/>
            </a:lvl6pPr>
            <a:lvl7pPr marL="1769745" indent="0">
              <a:buNone/>
              <a:defRPr sz="1290"/>
            </a:lvl7pPr>
            <a:lvl8pPr marL="2064385" indent="0">
              <a:buNone/>
              <a:defRPr sz="1290"/>
            </a:lvl8pPr>
            <a:lvl9pPr marL="2359025" indent="0">
              <a:buNone/>
              <a:defRPr sz="129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700721" y="3666550"/>
            <a:ext cx="1769507" cy="905450"/>
          </a:xfrm>
        </p:spPr>
        <p:txBody>
          <a:bodyPr rtlCol="0">
            <a:normAutofit/>
          </a:bodyPr>
          <a:lstStyle>
            <a:lvl1pPr marL="0" indent="0">
              <a:spcBef>
                <a:spcPct val="129000"/>
              </a:spcBef>
              <a:buNone/>
              <a:defRPr sz="905"/>
            </a:lvl1pPr>
            <a:lvl2pPr marL="294640" indent="0">
              <a:buNone/>
              <a:defRPr sz="905"/>
            </a:lvl2pPr>
            <a:lvl3pPr marL="589915" indent="0">
              <a:buNone/>
              <a:defRPr sz="775"/>
            </a:lvl3pPr>
            <a:lvl4pPr marL="884555" indent="0">
              <a:buNone/>
              <a:defRPr sz="645"/>
            </a:lvl4pPr>
            <a:lvl5pPr marL="1179830" indent="0">
              <a:buNone/>
              <a:defRPr sz="645"/>
            </a:lvl5pPr>
            <a:lvl6pPr marL="1474470" indent="0">
              <a:buNone/>
              <a:defRPr sz="645"/>
            </a:lvl6pPr>
            <a:lvl7pPr marL="1769745" indent="0">
              <a:buNone/>
              <a:defRPr sz="645"/>
            </a:lvl7pPr>
            <a:lvl8pPr marL="2064385" indent="0">
              <a:buNone/>
              <a:defRPr sz="645"/>
            </a:lvl8pPr>
            <a:lvl9pPr marL="2359025" indent="0">
              <a:buNone/>
              <a:defRPr sz="645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28/04/2026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28/04/2026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363448" y="243841"/>
            <a:ext cx="1106780" cy="432816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5436" y="243841"/>
            <a:ext cx="4839706" cy="432816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28/04/2026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224" y="1280161"/>
            <a:ext cx="3473476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97775" y="1280161"/>
            <a:ext cx="3473476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224" y="1228092"/>
            <a:ext cx="3474842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224" y="1739900"/>
            <a:ext cx="3474842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95046" y="1228092"/>
            <a:ext cx="3476207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95046" y="1739900"/>
            <a:ext cx="3476207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225" y="218440"/>
            <a:ext cx="2587358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791" y="218442"/>
            <a:ext cx="4396460" cy="46824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225" y="1148083"/>
            <a:ext cx="2587358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93" y="3840481"/>
            <a:ext cx="4718685" cy="4533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41493" y="490220"/>
            <a:ext cx="4718685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1493" y="4293870"/>
            <a:ext cx="4718685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224" y="219711"/>
            <a:ext cx="707802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224" y="1280161"/>
            <a:ext cx="7078028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3224" y="5085081"/>
            <a:ext cx="183504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F7BEB-C30C-4B41-8345-C68FF122F017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7030" y="5085081"/>
            <a:ext cx="2490417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6207" y="5085081"/>
            <a:ext cx="183504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7862428" cy="54864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540683" y="292101"/>
            <a:ext cx="6340733" cy="8661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983059" y="1463040"/>
            <a:ext cx="5898356" cy="277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4522073" y="5133340"/>
            <a:ext cx="884753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4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28/04/2026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425436" y="5133340"/>
            <a:ext cx="2949178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64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5554285" y="5133340"/>
            <a:ext cx="540683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4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89915" rtl="0" eaLnBrk="1" latinLnBrk="0" hangingPunct="1">
        <a:lnSpc>
          <a:spcPct val="90000"/>
        </a:lnSpc>
        <a:spcBef>
          <a:spcPct val="0"/>
        </a:spcBef>
        <a:buNone/>
        <a:defRPr lang="vi-VN" sz="206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47320" indent="-147320" algn="l" defTabSz="589915" rtl="0" eaLnBrk="1" latinLnBrk="0" hangingPunct="1">
        <a:lnSpc>
          <a:spcPct val="90000"/>
        </a:lnSpc>
        <a:spcBef>
          <a:spcPts val="1160"/>
        </a:spcBef>
        <a:buFont typeface="Arial" panose="020B0604020202020204" pitchFamily="34" charset="0"/>
        <a:buChar char="•"/>
        <a:defRPr lang="vi-VN" sz="12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294640" indent="-118110" algn="l" defTabSz="589915" rtl="0" eaLnBrk="1" latinLnBrk="0" hangingPunct="1">
        <a:lnSpc>
          <a:spcPct val="90000"/>
        </a:lnSpc>
        <a:spcBef>
          <a:spcPct val="155000"/>
        </a:spcBef>
        <a:buFont typeface="Arial" panose="020B0604020202020204" pitchFamily="34" charset="0"/>
        <a:buChar char="•"/>
        <a:defRPr lang="vi-VN" sz="116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44259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103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58991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73723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88455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6pPr>
      <a:lvl7pPr marL="1032510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7pPr>
      <a:lvl8pPr marL="1179830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8pPr>
      <a:lvl9pPr marL="1327150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1pPr>
      <a:lvl2pPr marL="29464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2pPr>
      <a:lvl3pPr marL="58991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3pPr>
      <a:lvl4pPr marL="88455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4pPr>
      <a:lvl5pPr marL="117983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5pPr>
      <a:lvl6pPr marL="147447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6pPr>
      <a:lvl7pPr marL="176974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7pPr>
      <a:lvl8pPr marL="206438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8pPr>
      <a:lvl9pPr marL="235902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424412" y="243840"/>
            <a:ext cx="6045815" cy="960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424412" y="1280160"/>
            <a:ext cx="6045815" cy="329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63570" y="5204062"/>
            <a:ext cx="62185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28/04/2026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825769" y="5204062"/>
            <a:ext cx="4435646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7470228" y="5024238"/>
            <a:ext cx="344070" cy="27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5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89915" rtl="0" eaLnBrk="1" latinLnBrk="0" hangingPunct="1">
        <a:lnSpc>
          <a:spcPct val="90000"/>
        </a:lnSpc>
        <a:spcBef>
          <a:spcPct val="0"/>
        </a:spcBef>
        <a:buNone/>
        <a:defRPr sz="219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7165" indent="-147320" algn="l" defTabSz="589915" rtl="0" eaLnBrk="1" latinLnBrk="0" hangingPunct="1">
        <a:lnSpc>
          <a:spcPct val="90000"/>
        </a:lnSpc>
        <a:spcBef>
          <a:spcPts val="1160"/>
        </a:spcBef>
        <a:buSzPct val="80000"/>
        <a:buFont typeface="Wingdings" panose="05000000000000000000" pitchFamily="2" charset="2"/>
        <a:buChar char="§"/>
        <a:defRPr sz="12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383540" indent="-147320" algn="l" defTabSz="589915" rtl="0" eaLnBrk="1" latinLnBrk="0" hangingPunct="1">
        <a:lnSpc>
          <a:spcPct val="90000"/>
        </a:lnSpc>
        <a:spcBef>
          <a:spcPct val="129000"/>
        </a:spcBef>
        <a:buSzPct val="80000"/>
        <a:buFont typeface="Wingdings" panose="05000000000000000000" pitchFamily="2" charset="2"/>
        <a:buChar char="§"/>
        <a:defRPr sz="116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589915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103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79629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002665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20904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6pPr>
      <a:lvl7pPr marL="1415415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7pPr>
      <a:lvl8pPr marL="162179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1pPr>
      <a:lvl2pPr marL="29464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2pPr>
      <a:lvl3pPr marL="58991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3pPr>
      <a:lvl4pPr marL="88455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4pPr>
      <a:lvl5pPr marL="117983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5pPr>
      <a:lvl6pPr marL="147447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6pPr>
      <a:lvl7pPr marL="176974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7pPr>
      <a:lvl8pPr marL="206438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8pPr>
      <a:lvl9pPr marL="235902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540683" y="1525435"/>
            <a:ext cx="5455980" cy="1367272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387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326889" y="2104333"/>
            <a:ext cx="3497289" cy="83776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503" tIns="39251" rIns="78503" bIns="39251" anchor="ctr"/>
          <a:lstStyle/>
          <a:p>
            <a:pPr algn="ctr" defTabSz="1216660">
              <a:defRPr/>
            </a:pPr>
            <a:r>
              <a:rPr lang="en-US" altLang="zh-CN" sz="2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284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351292" y="4469710"/>
            <a:ext cx="3358515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503" tIns="39251" rIns="78503" bIns="3925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065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065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065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065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065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87" y="121922"/>
            <a:ext cx="7209102" cy="731521"/>
          </a:xfrm>
        </p:spPr>
        <p:txBody>
          <a:bodyPr>
            <a:normAutofit fontScale="90000"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BÀI 36: THỰC HÀNH XEM LỊCH VÀ GIỜ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298" y="731520"/>
            <a:ext cx="2424880" cy="93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522" y="1767843"/>
            <a:ext cx="2621492" cy="229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5298" y="1036320"/>
            <a:ext cx="1507358" cy="147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5297" y="2987040"/>
            <a:ext cx="1441820" cy="158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3866700" y="2072640"/>
            <a:ext cx="720910" cy="5486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66700" y="3169921"/>
            <a:ext cx="786448" cy="4267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Question Mark Png Quizzes Submitted Buzzfeed That They - Point D ..."/>
          <p:cNvPicPr>
            <a:picLocks noChangeAspect="1" noChangeArrowheads="1"/>
          </p:cNvPicPr>
          <p:nvPr/>
        </p:nvPicPr>
        <p:blipFill>
          <a:blip r:embed="rId6" cstate="print"/>
          <a:srcRect l="48505" t="10287" r="6870" b="11530"/>
          <a:stretch>
            <a:fillRect/>
          </a:stretch>
        </p:blipFill>
        <p:spPr bwMode="auto">
          <a:xfrm>
            <a:off x="5456237" y="1447800"/>
            <a:ext cx="458761" cy="622853"/>
          </a:xfrm>
          <a:prstGeom prst="rect">
            <a:avLst/>
          </a:prstGeom>
          <a:noFill/>
        </p:spPr>
      </p:pic>
      <p:pic>
        <p:nvPicPr>
          <p:cNvPr id="17" name="Picture 9" descr="Question Mark Png Quizzes Submitted Buzzfeed That They - Point D ..."/>
          <p:cNvPicPr>
            <a:picLocks noChangeAspect="1" noChangeArrowheads="1"/>
          </p:cNvPicPr>
          <p:nvPr/>
        </p:nvPicPr>
        <p:blipFill>
          <a:blip r:embed="rId6" cstate="print"/>
          <a:srcRect l="48505" t="10287" r="6870" b="11530"/>
          <a:stretch>
            <a:fillRect/>
          </a:stretch>
        </p:blipFill>
        <p:spPr bwMode="auto">
          <a:xfrm>
            <a:off x="5439596" y="3474720"/>
            <a:ext cx="458761" cy="622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075" y="121920"/>
            <a:ext cx="2293805" cy="99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152" y="1219201"/>
            <a:ext cx="6691629" cy="40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762" y="1767841"/>
            <a:ext cx="705208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73" y="3657601"/>
            <a:ext cx="6684804" cy="141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1117984" y="3563873"/>
            <a:ext cx="975360" cy="655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184697" y="2948134"/>
            <a:ext cx="1036320" cy="11141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3276865" y="3048000"/>
            <a:ext cx="1441820" cy="731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701017" y="3254494"/>
            <a:ext cx="853440" cy="1966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87" y="121920"/>
            <a:ext cx="5202023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7" y="1981200"/>
            <a:ext cx="1949734" cy="126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4237" y="3429000"/>
            <a:ext cx="1859621" cy="126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/>
          <a:srcRect l="5092" t="4348" r="5197" b="8696"/>
          <a:stretch>
            <a:fillRect/>
          </a:stretch>
        </p:blipFill>
        <p:spPr bwMode="auto">
          <a:xfrm>
            <a:off x="5456237" y="10668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/>
          <a:srcRect l="12832" t="8163" r="4196" b="10204"/>
          <a:stretch>
            <a:fillRect/>
          </a:stretch>
        </p:blipFill>
        <p:spPr bwMode="auto">
          <a:xfrm>
            <a:off x="5532437" y="36576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93837" y="457200"/>
            <a:ext cx="1769507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/>
          <a:srcRect l="8426" t="2174" r="8990"/>
          <a:stretch>
            <a:fillRect/>
          </a:stretch>
        </p:blipFill>
        <p:spPr bwMode="auto">
          <a:xfrm>
            <a:off x="5456237" y="2209800"/>
            <a:ext cx="1447800" cy="6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44 -0.01939 L -0.29546 -0.2013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72 -2.22222E-6 L -0.35358 0.027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4 0.01128 L -0.4117 0.1944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t="20253"/>
          <a:stretch>
            <a:fillRect/>
          </a:stretch>
        </p:blipFill>
        <p:spPr bwMode="auto">
          <a:xfrm>
            <a:off x="589836" y="243841"/>
            <a:ext cx="312121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9671" y="771033"/>
            <a:ext cx="2031656" cy="300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2074" y="731521"/>
            <a:ext cx="2293805" cy="301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55375" y="3962402"/>
            <a:ext cx="440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Mai đã xé đi bao nhiêu tờ lịch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9595" y="3962402"/>
            <a:ext cx="1845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2 tờ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73" y="4450081"/>
            <a:ext cx="432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b) Em có biết ngày 19 là thứ mấy trong tuần không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9596" y="4511042"/>
            <a:ext cx="242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Thứ bảy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Custom</PresentationFormat>
  <Paragraphs>10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Euphemia</vt:lpstr>
      <vt:lpstr>Segoe UI</vt:lpstr>
      <vt:lpstr>黑体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BÀI 36: THỰC HÀNH XEM LỊCH VÀ GIỜ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36: THỰC HÀNH XEM LỊCH VÀ GIỜ</dc:title>
  <dc:creator>Admin</dc:creator>
  <cp:lastModifiedBy>STD_DELL</cp:lastModifiedBy>
  <cp:revision>15</cp:revision>
  <dcterms:created xsi:type="dcterms:W3CDTF">2020-08-25T08:57:00Z</dcterms:created>
  <dcterms:modified xsi:type="dcterms:W3CDTF">2026-04-28T02:34:55Z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