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11" r:id="rId4"/>
    <p:sldMasterId id="2147483723" r:id="rId5"/>
    <p:sldMasterId id="2147483741" r:id="rId6"/>
  </p:sldMasterIdLst>
  <p:notesMasterIdLst>
    <p:notesMasterId r:id="rId14"/>
  </p:notesMasterIdLst>
  <p:sldIdLst>
    <p:sldId id="261" r:id="rId7"/>
    <p:sldId id="8712" r:id="rId8"/>
    <p:sldId id="373" r:id="rId9"/>
    <p:sldId id="2007577197" r:id="rId10"/>
    <p:sldId id="2007577221" r:id="rId11"/>
    <p:sldId id="25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652A1-0282-42CA-8D61-F1A10D70F030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733BD-5510-4663-BAD2-BFF1EB79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8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80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83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26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0D55B-90FF-487B-BFB8-EB2A2C704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7AD39C-DD8D-4802-904C-4EE3B702B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8CDCE6-D4F9-4810-AC69-008964F6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B91193-A95D-4C9D-A087-96CBC9BA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05A4AA-2842-4382-8266-CC3342B9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79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47857-7C10-45E1-8C5E-E496CC88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676772-C008-4EF2-B981-89DC7C20F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5AAA3E-6275-4C91-A827-426DC573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4453F4-ED1C-46E9-A62D-BFBAEBA2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EBD9D9-AEE2-473F-823F-BF8BCCC4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70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E76E6EB-B31E-4A32-94B6-F83A1124F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A04F1A-A230-407D-91D8-846890659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1A1034-E9FC-4CA3-83B0-E30D688E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FBA7A2-244A-4EC2-B924-B49F3D66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B8BB72-39D1-4EE1-A230-29B242F3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8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66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4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438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036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165634" y="1183840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 flipH="1">
            <a:off x="223948" y="48203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10796952" y="116802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10082426" y="904646"/>
            <a:ext cx="1743580" cy="61128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042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7935267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11180268" y="14646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5"/>
          <p:cNvSpPr/>
          <p:nvPr/>
        </p:nvSpPr>
        <p:spPr>
          <a:xfrm>
            <a:off x="-396433" y="4416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5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5516099"/>
            <a:ext cx="12192000" cy="1347572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786130" y="5612705"/>
            <a:ext cx="10236961" cy="128499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5419586" y="5612702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217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8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7B78A-DBB1-4ED7-858E-958C2447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0A7331-3453-4602-A5C3-85B4E2F64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CABB28-64CE-4904-9DE5-BDD85330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0BD32D-1064-4DEC-A5C8-A5102412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EC240B-3972-454C-8ECA-07F76AF4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19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0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3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6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3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8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9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1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06BC9D-53B5-488A-8A4B-6D95DA7A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8F6805-8042-4BB8-88C7-28FC38BCD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1AEB08-47FA-4CC9-9D96-10011A88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9ED6E1-2B94-47E5-84D1-42B842A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9C416F-DC73-48F2-98A3-83E3F55D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615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9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776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1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120956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415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029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288291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156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5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617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8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E2F48-D131-42C8-B373-5F403C02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129C21-BFD4-4D8C-BCEB-AC58C8A48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D63AF1-B81F-4F93-927A-ABAEDB2A1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6A17AE-6713-4BD3-BF1E-2A65ABAC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23104C-A838-4D32-96AA-91115408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62996C-0026-49ED-91A5-9D204248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245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2877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7811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0257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1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F489E1-DAC3-927E-B420-7F1211F3C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5436FD5A-D762-D38D-73A1-43B33FA497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086"/>
            <a:ext cx="12192000" cy="2452914"/>
          </a:xfrm>
          <a:prstGeom prst="rect">
            <a:avLst/>
          </a:prstGeom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681687DF-6F8F-ED10-4534-C8AD9E65D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r="-4801" b="26028"/>
          <a:stretch/>
        </p:blipFill>
        <p:spPr>
          <a:xfrm>
            <a:off x="-1" y="0"/>
            <a:ext cx="6000402" cy="4308953"/>
          </a:xfrm>
          <a:prstGeom prst="rect">
            <a:avLst/>
          </a:prstGeom>
        </p:spPr>
      </p:pic>
      <p:sp>
        <p:nvSpPr>
          <p:cNvPr id="11" name="矩形: 圆角 7">
            <a:extLst>
              <a:ext uri="{FF2B5EF4-FFF2-40B4-BE49-F238E27FC236}">
                <a16:creationId xmlns:a16="http://schemas.microsoft.com/office/drawing/2014/main" id="{EA8517B2-7627-460A-56C7-D46387677ABC}"/>
              </a:ext>
            </a:extLst>
          </p:cNvPr>
          <p:cNvSpPr/>
          <p:nvPr userDrawn="1"/>
        </p:nvSpPr>
        <p:spPr>
          <a:xfrm>
            <a:off x="530268" y="651352"/>
            <a:ext cx="11131464" cy="5874707"/>
          </a:xfrm>
          <a:prstGeom prst="roundRect">
            <a:avLst>
              <a:gd name="adj" fmla="val 5318"/>
            </a:avLst>
          </a:prstGeom>
          <a:solidFill>
            <a:schemeClr val="bg1"/>
          </a:solidFill>
          <a:ln w="28575">
            <a:solidFill>
              <a:srgbClr val="F18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7313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3AD58E-93D0-470D-B3CA-E1E45E90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F740E2-433C-4B4F-8E7A-90978F215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BC0B9E-DF3A-4412-84DA-ED1478E8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48561-6F99-411B-BF21-5175E2B06181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85BC12-7C17-47FD-B85B-CF5F5F7F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346CD6-1748-4DA1-B1CE-7E2ECEBC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20B5C-6BF8-4786-95F4-791A87CCA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609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DDAD3C-FD3E-4B78-8B53-DAF08C14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4D37D5-0F8C-475F-9CAE-9893DB599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EAD17B-468D-4E5F-8C43-623450FD4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3682F0-6E72-43CD-B204-C07171C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48561-6F99-411B-BF21-5175E2B06181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DF98BF-C7CD-4D27-B62F-9FB8239C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3CFF30-8C08-4B0F-B080-208510DE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20B5C-6BF8-4786-95F4-791A87CCA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161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DDEF7F-32D3-4943-ABB3-A3F33412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4E0824-1507-43EB-A8D9-CF20749E0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B12E97-EDA6-49BD-A2D8-ED29FB1E2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EB3BDE9-72FF-4FF6-8D0E-B429DD34D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C7B89A5-10DD-426E-8625-B2A13E8D6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D35187D-FD87-48E4-A4E3-2FFA50AD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48561-6F99-411B-BF21-5175E2B06181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84AFB86-2EFF-46DF-984F-B80AF298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6914BC-814C-4A0F-BF82-9D81522F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20B5C-6BF8-4786-95F4-791A87CCA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47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8B41BF-5A95-4149-B996-D773A20F4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876C26-5951-4572-95AE-FC68D712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48561-6F99-411B-BF21-5175E2B06181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5BBB4E-40EF-42EE-AE0E-94F18B11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F11B66-E92B-4512-AC30-104DB9CF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20B5C-6BF8-4786-95F4-791A87CCA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82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DCBC602-D6D2-41EE-9D1B-CDB4C4F7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48561-6F99-411B-BF21-5175E2B06181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858F9-84EB-421C-BC73-CBCA62FB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2547D3-3A49-418D-B41A-8C7CC3D5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20B5C-6BF8-4786-95F4-791A87CCA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82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9755D9-F9D4-4631-8104-32AB8172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8F950A-D067-4AA2-A53B-13281809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FE7BF6-A279-4669-8C9B-C6A0BD5F1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2FAE40-2755-46AF-ABAB-AE816A820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014EC6-AF80-408B-9D7B-E15D8E60C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CFD20E-E713-45F6-9AA8-AA1E249D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854320-81AE-4166-AFF4-419C2FCC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10C7A-DC1A-4664-9217-D33FE76E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3158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71DEC4-111C-4378-B1E0-A6413B42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A8B7A1-3DD3-4C88-B847-A2DA5BCFD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FF1518-EB0F-42F8-A04E-5688B8CB8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923E56-85BD-4F08-AF59-715549B69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48561-6F99-411B-BF21-5175E2B06181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AD75BC-4C20-486C-9907-DD22AECE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A4D148-F536-4323-8CED-A281145F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20B5C-6BF8-4786-95F4-791A87CCA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995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21E5E0-F936-440E-AC84-AA71B4C3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C05369F-9921-4409-96E1-A1C8CCAF3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E6F79E-9C68-45C6-BEEB-83E030DA4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410CA4-68C9-4067-BCF4-B0FF8A35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48561-6F99-411B-BF21-5175E2B06181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76913E-07B7-4250-BD28-9DA5126D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E5A8E6-5720-446E-84C1-4C80A639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20B5C-6BF8-4786-95F4-791A87CCA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338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3187B-E510-4C6A-B32D-97FB006C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86DE42-5A2D-44CF-A3AE-70E987E70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93DE87-164C-4656-A5F9-2B001BAB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48561-6F99-411B-BF21-5175E2B06181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FE468D-5F9A-41A6-859F-1696A47E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929840-4974-4DB8-BFC6-103289EB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20B5C-6BF8-4786-95F4-791A87CCA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862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D6B7E98-729A-456D-A387-ABA90C2CE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E20ABF-DB81-47C0-BFD0-A0B40E08F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6EFA5D-658C-4445-BF28-FE335983C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48561-6F99-411B-BF21-5175E2B06181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206049-7557-4619-8DC6-D07F9CC8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8EDDE0-5DDA-4C50-9410-75FC69B4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20B5C-6BF8-4786-95F4-791A87CCA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764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5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7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03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8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1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5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4BDDE1-8715-4823-916F-2F4265FC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2930A3-4E2C-4CCE-B19A-E18AAD5B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3EB2E7-B596-470B-BEEB-4F4E0DBD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FE9351-C4A2-4807-B6B8-32509790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324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26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4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5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72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5DA250-FDFB-4409-97F9-042955C1A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79960"/>
          <a:stretch/>
        </p:blipFill>
        <p:spPr>
          <a:xfrm>
            <a:off x="9646" y="0"/>
            <a:ext cx="12192000" cy="48034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92EFED-4DE4-4465-81AC-FB44D462A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1"/>
          <a:stretch/>
        </p:blipFill>
        <p:spPr>
          <a:xfrm>
            <a:off x="0" y="323"/>
            <a:ext cx="12192000" cy="15969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300E27-DFEF-485A-A169-52B09084C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50000"/>
          <a:stretch/>
        </p:blipFill>
        <p:spPr>
          <a:xfrm>
            <a:off x="0" y="4470400"/>
            <a:ext cx="12192000" cy="2387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9B1F2A-B8DB-4BED-A430-3032C0F10962}"/>
              </a:ext>
            </a:extLst>
          </p:cNvPr>
          <p:cNvSpPr/>
          <p:nvPr userDrawn="1"/>
        </p:nvSpPr>
        <p:spPr>
          <a:xfrm>
            <a:off x="354571" y="350520"/>
            <a:ext cx="11502150" cy="60933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3">
            <a:extLst>
              <a:ext uri="{FF2B5EF4-FFF2-40B4-BE49-F238E27FC236}">
                <a16:creationId xmlns:a16="http://schemas.microsoft.com/office/drawing/2014/main" id="{4C2B191D-0E5A-7771-39FC-3BA2C987BF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BF63A938-ABCD-6EA5-F62D-8F76DC4EA7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086"/>
            <a:ext cx="12192000" cy="2452914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D985590-BF0E-B10D-5EDD-8F67CFE27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r="-4801" b="26028"/>
          <a:stretch/>
        </p:blipFill>
        <p:spPr>
          <a:xfrm>
            <a:off x="-1" y="0"/>
            <a:ext cx="6000402" cy="4308953"/>
          </a:xfrm>
          <a:prstGeom prst="rect">
            <a:avLst/>
          </a:prstGeom>
        </p:spPr>
      </p:pic>
      <p:sp>
        <p:nvSpPr>
          <p:cNvPr id="9" name="矩形: 圆角 7">
            <a:extLst>
              <a:ext uri="{FF2B5EF4-FFF2-40B4-BE49-F238E27FC236}">
                <a16:creationId xmlns:a16="http://schemas.microsoft.com/office/drawing/2014/main" id="{9DBF5008-5441-DE35-2363-B9EC221F59D8}"/>
              </a:ext>
            </a:extLst>
          </p:cNvPr>
          <p:cNvSpPr/>
          <p:nvPr userDrawn="1"/>
        </p:nvSpPr>
        <p:spPr>
          <a:xfrm>
            <a:off x="412955" y="265472"/>
            <a:ext cx="11464413" cy="6260588"/>
          </a:xfrm>
          <a:prstGeom prst="roundRect">
            <a:avLst>
              <a:gd name="adj" fmla="val 5318"/>
            </a:avLst>
          </a:prstGeom>
          <a:solidFill>
            <a:schemeClr val="bg1"/>
          </a:solidFill>
          <a:ln w="57150">
            <a:solidFill>
              <a:srgbClr val="E41A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50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14436" y="2402025"/>
            <a:ext cx="4271050" cy="2700705"/>
          </a:xfrm>
          <a:custGeom>
            <a:avLst/>
            <a:gdLst>
              <a:gd name="connsiteX0" fmla="*/ 0 w 4271050"/>
              <a:gd name="connsiteY0" fmla="*/ 0 h 2700705"/>
              <a:gd name="connsiteX1" fmla="*/ 4271050 w 4271050"/>
              <a:gd name="connsiteY1" fmla="*/ 0 h 2700705"/>
              <a:gd name="connsiteX2" fmla="*/ 4271050 w 4271050"/>
              <a:gd name="connsiteY2" fmla="*/ 2700705 h 2700705"/>
              <a:gd name="connsiteX3" fmla="*/ 0 w 4271050"/>
              <a:gd name="connsiteY3" fmla="*/ 2700705 h 27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050" h="2700705">
                <a:moveTo>
                  <a:pt x="0" y="0"/>
                </a:moveTo>
                <a:lnTo>
                  <a:pt x="4271050" y="0"/>
                </a:lnTo>
                <a:lnTo>
                  <a:pt x="4271050" y="2700705"/>
                </a:lnTo>
                <a:lnTo>
                  <a:pt x="0" y="27007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1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3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2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F1A0447-5DB2-48CC-8B86-4E435BC9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001F66-D856-4104-8461-08931836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245293-BDF8-4D6F-9017-74016F93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09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2026/4/28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1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9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5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2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38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8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04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89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3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6C2581-F2D1-4068-8DF1-E35C9F02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6AA5F3-89E5-4EE7-A8A5-734A0E6D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63C860-7D83-4933-B177-FCBFD636D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AC1A5F-013D-42B6-AD10-4A6AD3DE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F0DCD-1F8F-4924-9FB7-331B2571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2D4C9E-CC17-4108-836D-D338B006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406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3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9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5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7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8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5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5B4650-2292-46AB-940B-8010D8E5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4E080AD-65A9-44A2-85CA-02FC68AE8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723CE9-9C9C-483B-A9C7-68750E4E4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6BA83F-09AC-4687-A159-3F6D32AA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2A4F98-CBFC-4428-A94A-D866A0AB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0E1878-CECC-465D-9996-03649A7D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1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21" Type="http://schemas.openxmlformats.org/officeDocument/2006/relationships/image" Target="../media/image6.jpg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7A6340-7C6C-35DB-37B3-55BC6BFD936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AAEF39-4EFD-C2D8-5D41-5915080AD4A1}"/>
              </a:ext>
            </a:extLst>
          </p:cNvPr>
          <p:cNvSpPr/>
          <p:nvPr userDrawn="1"/>
        </p:nvSpPr>
        <p:spPr>
          <a:xfrm>
            <a:off x="320862" y="356181"/>
            <a:ext cx="11550276" cy="6143605"/>
          </a:xfrm>
          <a:prstGeom prst="roundRect">
            <a:avLst>
              <a:gd name="adj" fmla="val 12309"/>
            </a:avLst>
          </a:prstGeom>
          <a:solidFill>
            <a:schemeClr val="bg1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696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E5284375-BB5F-42B8-9615-E5A9A929DA6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3113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D62387DD-A7AF-46C2-816F-D24B9FAF735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6472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29AF056-70CA-0384-AFC8-7A1CE2097C3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674" y="186813"/>
            <a:ext cx="1483758" cy="1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6E45C5CF-EA3C-3286-D7C1-6D002DBBC3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79960"/>
          <a:stretch/>
        </p:blipFill>
        <p:spPr>
          <a:xfrm>
            <a:off x="9646" y="0"/>
            <a:ext cx="12192000" cy="4803494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9AE28BC1-68BB-4F36-D2E3-B90E330B4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1"/>
          <a:stretch/>
        </p:blipFill>
        <p:spPr>
          <a:xfrm>
            <a:off x="0" y="323"/>
            <a:ext cx="12192000" cy="1596984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BF666748-A84C-5298-4BB1-E862667E9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50000"/>
          <a:stretch/>
        </p:blipFill>
        <p:spPr>
          <a:xfrm>
            <a:off x="0" y="4470400"/>
            <a:ext cx="12192000" cy="2387600"/>
          </a:xfrm>
          <a:prstGeom prst="rect">
            <a:avLst/>
          </a:prstGeom>
        </p:spPr>
      </p:pic>
      <p:sp>
        <p:nvSpPr>
          <p:cNvPr id="5" name="矩形 3">
            <a:extLst>
              <a:ext uri="{FF2B5EF4-FFF2-40B4-BE49-F238E27FC236}">
                <a16:creationId xmlns:a16="http://schemas.microsoft.com/office/drawing/2014/main" id="{2D734458-F012-6746-1ABD-B5AA577320DD}"/>
              </a:ext>
            </a:extLst>
          </p:cNvPr>
          <p:cNvSpPr/>
          <p:nvPr userDrawn="1"/>
        </p:nvSpPr>
        <p:spPr>
          <a:xfrm>
            <a:off x="354571" y="350520"/>
            <a:ext cx="11502150" cy="60933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C9E203CE-4520-B2E8-77ED-C31F3B599C4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624200F1-E002-B956-82B9-DC453367A2B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086"/>
            <a:ext cx="12192000" cy="2452914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6F824F6-864B-312F-B478-F5B4D95C7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r="-4801" b="26028"/>
          <a:stretch/>
        </p:blipFill>
        <p:spPr>
          <a:xfrm>
            <a:off x="-1" y="0"/>
            <a:ext cx="6000402" cy="4308953"/>
          </a:xfrm>
          <a:prstGeom prst="rect">
            <a:avLst/>
          </a:prstGeom>
        </p:spPr>
      </p:pic>
      <p:sp>
        <p:nvSpPr>
          <p:cNvPr id="9" name="矩形: 圆角 7">
            <a:extLst>
              <a:ext uri="{FF2B5EF4-FFF2-40B4-BE49-F238E27FC236}">
                <a16:creationId xmlns:a16="http://schemas.microsoft.com/office/drawing/2014/main" id="{B6DB41E5-B8EF-DC1D-3893-9744526328EA}"/>
              </a:ext>
            </a:extLst>
          </p:cNvPr>
          <p:cNvSpPr/>
          <p:nvPr userDrawn="1"/>
        </p:nvSpPr>
        <p:spPr>
          <a:xfrm>
            <a:off x="412955" y="265472"/>
            <a:ext cx="11464413" cy="6260588"/>
          </a:xfrm>
          <a:prstGeom prst="roundRect">
            <a:avLst>
              <a:gd name="adj" fmla="val 5318"/>
            </a:avLst>
          </a:prstGeom>
          <a:solidFill>
            <a:schemeClr val="bg1"/>
          </a:solidFill>
          <a:ln w="57150">
            <a:solidFill>
              <a:srgbClr val="E41A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A319B35-F984-482E-EEEC-596D0581B75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674" y="186813"/>
            <a:ext cx="1483758" cy="1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5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395BD19-6C8B-AB3D-19A2-634CBC42218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3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9.svg"/><Relationship Id="rId3" Type="http://schemas.openxmlformats.org/officeDocument/2006/relationships/image" Target="../media/image24.jpeg"/><Relationship Id="rId7" Type="http://schemas.openxmlformats.org/officeDocument/2006/relationships/image" Target="../media/image43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4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F6BC7B3-E496-48DE-BC9F-E2ECFDF9E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E7510D-93DE-4CBE-8A5A-0910AF793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29" y="-969132"/>
            <a:ext cx="7639744" cy="76397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8D6319-DD24-482B-997A-2A7631718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4" y="0"/>
            <a:ext cx="2575795" cy="2850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58C7B1-49C9-4948-AA40-6121B43C9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7505" y="0"/>
            <a:ext cx="4994901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123EE4B-64A4-48E3-B8E4-5E7F6CCA20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2"/>
          <a:stretch/>
        </p:blipFill>
        <p:spPr>
          <a:xfrm>
            <a:off x="0" y="5140229"/>
            <a:ext cx="12304734" cy="1717770"/>
          </a:xfrm>
          <a:prstGeom prst="rect">
            <a:avLst/>
          </a:prstGeom>
        </p:spPr>
      </p:pic>
      <p:pic>
        <p:nvPicPr>
          <p:cNvPr id="3" name="Picture 2" descr="A red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C96634FF-0463-EC03-4C13-CFB8CBA0B3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14" y="1093305"/>
            <a:ext cx="6192703" cy="477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EEA3CB05-3E94-9275-C4DE-0F3B7AF38A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573" y="439518"/>
            <a:ext cx="7733707" cy="4892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4A3DE9-4836-6D00-DEE2-95C7AE70F1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5"/>
          <a:stretch/>
        </p:blipFill>
        <p:spPr>
          <a:xfrm flipH="1">
            <a:off x="426232" y="1941151"/>
            <a:ext cx="3143474" cy="4537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C6864A-852C-DAD1-D5E1-AB2730E90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906" y="2512927"/>
            <a:ext cx="8266892" cy="1450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4F774F-3139-D085-61D1-94A471B80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772" y="1709115"/>
            <a:ext cx="429195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6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A98EB6C9-4713-4B24-82DB-06164298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652" y="322983"/>
            <a:ext cx="780356" cy="53649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F8871F6-9BF1-4A6B-AB1B-DABBFC8E1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51" y="5638068"/>
            <a:ext cx="12290601" cy="18777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FAE20-10D7-0808-9BE2-3FF5922F27FE}"/>
              </a:ext>
            </a:extLst>
          </p:cNvPr>
          <p:cNvSpPr txBox="1"/>
          <p:nvPr/>
        </p:nvSpPr>
        <p:spPr>
          <a:xfrm>
            <a:off x="1209675" y="377976"/>
            <a:ext cx="106903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thứ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chi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phí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xe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chơi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仿宋"/>
              <a:cs typeface="+mn-cs"/>
            </a:endParaRPr>
          </a:p>
        </p:txBody>
      </p:sp>
      <p:pic>
        <p:nvPicPr>
          <p:cNvPr id="8" name="图片 57">
            <a:extLst>
              <a:ext uri="{FF2B5EF4-FFF2-40B4-BE49-F238E27FC236}">
                <a16:creationId xmlns:a16="http://schemas.microsoft.com/office/drawing/2014/main" id="{13FE5757-CAF4-BFBC-8594-DBAE34A6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" y="96725"/>
            <a:ext cx="1054699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AE6031-03D0-474E-AFB3-D41E2C283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599" y="1614487"/>
            <a:ext cx="6869015" cy="4205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0D3359-F244-435F-8964-C86FB8048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58" y="3249322"/>
            <a:ext cx="3797067" cy="36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:a16="http://schemas.microsoft.com/office/drawing/2014/main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07092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17722" y="4280108"/>
            <a:ext cx="247427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09372" y="4027175"/>
            <a:ext cx="2474277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672775" y="2103789"/>
            <a:ext cx="188108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0" y="4158380"/>
            <a:ext cx="2479419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flipH="1">
            <a:off x="3208351" y="4076021"/>
            <a:ext cx="2474279" cy="270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8DA11-34E8-D57D-6CBF-939EE8A9617E}"/>
              </a:ext>
            </a:extLst>
          </p:cNvPr>
          <p:cNvSpPr/>
          <p:nvPr/>
        </p:nvSpPr>
        <p:spPr>
          <a:xfrm>
            <a:off x="2500959" y="1814151"/>
            <a:ext cx="7110972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anose="03080502040302020200" pitchFamily="66" charset="0"/>
                <a:ea typeface="仿宋"/>
                <a:cs typeface="Baloo 2" panose="03080502040302020200" pitchFamily="66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933504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203D99-6996-CAC8-909C-99E7B3066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03798"/>
              </p:ext>
            </p:extLst>
          </p:nvPr>
        </p:nvGraphicFramePr>
        <p:xfrm>
          <a:off x="1200150" y="834390"/>
          <a:ext cx="10389872" cy="4549141"/>
        </p:xfrm>
        <a:graphic>
          <a:graphicData uri="http://schemas.openxmlformats.org/drawingml/2006/table">
            <a:tbl>
              <a:tblPr/>
              <a:tblGrid>
                <a:gridCol w="2914650">
                  <a:extLst>
                    <a:ext uri="{9D8B030D-6E8A-4147-A177-3AD203B41FA5}">
                      <a16:colId xmlns:a16="http://schemas.microsoft.com/office/drawing/2014/main" val="4050716301"/>
                    </a:ext>
                  </a:extLst>
                </a:gridCol>
                <a:gridCol w="2280286">
                  <a:extLst>
                    <a:ext uri="{9D8B030D-6E8A-4147-A177-3AD203B41FA5}">
                      <a16:colId xmlns:a16="http://schemas.microsoft.com/office/drawing/2014/main" val="232571614"/>
                    </a:ext>
                  </a:extLst>
                </a:gridCol>
                <a:gridCol w="2597468">
                  <a:extLst>
                    <a:ext uri="{9D8B030D-6E8A-4147-A177-3AD203B41FA5}">
                      <a16:colId xmlns:a16="http://schemas.microsoft.com/office/drawing/2014/main" val="51058257"/>
                    </a:ext>
                  </a:extLst>
                </a:gridCol>
                <a:gridCol w="2597468">
                  <a:extLst>
                    <a:ext uri="{9D8B030D-6E8A-4147-A177-3AD203B41FA5}">
                      <a16:colId xmlns:a16="http://schemas.microsoft.com/office/drawing/2014/main" val="3440860639"/>
                    </a:ext>
                  </a:extLst>
                </a:gridCol>
              </a:tblGrid>
              <a:tr h="9303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liệu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lượng</a:t>
                      </a:r>
                      <a:endParaRPr lang="vi-VN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tiền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Tổng tiền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454265"/>
                  </a:ext>
                </a:extLst>
              </a:tr>
              <a:tr h="60312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Que tre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49429"/>
                  </a:ext>
                </a:extLst>
              </a:tr>
              <a:tr h="60312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Ống hút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896552"/>
                  </a:ext>
                </a:extLst>
              </a:tr>
              <a:tr h="60312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Bìa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80041"/>
                  </a:ext>
                </a:extLst>
              </a:tr>
              <a:tr h="60312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Compa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7887"/>
                  </a:ext>
                </a:extLst>
              </a:tr>
              <a:tr h="60312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Formex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823111"/>
                  </a:ext>
                </a:extLst>
              </a:tr>
              <a:tr h="603128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28 000 (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94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8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3B826F29-07E7-405C-9A09-532915B5EBBA}"/>
              </a:ext>
            </a:extLst>
          </p:cNvPr>
          <p:cNvSpPr txBox="1"/>
          <p:nvPr/>
        </p:nvSpPr>
        <p:spPr>
          <a:xfrm>
            <a:off x="5150522" y="1588263"/>
            <a:ext cx="1954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01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itannic Bold" panose="020B0903060703020204" pitchFamily="34" charset="0"/>
              <a:ea typeface="DFGothic-EB" panose="02010609010101010101" pitchFamily="1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1EE32-988B-73EE-2F04-A6C013078DDC}"/>
              </a:ext>
            </a:extLst>
          </p:cNvPr>
          <p:cNvSpPr txBox="1"/>
          <p:nvPr/>
        </p:nvSpPr>
        <p:spPr>
          <a:xfrm>
            <a:off x="1674878" y="1310523"/>
            <a:ext cx="9317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srgbClr val="C00000"/>
                </a:solidFill>
              </a:rPr>
              <a:t>Làm thế nào tính được số tiền mua tất cả vật liệu và dụng cụ đã liệt kê?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仿宋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1194E-7726-48CE-A626-76E35FE48F6B}"/>
              </a:ext>
            </a:extLst>
          </p:cNvPr>
          <p:cNvSpPr/>
          <p:nvPr/>
        </p:nvSpPr>
        <p:spPr>
          <a:xfrm>
            <a:off x="2657475" y="2971800"/>
            <a:ext cx="7524750" cy="130492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tổng số tiền đã mua mỗi loại vật liệu, dụng cụ.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784E-A023-422A-426B-698524A1C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60688-DE31-930F-6AD4-0F0185C7A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 descr="A cartoon child reading a book&#10;&#10;Description automatically generated">
            <a:extLst>
              <a:ext uri="{FF2B5EF4-FFF2-40B4-BE49-F238E27FC236}">
                <a16:creationId xmlns:a16="http://schemas.microsoft.com/office/drawing/2014/main" id="{323A571A-2DA1-0B89-865D-3A43E53D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EF0719-40F6-B2D0-AF89-0EE41EC25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88" y="1763557"/>
            <a:ext cx="7334246" cy="29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5395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自定义 8">
      <a:majorFont>
        <a:latin typeface="Arial"/>
        <a:ea typeface="方正少儿简体"/>
        <a:cs typeface=""/>
      </a:majorFont>
      <a:minorFont>
        <a:latin typeface="Arial"/>
        <a:ea typeface="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z1s5q4d">
      <a:majorFont>
        <a:latin typeface="字魂107号-萌趣欢乐体" panose="020F0302020204030204"/>
        <a:ea typeface="字魂107号-萌趣欢乐体"/>
        <a:cs typeface=""/>
      </a:majorFont>
      <a:minorFont>
        <a:latin typeface="字魂107号-萌趣欢乐体" panose="020F0502020204030204"/>
        <a:ea typeface="字魂107号-萌趣欢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海量PPT模板www.58pic.com​​">
  <a:themeElements>
    <a:clrScheme name="自定义 2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B692"/>
      </a:accent1>
      <a:accent2>
        <a:srgbClr val="38B692"/>
      </a:accent2>
      <a:accent3>
        <a:srgbClr val="38B692"/>
      </a:accent3>
      <a:accent4>
        <a:srgbClr val="38B692"/>
      </a:accent4>
      <a:accent5>
        <a:srgbClr val="38B692"/>
      </a:accent5>
      <a:accent6>
        <a:srgbClr val="38B692"/>
      </a:accent6>
      <a:hlink>
        <a:srgbClr val="0563C1"/>
      </a:hlink>
      <a:folHlink>
        <a:srgbClr val="954F72"/>
      </a:folHlink>
    </a:clrScheme>
    <a:fontScheme name="rdbvzni0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109</Words>
  <Application>Microsoft Office PowerPoint</Application>
  <PresentationFormat>Widescreen</PresentationFormat>
  <Paragraphs>32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9" baseType="lpstr">
      <vt:lpstr>微软雅黑</vt:lpstr>
      <vt:lpstr>宋体</vt:lpstr>
      <vt:lpstr>Arial</vt:lpstr>
      <vt:lpstr>Baloo 2</vt:lpstr>
      <vt:lpstr>Britannic Bold</vt:lpstr>
      <vt:lpstr>Calibri</vt:lpstr>
      <vt:lpstr>Cambria</vt:lpstr>
      <vt:lpstr>等线</vt:lpstr>
      <vt:lpstr>DFGothic-EB</vt:lpstr>
      <vt:lpstr>inpin heiti</vt:lpstr>
      <vt:lpstr>黑体</vt:lpstr>
      <vt:lpstr>仿宋</vt:lpstr>
      <vt:lpstr>字魂107号-萌趣欢乐体</vt:lpstr>
      <vt:lpstr>字魂59号-创粗黑</vt:lpstr>
      <vt:lpstr>思源黑体 CN Medium</vt:lpstr>
      <vt:lpstr>方正少儿简体</vt:lpstr>
      <vt:lpstr>Office 主题​​</vt:lpstr>
      <vt:lpstr>Office 主题</vt:lpstr>
      <vt:lpstr>1_Office 主题</vt:lpstr>
      <vt:lpstr>2_Office 主题​​</vt:lpstr>
      <vt:lpstr>千图网海量PPT模板www.58pic.com​​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STD_DELL</cp:lastModifiedBy>
  <cp:revision>27</cp:revision>
  <dcterms:created xsi:type="dcterms:W3CDTF">2023-01-18T08:46:55Z</dcterms:created>
  <dcterms:modified xsi:type="dcterms:W3CDTF">2026-04-28T02:23:55Z</dcterms:modified>
</cp:coreProperties>
</file>