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0287000" cy="12852400"/>
  <p:notesSz cx="6858000" cy="9144000"/>
  <p:embeddedFontLst>
    <p:embeddedFont>
      <p:font typeface="Asap Medium" charset="1" panose="020F0604030202060203"/>
      <p:regular r:id="rId9"/>
    </p:embeddedFont>
    <p:embeddedFont>
      <p:font typeface="Asap Semi-Bold" charset="1" panose="020F0704030202060203"/>
      <p:regular r:id="rId10"/>
    </p:embeddedFont>
    <p:embeddedFont>
      <p:font typeface="Asap Bold" charset="1" panose="020F0804030202060203"/>
      <p:regular r:id="rId11"/>
    </p:embeddedFont>
    <p:embeddedFont>
      <p:font typeface="Asap" charset="1" panose="020F0504030202060203"/>
      <p:regular r:id="rId12"/>
    </p:embeddedFont>
    <p:embeddedFont>
      <p:font typeface="Roboto Slab Bold" charset="1" panose="00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Relationship Id="rId8" Target="../media/image2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0525" y="5619750"/>
            <a:ext cx="1790700" cy="971550"/>
          </a:xfrm>
          <a:custGeom>
            <a:avLst/>
            <a:gdLst/>
            <a:ahLst/>
            <a:cxnLst/>
            <a:rect r="r" b="b" t="t" l="l"/>
            <a:pathLst>
              <a:path h="971550" w="1790700">
                <a:moveTo>
                  <a:pt x="0" y="0"/>
                </a:moveTo>
                <a:lnTo>
                  <a:pt x="1790700" y="0"/>
                </a:lnTo>
                <a:lnTo>
                  <a:pt x="1790700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696325" y="5943600"/>
            <a:ext cx="1000125" cy="485775"/>
          </a:xfrm>
          <a:custGeom>
            <a:avLst/>
            <a:gdLst/>
            <a:ahLst/>
            <a:cxnLst/>
            <a:rect r="r" b="b" t="t" l="l"/>
            <a:pathLst>
              <a:path h="485775" w="1000125">
                <a:moveTo>
                  <a:pt x="0" y="0"/>
                </a:moveTo>
                <a:lnTo>
                  <a:pt x="1000125" y="0"/>
                </a:lnTo>
                <a:lnTo>
                  <a:pt x="1000125" y="485775"/>
                </a:lnTo>
                <a:lnTo>
                  <a:pt x="0" y="4857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90500" y="7229475"/>
            <a:ext cx="2381250" cy="2743200"/>
          </a:xfrm>
          <a:custGeom>
            <a:avLst/>
            <a:gdLst/>
            <a:ahLst/>
            <a:cxnLst/>
            <a:rect r="r" b="b" t="t" l="l"/>
            <a:pathLst>
              <a:path h="2743200" w="2381250">
                <a:moveTo>
                  <a:pt x="0" y="0"/>
                </a:moveTo>
                <a:lnTo>
                  <a:pt x="2381250" y="0"/>
                </a:lnTo>
                <a:lnTo>
                  <a:pt x="238125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90550" y="8191500"/>
            <a:ext cx="1590675" cy="1781175"/>
          </a:xfrm>
          <a:custGeom>
            <a:avLst/>
            <a:gdLst/>
            <a:ahLst/>
            <a:cxnLst/>
            <a:rect r="r" b="b" t="t" l="l"/>
            <a:pathLst>
              <a:path h="1781175" w="1590675">
                <a:moveTo>
                  <a:pt x="0" y="0"/>
                </a:moveTo>
                <a:lnTo>
                  <a:pt x="1590675" y="0"/>
                </a:lnTo>
                <a:lnTo>
                  <a:pt x="1590675" y="1781175"/>
                </a:lnTo>
                <a:lnTo>
                  <a:pt x="0" y="17811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896350" y="8191500"/>
            <a:ext cx="1390650" cy="2257425"/>
          </a:xfrm>
          <a:custGeom>
            <a:avLst/>
            <a:gdLst/>
            <a:ahLst/>
            <a:cxnLst/>
            <a:rect r="r" b="b" t="t" l="l"/>
            <a:pathLst>
              <a:path h="2257425" w="1390650">
                <a:moveTo>
                  <a:pt x="0" y="0"/>
                </a:moveTo>
                <a:lnTo>
                  <a:pt x="1390650" y="0"/>
                </a:lnTo>
                <a:lnTo>
                  <a:pt x="1390650" y="2257425"/>
                </a:lnTo>
                <a:lnTo>
                  <a:pt x="0" y="22574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71650" y="7553325"/>
            <a:ext cx="2190750" cy="3219450"/>
          </a:xfrm>
          <a:custGeom>
            <a:avLst/>
            <a:gdLst/>
            <a:ahLst/>
            <a:cxnLst/>
            <a:rect r="r" b="b" t="t" l="l"/>
            <a:pathLst>
              <a:path h="3219450" w="2190750">
                <a:moveTo>
                  <a:pt x="0" y="0"/>
                </a:moveTo>
                <a:lnTo>
                  <a:pt x="2190750" y="0"/>
                </a:lnTo>
                <a:lnTo>
                  <a:pt x="2190750" y="3219450"/>
                </a:lnTo>
                <a:lnTo>
                  <a:pt x="0" y="32194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324600" y="6581775"/>
            <a:ext cx="2981325" cy="4191000"/>
          </a:xfrm>
          <a:custGeom>
            <a:avLst/>
            <a:gdLst/>
            <a:ahLst/>
            <a:cxnLst/>
            <a:rect r="r" b="b" t="t" l="l"/>
            <a:pathLst>
              <a:path h="4191000" w="2981325">
                <a:moveTo>
                  <a:pt x="0" y="0"/>
                </a:moveTo>
                <a:lnTo>
                  <a:pt x="2981325" y="0"/>
                </a:lnTo>
                <a:lnTo>
                  <a:pt x="2981325" y="4191000"/>
                </a:lnTo>
                <a:lnTo>
                  <a:pt x="0" y="41910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10125075"/>
            <a:ext cx="10287000" cy="2733675"/>
          </a:xfrm>
          <a:custGeom>
            <a:avLst/>
            <a:gdLst/>
            <a:ahLst/>
            <a:cxnLst/>
            <a:rect r="r" b="b" t="t" l="l"/>
            <a:pathLst>
              <a:path h="2733675" w="10287000">
                <a:moveTo>
                  <a:pt x="0" y="0"/>
                </a:moveTo>
                <a:lnTo>
                  <a:pt x="10287000" y="0"/>
                </a:lnTo>
                <a:lnTo>
                  <a:pt x="10287000" y="2733675"/>
                </a:lnTo>
                <a:lnTo>
                  <a:pt x="0" y="27336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362325" y="5943600"/>
            <a:ext cx="3762375" cy="1133475"/>
          </a:xfrm>
          <a:custGeom>
            <a:avLst/>
            <a:gdLst/>
            <a:ahLst/>
            <a:cxnLst/>
            <a:rect r="r" b="b" t="t" l="l"/>
            <a:pathLst>
              <a:path h="1133475" w="3762375">
                <a:moveTo>
                  <a:pt x="0" y="0"/>
                </a:moveTo>
                <a:lnTo>
                  <a:pt x="3762375" y="0"/>
                </a:lnTo>
                <a:lnTo>
                  <a:pt x="3762375" y="1133475"/>
                </a:lnTo>
                <a:lnTo>
                  <a:pt x="0" y="113347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162300" y="7067550"/>
            <a:ext cx="3962400" cy="1133475"/>
          </a:xfrm>
          <a:custGeom>
            <a:avLst/>
            <a:gdLst/>
            <a:ahLst/>
            <a:cxnLst/>
            <a:rect r="r" b="b" t="t" l="l"/>
            <a:pathLst>
              <a:path h="1133475" w="3962400">
                <a:moveTo>
                  <a:pt x="0" y="0"/>
                </a:moveTo>
                <a:lnTo>
                  <a:pt x="3962400" y="0"/>
                </a:lnTo>
                <a:lnTo>
                  <a:pt x="3962400" y="1133475"/>
                </a:lnTo>
                <a:lnTo>
                  <a:pt x="0" y="11334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362325" y="8353425"/>
            <a:ext cx="3762375" cy="971550"/>
          </a:xfrm>
          <a:custGeom>
            <a:avLst/>
            <a:gdLst/>
            <a:ahLst/>
            <a:cxnLst/>
            <a:rect r="r" b="b" t="t" l="l"/>
            <a:pathLst>
              <a:path h="971550" w="3762375">
                <a:moveTo>
                  <a:pt x="0" y="0"/>
                </a:moveTo>
                <a:lnTo>
                  <a:pt x="3762375" y="0"/>
                </a:lnTo>
                <a:lnTo>
                  <a:pt x="3762375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943475" y="5781675"/>
            <a:ext cx="400050" cy="6115050"/>
          </a:xfrm>
          <a:custGeom>
            <a:avLst/>
            <a:gdLst/>
            <a:ahLst/>
            <a:cxnLst/>
            <a:rect r="r" b="b" t="t" l="l"/>
            <a:pathLst>
              <a:path h="6115050" w="400050">
                <a:moveTo>
                  <a:pt x="0" y="0"/>
                </a:moveTo>
                <a:lnTo>
                  <a:pt x="400050" y="0"/>
                </a:lnTo>
                <a:lnTo>
                  <a:pt x="400050" y="6115050"/>
                </a:lnTo>
                <a:lnTo>
                  <a:pt x="0" y="61150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330827" y="6164773"/>
            <a:ext cx="1666494" cy="623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8"/>
              </a:lnSpc>
            </a:pPr>
            <a:r>
              <a:rPr lang="en-US" sz="3577" b="true">
                <a:solidFill>
                  <a:srgbClr val="005B7A"/>
                </a:solidFill>
                <a:latin typeface="Asap Medium"/>
                <a:ea typeface="Asap Medium"/>
                <a:cs typeface="Asap Medium"/>
                <a:sym typeface="Asap Medium"/>
              </a:rPr>
              <a:t>Sở thích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197096" y="7283485"/>
            <a:ext cx="1892808" cy="623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8"/>
              </a:lnSpc>
            </a:pPr>
            <a:r>
              <a:rPr lang="en-US" sz="3577" b="true">
                <a:solidFill>
                  <a:srgbClr val="005B7A"/>
                </a:solidFill>
                <a:latin typeface="Asap Medium"/>
                <a:ea typeface="Asap Medium"/>
                <a:cs typeface="Asap Medium"/>
                <a:sym typeface="Asap Medium"/>
              </a:rPr>
              <a:t>Năng lực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981069" y="8640808"/>
            <a:ext cx="2427732" cy="390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2"/>
              </a:lnSpc>
            </a:pPr>
            <a:r>
              <a:rPr lang="en-US" sz="2266" b="true">
                <a:solidFill>
                  <a:srgbClr val="005B7A"/>
                </a:solidFill>
                <a:latin typeface="Asap Medium"/>
                <a:ea typeface="Asap Medium"/>
                <a:cs typeface="Asap Medium"/>
                <a:sym typeface="Asap Medium"/>
              </a:rPr>
              <a:t>Giá trị nghề nghiệp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3552825" y="9315450"/>
            <a:ext cx="1590675" cy="2581275"/>
          </a:xfrm>
          <a:custGeom>
            <a:avLst/>
            <a:gdLst/>
            <a:ahLst/>
            <a:cxnLst/>
            <a:rect r="r" b="b" t="t" l="l"/>
            <a:pathLst>
              <a:path h="2581275" w="1590675">
                <a:moveTo>
                  <a:pt x="0" y="0"/>
                </a:moveTo>
                <a:lnTo>
                  <a:pt x="1590675" y="0"/>
                </a:lnTo>
                <a:lnTo>
                  <a:pt x="1590675" y="2581275"/>
                </a:lnTo>
                <a:lnTo>
                  <a:pt x="0" y="258127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5143500" y="9315450"/>
            <a:ext cx="1590675" cy="2581275"/>
          </a:xfrm>
          <a:custGeom>
            <a:avLst/>
            <a:gdLst/>
            <a:ahLst/>
            <a:cxnLst/>
            <a:rect r="r" b="b" t="t" l="l"/>
            <a:pathLst>
              <a:path h="2581275" w="1590675">
                <a:moveTo>
                  <a:pt x="0" y="0"/>
                </a:moveTo>
                <a:lnTo>
                  <a:pt x="1590675" y="0"/>
                </a:lnTo>
                <a:lnTo>
                  <a:pt x="1590675" y="2581275"/>
                </a:lnTo>
                <a:lnTo>
                  <a:pt x="0" y="258127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7115175" y="9315450"/>
            <a:ext cx="1400175" cy="2581275"/>
          </a:xfrm>
          <a:custGeom>
            <a:avLst/>
            <a:gdLst/>
            <a:ahLst/>
            <a:cxnLst/>
            <a:rect r="r" b="b" t="t" l="l"/>
            <a:pathLst>
              <a:path h="2581275" w="1400175">
                <a:moveTo>
                  <a:pt x="0" y="0"/>
                </a:moveTo>
                <a:lnTo>
                  <a:pt x="1400175" y="0"/>
                </a:lnTo>
                <a:lnTo>
                  <a:pt x="1400175" y="2581275"/>
                </a:lnTo>
                <a:lnTo>
                  <a:pt x="0" y="258127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105775" y="9639300"/>
            <a:ext cx="1390650" cy="2257425"/>
          </a:xfrm>
          <a:custGeom>
            <a:avLst/>
            <a:gdLst/>
            <a:ahLst/>
            <a:cxnLst/>
            <a:rect r="r" b="b" t="t" l="l"/>
            <a:pathLst>
              <a:path h="2257425" w="1390650">
                <a:moveTo>
                  <a:pt x="0" y="0"/>
                </a:moveTo>
                <a:lnTo>
                  <a:pt x="1390650" y="0"/>
                </a:lnTo>
                <a:lnTo>
                  <a:pt x="1390650" y="2257425"/>
                </a:lnTo>
                <a:lnTo>
                  <a:pt x="0" y="225742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790575" y="9639300"/>
            <a:ext cx="1781175" cy="2257425"/>
          </a:xfrm>
          <a:custGeom>
            <a:avLst/>
            <a:gdLst/>
            <a:ahLst/>
            <a:cxnLst/>
            <a:rect r="r" b="b" t="t" l="l"/>
            <a:pathLst>
              <a:path h="2257425" w="1781175">
                <a:moveTo>
                  <a:pt x="0" y="0"/>
                </a:moveTo>
                <a:lnTo>
                  <a:pt x="1781175" y="0"/>
                </a:lnTo>
                <a:lnTo>
                  <a:pt x="1781175" y="2257425"/>
                </a:lnTo>
                <a:lnTo>
                  <a:pt x="0" y="225742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604772" y="1567147"/>
            <a:ext cx="7519797" cy="2394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55"/>
              </a:lnSpc>
            </a:pPr>
            <a:r>
              <a:rPr lang="en-US" b="true" sz="8505" spc="-170">
                <a:solidFill>
                  <a:srgbClr val="639B58"/>
                </a:solidFill>
                <a:latin typeface="Asap Semi-Bold"/>
                <a:ea typeface="Asap Semi-Bold"/>
                <a:cs typeface="Asap Semi-Bold"/>
                <a:sym typeface="Asap Semi-Bold"/>
              </a:rPr>
              <a:t>Hiểu bản thân - Chọn đúng nghề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913382" y="4233941"/>
            <a:ext cx="6532245" cy="968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62" b="true">
                <a:solidFill>
                  <a:srgbClr val="4C7194"/>
                </a:solidFill>
                <a:latin typeface="Asap Medium"/>
                <a:ea typeface="Asap Medium"/>
                <a:cs typeface="Asap Medium"/>
                <a:sym typeface="Asap Medium"/>
              </a:rPr>
              <a:t>Hiểu thấu hỏi lỉ tú đòi oan bốn hành lắng</a:t>
            </a:r>
          </a:p>
          <a:p>
            <a:pPr algn="ctr">
              <a:lnSpc>
                <a:spcPts val="3867"/>
              </a:lnSpc>
            </a:pPr>
            <a:r>
              <a:rPr lang="en-US" sz="2762" b="true">
                <a:solidFill>
                  <a:srgbClr val="4C7194"/>
                </a:solidFill>
                <a:latin typeface="Asap Medium"/>
                <a:ea typeface="Asap Medium"/>
                <a:cs typeface="Asap Medium"/>
                <a:sym typeface="Asap Medium"/>
              </a:rPr>
              <a:t>the bettering phần any học tập students.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81125" y="1438275"/>
            <a:ext cx="7524750" cy="1619250"/>
          </a:xfrm>
          <a:custGeom>
            <a:avLst/>
            <a:gdLst/>
            <a:ahLst/>
            <a:cxnLst/>
            <a:rect r="r" b="b" t="t" l="l"/>
            <a:pathLst>
              <a:path h="1619250" w="7524750">
                <a:moveTo>
                  <a:pt x="0" y="0"/>
                </a:moveTo>
                <a:lnTo>
                  <a:pt x="7524750" y="0"/>
                </a:lnTo>
                <a:lnTo>
                  <a:pt x="7524750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71650" y="3857625"/>
            <a:ext cx="6743700" cy="3219450"/>
          </a:xfrm>
          <a:custGeom>
            <a:avLst/>
            <a:gdLst/>
            <a:ahLst/>
            <a:cxnLst/>
            <a:rect r="r" b="b" t="t" l="l"/>
            <a:pathLst>
              <a:path h="3219450" w="6743700">
                <a:moveTo>
                  <a:pt x="0" y="0"/>
                </a:moveTo>
                <a:lnTo>
                  <a:pt x="6743700" y="0"/>
                </a:lnTo>
                <a:lnTo>
                  <a:pt x="6743700" y="3219450"/>
                </a:lnTo>
                <a:lnTo>
                  <a:pt x="0" y="32194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81150" y="3695700"/>
            <a:ext cx="990600" cy="971550"/>
          </a:xfrm>
          <a:custGeom>
            <a:avLst/>
            <a:gdLst/>
            <a:ahLst/>
            <a:cxnLst/>
            <a:rect r="r" b="b" t="t" l="l"/>
            <a:pathLst>
              <a:path h="971550" w="990600">
                <a:moveTo>
                  <a:pt x="0" y="0"/>
                </a:moveTo>
                <a:lnTo>
                  <a:pt x="990600" y="0"/>
                </a:lnTo>
                <a:lnTo>
                  <a:pt x="990600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050" y="9658491"/>
            <a:ext cx="4114800" cy="3471863"/>
          </a:xfrm>
          <a:custGeom>
            <a:avLst/>
            <a:gdLst/>
            <a:ahLst/>
            <a:cxnLst/>
            <a:rect r="r" b="b" t="t" l="l"/>
            <a:pathLst>
              <a:path h="3471863" w="4114800">
                <a:moveTo>
                  <a:pt x="0" y="0"/>
                </a:moveTo>
                <a:lnTo>
                  <a:pt x="4114800" y="0"/>
                </a:lnTo>
                <a:lnTo>
                  <a:pt x="4114800" y="3471862"/>
                </a:lnTo>
                <a:lnTo>
                  <a:pt x="0" y="34718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448407" y="0"/>
            <a:ext cx="2914936" cy="3517268"/>
          </a:xfrm>
          <a:custGeom>
            <a:avLst/>
            <a:gdLst/>
            <a:ahLst/>
            <a:cxnLst/>
            <a:rect r="r" b="b" t="t" l="l"/>
            <a:pathLst>
              <a:path h="3517268" w="2914936">
                <a:moveTo>
                  <a:pt x="0" y="0"/>
                </a:moveTo>
                <a:lnTo>
                  <a:pt x="2914936" y="0"/>
                </a:lnTo>
                <a:lnTo>
                  <a:pt x="2914936" y="3517268"/>
                </a:lnTo>
                <a:lnTo>
                  <a:pt x="0" y="35172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448407" y="9183347"/>
            <a:ext cx="2745857" cy="3133645"/>
          </a:xfrm>
          <a:custGeom>
            <a:avLst/>
            <a:gdLst/>
            <a:ahLst/>
            <a:cxnLst/>
            <a:rect r="r" b="b" t="t" l="l"/>
            <a:pathLst>
              <a:path h="3133645" w="2745857">
                <a:moveTo>
                  <a:pt x="0" y="0"/>
                </a:moveTo>
                <a:lnTo>
                  <a:pt x="2745857" y="0"/>
                </a:lnTo>
                <a:lnTo>
                  <a:pt x="2745857" y="3133646"/>
                </a:lnTo>
                <a:lnTo>
                  <a:pt x="0" y="31336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870073" y="1850708"/>
            <a:ext cx="4546854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32"/>
              </a:lnSpc>
            </a:pPr>
            <a:r>
              <a:rPr lang="en-US" b="true" sz="5527">
                <a:solidFill>
                  <a:srgbClr val="382989"/>
                </a:solidFill>
                <a:latin typeface="Asap Bold"/>
                <a:ea typeface="Asap Bold"/>
                <a:cs typeface="Asap Bold"/>
                <a:sym typeface="Asap Bold"/>
              </a:rPr>
              <a:t>HOẠT ĐỘNG 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384423" y="4762500"/>
            <a:ext cx="3518154" cy="1409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46"/>
              </a:lnSpc>
            </a:pPr>
            <a:r>
              <a:rPr lang="en-US" sz="2372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Khám phá 1 số phẩm chất năng lực có liên quan đến hoạt động nghề nghiệp bản thân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81100" y="962025"/>
            <a:ext cx="7924800" cy="1771650"/>
          </a:xfrm>
          <a:custGeom>
            <a:avLst/>
            <a:gdLst/>
            <a:ahLst/>
            <a:cxnLst/>
            <a:rect r="r" b="b" t="t" l="l"/>
            <a:pathLst>
              <a:path h="1771650" w="7924800">
                <a:moveTo>
                  <a:pt x="0" y="0"/>
                </a:moveTo>
                <a:lnTo>
                  <a:pt x="7924800" y="0"/>
                </a:lnTo>
                <a:lnTo>
                  <a:pt x="7924800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824814" y="7392673"/>
            <a:ext cx="3138436" cy="4437377"/>
          </a:xfrm>
          <a:custGeom>
            <a:avLst/>
            <a:gdLst/>
            <a:ahLst/>
            <a:cxnLst/>
            <a:rect r="r" b="b" t="t" l="l"/>
            <a:pathLst>
              <a:path h="4437377" w="3138436">
                <a:moveTo>
                  <a:pt x="0" y="0"/>
                </a:moveTo>
                <a:lnTo>
                  <a:pt x="3138436" y="0"/>
                </a:lnTo>
                <a:lnTo>
                  <a:pt x="3138436" y="4437377"/>
                </a:lnTo>
                <a:lnTo>
                  <a:pt x="0" y="44373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23795" y="5194059"/>
            <a:ext cx="4114800" cy="3239470"/>
          </a:xfrm>
          <a:custGeom>
            <a:avLst/>
            <a:gdLst/>
            <a:ahLst/>
            <a:cxnLst/>
            <a:rect r="r" b="b" t="t" l="l"/>
            <a:pathLst>
              <a:path h="3239470" w="4114800">
                <a:moveTo>
                  <a:pt x="0" y="0"/>
                </a:moveTo>
                <a:lnTo>
                  <a:pt x="4114800" y="0"/>
                </a:lnTo>
                <a:lnTo>
                  <a:pt x="4114800" y="3239469"/>
                </a:lnTo>
                <a:lnTo>
                  <a:pt x="0" y="3239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6077" y="8433528"/>
            <a:ext cx="4114800" cy="4017541"/>
          </a:xfrm>
          <a:custGeom>
            <a:avLst/>
            <a:gdLst/>
            <a:ahLst/>
            <a:cxnLst/>
            <a:rect r="r" b="b" t="t" l="l"/>
            <a:pathLst>
              <a:path h="4017541" w="4114800">
                <a:moveTo>
                  <a:pt x="0" y="0"/>
                </a:moveTo>
                <a:lnTo>
                  <a:pt x="4114800" y="0"/>
                </a:lnTo>
                <a:lnTo>
                  <a:pt x="4114800" y="4017542"/>
                </a:lnTo>
                <a:lnTo>
                  <a:pt x="0" y="40175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230118" y="1336250"/>
            <a:ext cx="3775329" cy="845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4"/>
              </a:lnSpc>
            </a:pPr>
            <a:r>
              <a:rPr lang="en-US" sz="4960" b="true">
                <a:solidFill>
                  <a:srgbClr val="44008D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Hoạt động 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17929" y="3185428"/>
            <a:ext cx="6851142" cy="110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3"/>
              </a:lnSpc>
            </a:pPr>
            <a:r>
              <a:rPr lang="en-US" sz="3152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Rèn luyện bản chất , năng lực bản thân với yêu cầu nghề nghiệp ở địa phương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DAHHcg50CeI</dc:identifier>
  <dcterms:modified xsi:type="dcterms:W3CDTF">2011-08-01T06:04:30Z</dcterms:modified>
  <cp:revision>1</cp:revision>
  <dc:title>Khám phá 1 số phẩm chất năng lực có liên quan đến hoạt động nghề nghiệp bản thân</dc:title>
</cp:coreProperties>
</file>