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56" r:id="rId2"/>
    <p:sldMasterId id="2147483744" r:id="rId3"/>
    <p:sldMasterId id="2147483696" r:id="rId4"/>
    <p:sldMasterId id="2147483732" r:id="rId5"/>
    <p:sldMasterId id="2147483708" r:id="rId6"/>
    <p:sldMasterId id="2147483684" r:id="rId7"/>
    <p:sldMasterId id="2147483720" r:id="rId8"/>
    <p:sldMasterId id="2147483768" r:id="rId9"/>
    <p:sldMasterId id="2147483672" r:id="rId10"/>
    <p:sldMasterId id="2147483660" r:id="rId11"/>
  </p:sldMasterIdLst>
  <p:notesMasterIdLst>
    <p:notesMasterId r:id="rId38"/>
  </p:notesMasterIdLst>
  <p:sldIdLst>
    <p:sldId id="390" r:id="rId12"/>
    <p:sldId id="419" r:id="rId13"/>
    <p:sldId id="440" r:id="rId14"/>
    <p:sldId id="443" r:id="rId15"/>
    <p:sldId id="444" r:id="rId16"/>
    <p:sldId id="434" r:id="rId17"/>
    <p:sldId id="293" r:id="rId18"/>
    <p:sldId id="394" r:id="rId19"/>
    <p:sldId id="446" r:id="rId20"/>
    <p:sldId id="478" r:id="rId21"/>
    <p:sldId id="479" r:id="rId22"/>
    <p:sldId id="451" r:id="rId23"/>
    <p:sldId id="481" r:id="rId24"/>
    <p:sldId id="488" r:id="rId25"/>
    <p:sldId id="489" r:id="rId26"/>
    <p:sldId id="492" r:id="rId27"/>
    <p:sldId id="455" r:id="rId28"/>
    <p:sldId id="486" r:id="rId29"/>
    <p:sldId id="487" r:id="rId30"/>
    <p:sldId id="415" r:id="rId31"/>
    <p:sldId id="420" r:id="rId32"/>
    <p:sldId id="471" r:id="rId33"/>
    <p:sldId id="472" r:id="rId34"/>
    <p:sldId id="473" r:id="rId35"/>
    <p:sldId id="421" r:id="rId36"/>
    <p:sldId id="262" r:id="rId37"/>
  </p:sldIdLst>
  <p:sldSz cx="12192000" cy="6858000"/>
  <p:notesSz cx="6858000" cy="9144000"/>
  <p:embeddedFontLst>
    <p:embeddedFont>
      <p:font typeface="Chu Van An" charset="0"/>
      <p:regular r:id="rId39"/>
      <p:bold r:id="rId40"/>
      <p:italic r:id="rId41"/>
      <p:boldItalic r:id="rId42"/>
    </p:embeddedFont>
    <p:embeddedFont>
      <p:font typeface="Calibri" pitchFamily="34" charset="0"/>
      <p:regular r:id="rId43"/>
      <p:bold r:id="rId44"/>
      <p:italic r:id="rId45"/>
      <p:boldItalic r:id="rId46"/>
    </p:embeddedFont>
    <p:embeddedFont>
      <p:font typeface="VNI-Times" pitchFamily="2" charset="0"/>
      <p:regular r:id="rId47"/>
      <p:bold r:id="rId48"/>
      <p:italic r:id="rId49"/>
      <p:boldItalic r:id="rId50"/>
    </p:embeddedFont>
    <p:embeddedFont>
      <p:font typeface="Calibri Light" charset="0"/>
      <p:regular r:id="rId51"/>
      <p:italic r:id="rId5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p:scale>
          <a:sx n="70" d="100"/>
          <a:sy n="70" d="100"/>
        </p:scale>
        <p:origin x="-540"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1.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font" Target="fonts/font11.fntdata"/><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font" Target="fonts/font13.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B3B92-5484-461E-89D5-50DB34F7A770}" type="datetimeFigureOut">
              <a:rPr lang="vi-VN" smtClean="0"/>
              <a:pPr/>
              <a:t>12/08/2021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586A8-FAC1-4B77-9CC9-E1C8A40D9305}" type="slidenum">
              <a:rPr lang="vi-VN" smtClean="0"/>
              <a:pPr/>
              <a:t>‹#›</a:t>
            </a:fld>
            <a:endParaRPr lang="vi-VN"/>
          </a:p>
        </p:txBody>
      </p:sp>
    </p:spTree>
    <p:extLst>
      <p:ext uri="{BB962C8B-B14F-4D97-AF65-F5344CB8AC3E}">
        <p14:creationId xmlns:p14="http://schemas.microsoft.com/office/powerpoint/2010/main" val="60592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773217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B340F7B3-D67C-4AD0-8FCE-8EE4A0366B58}"/>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46473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A6180A-5EBD-4128-8ACB-273A50B9446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924DCC1-3AB4-42A3-A0A6-F417405BD67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BC16C75-4BB6-44E8-9590-EB43B6F0C99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71640ECA-3A15-48A8-994F-CFEBB9B7D51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D189A241-1079-4B83-BECA-DF24DE42269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261852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45E106B-B959-49B1-B96E-CFEAD0B42F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1D16C24C-5113-4273-BCFC-817FA156D5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C9EA255-DC54-489F-9CA5-58D3C8EA2301}"/>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5517E229-FBC4-4983-8837-530ED07496F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02A1670-8688-4868-9781-366397B9746E}"/>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9627880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AAA16B4-F3FD-489F-AA36-950D1301513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F8C51C49-6EF6-4222-B037-1E8043A8C5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80AB600-D54B-41EF-829D-9E895F085CB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8E4A8094-AFAC-47E2-A1E2-316A2783EA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AFCD51E6-3032-40E0-92AA-3F1C7099C17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8697652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29E9AA-ACEB-4012-B0E5-53B596FE0D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5D65F27C-1867-4483-B718-A8715E311DF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4B8C790-F943-4926-BC82-33C75B877F2A}"/>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AEFD2871-8ABA-4A4C-B570-B4CBF70E7F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892F0CD-2D59-4DEB-93B5-946C2E6F9A93}"/>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0458162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B312C98-5572-4D48-B566-3DDC91E009A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37AD9FA6-657D-41E4-A448-DC7D89BD4B7A}"/>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48AABCE2-23BC-484E-A38C-D69808461AC6}"/>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C3706BB8-3965-47D2-98E9-8819986255DE}"/>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7EF68D51-7D4A-4470-8738-9F8384B15D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0C75017-C69F-46D5-A6D4-A0EA1597E7E2}"/>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55983605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2EE14AB-79B2-4763-9EB1-A6DB68BE87B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F2EB3C1E-705C-4AB2-8A3A-D0895EB5454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C3CB66FF-4F2A-4789-A857-26F34D7E1509}"/>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E2150FAE-4797-4ED6-984C-C3FDB470E8D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FEEED53-1845-4E91-A8BA-10FD109750E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7CD9C856-5810-4362-9F2A-AA41FAAC810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4A2E5A96-EB5C-4245-8B1B-DF241B71B60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24C116F5-9A68-4467-9C8F-7EE895232EC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6815199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CABF118-9BB8-4B2A-AF8E-E8789C04E10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6C5B2556-61C7-4C4F-A0F0-1E286DBA43BC}"/>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AD742640-7790-4EC0-8211-EB4DA66BF3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EA39C9A0-BB70-4912-8D60-959631AFF3EC}"/>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2514899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B1774615-5FE2-47A4-9DF0-3C4785E3E93D}"/>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7AA5F533-A03A-4501-8098-AB981D6709D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ECE65624-4369-45A1-8BDB-A4BDE9B0428F}"/>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8943076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280307F-161D-4DE2-967D-307919D37F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EE77E04E-08D0-4AE0-943E-2CD5526DA51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D20C72C8-ED04-4067-9A30-4257767A7D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5FEB59-FE37-4905-84EC-81071570027F}"/>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F8FAC4C7-D6BC-4EC9-8877-59A5C171D78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86F53D4A-9908-44BB-BDCC-EF74C2503365}"/>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4827997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876C454-4E53-4FE0-B19D-F5B253E2D3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72D405DC-53B1-4859-A179-8F1352EA29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2C13411F-08D9-415D-A125-9E1B9DE21AF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93EC49A1-3521-4CEE-A775-C542CD29EA45}"/>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CAAC26D2-CEEF-4048-A776-5194A7999FB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D33A49D5-9F84-42C2-871E-C3AB651C2EC1}"/>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35001772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C6F8826-69B2-4571-AD96-FC61CD41394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6F55560-47B1-41A0-962A-82B09EF4BB30}"/>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C090E37-37E3-4279-831E-46E330362448}"/>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F7F94064-C73B-4FB6-BD35-D4DEBC00FE4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438C8EAF-C8E6-4A90-AF91-C189BD235258}"/>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598530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3B57C78-8096-42E1-8917-15E3CE0E9744}"/>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2FD1F0A7-326A-4BAF-BFF7-90409419D8A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26AA509D-0AD8-442A-842F-E147A0F7BCD5}"/>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8BCFE3B4-9C2A-41AA-A788-D5445896D75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0C59659B-A61B-4806-A588-F27BA50FA2C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1390300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B1A3932D-0B6F-49CC-AD13-A29A733D876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80D9D1-FDF8-4F2E-8328-6F3ADBC2292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08F9649-6ADA-4CB8-B533-76350A5A36E3}"/>
              </a:ext>
            </a:extLst>
          </p:cNvPr>
          <p:cNvSpPr>
            <a:spLocks noGrp="1"/>
          </p:cNvSpPr>
          <p:nvPr>
            <p:ph type="dt" sz="half" idx="10"/>
          </p:nvPr>
        </p:nvSpPr>
        <p:spPr>
          <a:xfrm>
            <a:off x="838200" y="6356350"/>
            <a:ext cx="2743200" cy="365125"/>
          </a:xfrm>
          <a:prstGeom prst="rect">
            <a:avLst/>
          </a:prstGeom>
        </p:spPr>
        <p:txBody>
          <a:bodyPr/>
          <a:lstStyle/>
          <a:p>
            <a:fld id="{7AA096F7-004E-4F3C-BD00-5AF02BB90A8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5DC09FA4-0D80-4ABE-9CF6-7233DC12868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AC9BB3A-11BF-4D86-99B0-52C80A999FF9}"/>
              </a:ext>
            </a:extLst>
          </p:cNvPr>
          <p:cNvSpPr>
            <a:spLocks noGrp="1"/>
          </p:cNvSpPr>
          <p:nvPr>
            <p:ph type="sldNum" sz="quarter" idx="12"/>
          </p:nvPr>
        </p:nvSpPr>
        <p:spPr>
          <a:xfrm>
            <a:off x="8610600" y="6356350"/>
            <a:ext cx="2743200" cy="365125"/>
          </a:xfrm>
          <a:prstGeom prst="rect">
            <a:avLst/>
          </a:prstGeom>
        </p:spPr>
        <p:txBody>
          <a:bodyPr/>
          <a:lstStyle/>
          <a:p>
            <a:fld id="{8F288386-D9CA-4350-BBEC-6571B34944CD}" type="slidenum">
              <a:rPr lang="vi-VN" smtClean="0"/>
              <a:pPr/>
              <a:t>‹#›</a:t>
            </a:fld>
            <a:endParaRPr lang="vi-VN"/>
          </a:p>
        </p:txBody>
      </p:sp>
    </p:spTree>
    <p:extLst>
      <p:ext uri="{BB962C8B-B14F-4D97-AF65-F5344CB8AC3E}">
        <p14:creationId xmlns:p14="http://schemas.microsoft.com/office/powerpoint/2010/main" val="11796505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33591D-AEE3-4DF2-93CB-E51D6ED4D4D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6CDDEDD3-ED8B-492E-A35B-B2266004974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666A8A55-D146-495F-81A4-6D75AD3BE861}"/>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A73BF327-9337-4556-9A1C-152701F3A2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998A658-20C0-47FA-B666-A820D94980C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401472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45F3855-0B74-471D-BB30-110F1E6F94C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47984D9-FD82-46FE-A1F6-49E612312FDD}"/>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9E2F4D-EEEE-4825-95EB-770F4587DA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2317A3E4-FB16-4D4E-861F-F2883927D8B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49926349-2BF4-4A65-96EE-E6C6F7F5647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8337996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D016BF1-3375-48B0-A783-87D7808254F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C73F60E-791B-411A-BC69-7633A20B04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2AB3694B-A383-48AD-9BBE-293A566D691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D0AD5814-5934-4916-889C-E23454F8CB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8D15BCC6-351D-436D-97AE-DEB23F9D4ED6}"/>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7719040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CD58AF-9168-4F77-8F08-64E4DA91F0E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24F295E-6D69-4E19-904E-D056C8E8CF12}"/>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AEDEB0CC-6879-4E53-A09B-74E7EB84AAE1}"/>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0A28F3AB-EFA6-47F1-865A-2A3A9A31BAB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5450814D-9D38-4869-8198-4188F540EE0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F3D104E-825B-48A9-AC27-B0F7B93B8C0D}"/>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625982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028996-0ED6-4ABD-9A9A-C3C31B925E5E}"/>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0C4F36D-F219-41CA-8797-4D87CDD13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93785732-4A1C-4D5D-9A51-1B5A12B0717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376E5716-0E09-4DA0-B2B9-700AABBD138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EA0AA8-B625-43F6-BF5E-ADD9525CF33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2163BE-A65F-4FC7-8ED1-21E8B97190E9}"/>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DBF755A3-CFB8-4885-B981-67B4BD6760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40305CD7-DF5D-44CA-9BCF-C5B38FBCB74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34348155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655AAD-D417-43E9-9F76-B807BC650BC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BC710F18-554C-4CEE-A1A8-9348ACA77A1E}"/>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06D78CEF-99FA-41D3-9BC6-22E72F7A18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3DAF6AE9-C859-4686-A45D-80EB37872491}"/>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2944749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752A8140-AEE1-4BFD-B653-93A14FAC0C73}"/>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7C70686D-B1F0-4BAC-AFBB-EDF468E063C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089AE9D2-DB36-4B2E-A078-5A5AB8A87252}"/>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8081868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244A983-78CC-4876-B4A3-84736C8BA5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5CCFE3A3-DE30-480C-8D9A-EF6D691C9BB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A4E9432-5EF3-4157-8EC3-3DBF7F66766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F8545EBB-D300-4449-BF97-6C6157A9302A}"/>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B8ACA2A6-5771-4D4E-81F6-C1267ABF9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72EB9A1-E86F-419F-971F-8AB19878F784}"/>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27728358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A3A6DE7-6A6D-47A7-A39E-9D2E945855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7EBF3ACF-D1C1-4C3B-A437-1DC0040D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68CF92FE-5D91-4B6D-B3AA-6ACBEF2DDC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050222C1-B2A0-4201-BB17-B022C356A722}"/>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6472F7ED-2223-40D2-8419-A113C74C425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B4CBCD2-9781-4F4A-AE63-034B00738CAF}"/>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101062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C1A0598-4777-4D5F-A983-A60D638AEB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BF8EE40D-BDA3-44F5-89B7-E797011BDA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8AE04AC-3995-4A48-A6B0-DDD75D1835C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522D0340-9360-442C-BEAD-6B8A67A68D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5EF9002-0DF0-43CC-B4EB-52B8E2F8905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40083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54FA523-78DF-4E5D-B030-0E4D44F6DB2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C728694-90F2-4196-809D-0B974591E74B}"/>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AB479ED-5461-4769-9D33-9E95F04482AC}"/>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2DB43E11-66EA-485A-8C87-2E156EFDC4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C73AE72-E3C7-4F89-9A13-124BF78AC963}"/>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4218735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78385006-5781-4E45-947B-18BB50DC5EFC}"/>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43634084-4532-4733-A59E-FEB0713BC716}"/>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FB1896E-EE93-421A-9E55-14E5B9828F2D}"/>
              </a:ext>
            </a:extLst>
          </p:cNvPr>
          <p:cNvSpPr>
            <a:spLocks noGrp="1"/>
          </p:cNvSpPr>
          <p:nvPr>
            <p:ph type="dt" sz="half" idx="10"/>
          </p:nvPr>
        </p:nvSpPr>
        <p:spPr>
          <a:xfrm>
            <a:off x="838200" y="6356350"/>
            <a:ext cx="2743200" cy="365125"/>
          </a:xfrm>
          <a:prstGeom prst="rect">
            <a:avLst/>
          </a:prstGeom>
        </p:spPr>
        <p:txBody>
          <a:bodyPr/>
          <a:lstStyle/>
          <a:p>
            <a:fld id="{B4A7FF5C-FD9C-4AC6-BD06-A64961D7FA47}"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2181990F-ED45-4618-ABBE-DF361590050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A40272E-81EB-458E-9764-C94CA988D5B9}"/>
              </a:ext>
            </a:extLst>
          </p:cNvPr>
          <p:cNvSpPr>
            <a:spLocks noGrp="1"/>
          </p:cNvSpPr>
          <p:nvPr>
            <p:ph type="sldNum" sz="quarter" idx="12"/>
          </p:nvPr>
        </p:nvSpPr>
        <p:spPr>
          <a:xfrm>
            <a:off x="8610600" y="6356350"/>
            <a:ext cx="2743200" cy="365125"/>
          </a:xfrm>
          <a:prstGeom prst="rect">
            <a:avLst/>
          </a:prstGeom>
        </p:spPr>
        <p:txBody>
          <a:bodyPr/>
          <a:lstStyle/>
          <a:p>
            <a:fld id="{2BC85092-B114-410F-9B81-EFC9CD02B950}" type="slidenum">
              <a:rPr lang="vi-VN" smtClean="0"/>
              <a:pPr/>
              <a:t>‹#›</a:t>
            </a:fld>
            <a:endParaRPr lang="vi-VN"/>
          </a:p>
        </p:txBody>
      </p:sp>
    </p:spTree>
    <p:extLst>
      <p:ext uri="{BB962C8B-B14F-4D97-AF65-F5344CB8AC3E}">
        <p14:creationId xmlns:p14="http://schemas.microsoft.com/office/powerpoint/2010/main" val="60070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85D4425-15C2-4155-8E1B-7D7E71B8A9E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696A038-CA30-45E1-9D28-A3B5ED4A5694}"/>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6A16A0BE-6E4E-44B5-B35A-E4FC907899D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DFFE755F-C56A-4352-B5E3-8A4C5FA9A5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AE24577-7338-40A0-87B5-1CDDE33DCB8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40992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29454B3-012F-453F-90AB-63E0C96933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C57A8C33-D907-409D-ACD6-2020FAE3A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705E4C7-FEC5-4290-A085-31670F8DDA11}"/>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11E5182C-20B5-4FAC-96F9-F0DFD9EAAB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9DB912B-4835-442D-8509-526F27308853}"/>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589419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EAB8239-D00E-4548-A1D9-BB3448F8E1F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8AC1D16C-9B1A-48D7-9A0C-4C2B7115DAE8}"/>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789DB76E-96D5-48E6-8744-FB0EF5A0A5AF}"/>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24D5AF13-ECEA-4CBF-B4A8-D145DF5E28E7}"/>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2B5911A4-BC34-432C-A5F1-0D4A1A9621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6088969-B0EA-4DCD-A7D4-53376DD7D7D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236687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EBA24E-32BA-48F5-8B85-F01D8E359477}"/>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7B376526-0A9F-4F56-9C6E-554952A5AED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26F150-56EE-4DA9-8C05-23214401543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A0D65185-491E-48CE-9206-15B07586B9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1764E03-492D-4B6C-88BE-44D2E4293EA9}"/>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A2DDC098-6A9D-492C-8DC0-2C7C33627496}"/>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3E9DDFDF-094B-4307-9454-56646C64D02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447C6ACB-121E-4BDA-B388-548166A3E0D7}"/>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2175658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915607-9848-49A9-B85E-655DF5EB6CC5}"/>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C8AAD45-91A0-4A9C-988B-2A17B3AB1AD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EDE64183-C9FC-43FE-8E1F-F87EEDAE34F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966B1940-471F-4B1D-8D22-99AF5FEA6FF1}"/>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512683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131C36B-821E-4547-910E-D86ADA2A9034}"/>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573EC404-B338-4AB4-933B-6AA1ABBC7DA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B45B7F9C-2C72-4B2F-94A8-7640308F2BEC}"/>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199588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72953C1-608A-43F1-9896-61ACDDD6BBB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0A33D7A-F6CD-49B1-A087-9E43F181927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64F934A-078C-4174-A3AB-EE9CF48701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29E987C-0A0B-4FD5-AD32-007C08F4149C}"/>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B1C1E503-8F60-4FD7-8020-33CCCD1EAB5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8525E78C-3FCE-4D7D-9AEF-53BA5F4B4AB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084216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ECF68A6-1BFB-4E4F-80A5-2E85A968D2B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78F37FC1-2B17-4F84-AD76-296D55FDAB8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0B7A9AA-B26C-4FAB-8322-B6B2ED0E0EF4}"/>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879CFCB7-EC45-4A5F-9B17-EE355BEF59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04B8D005-4FE9-4C16-B22F-4773D81097FD}"/>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513093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D9E1E6E-819B-4D22-BF00-C0D2DDC6812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94C6359-E8EF-45A8-A857-6D18C25CB64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65758E3E-8B29-4035-9461-8C65025DD7B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DB54274-AEE0-4430-A68B-58722B6B3C0D}"/>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66B56CA6-2AF8-457F-A66B-CF8471819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F5731CB-898B-4BB5-A6DC-B1C392FBED54}"/>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612749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98FF880-A7EE-456E-BDDD-90BEC9AB4DDD}"/>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84C0B195-4A89-4E80-8471-DE203135500D}"/>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01B6623-416D-47FD-8B83-CF7B7E35FAB2}"/>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77767775-BC8A-4EA9-BD4D-C23FCDB8B1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406B14B-6AA3-4BD7-95A5-CD3B7C427EFF}"/>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136960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12956D-0E73-4492-86E3-ACFF77B1F4EA}"/>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7D30FC6-A621-4093-9F47-4094639FD21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E3CA904-D764-43F6-B2DC-6B08766F21BB}"/>
              </a:ext>
            </a:extLst>
          </p:cNvPr>
          <p:cNvSpPr>
            <a:spLocks noGrp="1"/>
          </p:cNvSpPr>
          <p:nvPr>
            <p:ph type="dt" sz="half" idx="10"/>
          </p:nvPr>
        </p:nvSpPr>
        <p:spPr>
          <a:xfrm>
            <a:off x="838200" y="6356350"/>
            <a:ext cx="2743200" cy="365125"/>
          </a:xfrm>
          <a:prstGeom prst="rect">
            <a:avLst/>
          </a:prstGeom>
        </p:spPr>
        <p:txBody>
          <a:bodyPr/>
          <a:lstStyle/>
          <a:p>
            <a:fld id="{92E2CEFA-6521-410A-AC51-E8ABE4E9CDB0}"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E08A223A-CC77-47AD-A137-7D3668AE5F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D6776A22-BC2A-4DF6-A8DA-88202AEAE35B}"/>
              </a:ext>
            </a:extLst>
          </p:cNvPr>
          <p:cNvSpPr>
            <a:spLocks noGrp="1"/>
          </p:cNvSpPr>
          <p:nvPr>
            <p:ph type="sldNum" sz="quarter" idx="12"/>
          </p:nvPr>
        </p:nvSpPr>
        <p:spPr>
          <a:xfrm>
            <a:off x="8610600" y="6356350"/>
            <a:ext cx="2743200" cy="365125"/>
          </a:xfrm>
          <a:prstGeom prst="rect">
            <a:avLst/>
          </a:prstGeom>
        </p:spPr>
        <p:txBody>
          <a:bodyPr/>
          <a:lstStyle/>
          <a:p>
            <a:fld id="{8D3F6ACA-6BA7-459F-AD44-D4E124DDBDE3}" type="slidenum">
              <a:rPr lang="vi-VN" smtClean="0"/>
              <a:pPr/>
              <a:t>‹#›</a:t>
            </a:fld>
            <a:endParaRPr lang="vi-VN"/>
          </a:p>
        </p:txBody>
      </p:sp>
    </p:spTree>
    <p:extLst>
      <p:ext uri="{BB962C8B-B14F-4D97-AF65-F5344CB8AC3E}">
        <p14:creationId xmlns:p14="http://schemas.microsoft.com/office/powerpoint/2010/main" val="4292389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85A5A26-9E1E-4D82-A44C-140BD11D8A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9D29AA89-AC34-425B-AE8B-3509C2F12B4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2E19EA0F-3C1E-4349-92E0-B336E471BC9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AD5C9A7B-A42A-4269-AE04-176302EF722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B79CD11-387B-47BF-918C-59573A6B5E1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110518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BF501E1-0B9E-4F30-BFE7-9D77F0AFBD0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1E7343BE-2F26-476E-BE81-462F109E84CC}"/>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333AC8A8-2F72-4960-86C5-B3CCDC84F74C}"/>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BF935E13-B45E-403F-B30A-6C5D5F6D46A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891BDF54-7CE4-4F24-AAF7-B2574CF824FD}"/>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417118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2AE7BB2-CE84-42CA-A129-B5B0868DFF8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B1AF67FF-A4E1-448C-A308-BDB927BF48A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F5D710-4010-4656-9CEA-FEA7A469FE7E}"/>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0129B4C8-3B73-4DB4-95F9-F8C16DBDDAF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5375C4F-3CCF-4E3D-92D0-D1BED201B5D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4097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D30B1AC-05FF-41E2-9F6B-D9F831E7CFF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DBEFB3EF-1B11-423C-BAF6-3687B6B69C5C}"/>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310079EC-3C1D-4881-A3CF-0B05EEDF2D5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CA2D2E9-BF71-4D6C-A785-A7653D483444}"/>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510D407A-BD0F-452D-95F1-266F6575357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B5DDC777-A57D-4E7C-93BD-53C9BF4FE080}"/>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31030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AAED1D9-4B8F-419D-BA2F-08F8CA0167C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44C2DF3-551A-4915-89D7-BC6D80C1D65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D238B1DC-B409-4F1E-9D6E-E611AAECF48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B8C5609-AFBA-4771-8C4B-78BD8885A3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45BD86AB-8AC7-4524-A367-80F8E59EF28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5152F50D-8250-4F06-A8BE-9501838C2EB3}"/>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BF3A4593-0471-45CC-93C9-658D0A00B83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D80D3BE2-24FF-4277-AA7F-A66AE77337EE}"/>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78051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69A633C-C947-4372-AB43-14C3E5327BE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DA7B6DF-1404-46E7-A6C1-09BC2423A73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ABB810F4-134F-4892-90D1-58BA532EF0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4E7DB0FE-F693-40A7-8EB4-9B7F999D97FA}"/>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621183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4C3D944-0C82-4F07-A39D-B11C5BFD8015}"/>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3223DC7F-CD69-4FE6-A143-32D4F05DC3A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B027F317-D0F8-403E-82E9-A7C73D767532}"/>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84113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3070A0A-AA4D-4A09-BD3B-A4E57F52817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372EC37-B6AF-43D0-993A-A04DC3AD44D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A3DAC885-79F2-4089-AF62-6B82A9DAFAF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1584FC9A-DC9E-43D4-AF41-659B01157F0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828010A-F039-462A-880A-BCB669794A6A}"/>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01209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12606AF-9B15-4107-944C-AA6CCCFA98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2BF9A464-4A0C-404A-AC9F-57A3EFEEE5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17BC54C0-EAA1-45E9-B6BF-4267FD8049E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05C16A0-2B1B-4070-98A3-461ECE29992A}"/>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58D196E3-3B17-45EB-BBFC-B1CC8D7DEE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B72552E-1219-40FD-BE4D-3E8C5BFEA1C1}"/>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1864772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EFDD8C5-F8CF-4CFE-BF92-46424A1FC60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FBFB9BB-9C34-4929-83CD-9F451283B36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2440EC9B-8F3B-46C2-86F0-7CCAFC6AC4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A46FD68-0F77-4C6D-8CCB-39EFF995CEDD}"/>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0F638A94-120C-4D33-9BA6-9C96732B051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CFA9D051-66FF-4C7F-B8DE-E3A4486DDEB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3112982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26C995F-C98C-440C-BF3C-F9D5438FC95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7E34A9E-FD05-4CA6-A052-FC80CD6A5D4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07ACA2F-32D4-4092-9C44-7BE5CF03EEA6}"/>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0A9FFAA2-DC8D-4ECD-8641-F5A8F141D1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F1B3A3-FFC9-44F7-AA89-4C43C0068C18}"/>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4277876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9933DC53-545C-4BBF-BBAB-9EA33D657D8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9E2BA859-5A4E-49C5-910A-6DDCEFEEFE70}"/>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2A9A3C0-0DF9-46CB-886A-F83B5D0DAAF7}"/>
              </a:ext>
            </a:extLst>
          </p:cNvPr>
          <p:cNvSpPr>
            <a:spLocks noGrp="1"/>
          </p:cNvSpPr>
          <p:nvPr>
            <p:ph type="dt" sz="half" idx="10"/>
          </p:nvPr>
        </p:nvSpPr>
        <p:spPr>
          <a:xfrm>
            <a:off x="838200" y="6356350"/>
            <a:ext cx="2743200" cy="365125"/>
          </a:xfrm>
          <a:prstGeom prst="rect">
            <a:avLst/>
          </a:prstGeom>
        </p:spPr>
        <p:txBody>
          <a:bodyPr/>
          <a:lstStyle/>
          <a:p>
            <a:fld id="{23826EFD-B1DE-4A85-AE1B-D7753FBF5E74}"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22A752C1-8446-4D15-8881-546790DBE8F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CA5CD5F-8CEB-4E5E-AAB2-6A421D8FE64F}"/>
              </a:ext>
            </a:extLst>
          </p:cNvPr>
          <p:cNvSpPr>
            <a:spLocks noGrp="1"/>
          </p:cNvSpPr>
          <p:nvPr>
            <p:ph type="sldNum" sz="quarter" idx="12"/>
          </p:nvPr>
        </p:nvSpPr>
        <p:spPr>
          <a:xfrm>
            <a:off x="8610600" y="6356350"/>
            <a:ext cx="2743200" cy="365125"/>
          </a:xfrm>
          <a:prstGeom prst="rect">
            <a:avLst/>
          </a:prstGeom>
        </p:spPr>
        <p:txBody>
          <a:bodyPr/>
          <a:lstStyle/>
          <a:p>
            <a:fld id="{140AED18-E33F-4EFB-B218-ADD4D38F8198}" type="slidenum">
              <a:rPr lang="vi-VN" smtClean="0"/>
              <a:pPr/>
              <a:t>‹#›</a:t>
            </a:fld>
            <a:endParaRPr lang="vi-VN"/>
          </a:p>
        </p:txBody>
      </p:sp>
    </p:spTree>
    <p:extLst>
      <p:ext uri="{BB962C8B-B14F-4D97-AF65-F5344CB8AC3E}">
        <p14:creationId xmlns:p14="http://schemas.microsoft.com/office/powerpoint/2010/main" val="2767593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C561282-AC57-417C-BD9E-EA94960E79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2F68E766-5C3F-4DE1-91A4-ABA72905481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779C0BEA-3114-424A-A627-619EC7C2D4B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3CD48F9D-DA25-4FF7-B321-1841B0EFDBE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15D8714-51D9-420C-8E32-111C520B71B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1092602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D3081DA-BBA8-4F43-BC3D-7F7E6F9BA7D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AA1F317F-2998-4273-89CD-C00FC51E485A}"/>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B006EF85-7A6E-4763-B1A0-94693284E50E}"/>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D4C5EF04-2D5A-448E-AECB-AD5752DBCE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55C09602-C4C1-4CB5-B656-DD064FA8C107}"/>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451303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4553A61-AEFE-4FFE-B74B-9F3FF76A708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5EF833E0-3788-476C-8C5E-D3E0EBF6CEB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7B774E4C-1819-4FB8-BED6-DF4D808DE86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B63DB152-B794-4D9E-996A-961A19F450E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A8070A0-87FE-4F5B-BB48-E8400E73EC56}"/>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439008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0DD74B7-D203-4D4C-B618-E2CD521ED05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60C732E0-3A34-419B-8EC7-A50B4B8EBEE9}"/>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FD83338E-E673-45A1-8091-3938F57D7FED}"/>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92D8D422-D0A2-48CF-9E8D-0511BF701C56}"/>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DDEF799E-9F23-456E-AF25-A5F85326AE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67AE996-7907-48FE-A3D5-9590DE6F57CE}"/>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16723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A2FD725-2DC6-4188-8274-191062FCE6F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5C1F7786-D744-44E1-9098-503D827F690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4B208C67-AE23-414C-B89D-FC87370C7DE6}"/>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31B1D9DA-C78D-45A5-8B92-37F6DFB2999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849B49DA-585C-4AEE-B8D2-5CF00F5FB3A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44F74F27-FC99-48C1-9B35-48F97891F81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7281C1DD-F8F7-442B-8E99-7B339DA3761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DA9F336B-BF37-46E6-8DA6-35DCF354EEAA}"/>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785226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634EAC-C675-4C58-8008-863D71BF7D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C1C174ED-2529-440E-998C-0561E485EF81}"/>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1597ED3E-4032-4BDB-BE8A-82427A76E4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2987A6B4-FF45-4D72-A60F-B1A5B59AC36D}"/>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6272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FCC697C-7842-4D80-92B3-11FD4A2589A3}"/>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58BB3ED-3326-47F1-9847-3CD4BEF2A9F3}"/>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E8E31FEC-A30F-4C6C-A769-DBAEFFF19C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8319E837-664B-45C5-9DEA-DA9637243B3D}"/>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07542653-EF4B-4C2E-AA87-1E913B1685A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585AF98-566C-4D6D-A2E8-2E0E4A57843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4861587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2712A1B-D9F9-44C0-A4D9-25AA83E6F632}"/>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554C8200-8DD0-44B8-ABBB-5DED4FA94D9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D95BDAF1-C12F-41C4-B136-EC252733204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3780459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3D9686A-E17B-4F5E-8420-3AE1C5E15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AF3ACC7D-B7A1-49CB-930F-F600BEC0D6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7E3D67E9-0BFB-442D-812A-33E80FEA72A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815EC586-CE73-4FC7-B2C9-619B8C564755}"/>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58BDA4B7-BB3D-42DB-9E95-A2CF2E1E54D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D67C293-33BF-4785-B71A-9DBD5B7B6A98}"/>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5353367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AD3EE81-D297-4325-B543-B1CDDDEC8B1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4B9BDC40-7C23-4AAE-947A-9B7593F032F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1DC022AC-E39F-4908-99CB-85B620588A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972A1AD-E3C8-4EC8-92E2-5691E84AD5F8}"/>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242096F5-725E-4C95-898C-6ACE5F138D8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55548EA9-A530-461F-A185-956FE6524792}"/>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894227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058DC8F-CDE9-4C11-BA95-619F57C82BA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F4712ACD-B80A-4384-B419-4114BA7FEDC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EA2EAF9-F3DB-41FD-9197-1D2741DBDCF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ABFAC292-F14F-40D9-BDF7-7D1994477C4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8D34781-B503-4A7B-B260-B419C40C6FAF}"/>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403330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450965-658F-4656-8124-E784D4223932}"/>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FF2A5C9A-D6FB-4DC8-8568-B5E89770EC5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739A779-584C-4F52-B81E-EB06C5096ADB}"/>
              </a:ext>
            </a:extLst>
          </p:cNvPr>
          <p:cNvSpPr>
            <a:spLocks noGrp="1"/>
          </p:cNvSpPr>
          <p:nvPr>
            <p:ph type="dt" sz="half" idx="10"/>
          </p:nvPr>
        </p:nvSpPr>
        <p:spPr>
          <a:xfrm>
            <a:off x="838200" y="6356350"/>
            <a:ext cx="2743200" cy="365125"/>
          </a:xfrm>
          <a:prstGeom prst="rect">
            <a:avLst/>
          </a:prstGeom>
        </p:spPr>
        <p:txBody>
          <a:bodyPr/>
          <a:lstStyle/>
          <a:p>
            <a:fld id="{D6034622-C9EE-4D73-B7A3-C04C5BA7E04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7F60B518-8270-4FA4-A4BF-7BFD8D1843B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023102D-78F5-441D-950D-88B58ADCA084}"/>
              </a:ext>
            </a:extLst>
          </p:cNvPr>
          <p:cNvSpPr>
            <a:spLocks noGrp="1"/>
          </p:cNvSpPr>
          <p:nvPr>
            <p:ph type="sldNum" sz="quarter" idx="12"/>
          </p:nvPr>
        </p:nvSpPr>
        <p:spPr>
          <a:xfrm>
            <a:off x="8610600" y="6356350"/>
            <a:ext cx="2743200" cy="365125"/>
          </a:xfrm>
          <a:prstGeom prst="rect">
            <a:avLst/>
          </a:prstGeom>
        </p:spPr>
        <p:txBody>
          <a:bodyPr/>
          <a:lstStyle/>
          <a:p>
            <a:fld id="{7F99861C-7F9C-4817-AE86-A84EF14FAF09}" type="slidenum">
              <a:rPr lang="vi-VN" smtClean="0"/>
              <a:pPr/>
              <a:t>‹#›</a:t>
            </a:fld>
            <a:endParaRPr lang="vi-VN"/>
          </a:p>
        </p:txBody>
      </p:sp>
    </p:spTree>
    <p:extLst>
      <p:ext uri="{BB962C8B-B14F-4D97-AF65-F5344CB8AC3E}">
        <p14:creationId xmlns:p14="http://schemas.microsoft.com/office/powerpoint/2010/main" val="25518152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9BA0EDD-FC77-499D-A5CF-24D0268C577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7EFCC88-F349-475A-894F-75CC4EC0EF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CF780193-AD39-4C0A-AA86-EA1C285D51E8}"/>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809673B1-F880-4939-B4DC-CB18B0277A9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8E287B1-7E0E-42A4-969D-5A258DC7DDD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61610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FBBF67F-3291-4B23-A16E-90D37AA2BB5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0AF0E28-CC2F-462A-94A7-244DA6476715}"/>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6CFB516-644A-4165-9CEA-4B7265353DE9}"/>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C45F628B-539B-40CF-B751-E371B0A67BA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FACC2F4-B55E-450D-8EDD-6F5B99711F7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832048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AEB9145-0E56-47B6-92EA-EF9D05C5DE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8E9477E3-4004-40D9-A791-9927026F6862}"/>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340D97B3-17E5-425B-993F-656A8D67B017}"/>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3FD63D5E-8306-4E5D-B3C7-2CFC361D0A3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EE622A9-52D5-4B99-BF48-5238DD36F80E}"/>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1940210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B70E901-6D2D-4730-AE7F-199102DF9F5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5023EEA-7C43-48F0-90B4-466A27A5226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93FECF61-A8A9-4E6C-A4B0-6B4D9EB2886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D1A2F77C-8D07-4CD2-8D30-11B39A49C461}"/>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D216A148-6467-404D-8D6E-643CD85D09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A4054C06-91F4-4640-8DD0-214A08B515E2}"/>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324642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22CA02F-70D5-4084-BBF7-59B03FABAAE1}"/>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A4570560-669A-483D-A56D-56777083AED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15B0F997-4085-454E-9449-79C20341543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60B0EC1-688A-46F9-85F5-4DE115D0F5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508EA17-E7BD-4128-B3F8-2DDDE314AD9F}"/>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CF3610DF-72A4-46C2-9A30-40FEBE032B80}"/>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DD888E88-E0C9-4CC9-9C52-1081F3C3655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F6D86BE4-D07F-42B3-BF50-BD5123EF27F1}"/>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22226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AB4FA6C-18CF-4549-8033-E092A86A6629}"/>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AEAA0B4-9101-47CA-8710-CF5073D6709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2D7229B6-3B00-4C31-9D94-5610EF023A6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D55A381-1F55-4188-B370-90AA6350AA0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AB91CA5E-FA34-492E-9B30-D2D48EF0E637}"/>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1D363C7E-DFED-4626-B0F5-54D459E58092}"/>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73084B1A-3BE3-4126-A0C6-E060459D3C7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FC953B9D-C224-4866-9D45-ACFCEDEAAF71}"/>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9858315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CBC31D2-AA1B-48A6-AD5C-ABC511801DC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861AA370-87FC-4909-A5DF-67A27A9F2BBB}"/>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C3754FE7-818A-4919-9358-DA52F1CD88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C697764F-E4D1-4062-9489-FE6CD0BEE4A4}"/>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27299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6D102869-D0FE-4441-B0F3-7D59185B0834}"/>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7970F543-0439-4D7A-8542-C6230DA3BCC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9917263A-9D95-4D91-A962-900FB68A944C}"/>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499424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49C46F7-77B7-4182-995C-BC45615546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9F537E44-EC00-4A0F-97BC-FEBE5C5F5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26B50A6-6A00-4618-8229-8839813F08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4CD451A-991A-4CA7-9D7D-087B79FE81D3}"/>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E4714668-2574-4243-AF77-45A9C0EFCC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9067EDE5-89DF-4C6A-91DE-CF547F05676A}"/>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740233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66FEB41-F80B-4DFD-9667-62AA78EFA5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8717BE32-0D1F-41BE-A62F-999517ADD3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9BB9F595-BAE5-47B8-9B8A-94109329BD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B57B9BA6-478C-4191-AEA2-402D09D4FCBA}"/>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A77709D8-26A8-4A0B-BF1A-3152E67E133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907A3FE-B290-46C6-BB53-0D63DAA8E5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232811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0D030D-8E43-4AAB-801F-A9A32487097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D75ECE4B-B966-49A7-91FC-2B429E0C7353}"/>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D87CE76-AB6E-45E6-B0B9-2133D873E63C}"/>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4E227BD6-F4F8-4C72-9E66-64C116C81FD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F854D57-3649-41D8-8C6C-E6BA50FC6FF8}"/>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346306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76C83D8F-369C-45CC-A05C-6C42CBFA4809}"/>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001B45A0-1A26-42F3-8512-1474DBE3D7B1}"/>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105919A8-B0B8-4AC8-9C1A-06EB9C285965}"/>
              </a:ext>
            </a:extLst>
          </p:cNvPr>
          <p:cNvSpPr>
            <a:spLocks noGrp="1"/>
          </p:cNvSpPr>
          <p:nvPr>
            <p:ph type="dt" sz="half" idx="10"/>
          </p:nvPr>
        </p:nvSpPr>
        <p:spPr>
          <a:xfrm>
            <a:off x="838200" y="6356350"/>
            <a:ext cx="2743200" cy="365125"/>
          </a:xfrm>
          <a:prstGeom prst="rect">
            <a:avLst/>
          </a:prstGeom>
        </p:spPr>
        <p:txBody>
          <a:bodyPr/>
          <a:lstStyle/>
          <a:p>
            <a:fld id="{5983A1F6-1FE9-4990-B012-18F8CD185A8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FFF7F0DF-E179-4702-B1E0-270BD0C8192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A191C18-B44A-49BD-B77F-1DA10E7B0133}"/>
              </a:ext>
            </a:extLst>
          </p:cNvPr>
          <p:cNvSpPr>
            <a:spLocks noGrp="1"/>
          </p:cNvSpPr>
          <p:nvPr>
            <p:ph type="sldNum" sz="quarter" idx="12"/>
          </p:nvPr>
        </p:nvSpPr>
        <p:spPr>
          <a:xfrm>
            <a:off x="8610600" y="6356350"/>
            <a:ext cx="2743200" cy="365125"/>
          </a:xfrm>
          <a:prstGeom prst="rect">
            <a:avLst/>
          </a:prstGeom>
        </p:spPr>
        <p:txBody>
          <a:bodyPr/>
          <a:lstStyle/>
          <a:p>
            <a:fld id="{415F2892-AA8C-4399-BB32-0B3A69700456}" type="slidenum">
              <a:rPr lang="vi-VN" smtClean="0"/>
              <a:pPr/>
              <a:t>‹#›</a:t>
            </a:fld>
            <a:endParaRPr lang="vi-VN"/>
          </a:p>
        </p:txBody>
      </p:sp>
    </p:spTree>
    <p:extLst>
      <p:ext uri="{BB962C8B-B14F-4D97-AF65-F5344CB8AC3E}">
        <p14:creationId xmlns:p14="http://schemas.microsoft.com/office/powerpoint/2010/main" val="3808451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5E562B0-D0E3-430C-A6BE-14A2270AE17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EBE7895C-D6B1-407A-AD3F-6444AAC3434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AC0F32C2-1068-4265-B737-A727A8A72DB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907C21BA-66BA-4A13-840B-DC0498B3572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962978C-1506-4B43-8B44-CA54A90CFDC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786976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44DC0E7-83CB-4011-BE26-DE71940FCA7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FC27629D-FD11-49BC-98E9-D8924FD82503}"/>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7EF2945-3142-4DEC-9877-8676FE817205}"/>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E5B7A0F4-012F-48CF-86C6-A39171DD118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9D4B327-F156-4D41-8FFE-C522ED36B5A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71386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7B4BBE8-CE88-4DC7-A95B-5A33D6B2CE9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6CCEE31D-0484-47A2-A35B-803751193C1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81A1C41-1E3A-44E1-8CB2-DF072BB5750B}"/>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C01F47FE-4A89-4294-AF28-5DD75CF295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B7D9BE-8B5C-4AD6-97F2-77B6E375C2A7}"/>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3854648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033BA2F-4814-49CF-B948-C0206FBE546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C8C3350-CF8B-4EA0-868D-F836E6554E4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013D3E08-C75A-4E0E-8514-4FC30923879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94DECC0F-8086-4CF4-9914-3EFB83E5581C}"/>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83A8F1D7-AAED-4379-A1C2-BE148A26F51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2721A88A-3D70-48A6-8708-C70FBA9B04F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98928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60AFFEC-E221-4FB3-82E3-89B5397F69C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F7DEA3C4-B29B-48D4-A761-8D444466ECFB}"/>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C3CDA956-8ADF-4845-918F-BA3C5910199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F9C2BA94-12B1-46A8-8D78-558A2CB38856}"/>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203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8188CEC-7324-430B-BD08-B9DB30FE5EEC}"/>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EB3779D8-2E68-4F2E-9954-F88D6F08D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4D350C42-94FE-40AF-94B0-BD80364468FB}"/>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628A3EBE-5ADA-40C0-8007-DB8FF2BBE5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6E2A4AA4-A86F-4F50-AD21-5E825FE2BB74}"/>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24BEDE39-29A6-4409-AE46-349EFE916CE8}"/>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1A8FC6AD-2486-45BD-917A-60F7E6577ED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69E78504-84D7-47EB-8812-694A7E9D1474}"/>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4157270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CC3426-280D-40DC-BF24-93EDBB09D48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2FB41AE-508D-4B30-82E9-446C9BC02934}"/>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517E94C2-64A7-4E68-BC4F-BB58C63602C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8CA3C68D-881E-4ED7-AF1C-52253FD53FB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3294280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3FBB3A52-1F9A-495D-947C-05A207905170}"/>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47C37D79-CB4F-4173-8BB6-4FFE5716692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A65FA9B2-7FF8-4B13-9556-1DEB2B2EA216}"/>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3096619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4511EF5-D9FD-4ECE-BF96-FF8D480F14A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0C7A513C-BCDD-43BB-9EAB-03A02D8077C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44A46D48-410D-4E1F-BC8E-70049D5970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ED451872-06FB-4F3E-A745-E91774CA4953}"/>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4234DCE8-91B0-45D2-B187-AB5B6B23F2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A5976F0-B0B2-4498-84DB-B616AAEB9A48}"/>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061679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DA08652-294E-4962-8968-8576A1AB11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EEA0AED0-0AF0-4E28-AFEF-5DEBD1D895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87738783-1EEB-49F1-9EF5-EF990FC7DD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D34773BA-B624-44A6-A0E8-EFD4185BAC1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EA1A379B-C051-4AAE-BF28-72E915EE4F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EC73A105-A494-4539-83B7-8EA8DC6BF5E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18895978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43BA7881-0EA2-40DE-9917-E28E413CF4D4}"/>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B0E1B092-63AA-421E-8137-86E9F126D40F}"/>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C6D6138F-AA7A-4E7F-B225-FECDD35F69AA}"/>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3D7260B0-40F9-495A-8FA9-312B02402C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C6AFF596-ECB5-4C4B-9942-7C87B46903A9}"/>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2125657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40E2D838-5C35-4573-835B-65619F0B8A8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BDA4B903-F43D-4DC8-8B49-B87973237828}"/>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406336D-E75D-4334-ADB3-3EF8678092EE}"/>
              </a:ext>
            </a:extLst>
          </p:cNvPr>
          <p:cNvSpPr>
            <a:spLocks noGrp="1"/>
          </p:cNvSpPr>
          <p:nvPr>
            <p:ph type="dt" sz="half" idx="10"/>
          </p:nvPr>
        </p:nvSpPr>
        <p:spPr>
          <a:xfrm>
            <a:off x="838200" y="6356350"/>
            <a:ext cx="2743200" cy="365125"/>
          </a:xfrm>
          <a:prstGeom prst="rect">
            <a:avLst/>
          </a:prstGeom>
        </p:spPr>
        <p:txBody>
          <a:bodyPr/>
          <a:lstStyle/>
          <a:p>
            <a:fld id="{B88203FD-017D-43F8-91E6-ED3A46890138}"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E89CD070-4F4F-4993-A838-46D35C06200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0D828D0-5EB6-47F9-AF17-9898A173036E}"/>
              </a:ext>
            </a:extLst>
          </p:cNvPr>
          <p:cNvSpPr>
            <a:spLocks noGrp="1"/>
          </p:cNvSpPr>
          <p:nvPr>
            <p:ph type="sldNum" sz="quarter" idx="12"/>
          </p:nvPr>
        </p:nvSpPr>
        <p:spPr>
          <a:xfrm>
            <a:off x="8610600" y="6356350"/>
            <a:ext cx="2743200" cy="365125"/>
          </a:xfrm>
          <a:prstGeom prst="rect">
            <a:avLst/>
          </a:prstGeom>
        </p:spPr>
        <p:txBody>
          <a:bodyPr/>
          <a:lstStyle/>
          <a:p>
            <a:fld id="{1E498A02-8321-496D-BAD3-72F38BCE06BE}" type="slidenum">
              <a:rPr lang="vi-VN" smtClean="0"/>
              <a:pPr/>
              <a:t>‹#›</a:t>
            </a:fld>
            <a:endParaRPr lang="vi-VN"/>
          </a:p>
        </p:txBody>
      </p:sp>
    </p:spTree>
    <p:extLst>
      <p:ext uri="{BB962C8B-B14F-4D97-AF65-F5344CB8AC3E}">
        <p14:creationId xmlns:p14="http://schemas.microsoft.com/office/powerpoint/2010/main" val="28590633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F53AEC0-DDAB-460A-8BD0-A0AEA93B84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ABD10939-F13D-4276-8A64-D976A90C3D3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14AB3F2C-4BF2-4D4E-BCA9-6455FA58EBE6}"/>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96C389FE-B99D-490F-A17C-05B501D1C1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70703ECA-91DD-40A7-8CBE-15568B8E10D6}"/>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4796139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8149118-25DF-4423-BC4B-99C74B3D5C6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9D268BAC-1B8F-4979-BC1E-8DA803221022}"/>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585F23F2-6DD8-42FD-A3C4-BD513E653087}"/>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967DD987-E4A9-47FD-A1F6-4E3C92774A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97303E1E-6555-422B-A112-F73325391315}"/>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0866170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1C396A4-8133-4AD7-8E79-9D1F5379245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2EE3EAF0-01BC-4590-823B-9A687D5D405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5D549F96-5B17-4FE3-9867-356A941BD098}"/>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73738EA2-CC45-45B1-A29F-75AA702D05D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9F750CA-BF3B-49F6-A614-FE3121D64CA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6007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4FCD7032-F6EF-4F41-841D-38E25D10BFD0}"/>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BA70A6C4-93A4-45BB-95BF-29182453E6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D1E86C26-493A-4A4E-B151-B1B58C802B5B}"/>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517500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03A7FBF2-0E56-4295-9F13-326F2030A818}"/>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E9993CC0-7AE4-4113-A252-0C95674F7A4B}"/>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9C8018E5-9576-468C-9E5A-FE8CE0724125}"/>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FC479F2B-1EDB-447B-954A-15D0701BC6F9}"/>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DCE21978-DF10-442D-BEF6-9090B1101D9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B15381F7-0A3C-4DDD-B9C7-0A60F468FE9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8707040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1DDFCFB-A216-4F72-85A0-E303DEBA549A}"/>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026887A4-3C94-4F58-8640-18FCAA52A96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60F8F593-FCCC-44AA-A65B-67E4468B0141}"/>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430A8C59-C999-4CA5-A3D7-32B683D843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C9B03C75-3376-4A14-95A9-E4EF01CDF3A0}"/>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7DE1AE61-4C4B-427B-8931-8E81BCC8E1BB}"/>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AABF2C67-B26B-4F7F-B4A2-F2E8EC485C9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A431054C-B884-4A7D-A66D-FA5D56D4E0F9}"/>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098606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E6A57CA-D1FA-4BA5-9D16-505C94A675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C37A38F4-BBB8-434A-8D4A-8538228E2DFA}"/>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929C4830-ACCC-4A74-A18D-43FD9C5E337A}"/>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FE5D9F41-4172-4E5D-8FC9-070BD13C7BC3}"/>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3146742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2E0FFA0C-D605-4DCA-9EB3-44C52EC5BA7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BAE28AE2-7AB0-42D2-B4D3-AFE729F2982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427719D2-45CB-4672-A61D-6FA51132E4EA}"/>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833067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AB0AED7B-5E9F-468B-B0AB-7B9B554206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D96C7C3E-5E05-4238-B165-15C2F707BE9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ED9FBEF5-18B5-48C7-8641-936ABF34DE8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5F877742-FD3D-4168-AF60-05516A3571F0}"/>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9DB0C690-1D3F-4F45-9E09-B0900DBE7EE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7F1EB4C5-FF0F-4BAE-92E3-C06A18F5B2EE}"/>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24216437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676EA33-1CA1-474D-B8ED-B389EF9CB6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4CE8412C-0D20-4877-9881-AC4D1A623C6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EE57573D-8057-44A8-8FC0-D246CCBFD7D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35AED46F-0E4F-460D-9DC1-43A3C46D61B5}"/>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CD701760-21AC-4769-AEEB-16D94D6219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3470CB80-168B-405B-87F1-A4D509C1D3BB}"/>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4232119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65CE31AA-F75A-4FC3-BB44-AB0707ED509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7B17F126-E71B-4118-B57C-D325F3D533A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B1E542D-25FE-42C2-874B-1B55877482E3}"/>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395CD4E1-F49A-45E0-B24F-1C521546406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46BFB52-8F21-4AF4-A415-00EC62CEB32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1661008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A0D58E4-3EB6-4097-8451-164F03054A51}"/>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380A2E4F-3DAC-41D9-81A5-988C6BE7721D}"/>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D57E084D-061B-4391-9B8B-B57280E22E4E}"/>
              </a:ext>
            </a:extLst>
          </p:cNvPr>
          <p:cNvSpPr>
            <a:spLocks noGrp="1"/>
          </p:cNvSpPr>
          <p:nvPr>
            <p:ph type="dt" sz="half" idx="10"/>
          </p:nvPr>
        </p:nvSpPr>
        <p:spPr>
          <a:xfrm>
            <a:off x="838200" y="6356350"/>
            <a:ext cx="2743200" cy="365125"/>
          </a:xfrm>
          <a:prstGeom prst="rect">
            <a:avLst/>
          </a:prstGeom>
        </p:spPr>
        <p:txBody>
          <a:bodyPr/>
          <a:lstStyle/>
          <a:p>
            <a:fld id="{EE3A2244-6E36-425E-A212-86F4D8CC8B1F}"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622CC5CC-138D-465D-A81A-DBE38DAA41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2AFBA30C-9BF9-47DE-8D11-30C64AE51292}"/>
              </a:ext>
            </a:extLst>
          </p:cNvPr>
          <p:cNvSpPr>
            <a:spLocks noGrp="1"/>
          </p:cNvSpPr>
          <p:nvPr>
            <p:ph type="sldNum" sz="quarter" idx="12"/>
          </p:nvPr>
        </p:nvSpPr>
        <p:spPr>
          <a:xfrm>
            <a:off x="8610600" y="6356350"/>
            <a:ext cx="2743200" cy="365125"/>
          </a:xfrm>
          <a:prstGeom prst="rect">
            <a:avLst/>
          </a:prstGeom>
        </p:spPr>
        <p:txBody>
          <a:bodyPr/>
          <a:lstStyle/>
          <a:p>
            <a:fld id="{0FAD2FA6-0C59-4B21-B7AB-44A3D6538FE7}" type="slidenum">
              <a:rPr lang="vi-VN" smtClean="0"/>
              <a:pPr/>
              <a:t>‹#›</a:t>
            </a:fld>
            <a:endParaRPr lang="vi-VN"/>
          </a:p>
        </p:txBody>
      </p:sp>
    </p:spTree>
    <p:extLst>
      <p:ext uri="{BB962C8B-B14F-4D97-AF65-F5344CB8AC3E}">
        <p14:creationId xmlns:p14="http://schemas.microsoft.com/office/powerpoint/2010/main" val="39855950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597806D-EAB9-4613-9151-E08254D8FDE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41F08635-6F1D-4B86-B43D-1A24741085A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5C3CCD40-BD34-4529-91E5-2698C7E344A0}"/>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C01FED19-8C45-4DFC-A9B3-BBBA6C780A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4FA4A35-2703-4DA2-88B4-B096C0CE20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993210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D5BA33F2-E623-4E7F-810B-0921B95BA16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5CA27FF0-9E04-45C5-BC68-30AAC943DE7B}"/>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73C10C02-4997-4D61-94CC-6214FA4D607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729C8ED1-4505-49BF-BD77-73D7FC11AE3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7F7A64CA-FDD2-4D5B-9783-FD2764B0EE7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5770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7212EEC-9806-4BCC-B4E6-D99ABA5240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F1A4866E-F056-40CB-BA7E-C34BB63487C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810498A1-A688-45E6-8550-EC3071B90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CAA7A761-3B85-47C9-963D-E138E1271D56}"/>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79574061-2217-4D22-8F9B-8723C8D4C78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FC785E12-3466-457C-A23C-8A2A93C0ECC2}"/>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108098551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BC27D0EC-FA83-4860-9C53-7414EF7BA20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0F8648A6-C298-445C-B0A8-569C07D2376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1BBF30BA-580F-4C96-9A54-67861F9B69CF}"/>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9871CBA3-7F65-486F-B9CB-9BF90261883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1C09A8BA-D90B-4E4C-BB8C-F04A4660975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8820917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40CD9F0-6BE1-4558-9F50-729252FFCD46}"/>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2A352FD0-9D3A-4318-8A37-175EC6B58A10}"/>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D416334B-DD04-473F-8633-B25FA9EBBD5B}"/>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73888953-EE7A-4EF4-92D9-41C6E4AA3061}"/>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9154EDF2-156B-4765-94F4-BB96FC09DF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68F7C58-F921-4804-89D7-87CA21A86DC5}"/>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102960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4377F72-3E5D-4E0E-BDE1-9198A21543AB}"/>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60447395-8B68-4EC0-9B0F-91BA0FB612E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B2CF7061-104C-4BB8-9DCB-DE76E62146B7}"/>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7B6BA3B7-E1AA-497C-9914-50C3ED81657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1030EB45-BF5D-4876-80BA-434E77F084C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231DBE4F-9324-446B-9E4A-1830D93BBF75}"/>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27592CD5-D020-4462-BE29-6816B8A6DBE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C125CB20-0A70-4898-8EE5-D670853B077C}"/>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9447152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323F429-0F89-435B-96DE-27E31133C6D9}"/>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05AB4D98-BF90-40A7-8AD9-4C56670D1338}"/>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A0B6121E-694F-4F5C-B79F-4BEAF11A1E65}"/>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6B1DB368-86C3-4D22-B0CC-A15324EA24A1}"/>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3258868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60221DE5-8696-4A23-B11F-D67AE88D661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69599C7D-3AD8-4042-AC8E-8577DB8B51D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EBF11BBE-C092-4B73-8FBF-A679857E6ED9}"/>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41621496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A5D1549-3FD1-4134-BEA1-B0175D31194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A0B3BAD3-DF90-427D-BF85-6F7209BFA95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69073A0-56F1-42B7-ADEF-FA031A6208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5719827-58D2-4159-B9EB-B5B9A81DC983}"/>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742388F6-D8DC-4416-A328-EFE485118BA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4FF9731E-FBAD-400C-B16A-72E0F8358B5A}"/>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9911185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C73503D6-160E-42C4-AB62-8459E8E327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5D534D75-358E-44CB-BD22-2DCFC2107B2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E6B444BD-864A-4E6C-BCA4-A3F24E16485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AA309D13-3997-4BB1-9C6F-68A03BDA2C2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2DF354E9-41AE-4150-8CBE-071699525B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D5071BC2-8164-41EF-87F9-D4493FA4A153}"/>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24098033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293B0FE0-61BE-42F8-AF77-EBEAF59CCD1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4C671535-81B0-4553-BA93-EA8A3A648457}"/>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70CB3FE-9C8B-4C52-AE2F-3380D1611AC2}"/>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40A3682A-4DD0-4328-A99C-D4DED59CBEE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B44225BC-BEA5-4546-AECF-97E4AC3AEF5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312076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2283E486-5B1A-403F-8A45-E4FAB0C4FD9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32270480-766B-490A-B8C2-881D4BB0ECB5}"/>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4B71124B-A940-49E4-A0EC-CC59DA83FDCB}"/>
              </a:ext>
            </a:extLst>
          </p:cNvPr>
          <p:cNvSpPr>
            <a:spLocks noGrp="1"/>
          </p:cNvSpPr>
          <p:nvPr>
            <p:ph type="dt" sz="half" idx="10"/>
          </p:nvPr>
        </p:nvSpPr>
        <p:spPr>
          <a:xfrm>
            <a:off x="838200" y="6356350"/>
            <a:ext cx="2743200" cy="365125"/>
          </a:xfrm>
          <a:prstGeom prst="rect">
            <a:avLst/>
          </a:prstGeom>
        </p:spPr>
        <p:txBody>
          <a:bodyPr/>
          <a:lstStyle/>
          <a:p>
            <a:fld id="{43D3241C-71B3-4DCF-AB85-426A3EB11FAC}"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D6F01446-DAB9-4CA0-A1E2-C4E7D83EC99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F06735C-169A-4776-826E-5AEAA99FDFE8}"/>
              </a:ext>
            </a:extLst>
          </p:cNvPr>
          <p:cNvSpPr>
            <a:spLocks noGrp="1"/>
          </p:cNvSpPr>
          <p:nvPr>
            <p:ph type="sldNum" sz="quarter" idx="12"/>
          </p:nvPr>
        </p:nvSpPr>
        <p:spPr>
          <a:xfrm>
            <a:off x="8610600" y="6356350"/>
            <a:ext cx="2743200" cy="365125"/>
          </a:xfrm>
          <a:prstGeom prst="rect">
            <a:avLst/>
          </a:prstGeom>
        </p:spPr>
        <p:txBody>
          <a:bodyPr/>
          <a:lstStyle/>
          <a:p>
            <a:fld id="{A1B41A97-9CB4-4AEB-9B19-EFC83D183456}" type="slidenum">
              <a:rPr lang="vi-VN" smtClean="0"/>
              <a:pPr/>
              <a:t>‹#›</a:t>
            </a:fld>
            <a:endParaRPr lang="vi-VN"/>
          </a:p>
        </p:txBody>
      </p:sp>
    </p:spTree>
    <p:extLst>
      <p:ext uri="{BB962C8B-B14F-4D97-AF65-F5344CB8AC3E}">
        <p14:creationId xmlns:p14="http://schemas.microsoft.com/office/powerpoint/2010/main" val="10036297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4C7D27-8BED-4A44-9D31-3099A81D7C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 xmlns:a16="http://schemas.microsoft.com/office/drawing/2014/main" id="{EBCB996B-AFBD-4DAA-9E89-A57A1F13C8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 xmlns:a16="http://schemas.microsoft.com/office/drawing/2014/main" id="{3364DA5E-1E79-44EC-936D-7835F8FDF257}"/>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725E7467-913F-4E98-8003-2C37981932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AC379CA0-1590-40B0-947F-B224F1470C5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18741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34F016CD-5719-4C60-AC2D-981ABE568A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0F280940-FC98-4C23-AE20-F43477478F1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3CF626D2-3B6F-4437-AB68-65845738064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2958A0E5-7ECD-47B9-8CE8-1CFC401870AC}"/>
              </a:ext>
            </a:extLst>
          </p:cNvPr>
          <p:cNvSpPr>
            <a:spLocks noGrp="1"/>
          </p:cNvSpPr>
          <p:nvPr>
            <p:ph type="dt" sz="half" idx="10"/>
          </p:nvPr>
        </p:nvSpPr>
        <p:spPr>
          <a:xfrm>
            <a:off x="838200" y="6356350"/>
            <a:ext cx="2743200" cy="365125"/>
          </a:xfrm>
          <a:prstGeom prst="rect">
            <a:avLst/>
          </a:prstGeom>
        </p:spPr>
        <p:txBody>
          <a:bodyPr/>
          <a:lstStyle/>
          <a:p>
            <a:fld id="{F3133AD2-BA6C-4FB5-ABB8-1BD7288FAFAA}"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6DAE497D-734B-4969-AC33-A49EAD67F47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61EE0581-2B62-4AEF-8C9D-D52C7A72388E}"/>
              </a:ext>
            </a:extLst>
          </p:cNvPr>
          <p:cNvSpPr>
            <a:spLocks noGrp="1"/>
          </p:cNvSpPr>
          <p:nvPr>
            <p:ph type="sldNum" sz="quarter" idx="12"/>
          </p:nvPr>
        </p:nvSpPr>
        <p:spPr>
          <a:xfrm>
            <a:off x="8610600" y="6356350"/>
            <a:ext cx="2743200" cy="365125"/>
          </a:xfrm>
          <a:prstGeom prst="rect">
            <a:avLst/>
          </a:prstGeom>
        </p:spPr>
        <p:txBody>
          <a:bodyPr/>
          <a:lstStyle/>
          <a:p>
            <a:fld id="{CD769A7E-8369-4BED-96C9-CF59B90FEA14}" type="slidenum">
              <a:rPr lang="vi-VN" smtClean="0"/>
              <a:pPr/>
              <a:t>‹#›</a:t>
            </a:fld>
            <a:endParaRPr lang="vi-VN"/>
          </a:p>
        </p:txBody>
      </p:sp>
    </p:spTree>
    <p:extLst>
      <p:ext uri="{BB962C8B-B14F-4D97-AF65-F5344CB8AC3E}">
        <p14:creationId xmlns:p14="http://schemas.microsoft.com/office/powerpoint/2010/main" val="31152761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7F97FE3-329B-4194-B91D-3F2EBB793CD0}"/>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CA08ACC9-8780-419C-9992-A8BA18A39427}"/>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F6253C64-9926-48A4-B377-E5AE9FE39E83}"/>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2FD16094-9032-4A05-9F95-A65675BE2CE0}"/>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F6E8496E-48CD-46D6-AE5B-3704C96BBCC1}"/>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8731497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E0E926A4-D1A8-4CCC-847B-96874D0476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 xmlns:a16="http://schemas.microsoft.com/office/drawing/2014/main" id="{17086593-BDC1-411A-AB64-34AE5736887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 xmlns:a16="http://schemas.microsoft.com/office/drawing/2014/main" id="{BCC0EDD0-FC89-4E98-BA55-BFCAEA562F4E}"/>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3A756D09-C1FA-45F2-8AA8-0BD4685176D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CB140EA-510F-4C49-B387-5669AD9AFE2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9337334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5991DAC1-2772-4493-B10B-B8FAF65C817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 xmlns:a16="http://schemas.microsoft.com/office/drawing/2014/main" id="{B99B01A0-F13D-4A59-B04D-586BD2CDFFA7}"/>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 xmlns:a16="http://schemas.microsoft.com/office/drawing/2014/main" id="{00879A96-B4DA-4655-92D7-11509792F0F4}"/>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 xmlns:a16="http://schemas.microsoft.com/office/drawing/2014/main" id="{A7BB0C42-1444-4656-B0F7-855EB863A14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B6128D7F-994C-4DF7-A840-948C6A6C517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0FE4102A-B277-4E43-AA89-A83FA773496F}"/>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54243551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8F34A999-A168-4559-A962-D4A117E67D14}"/>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 xmlns:a16="http://schemas.microsoft.com/office/drawing/2014/main" id="{292FA241-D6AA-440D-BB9D-F9C250A3C41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 xmlns:a16="http://schemas.microsoft.com/office/drawing/2014/main" id="{F86EA79F-E5C7-475F-932A-86E4341300A2}"/>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 xmlns:a16="http://schemas.microsoft.com/office/drawing/2014/main" id="{C96D4F30-C7BE-4CDB-9A27-7DBB48BE3C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 xmlns:a16="http://schemas.microsoft.com/office/drawing/2014/main" id="{7A68DCAC-383D-4852-8963-26CB5E8A11D5}"/>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 xmlns:a16="http://schemas.microsoft.com/office/drawing/2014/main" id="{333386B9-11EB-4A1D-ADCB-3BD416BF8F9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8" name="Chỗ dành sẵn cho Chân trang 7">
            <a:extLst>
              <a:ext uri="{FF2B5EF4-FFF2-40B4-BE49-F238E27FC236}">
                <a16:creationId xmlns="" xmlns:a16="http://schemas.microsoft.com/office/drawing/2014/main" id="{93DF633E-2F21-48A4-818C-1EC1B16F113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Chỗ dành sẵn cho Số hiệu Bản chiếu 8">
            <a:extLst>
              <a:ext uri="{FF2B5EF4-FFF2-40B4-BE49-F238E27FC236}">
                <a16:creationId xmlns="" xmlns:a16="http://schemas.microsoft.com/office/drawing/2014/main" id="{ADE73FAB-716F-4687-A61D-6C8993F7F6E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231640321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F7746823-3DDA-45AB-B9CD-999FFBE7D811}"/>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 xmlns:a16="http://schemas.microsoft.com/office/drawing/2014/main" id="{599DB440-FA3E-4C80-80AD-BA244E2DAB0C}"/>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4" name="Chỗ dành sẵn cho Chân trang 3">
            <a:extLst>
              <a:ext uri="{FF2B5EF4-FFF2-40B4-BE49-F238E27FC236}">
                <a16:creationId xmlns="" xmlns:a16="http://schemas.microsoft.com/office/drawing/2014/main" id="{86535943-0839-4111-BA94-682401CA302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Chỗ dành sẵn cho Số hiệu Bản chiếu 4">
            <a:extLst>
              <a:ext uri="{FF2B5EF4-FFF2-40B4-BE49-F238E27FC236}">
                <a16:creationId xmlns="" xmlns:a16="http://schemas.microsoft.com/office/drawing/2014/main" id="{634E0A2D-078F-47AA-BE1A-610DDC6048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271738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 xmlns:a16="http://schemas.microsoft.com/office/drawing/2014/main" id="{C0430A6E-3DE6-4541-8B46-233B4FAC267B}"/>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3" name="Chỗ dành sẵn cho Chân trang 2">
            <a:extLst>
              <a:ext uri="{FF2B5EF4-FFF2-40B4-BE49-F238E27FC236}">
                <a16:creationId xmlns="" xmlns:a16="http://schemas.microsoft.com/office/drawing/2014/main" id="{EDCCA399-09B5-4694-BD07-283C7DED3DC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Chỗ dành sẵn cho Số hiệu Bản chiếu 3">
            <a:extLst>
              <a:ext uri="{FF2B5EF4-FFF2-40B4-BE49-F238E27FC236}">
                <a16:creationId xmlns="" xmlns:a16="http://schemas.microsoft.com/office/drawing/2014/main" id="{3F4FF8B0-FC16-4912-A25B-57329C9ECD7B}"/>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4163198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1661AE2B-2CEF-47DE-A6A4-56036D54C5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 xmlns:a16="http://schemas.microsoft.com/office/drawing/2014/main" id="{835BA026-B9F5-4FD5-A0DC-9422E97B13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 xmlns:a16="http://schemas.microsoft.com/office/drawing/2014/main" id="{5614BBAB-4AE1-4799-B6FD-D0E25D0D71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77E59D51-B56F-4349-AC3E-4EF2F486051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599ABAFC-AFB7-40FD-940F-78FC61198D7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9D6B48C4-BDBF-48FB-9450-24FCFAF2A8FD}"/>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412022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7E8BDBDC-0FEB-4C67-B602-8A9790A766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 xmlns:a16="http://schemas.microsoft.com/office/drawing/2014/main" id="{A97932F6-F380-45C8-A305-94971A913B6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 xmlns:a16="http://schemas.microsoft.com/office/drawing/2014/main" id="{D020F40D-3181-4654-BF02-E98EAE6F09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 xmlns:a16="http://schemas.microsoft.com/office/drawing/2014/main" id="{490D282F-2FF5-4169-BF89-9053BD587299}"/>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6" name="Chỗ dành sẵn cho Chân trang 5">
            <a:extLst>
              <a:ext uri="{FF2B5EF4-FFF2-40B4-BE49-F238E27FC236}">
                <a16:creationId xmlns="" xmlns:a16="http://schemas.microsoft.com/office/drawing/2014/main" id="{CA4D21B6-1C19-482E-A5F3-84378476149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Chỗ dành sẵn cho Số hiệu Bản chiếu 6">
            <a:extLst>
              <a:ext uri="{FF2B5EF4-FFF2-40B4-BE49-F238E27FC236}">
                <a16:creationId xmlns="" xmlns:a16="http://schemas.microsoft.com/office/drawing/2014/main" id="{AB36ADA0-21A3-4F78-818B-7EA8675ED588}"/>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406312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 xmlns:a16="http://schemas.microsoft.com/office/drawing/2014/main" id="{95992F84-4837-4A1F-A9C0-86C0DD7F6ED2}"/>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 xmlns:a16="http://schemas.microsoft.com/office/drawing/2014/main" id="{2666F529-6CE2-4B6E-9F78-AEAECC1E74BE}"/>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980BD98C-4A23-4D18-A479-7AB31B03F63F}"/>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8788006A-41DB-47CD-9F4A-4F63BF4101F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ECC88BF3-DFF1-45AE-A745-B9D16CDB7AE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37609328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 xmlns:a16="http://schemas.microsoft.com/office/drawing/2014/main" id="{C86482DC-584C-4F84-8C37-74A1F01E30BE}"/>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 xmlns:a16="http://schemas.microsoft.com/office/drawing/2014/main" id="{A71CBB60-6465-4869-B2CA-5A8C0F233292}"/>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 xmlns:a16="http://schemas.microsoft.com/office/drawing/2014/main" id="{0D64DD05-0D13-4C3F-AB7D-00C4092B2580}"/>
              </a:ext>
            </a:extLst>
          </p:cNvPr>
          <p:cNvSpPr>
            <a:spLocks noGrp="1"/>
          </p:cNvSpPr>
          <p:nvPr>
            <p:ph type="dt" sz="half" idx="10"/>
          </p:nvPr>
        </p:nvSpPr>
        <p:spPr>
          <a:xfrm>
            <a:off x="838200" y="6356350"/>
            <a:ext cx="2743200" cy="365125"/>
          </a:xfrm>
          <a:prstGeom prst="rect">
            <a:avLst/>
          </a:prstGeom>
        </p:spPr>
        <p:txBody>
          <a:bodyPr/>
          <a:lstStyle/>
          <a:p>
            <a:fld id="{C9C2DB91-1779-4CC7-821D-E0280402090B}" type="datetimeFigureOut">
              <a:rPr lang="vi-VN" smtClean="0"/>
              <a:pPr/>
              <a:t>12/08/2021</a:t>
            </a:fld>
            <a:endParaRPr lang="vi-VN"/>
          </a:p>
        </p:txBody>
      </p:sp>
      <p:sp>
        <p:nvSpPr>
          <p:cNvPr id="5" name="Chỗ dành sẵn cho Chân trang 4">
            <a:extLst>
              <a:ext uri="{FF2B5EF4-FFF2-40B4-BE49-F238E27FC236}">
                <a16:creationId xmlns="" xmlns:a16="http://schemas.microsoft.com/office/drawing/2014/main" id="{89528D6F-4778-4C7D-91A0-AB70AD8B9D8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Chỗ dành sẵn cho Số hiệu Bản chiếu 5">
            <a:extLst>
              <a:ext uri="{FF2B5EF4-FFF2-40B4-BE49-F238E27FC236}">
                <a16:creationId xmlns="" xmlns:a16="http://schemas.microsoft.com/office/drawing/2014/main" id="{3B03EF72-78B8-4AB6-8A0B-2F78E9E3AB2C}"/>
              </a:ext>
            </a:extLst>
          </p:cNvPr>
          <p:cNvSpPr>
            <a:spLocks noGrp="1"/>
          </p:cNvSpPr>
          <p:nvPr>
            <p:ph type="sldNum" sz="quarter" idx="12"/>
          </p:nvPr>
        </p:nvSpPr>
        <p:spPr>
          <a:xfrm>
            <a:off x="8610600" y="6356350"/>
            <a:ext cx="2743200" cy="365125"/>
          </a:xfrm>
          <a:prstGeom prst="rect">
            <a:avLst/>
          </a:prstGeom>
        </p:spPr>
        <p:txBody>
          <a:bodyPr/>
          <a:lstStyle/>
          <a:p>
            <a:fld id="{5ECF48BF-5EF8-443F-B672-D45FC1B77E1D}" type="slidenum">
              <a:rPr lang="vi-VN" smtClean="0"/>
              <a:pPr/>
              <a:t>‹#›</a:t>
            </a:fld>
            <a:endParaRPr lang="vi-VN"/>
          </a:p>
        </p:txBody>
      </p:sp>
    </p:spTree>
    <p:extLst>
      <p:ext uri="{BB962C8B-B14F-4D97-AF65-F5344CB8AC3E}">
        <p14:creationId xmlns:p14="http://schemas.microsoft.com/office/powerpoint/2010/main" val="1175322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4.gif"/><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6.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4.gif"/><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1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18" Type="http://schemas.openxmlformats.org/officeDocument/2006/relationships/image" Target="../media/image7.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6.gif"/><Relationship Id="rId2" Type="http://schemas.openxmlformats.org/officeDocument/2006/relationships/slideLayout" Target="../slideLayouts/slideLayout24.xml"/><Relationship Id="rId16" Type="http://schemas.openxmlformats.org/officeDocument/2006/relationships/image" Target="../media/image5.gi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3.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996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Google Shape;18;p3">
            <a:extLst>
              <a:ext uri="{FF2B5EF4-FFF2-40B4-BE49-F238E27FC236}">
                <a16:creationId xmlns="" xmlns:a16="http://schemas.microsoft.com/office/drawing/2014/main" id="{59115894-669D-4D6B-9498-5D1F17800591}"/>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 name="Group 1">
            <a:extLst>
              <a:ext uri="{FF2B5EF4-FFF2-40B4-BE49-F238E27FC236}">
                <a16:creationId xmlns="" xmlns:a16="http://schemas.microsoft.com/office/drawing/2014/main" id="{C1FC985A-BDE8-4A05-BB60-FE67A1A64A11}"/>
              </a:ext>
            </a:extLst>
          </p:cNvPr>
          <p:cNvGrpSpPr>
            <a:grpSpLocks/>
          </p:cNvGrpSpPr>
          <p:nvPr userDrawn="1"/>
        </p:nvGrpSpPr>
        <p:grpSpPr bwMode="auto">
          <a:xfrm>
            <a:off x="0" y="914400"/>
            <a:ext cx="12090400" cy="5943600"/>
            <a:chOff x="-136506" y="-115873"/>
            <a:chExt cx="9144000" cy="6813550"/>
          </a:xfrm>
        </p:grpSpPr>
        <p:pic>
          <p:nvPicPr>
            <p:cNvPr id="9" name="Picture 4" descr="hinh">
              <a:extLst>
                <a:ext uri="{FF2B5EF4-FFF2-40B4-BE49-F238E27FC236}">
                  <a16:creationId xmlns="" xmlns:a16="http://schemas.microsoft.com/office/drawing/2014/main" id="{F49D4FE3-FF58-45EF-84D9-8FCAB4CF4921}"/>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36506" y="-115873"/>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j0232133">
              <a:extLst>
                <a:ext uri="{FF2B5EF4-FFF2-40B4-BE49-F238E27FC236}">
                  <a16:creationId xmlns="" xmlns:a16="http://schemas.microsoft.com/office/drawing/2014/main" id="{E0FA9359-CB2B-4B43-A7D5-BDCA4BC6FE15}"/>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55763" y="5075238"/>
              <a:ext cx="13589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4">
            <a:extLst>
              <a:ext uri="{FF2B5EF4-FFF2-40B4-BE49-F238E27FC236}">
                <a16:creationId xmlns="" xmlns:a16="http://schemas.microsoft.com/office/drawing/2014/main" id="{7F4516A7-8458-49F6-B241-E38EAE8D76DD}"/>
              </a:ext>
            </a:extLst>
          </p:cNvPr>
          <p:cNvPicPr>
            <a:picLocks noChangeAspect="1"/>
          </p:cNvPicPr>
          <p:nvPr userDrawn="1"/>
        </p:nvPicPr>
        <p:blipFill>
          <a:blip r:embed="rId15"/>
          <a:stretch>
            <a:fillRect/>
          </a:stretch>
        </p:blipFill>
        <p:spPr>
          <a:xfrm>
            <a:off x="2783417" y="0"/>
            <a:ext cx="6845300" cy="955675"/>
          </a:xfrm>
          <a:prstGeom prst="rect">
            <a:avLst/>
          </a:prstGeom>
          <a:noFill/>
          <a:ln w="9525">
            <a:noFill/>
          </a:ln>
        </p:spPr>
      </p:pic>
    </p:spTree>
    <p:extLst>
      <p:ext uri="{BB962C8B-B14F-4D97-AF65-F5344CB8AC3E}">
        <p14:creationId xmlns:p14="http://schemas.microsoft.com/office/powerpoint/2010/main" val="18009932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hinh">
            <a:extLst>
              <a:ext uri="{FF2B5EF4-FFF2-40B4-BE49-F238E27FC236}">
                <a16:creationId xmlns="" xmlns:a16="http://schemas.microsoft.com/office/drawing/2014/main" id="{77EE8823-672B-4B39-A76C-2E40DCCB7BA3}"/>
              </a:ext>
            </a:extLst>
          </p:cNvPr>
          <p:cNvPicPr>
            <a:picLocks noChangeAspect="1" noChangeArrowheads="1" noCrop="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106824"/>
            <a:ext cx="12192000" cy="574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 xmlns:a16="http://schemas.microsoft.com/office/drawing/2014/main" id="{67C569DB-7D18-4B62-877E-48673535F1D5}"/>
              </a:ext>
            </a:extLst>
          </p:cNvPr>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5213" y="4760576"/>
            <a:ext cx="337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Google Shape;18;p3">
            <a:extLst>
              <a:ext uri="{FF2B5EF4-FFF2-40B4-BE49-F238E27FC236}">
                <a16:creationId xmlns="" xmlns:a16="http://schemas.microsoft.com/office/drawing/2014/main" id="{5B9C5C71-48E5-42E4-94A3-58BC9FD006B4}"/>
              </a:ext>
            </a:extLst>
          </p:cNvPr>
          <p:cNvSpPr/>
          <p:nvPr userDrawn="1"/>
        </p:nvSpPr>
        <p:spPr>
          <a:xfrm>
            <a:off x="43544" y="54428"/>
            <a:ext cx="12104914" cy="6738258"/>
          </a:xfrm>
          <a:prstGeom prst="rect">
            <a:avLst/>
          </a:prstGeom>
          <a:no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154961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57687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a:blip r:embed="rId13"/>
          <a:stretch>
            <a:fillRect/>
          </a:stretch>
        </a:blipFill>
        <a:effectLst/>
      </p:bgPr>
    </p:bg>
    <p:spTree>
      <p:nvGrpSpPr>
        <p:cNvPr id="1" name=""/>
        <p:cNvGrpSpPr/>
        <p:nvPr/>
      </p:nvGrpSpPr>
      <p:grpSpPr>
        <a:xfrm>
          <a:off x="0" y="0"/>
          <a:ext cx="0" cy="0"/>
          <a:chOff x="0" y="0"/>
          <a:chExt cx="0" cy="0"/>
        </a:xfrm>
      </p:grpSpPr>
      <p:pic>
        <p:nvPicPr>
          <p:cNvPr id="7" name="Picture 5" descr="1133426gsfxbpjp44">
            <a:extLst>
              <a:ext uri="{FF2B5EF4-FFF2-40B4-BE49-F238E27FC236}">
                <a16:creationId xmlns="" xmlns:a16="http://schemas.microsoft.com/office/drawing/2014/main" id="{2D306DAA-E5D2-40C6-ACD5-512C5C7C81BC}"/>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1133426gsfxbpjp44">
            <a:extLst>
              <a:ext uri="{FF2B5EF4-FFF2-40B4-BE49-F238E27FC236}">
                <a16:creationId xmlns="" xmlns:a16="http://schemas.microsoft.com/office/drawing/2014/main" id="{7C96E071-A310-42A5-89B4-B2651D8688F2}"/>
              </a:ext>
            </a:extLst>
          </p:cNvPr>
          <p:cNvPicPr>
            <a:picLocks noChangeAspect="1" noChangeArrowheads="1" noCrop="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2" descr="1707962tj3hg7yh59">
            <a:extLst>
              <a:ext uri="{FF2B5EF4-FFF2-40B4-BE49-F238E27FC236}">
                <a16:creationId xmlns="" xmlns:a16="http://schemas.microsoft.com/office/drawing/2014/main" id="{42E4D3BE-E5E5-4DCD-BAE8-D59D2363DFE6}"/>
              </a:ext>
            </a:extLst>
          </p:cNvPr>
          <p:cNvPicPr>
            <a:picLocks noChangeAspect="1" noChangeArrowheads="1" noCrop="1"/>
          </p:cNvPicPr>
          <p:nvPr userDrawn="1"/>
        </p:nvPicPr>
        <p:blipFill>
          <a:blip r:embed="rId15">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8" descr="1181071cimzwdep76">
            <a:extLst>
              <a:ext uri="{FF2B5EF4-FFF2-40B4-BE49-F238E27FC236}">
                <a16:creationId xmlns="" xmlns:a16="http://schemas.microsoft.com/office/drawing/2014/main" id="{BBCF5391-125F-4DF3-9A58-F811572B672D}"/>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8" descr="1181071cimzwdep76">
            <a:extLst>
              <a:ext uri="{FF2B5EF4-FFF2-40B4-BE49-F238E27FC236}">
                <a16:creationId xmlns="" xmlns:a16="http://schemas.microsoft.com/office/drawing/2014/main" id="{E64C8FB2-51E0-4D40-AAFA-DB688AD9267F}"/>
              </a:ext>
            </a:extLst>
          </p:cNvPr>
          <p:cNvPicPr>
            <a:picLocks noChangeAspect="1" noChangeArrowheads="1" noCrop="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0" descr="1228827kvwbhhiily">
            <a:extLst>
              <a:ext uri="{FF2B5EF4-FFF2-40B4-BE49-F238E27FC236}">
                <a16:creationId xmlns="" xmlns:a16="http://schemas.microsoft.com/office/drawing/2014/main" id="{7DC4422F-5A87-47AA-A081-F41208F7D8CE}"/>
              </a:ext>
            </a:extLst>
          </p:cNvPr>
          <p:cNvPicPr>
            <a:picLocks noChangeAspect="1" noChangeArrowheads="1" noCrop="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6">
            <a:extLst>
              <a:ext uri="{FF2B5EF4-FFF2-40B4-BE49-F238E27FC236}">
                <a16:creationId xmlns="" xmlns:a16="http://schemas.microsoft.com/office/drawing/2014/main" id="{4E3C1B13-E7AE-42C3-A148-84E5F04F5E0A}"/>
              </a:ext>
            </a:extLst>
          </p:cNvPr>
          <p:cNvSpPr/>
          <p:nvPr userDrawn="1"/>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4" name="Picture 4">
            <a:extLst>
              <a:ext uri="{FF2B5EF4-FFF2-40B4-BE49-F238E27FC236}">
                <a16:creationId xmlns="" xmlns:a16="http://schemas.microsoft.com/office/drawing/2014/main" id="{86446CFC-93FF-4E9D-85CB-946FD8ECAAF1}"/>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8487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2" descr="Bộ trò chơi khởi động phá băng - BTN HTTL An Trung">
            <a:extLst>
              <a:ext uri="{FF2B5EF4-FFF2-40B4-BE49-F238E27FC236}">
                <a16:creationId xmlns="" xmlns:a16="http://schemas.microsoft.com/office/drawing/2014/main" id="{3E074F03-8A28-4389-89A9-C890C273BB14}"/>
              </a:ext>
            </a:extLst>
          </p:cNvPr>
          <p:cNvPicPr>
            <a:picLocks noChangeAspect="1" noChangeArrowheads="1"/>
          </p:cNvPicPr>
          <p:nvPr userDrawn="1"/>
        </p:nvPicPr>
        <p:blipFill>
          <a:blip r:embed="rId13">
            <a:clrChange>
              <a:clrFrom>
                <a:srgbClr val="FEFBEA"/>
              </a:clrFrom>
              <a:clrTo>
                <a:srgbClr val="FEFBEA">
                  <a:alpha val="0"/>
                </a:srgbClr>
              </a:clrTo>
            </a:clrChange>
            <a:extLst>
              <a:ext uri="{28A0092B-C50C-407E-A947-70E740481C1C}">
                <a14:useLocalDpi xmlns:a14="http://schemas.microsoft.com/office/drawing/2010/main" val="0"/>
              </a:ext>
            </a:extLst>
          </a:blip>
          <a:srcRect/>
          <a:stretch>
            <a:fillRect/>
          </a:stretch>
        </p:blipFill>
        <p:spPr bwMode="auto">
          <a:xfrm>
            <a:off x="1806632" y="0"/>
            <a:ext cx="8578735" cy="58144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 xmlns:a16="http://schemas.microsoft.com/office/drawing/2014/main" id="{D64B406D-93A5-474C-A80C-F82A5489A53C}"/>
              </a:ext>
            </a:extLst>
          </p:cNvPr>
          <p:cNvSpPr/>
          <p:nvPr userDrawn="1"/>
        </p:nvSpPr>
        <p:spPr>
          <a:xfrm>
            <a:off x="4245637" y="5657671"/>
            <a:ext cx="4006225" cy="1200329"/>
          </a:xfrm>
          <a:prstGeom prst="rect">
            <a:avLst/>
          </a:prstGeom>
          <a:noFill/>
        </p:spPr>
        <p:txBody>
          <a:bodyPr wrap="none" lIns="91440" tIns="45720" rIns="91440" bIns="45720">
            <a:spAutoFit/>
          </a:bodyPr>
          <a:lstStyle/>
          <a:p>
            <a:pPr algn="ct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MỞ</a:t>
            </a:r>
            <a:r>
              <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200" b="1" dirty="0" err="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ĐẦU</a:t>
            </a:r>
            <a:endParaRPr lang="en-US"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4167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7" name="Rectangle 3">
            <a:extLst>
              <a:ext uri="{FF2B5EF4-FFF2-40B4-BE49-F238E27FC236}">
                <a16:creationId xmlns="" xmlns:a16="http://schemas.microsoft.com/office/drawing/2014/main" id="{4DF4AE69-609A-4640-9847-A4D1362C344D}"/>
              </a:ext>
            </a:extLst>
          </p:cNvPr>
          <p:cNvSpPr/>
          <p:nvPr userDrawn="1"/>
        </p:nvSpPr>
        <p:spPr>
          <a:xfrm>
            <a:off x="3439507" y="3121299"/>
            <a:ext cx="4878260" cy="1200329"/>
          </a:xfrm>
          <a:prstGeom prst="rect">
            <a:avLst/>
          </a:prstGeom>
          <a:noFill/>
        </p:spPr>
        <p:txBody>
          <a:bodyPr wrap="none" lIns="91440" tIns="45720" rIns="91440" bIns="45720">
            <a:spAutoFit/>
          </a:bodyPr>
          <a:lstStyle/>
          <a:p>
            <a:pPr algn="ctr"/>
            <a:r>
              <a:rPr lang="en-US" sz="7200" b="1">
                <a:ln w="22225">
                  <a:solidFill>
                    <a:schemeClr val="accent2"/>
                  </a:solidFill>
                  <a:prstDash val="solid"/>
                </a:ln>
                <a:solidFill>
                  <a:schemeClr val="bg1"/>
                </a:solidFill>
                <a:latin typeface="Times New Roman" panose="02020603050405020304" pitchFamily="18" charset="0"/>
                <a:cs typeface="Times New Roman" panose="02020603050405020304" pitchFamily="18" charset="0"/>
              </a:rPr>
              <a:t>NỘI DUNG</a:t>
            </a:r>
            <a:endParaRPr lang="en-US" sz="7200" b="1" dirty="0">
              <a:ln w="22225">
                <a:solidFill>
                  <a:schemeClr val="accent2"/>
                </a:solidFill>
                <a:prstDash val="solid"/>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654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D533A062-C49C-4433-A712-37282C8CE60E}"/>
              </a:ext>
            </a:extLst>
          </p:cNvPr>
          <p:cNvSpPr/>
          <p:nvPr userDrawn="1"/>
        </p:nvSpPr>
        <p:spPr>
          <a:xfrm>
            <a:off x="4018988" y="5311833"/>
            <a:ext cx="4154022"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LUYỆN TẬP</a:t>
            </a:r>
          </a:p>
        </p:txBody>
      </p:sp>
      <p:pic>
        <p:nvPicPr>
          <p:cNvPr id="8" name="Picture 2" descr="Cậu Bé Và Cô Gái đọc Những Cuốn Sách-vector Misc-miễn Phí Vector Miễn Phí  Tải Về">
            <a:extLst>
              <a:ext uri="{FF2B5EF4-FFF2-40B4-BE49-F238E27FC236}">
                <a16:creationId xmlns="" xmlns:a16="http://schemas.microsoft.com/office/drawing/2014/main" id="{80A00CC9-2EB7-43CD-8613-989D4D29E9DD}"/>
              </a:ext>
            </a:extLst>
          </p:cNvPr>
          <p:cNvPicPr>
            <a:picLocks noChangeAspect="1" noChangeArrowheads="1"/>
          </p:cNvPicPr>
          <p:nvPr userDrawn="1"/>
        </p:nvPicPr>
        <p:blipFill rotWithShape="1">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t="9853" b="8932"/>
          <a:stretch/>
        </p:blipFill>
        <p:spPr bwMode="auto">
          <a:xfrm>
            <a:off x="2169851" y="0"/>
            <a:ext cx="7852297" cy="53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37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4">
            <a:extLst>
              <a:ext uri="{FF2B5EF4-FFF2-40B4-BE49-F238E27FC236}">
                <a16:creationId xmlns="" xmlns:a16="http://schemas.microsoft.com/office/drawing/2014/main" id="{F494B6D6-FAA0-4DC7-9511-8CB301D2995B}"/>
              </a:ext>
            </a:extLst>
          </p:cNvPr>
          <p:cNvSpPr/>
          <p:nvPr userDrawn="1"/>
        </p:nvSpPr>
        <p:spPr>
          <a:xfrm>
            <a:off x="4190266" y="5653977"/>
            <a:ext cx="3897221" cy="923330"/>
          </a:xfrm>
          <a:prstGeom prst="rect">
            <a:avLst/>
          </a:prstGeom>
          <a:noFill/>
        </p:spPr>
        <p:txBody>
          <a:bodyPr wrap="none" lIns="91440" tIns="45720" rIns="91440" bIns="45720">
            <a:spAutoFit/>
          </a:bodyPr>
          <a:lstStyle/>
          <a:p>
            <a:pPr algn="ctr"/>
            <a:r>
              <a:rPr lang="en-US" sz="5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VẬN DỤNG</a:t>
            </a:r>
          </a:p>
        </p:txBody>
      </p:sp>
      <p:pic>
        <p:nvPicPr>
          <p:cNvPr id="8" name="Picture 4" descr="5 tuyệt chiêu luyện nói tiếng Anh cho học sinh tiểu học">
            <a:extLst>
              <a:ext uri="{FF2B5EF4-FFF2-40B4-BE49-F238E27FC236}">
                <a16:creationId xmlns="" xmlns:a16="http://schemas.microsoft.com/office/drawing/2014/main" id="{B56C9370-43D5-4B64-A3F2-0C3F1697D59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5978" y="0"/>
            <a:ext cx="10740044" cy="562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1466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a:extLst>
              <a:ext uri="{FF2B5EF4-FFF2-40B4-BE49-F238E27FC236}">
                <a16:creationId xmlns="" xmlns:a16="http://schemas.microsoft.com/office/drawing/2014/main" id="{C511B4BF-9FAE-4002-B663-5ECEE1E7C8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18365"/>
            <a:ext cx="12193098" cy="6858000"/>
          </a:xfrm>
          <a:prstGeom prst="rect">
            <a:avLst/>
          </a:prstGeom>
        </p:spPr>
      </p:pic>
      <p:sp>
        <p:nvSpPr>
          <p:cNvPr id="8" name="Rectangle 4">
            <a:extLst>
              <a:ext uri="{FF2B5EF4-FFF2-40B4-BE49-F238E27FC236}">
                <a16:creationId xmlns="" xmlns:a16="http://schemas.microsoft.com/office/drawing/2014/main" id="{06AD14FC-23F0-4EAB-9724-700B95340C72}"/>
              </a:ext>
            </a:extLst>
          </p:cNvPr>
          <p:cNvSpPr/>
          <p:nvPr userDrawn="1"/>
        </p:nvSpPr>
        <p:spPr>
          <a:xfrm>
            <a:off x="2656597" y="1811319"/>
            <a:ext cx="6878807" cy="923330"/>
          </a:xfrm>
          <a:prstGeom prst="rect">
            <a:avLst/>
          </a:prstGeom>
          <a:noFill/>
        </p:spPr>
        <p:txBody>
          <a:bodyPr wrap="none" lIns="91440" tIns="45720" rIns="91440" bIns="45720">
            <a:spAutoFit/>
          </a:bodyPr>
          <a:lstStyle/>
          <a:p>
            <a:pPr algn="ctr"/>
            <a:r>
              <a:rPr lang="en-US" sz="5400" b="1" kern="1200">
                <a:ln w="12700">
                  <a:solidFill>
                    <a:schemeClr val="accent1"/>
                  </a:solidFill>
                  <a:prstDash val="solid"/>
                </a:ln>
                <a:solidFill>
                  <a:schemeClr val="accent2"/>
                </a:solidFill>
                <a:effectLst>
                  <a:glow rad="101600">
                    <a:schemeClr val="accent5">
                      <a:satMod val="175000"/>
                      <a:alpha val="40000"/>
                    </a:schemeClr>
                  </a:glow>
                  <a:outerShdw dist="38100" dir="2640000" algn="bl" rotWithShape="0">
                    <a:schemeClr val="accent1"/>
                  </a:outerShdw>
                </a:effectLst>
                <a:latin typeface="Times New Roman" panose="02020603050405020304" pitchFamily="18" charset="0"/>
                <a:ea typeface="+mn-ea"/>
                <a:cs typeface="Times New Roman" panose="02020603050405020304" pitchFamily="18" charset="0"/>
              </a:rPr>
              <a:t>HOẠT ĐỘNG NHÓM</a:t>
            </a:r>
          </a:p>
        </p:txBody>
      </p:sp>
    </p:spTree>
    <p:extLst>
      <p:ext uri="{BB962C8B-B14F-4D97-AF65-F5344CB8AC3E}">
        <p14:creationId xmlns:p14="http://schemas.microsoft.com/office/powerpoint/2010/main" val="32810050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a:extLst>
              <a:ext uri="{FF2B5EF4-FFF2-40B4-BE49-F238E27FC236}">
                <a16:creationId xmlns="" xmlns:a16="http://schemas.microsoft.com/office/drawing/2014/main" id="{ECAE7CEE-5916-4C8D-8AF1-A7B855CC1B0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4377" y="2424"/>
            <a:ext cx="12165936" cy="6819900"/>
          </a:xfrm>
          <a:prstGeom prst="rect">
            <a:avLst/>
          </a:prstGeom>
        </p:spPr>
      </p:pic>
    </p:spTree>
    <p:extLst>
      <p:ext uri="{BB962C8B-B14F-4D97-AF65-F5344CB8AC3E}">
        <p14:creationId xmlns:p14="http://schemas.microsoft.com/office/powerpoint/2010/main" val="288046883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WordArt 4">
            <a:extLst>
              <a:ext uri="{FF2B5EF4-FFF2-40B4-BE49-F238E27FC236}">
                <a16:creationId xmlns="" xmlns:a16="http://schemas.microsoft.com/office/drawing/2014/main" id="{383FD564-9B0C-42D0-96C8-342928917632}"/>
              </a:ext>
            </a:extLst>
          </p:cNvPr>
          <p:cNvSpPr>
            <a:spLocks noChangeArrowheads="1" noChangeShapeType="1" noTextEdit="1"/>
          </p:cNvSpPr>
          <p:nvPr/>
        </p:nvSpPr>
        <p:spPr bwMode="auto">
          <a:xfrm>
            <a:off x="2576946" y="1432611"/>
            <a:ext cx="6858000" cy="1676400"/>
          </a:xfrm>
          <a:prstGeom prst="rect">
            <a:avLst/>
          </a:prstGeom>
        </p:spPr>
        <p:txBody>
          <a:bodyPr wrap="none" fromWordArt="1">
            <a:prstTxWarp prst="textPlain">
              <a:avLst>
                <a:gd name="adj" fmla="val 50000"/>
              </a:avLst>
            </a:prstTxWarp>
          </a:bodyPr>
          <a:lstStyle/>
          <a:p>
            <a:pPr algn="ctr"/>
            <a:r>
              <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ÑEÁN DÖÏ GIÔØ MOÂN </a:t>
            </a:r>
            <a:r>
              <a:rPr lang="en-US" sz="3600" b="1" kern="10" dirty="0" smtClean="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rPr>
              <a:t>TIN HOC LỚP 6</a:t>
            </a:r>
            <a:endParaRPr lang="en-US" sz="3600" b="1" kern="10" dirty="0">
              <a:ln w="9525">
                <a:solidFill>
                  <a:srgbClr val="FF0066"/>
                </a:solidFill>
                <a:round/>
                <a:headEnd/>
                <a:tailEnd/>
              </a:ln>
              <a:solidFill>
                <a:srgbClr val="FF0066"/>
              </a:solidFill>
              <a:effectLst>
                <a:outerShdw dist="35921" dir="2700000" algn="ctr" rotWithShape="0">
                  <a:srgbClr val="C0C0C0">
                    <a:alpha val="79999"/>
                  </a:srgbClr>
                </a:outerShdw>
              </a:effectLst>
              <a:latin typeface="VNI-Times" pitchFamily="2" charset="0"/>
            </a:endParaRPr>
          </a:p>
        </p:txBody>
      </p:sp>
      <p:sp>
        <p:nvSpPr>
          <p:cNvPr id="7" name="Text Box 5">
            <a:extLst>
              <a:ext uri="{FF2B5EF4-FFF2-40B4-BE49-F238E27FC236}">
                <a16:creationId xmlns="" xmlns:a16="http://schemas.microsoft.com/office/drawing/2014/main" id="{67ABD392-80ED-40A7-BCA0-02D623CF2C04}"/>
              </a:ext>
            </a:extLst>
          </p:cNvPr>
          <p:cNvSpPr txBox="1">
            <a:spLocks noChangeArrowheads="1"/>
          </p:cNvSpPr>
          <p:nvPr/>
        </p:nvSpPr>
        <p:spPr bwMode="auto">
          <a:xfrm>
            <a:off x="1560807" y="318521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400" b="1" dirty="0">
                <a:solidFill>
                  <a:srgbClr val="0000FF"/>
                </a:solidFill>
                <a:latin typeface="VNI-Times" pitchFamily="2" charset="0"/>
              </a:rPr>
              <a:t>CHUÙC CAÙC EM HOÏC TOÁT</a:t>
            </a:r>
          </a:p>
        </p:txBody>
      </p:sp>
      <p:sp>
        <p:nvSpPr>
          <p:cNvPr id="8" name="Rectangle 3">
            <a:extLst>
              <a:ext uri="{FF2B5EF4-FFF2-40B4-BE49-F238E27FC236}">
                <a16:creationId xmlns="" xmlns:a16="http://schemas.microsoft.com/office/drawing/2014/main" id="{B2801ADD-39A9-4313-88C6-528A13508C45}"/>
              </a:ext>
            </a:extLst>
          </p:cNvPr>
          <p:cNvSpPr/>
          <p:nvPr/>
        </p:nvSpPr>
        <p:spPr>
          <a:xfrm>
            <a:off x="0" y="274782"/>
            <a:ext cx="11498731" cy="1752600"/>
          </a:xfrm>
          <a:prstGeom prst="rect">
            <a:avLst/>
          </a:prstGeom>
          <a:noFill/>
        </p:spPr>
        <p:txBody>
          <a:bodyPr wrap="none" lIns="121920" tIns="60960" rIns="121920" bIns="60960" numCol="1">
            <a:prstTxWarp prst="textDeflateBottom">
              <a:avLst/>
            </a:prstTxWarp>
            <a:spAutoFit/>
          </a:bodyPr>
          <a:lstStyle/>
          <a:p>
            <a:pPr algn="ct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Kính</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chào</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quý</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thầy</a:t>
            </a:r>
            <a:r>
              <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 </a:t>
            </a:r>
            <a:r>
              <a:rPr lang="en-US" sz="5867" b="1" dirty="0" err="1">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cô</a:t>
            </a:r>
            <a:endParaRPr lang="en-US" sz="5867" b="1" dirty="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9" name="Text Box 5">
            <a:extLst>
              <a:ext uri="{FF2B5EF4-FFF2-40B4-BE49-F238E27FC236}">
                <a16:creationId xmlns="" xmlns:a16="http://schemas.microsoft.com/office/drawing/2014/main" id="{67ABD392-80ED-40A7-BCA0-02D623CF2C04}"/>
              </a:ext>
            </a:extLst>
          </p:cNvPr>
          <p:cNvSpPr txBox="1">
            <a:spLocks noChangeArrowheads="1"/>
          </p:cNvSpPr>
          <p:nvPr/>
        </p:nvSpPr>
        <p:spPr bwMode="auto">
          <a:xfrm>
            <a:off x="-1" y="5534560"/>
            <a:ext cx="119448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dirty="0" smtClean="0">
                <a:solidFill>
                  <a:srgbClr val="0000FF"/>
                </a:solidFill>
                <a:latin typeface="Times New Roman" panose="02020603050405020304" pitchFamily="18" charset="0"/>
                <a:cs typeface="Times New Roman" panose="02020603050405020304" pitchFamily="18" charset="0"/>
              </a:rPr>
              <a:t>TRƯỜNG THCS…….</a:t>
            </a:r>
          </a:p>
          <a:p>
            <a:pPr algn="ctr" eaLnBrk="1" hangingPunct="1">
              <a:spcBef>
                <a:spcPct val="50000"/>
              </a:spcBef>
            </a:pPr>
            <a:r>
              <a:rPr lang="en-US" altLang="en-US" sz="3200" b="1" dirty="0" err="1" smtClean="0">
                <a:solidFill>
                  <a:srgbClr val="0000FF"/>
                </a:solidFill>
                <a:latin typeface="Times New Roman" panose="02020603050405020304" pitchFamily="18" charset="0"/>
                <a:cs typeface="Times New Roman" panose="02020603050405020304" pitchFamily="18" charset="0"/>
              </a:rPr>
              <a:t>Gv</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thực</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hiện</a:t>
            </a:r>
            <a:r>
              <a:rPr lang="en-US" altLang="en-US" sz="3200" b="1" dirty="0" smtClean="0">
                <a:solidFill>
                  <a:srgbClr val="0000FF"/>
                </a:solidFill>
                <a:latin typeface="Times New Roman" panose="02020603050405020304" pitchFamily="18" charset="0"/>
                <a:cs typeface="Times New Roman" panose="02020603050405020304" pitchFamily="18" charset="0"/>
              </a:rPr>
              <a:t>:</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978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strips(downRight)">
                                      <p:cBhvr>
                                        <p:cTn id="19" dur="500"/>
                                        <p:tgtEl>
                                          <p:spTgt spid="7">
                                            <p:txEl>
                                              <p:pRg st="0" end="0"/>
                                            </p:txEl>
                                          </p:spTgt>
                                        </p:tgtEl>
                                      </p:cBhvr>
                                    </p:animEffect>
                                  </p:childTnLst>
                                </p:cTn>
                              </p:par>
                            </p:childTnLst>
                          </p:cTn>
                        </p:par>
                        <p:par>
                          <p:cTn id="20" fill="hold">
                            <p:stCondLst>
                              <p:cond delay="2500"/>
                            </p:stCondLst>
                            <p:childTnLst>
                              <p:par>
                                <p:cTn id="21" presetID="6" presetClass="emph" presetSubtype="0" fill="hold" grpId="0" nodeType="afterEffect">
                                  <p:stCondLst>
                                    <p:cond delay="0"/>
                                  </p:stCondLst>
                                  <p:childTnLst>
                                    <p:animScale>
                                      <p:cBhvr>
                                        <p:cTn id="22" dur="2000" fill="hold"/>
                                        <p:tgtEl>
                                          <p:spTgt spid="7">
                                            <p:txEl>
                                              <p:pRg st="0" end="0"/>
                                            </p:txEl>
                                          </p:spTgt>
                                        </p:tgtEl>
                                      </p:cBhvr>
                                      <p:by x="120000" y="120000"/>
                                    </p:animScale>
                                  </p:childTnLst>
                                </p:cTn>
                              </p:par>
                            </p:childTnLst>
                          </p:cTn>
                        </p:par>
                        <p:par>
                          <p:cTn id="23" fill="hold">
                            <p:stCondLst>
                              <p:cond delay="4500"/>
                            </p:stCondLst>
                            <p:childTnLst>
                              <p:par>
                                <p:cTn id="24" presetID="18" presetClass="entr" presetSubtype="6" fill="hold"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strips(downRight)">
                                      <p:cBhvr>
                                        <p:cTn id="26" dur="500"/>
                                        <p:tgtEl>
                                          <p:spTgt spid="9">
                                            <p:txEl>
                                              <p:pRg st="0" end="0"/>
                                            </p:txEl>
                                          </p:spTgt>
                                        </p:tgtEl>
                                      </p:cBhvr>
                                    </p:animEffect>
                                  </p:childTnLst>
                                </p:cTn>
                              </p:par>
                            </p:childTnLst>
                          </p:cTn>
                        </p:par>
                        <p:par>
                          <p:cTn id="27" fill="hold">
                            <p:stCondLst>
                              <p:cond delay="5000"/>
                            </p:stCondLst>
                            <p:childTnLst>
                              <p:par>
                                <p:cTn id="28" presetID="18" presetClass="entr" presetSubtype="6" fill="hold" nodeType="after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strips(downRight)">
                                      <p:cBhvr>
                                        <p:cTn id="30" dur="500"/>
                                        <p:tgtEl>
                                          <p:spTgt spid="9">
                                            <p:txEl>
                                              <p:pRg st="1" end="1"/>
                                            </p:txEl>
                                          </p:spTgt>
                                        </p:tgtEl>
                                      </p:cBhvr>
                                    </p:animEffect>
                                  </p:childTnLst>
                                </p:cTn>
                              </p:par>
                            </p:childTnLst>
                          </p:cTn>
                        </p:par>
                        <p:par>
                          <p:cTn id="31" fill="hold">
                            <p:stCondLst>
                              <p:cond delay="5500"/>
                            </p:stCondLst>
                            <p:childTnLst>
                              <p:par>
                                <p:cTn id="32" presetID="6" presetClass="emph" presetSubtype="0" fill="hold" grpId="0" nodeType="afterEffect">
                                  <p:stCondLst>
                                    <p:cond delay="0"/>
                                  </p:stCondLst>
                                  <p:childTnLst>
                                    <p:animScale>
                                      <p:cBhvr>
                                        <p:cTn id="33" dur="2000" fill="hold"/>
                                        <p:tgtEl>
                                          <p:spTgt spid="9">
                                            <p:txEl>
                                              <p:pRg st="0" end="0"/>
                                            </p:txEl>
                                          </p:spTgt>
                                        </p:tgtEl>
                                      </p:cBhvr>
                                      <p:by x="120000" y="120000"/>
                                    </p:animScale>
                                  </p:childTnLst>
                                </p:cTn>
                              </p:par>
                              <p:par>
                                <p:cTn id="34" presetID="6" presetClass="emph" presetSubtype="0" fill="hold" grpId="0" nodeType="withEffect">
                                  <p:stCondLst>
                                    <p:cond delay="0"/>
                                  </p:stCondLst>
                                  <p:childTnLst>
                                    <p:animScale>
                                      <p:cBhvr>
                                        <p:cTn id="35" dur="2000" fill="hold"/>
                                        <p:tgtEl>
                                          <p:spTgt spid="9">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8" grpId="0"/>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0" y="763101"/>
            <a:ext cx="8911988" cy="45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60060" y="5295331"/>
            <a:ext cx="9717206" cy="58685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900752" y="5199797"/>
            <a:ext cx="8748215" cy="682388"/>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9" name="Rectangle 8"/>
          <p:cNvSpPr/>
          <p:nvPr/>
        </p:nvSpPr>
        <p:spPr>
          <a:xfrm>
            <a:off x="1160059" y="5441540"/>
            <a:ext cx="9717207" cy="523220"/>
          </a:xfrm>
          <a:prstGeom prst="rect">
            <a:avLst/>
          </a:prstGeom>
        </p:spPr>
        <p:txBody>
          <a:bodyPr wrap="square">
            <a:spAutoFit/>
          </a:bodyPr>
          <a:lstStyle/>
          <a:p>
            <a:r>
              <a:rPr lang="en-US" sz="2800" dirty="0" smtClean="0">
                <a:latin typeface="Times New Roman" pitchFamily="18" charset="0"/>
                <a:cs typeface="Times New Roman" pitchFamily="18" charset="0"/>
              </a:rPr>
              <a:t>1.</a:t>
            </a:r>
            <a:r>
              <a:rPr lang="vi-VN" sz="2800" dirty="0" smtClean="0">
                <a:latin typeface="Times New Roman" pitchFamily="18" charset="0"/>
                <a:cs typeface="Times New Roman" pitchFamily="18" charset="0"/>
              </a:rPr>
              <a:t>Thuật </a:t>
            </a:r>
            <a:r>
              <a:rPr lang="vi-VN" sz="2800" dirty="0">
                <a:latin typeface="Times New Roman" pitchFamily="18" charset="0"/>
                <a:cs typeface="Times New Roman" pitchFamily="18" charset="0"/>
              </a:rPr>
              <a:t>toán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có </a:t>
            </a:r>
            <a:r>
              <a:rPr lang="vi-VN" sz="2800" dirty="0">
                <a:latin typeface="Times New Roman" pitchFamily="18" charset="0"/>
                <a:cs typeface="Times New Roman" pitchFamily="18" charset="0"/>
              </a:rPr>
              <a:t>đúng là</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thuật toán để giải bài toán </a:t>
            </a:r>
            <a:r>
              <a:rPr lang="vi-VN" sz="2800" dirty="0" smtClean="0">
                <a:latin typeface="Times New Roman" pitchFamily="18" charset="0"/>
                <a:cs typeface="Times New Roman" pitchFamily="18" charset="0"/>
              </a:rPr>
              <a:t>không</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TextBox 9"/>
          <p:cNvSpPr txBox="1"/>
          <p:nvPr/>
        </p:nvSpPr>
        <p:spPr>
          <a:xfrm>
            <a:off x="1446663" y="6086901"/>
            <a:ext cx="5841241" cy="518615"/>
          </a:xfrm>
          <a:prstGeom prst="rect">
            <a:avLst/>
          </a:prstGeom>
          <a:ln>
            <a:noFill/>
          </a:ln>
        </p:spPr>
        <p:txBody>
          <a:bodyPr vert="horz" wrap="square" lIns="91440" tIns="45720" rIns="91440" bIns="45720" rtlCol="0">
            <a:normAutofit/>
          </a:bodyPr>
          <a:lstStyle/>
          <a:p>
            <a:pPr algn="just"/>
            <a:r>
              <a:rPr lang="en-US" sz="2800" dirty="0" smtClean="0">
                <a:solidFill>
                  <a:srgbClr val="FF0000"/>
                </a:solidFill>
                <a:latin typeface="Times New Roman" pitchFamily="18" charset="0"/>
                <a:cs typeface="Times New Roman" pitchFamily="18" charset="0"/>
              </a:rPr>
              <a:t>=&gt; </a:t>
            </a:r>
            <a:r>
              <a:rPr lang="vi-VN" sz="2800" dirty="0" smtClean="0">
                <a:solidFill>
                  <a:srgbClr val="FF0000"/>
                </a:solidFill>
                <a:latin typeface="Times New Roman" pitchFamily="18" charset="0"/>
                <a:cs typeface="Times New Roman" pitchFamily="18" charset="0"/>
              </a:rPr>
              <a:t>Có</a:t>
            </a:r>
            <a:r>
              <a:rPr lang="vi-VN" sz="2800" dirty="0">
                <a:solidFill>
                  <a:srgbClr val="FF0000"/>
                </a:solidFill>
                <a:latin typeface="Times New Roman" pitchFamily="18" charset="0"/>
                <a:cs typeface="Times New Roman" pitchFamily="18" charset="0"/>
              </a:rPr>
              <a:t>, đúng là thuật toán</a:t>
            </a:r>
            <a:r>
              <a:rPr lang="en-US" sz="2800" dirty="0">
                <a:solidFill>
                  <a:srgbClr val="FF0000"/>
                </a:solidFill>
                <a:latin typeface="Times New Roman" pitchFamily="18" charset="0"/>
                <a:cs typeface="Times New Roman" pitchFamily="18" charset="0"/>
              </a:rPr>
              <a:t>.</a:t>
            </a:r>
          </a:p>
          <a:p>
            <a:pPr algn="just"/>
            <a:endParaRPr lang="en-US" sz="2800" b="1" dirty="0">
              <a:solidFill>
                <a:srgbClr val="0000FF"/>
              </a:solidFill>
            </a:endParaRPr>
          </a:p>
        </p:txBody>
      </p:sp>
    </p:spTree>
    <p:extLst>
      <p:ext uri="{BB962C8B-B14F-4D97-AF65-F5344CB8AC3E}">
        <p14:creationId xmlns:p14="http://schemas.microsoft.com/office/powerpoint/2010/main" val="367476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230" y="763101"/>
            <a:ext cx="8911988" cy="453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60060" y="5295331"/>
            <a:ext cx="9717206" cy="58685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900752" y="5199797"/>
            <a:ext cx="8748215" cy="682388"/>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9" name="Rectangle 8"/>
          <p:cNvSpPr/>
          <p:nvPr/>
        </p:nvSpPr>
        <p:spPr>
          <a:xfrm>
            <a:off x="1160059" y="5441540"/>
            <a:ext cx="10508777" cy="954107"/>
          </a:xfrm>
          <a:prstGeom prst="rect">
            <a:avLst/>
          </a:prstGeom>
        </p:spPr>
        <p:txBody>
          <a:bodyPr wrap="square">
            <a:spAutoFit/>
          </a:bodyPr>
          <a:lstStyle/>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t</a:t>
            </a:r>
            <a:r>
              <a:rPr lang="vi-VN" sz="2800" dirty="0" smtClean="0">
                <a:latin typeface="Times New Roman" pitchFamily="18" charset="0"/>
                <a:cs typeface="Times New Roman" pitchFamily="18" charset="0"/>
              </a:rPr>
              <a:t>huật </a:t>
            </a:r>
            <a:r>
              <a:rPr lang="vi-VN" sz="2800" dirty="0">
                <a:latin typeface="Times New Roman" pitchFamily="18" charset="0"/>
                <a:cs typeface="Times New Roman" pitchFamily="18" charset="0"/>
              </a:rPr>
              <a:t>toán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lặp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nhiêu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0" name="TextBox 9"/>
          <p:cNvSpPr txBox="1"/>
          <p:nvPr/>
        </p:nvSpPr>
        <p:spPr>
          <a:xfrm>
            <a:off x="3493826" y="5882185"/>
            <a:ext cx="5841241" cy="518615"/>
          </a:xfrm>
          <a:prstGeom prst="rect">
            <a:avLst/>
          </a:prstGeom>
          <a:ln>
            <a:noFill/>
          </a:ln>
        </p:spPr>
        <p:txBody>
          <a:bodyPr vert="horz" wrap="square" lIns="91440" tIns="45720" rIns="91440" bIns="45720" rtlCol="0">
            <a:normAutofit/>
          </a:bodyPr>
          <a:lstStyle/>
          <a:p>
            <a:pPr algn="just"/>
            <a:r>
              <a:rPr lang="en-US" sz="2800" dirty="0" smtClean="0">
                <a:solidFill>
                  <a:srgbClr val="FF0000"/>
                </a:solidFill>
                <a:latin typeface="Times New Roman" pitchFamily="18" charset="0"/>
                <a:cs typeface="Times New Roman" pitchFamily="18" charset="0"/>
              </a:rPr>
              <a:t>=&gt;</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bạn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Lặp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lại</a:t>
            </a:r>
            <a:r>
              <a:rPr lang="en-US" sz="2800" dirty="0" smtClean="0">
                <a:solidFill>
                  <a:srgbClr val="FF0000"/>
                </a:solidFill>
                <a:latin typeface="Times New Roman" pitchFamily="18" charset="0"/>
                <a:cs typeface="Times New Roman" pitchFamily="18" charset="0"/>
              </a:rPr>
              <a:t> 4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a:endParaRPr lang="en-US" sz="2800" b="1" dirty="0">
              <a:solidFill>
                <a:srgbClr val="0000FF"/>
              </a:solidFill>
            </a:endParaRPr>
          </a:p>
        </p:txBody>
      </p:sp>
    </p:spTree>
    <p:extLst>
      <p:ext uri="{BB962C8B-B14F-4D97-AF65-F5344CB8AC3E}">
        <p14:creationId xmlns:p14="http://schemas.microsoft.com/office/powerpoint/2010/main" val="287420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sp>
        <p:nvSpPr>
          <p:cNvPr id="2" name="Rectangle 1"/>
          <p:cNvSpPr/>
          <p:nvPr/>
        </p:nvSpPr>
        <p:spPr>
          <a:xfrm>
            <a:off x="232012" y="713718"/>
            <a:ext cx="11687052" cy="5016758"/>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Thực </a:t>
            </a:r>
            <a:r>
              <a:rPr lang="vi-VN" sz="4000" b="1" dirty="0">
                <a:latin typeface="Times New Roman" panose="02020603050405020304" pitchFamily="18" charset="0"/>
                <a:cs typeface="Times New Roman" panose="02020603050405020304" pitchFamily="18" charset="0"/>
              </a:rPr>
              <a:t>tế, trong nhiều việc làm thường ngày và nhiều nhiệm vụ ta cần giải quyết, có những thao tác được thực hiện lặp đi lặp lại </a:t>
            </a:r>
            <a:r>
              <a:rPr lang="vi-VN" sz="4000" b="1" dirty="0" smtClean="0">
                <a:latin typeface="Times New Roman" panose="02020603050405020304" pitchFamily="18" charset="0"/>
                <a:cs typeface="Times New Roman" panose="02020603050405020304" pitchFamily="18" charset="0"/>
              </a:rPr>
              <a:t>nhiều</a:t>
            </a:r>
            <a:r>
              <a:rPr lang="en-US" sz="40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lần. Cần phải có cách mô tả ngắn gọn việc lặp đi lặp lại một hay nhiều thao tác trong một quy trình.Khi có một (hay nhiều) thao tác được thực hiện lặp đi lặp lại một số lần liên tiếp trong quá trình thực hiện thuật toán thì cần dùng đúng cấu trúc lặp.</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79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1" cy="709684"/>
          </a:xfrm>
          <a:prstGeom prst="round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HOẠT ĐỘNG NHÓM</a:t>
            </a:r>
          </a:p>
          <a:p>
            <a:pPr algn="ctr"/>
            <a:endParaRPr lang="en-US" dirty="0"/>
          </a:p>
        </p:txBody>
      </p:sp>
      <p:sp>
        <p:nvSpPr>
          <p:cNvPr id="5" name="TextBox 4"/>
          <p:cNvSpPr txBox="1"/>
          <p:nvPr/>
        </p:nvSpPr>
        <p:spPr>
          <a:xfrm>
            <a:off x="286602" y="1951630"/>
            <a:ext cx="5540991" cy="3261815"/>
          </a:xfrm>
          <a:prstGeom prst="rect">
            <a:avLst/>
          </a:prstGeom>
          <a:ln>
            <a:noFill/>
          </a:ln>
        </p:spPr>
        <p:txBody>
          <a:bodyPr vert="horz" wrap="square" lIns="91440" tIns="45720" rIns="91440" bIns="45720" rtlCol="0">
            <a:normAutofit/>
          </a:bodyPr>
          <a:lstStyle/>
          <a:p>
            <a:pPr algn="just"/>
            <a:r>
              <a:rPr lang="vi-VN" sz="3200" b="1" i="1" dirty="0">
                <a:solidFill>
                  <a:srgbClr val="FF0000"/>
                </a:solidFill>
                <a:latin typeface="+mj-lt"/>
              </a:rPr>
              <a:t>Câu 1:</a:t>
            </a:r>
            <a:r>
              <a:rPr lang="vi-VN" sz="3200" b="1" dirty="0">
                <a:solidFill>
                  <a:srgbClr val="0000FF"/>
                </a:solidFill>
                <a:latin typeface="+mj-lt"/>
              </a:rPr>
              <a:t> </a:t>
            </a:r>
            <a:r>
              <a:rPr lang="en-US" sz="3200" b="1" dirty="0" err="1" smtClean="0">
                <a:latin typeface="Times New Roman" pitchFamily="18" charset="0"/>
                <a:cs typeface="Times New Roman" pitchFamily="18" charset="0"/>
              </a:rPr>
              <a:t>Quan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sát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toán.Đ</a:t>
            </a:r>
            <a:r>
              <a:rPr lang="vi-VN" sz="3200" b="1" dirty="0" smtClean="0">
                <a:latin typeface="+mj-lt"/>
              </a:rPr>
              <a:t>ể </a:t>
            </a:r>
            <a:r>
              <a:rPr lang="vi-VN" sz="3200" b="1" dirty="0">
                <a:latin typeface="+mj-lt"/>
              </a:rPr>
              <a:t>thể hiện được cấu trúc lặp khi biết trước  số lần lặp như số tranh của một bạn và tổng đã </a:t>
            </a:r>
            <a:r>
              <a:rPr lang="vi-VN" sz="3200" b="1" dirty="0" smtClean="0">
                <a:latin typeface="+mj-lt"/>
              </a:rPr>
              <a:t>có</a:t>
            </a:r>
            <a:r>
              <a:rPr lang="en-US" sz="3200" b="1" dirty="0" smtClean="0">
                <a:latin typeface="+mj-lt"/>
              </a:rPr>
              <a:t>. </a:t>
            </a:r>
            <a:r>
              <a:rPr lang="en-US" sz="3200" b="1" dirty="0" smtClean="0">
                <a:latin typeface="Times New Roman" pitchFamily="18" charset="0"/>
                <a:cs typeface="Times New Roman" pitchFamily="18" charset="0"/>
              </a:rPr>
              <a:t>E</a:t>
            </a:r>
            <a:r>
              <a:rPr lang="vi-VN" sz="3200" b="1" dirty="0" smtClean="0">
                <a:latin typeface="+mj-lt"/>
              </a:rPr>
              <a:t>m </a:t>
            </a:r>
            <a:r>
              <a:rPr lang="vi-VN" sz="3200" b="1" dirty="0">
                <a:latin typeface="+mj-lt"/>
              </a:rPr>
              <a:t>thay thế số lần lặp bằng gì?</a:t>
            </a:r>
            <a:endParaRPr lang="en-US" sz="3200" b="1" dirty="0">
              <a:latin typeface="+mj-lt"/>
            </a:endParaRPr>
          </a:p>
          <a:p>
            <a:pPr algn="just"/>
            <a:endParaRPr lang="en-US" sz="3200" b="1" dirty="0">
              <a:solidFill>
                <a:srgbClr val="0000FF"/>
              </a:solidFill>
              <a:latin typeface="+mj-lt"/>
            </a:endParaRPr>
          </a:p>
        </p:txBody>
      </p:sp>
      <p:sp>
        <p:nvSpPr>
          <p:cNvPr id="6" name="TextBox 5"/>
          <p:cNvSpPr txBox="1"/>
          <p:nvPr/>
        </p:nvSpPr>
        <p:spPr>
          <a:xfrm>
            <a:off x="6564573" y="1255594"/>
            <a:ext cx="5418161" cy="529533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084" y="1091821"/>
            <a:ext cx="5486399" cy="515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173707" y="5213445"/>
            <a:ext cx="3698544" cy="58685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1815152" y="5213445"/>
            <a:ext cx="3057099" cy="586854"/>
          </a:xfrm>
          <a:prstGeom prst="rect">
            <a:avLst/>
          </a:prstGeom>
          <a:ln>
            <a:noFill/>
          </a:ln>
        </p:spPr>
        <p:txBody>
          <a:bodyPr vert="horz" wrap="square" lIns="91440" tIns="45720" rIns="91440" bIns="45720" rtlCol="0">
            <a:normAutofit/>
          </a:bodyPr>
          <a:lstStyle/>
          <a:p>
            <a:pPr algn="just"/>
            <a:r>
              <a:rPr lang="en-US" sz="3200" b="1" dirty="0" err="1">
                <a:solidFill>
                  <a:srgbClr val="FF0000"/>
                </a:solidFill>
                <a:latin typeface="Times New Roman" pitchFamily="18" charset="0"/>
                <a:cs typeface="Times New Roman" pitchFamily="18" charset="0"/>
              </a:rPr>
              <a:t>Biến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đếm</a:t>
            </a:r>
            <a:r>
              <a:rPr lang="en-US" sz="3200" b="1" dirty="0">
                <a:solidFill>
                  <a:srgbClr val="FF0000"/>
                </a:solidFill>
                <a:latin typeface="Times New Roman" pitchFamily="18" charset="0"/>
                <a:cs typeface="Times New Roman" pitchFamily="18" charset="0"/>
              </a:rPr>
              <a:t>.</a:t>
            </a:r>
          </a:p>
          <a:p>
            <a:pPr algn="just"/>
            <a:endParaRPr lang="en-US" sz="3200" b="1" dirty="0">
              <a:solidFill>
                <a:srgbClr val="0000FF"/>
              </a:solidFill>
            </a:endParaRPr>
          </a:p>
        </p:txBody>
      </p:sp>
    </p:spTree>
    <p:extLst>
      <p:ext uri="{BB962C8B-B14F-4D97-AF65-F5344CB8AC3E}">
        <p14:creationId xmlns:p14="http://schemas.microsoft.com/office/powerpoint/2010/main" val="69525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1" cy="709684"/>
          </a:xfrm>
          <a:prstGeom prst="round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HOẠT ĐỘNG NHÓM</a:t>
            </a:r>
          </a:p>
          <a:p>
            <a:pPr algn="ctr"/>
            <a:endParaRPr lang="en-US" dirty="0"/>
          </a:p>
        </p:txBody>
      </p:sp>
      <p:sp>
        <p:nvSpPr>
          <p:cNvPr id="6" name="TextBox 5"/>
          <p:cNvSpPr txBox="1"/>
          <p:nvPr/>
        </p:nvSpPr>
        <p:spPr>
          <a:xfrm>
            <a:off x="6564573" y="1255594"/>
            <a:ext cx="5418161" cy="529533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2" name="TextBox 1"/>
          <p:cNvSpPr txBox="1"/>
          <p:nvPr/>
        </p:nvSpPr>
        <p:spPr>
          <a:xfrm>
            <a:off x="859809" y="2470245"/>
            <a:ext cx="10140287" cy="363030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4" name="TextBox 3"/>
          <p:cNvSpPr txBox="1"/>
          <p:nvPr/>
        </p:nvSpPr>
        <p:spPr>
          <a:xfrm>
            <a:off x="1037230" y="2470245"/>
            <a:ext cx="10304060" cy="3452883"/>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287" y="1856093"/>
            <a:ext cx="4565176" cy="406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830" y="1105469"/>
            <a:ext cx="12069170" cy="600501"/>
          </a:xfrm>
          <a:prstGeom prst="rect">
            <a:avLst/>
          </a:prstGeom>
          <a:ln>
            <a:noFill/>
          </a:ln>
        </p:spPr>
        <p:txBody>
          <a:bodyPr vert="horz" wrap="square" lIns="91440" tIns="45720" rIns="91440" bIns="45720" rtlCol="0">
            <a:noAutofit/>
          </a:bodyPr>
          <a:lstStyle/>
          <a:p>
            <a:pPr algn="just"/>
            <a:r>
              <a:rPr lang="en-US" sz="3600" b="1" dirty="0" err="1" smtClean="0">
                <a:solidFill>
                  <a:srgbClr val="0000FF"/>
                </a:solidFill>
                <a:latin typeface="Times New Roman" pitchFamily="18" charset="0"/>
                <a:cs typeface="Times New Roman" pitchFamily="18" charset="0"/>
              </a:rPr>
              <a:t>Quan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sát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hình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sau</a:t>
            </a:r>
            <a:r>
              <a:rPr lang="en-US" sz="3600" b="1" dirty="0" smtClean="0">
                <a:solidFill>
                  <a:srgbClr val="0000FF"/>
                </a:solidFill>
                <a:latin typeface="Times New Roman" pitchFamily="18" charset="0"/>
                <a:cs typeface="Times New Roman" pitchFamily="18" charset="0"/>
              </a:rPr>
              <a:t>: Theo </a:t>
            </a:r>
            <a:r>
              <a:rPr lang="en-US" sz="3600" b="1" dirty="0" err="1" smtClean="0">
                <a:solidFill>
                  <a:srgbClr val="0000FF"/>
                </a:solidFill>
                <a:latin typeface="Times New Roman" pitchFamily="18" charset="0"/>
                <a:cs typeface="Times New Roman" pitchFamily="18" charset="0"/>
              </a:rPr>
              <a:t>em</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đại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lượng</a:t>
            </a:r>
            <a:r>
              <a:rPr lang="en-US" sz="3600" b="1" dirty="0" smtClean="0">
                <a:solidFill>
                  <a:srgbClr val="0000FF"/>
                </a:solidFill>
                <a:latin typeface="Times New Roman" pitchFamily="18" charset="0"/>
                <a:cs typeface="Times New Roman" pitchFamily="18" charset="0"/>
              </a:rPr>
              <a:t> 5 </a:t>
            </a:r>
            <a:r>
              <a:rPr lang="en-US" sz="3600" b="1" dirty="0" err="1" smtClean="0">
                <a:solidFill>
                  <a:srgbClr val="0000FF"/>
                </a:solidFill>
                <a:latin typeface="Times New Roman" pitchFamily="18" charset="0"/>
                <a:cs typeface="Times New Roman" pitchFamily="18" charset="0"/>
              </a:rPr>
              <a:t>là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gì</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X </a:t>
            </a:r>
            <a:r>
              <a:rPr lang="en-US" sz="3600" b="1" dirty="0" err="1" smtClean="0">
                <a:solidFill>
                  <a:srgbClr val="0000FF"/>
                </a:solidFill>
                <a:latin typeface="Times New Roman" pitchFamily="18" charset="0"/>
                <a:cs typeface="Times New Roman" pitchFamily="18" charset="0"/>
              </a:rPr>
              <a:t>là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gì</a:t>
            </a:r>
            <a:r>
              <a:rPr lang="en-US" sz="3600" b="1" dirty="0" smtClean="0">
                <a:solidFill>
                  <a:srgbClr val="0000FF"/>
                </a:solidFill>
                <a:latin typeface="Times New Roman" pitchFamily="18" charset="0"/>
                <a:cs typeface="Times New Roman" pitchFamily="18" charset="0"/>
              </a:rPr>
              <a:t>?</a:t>
            </a:r>
            <a:endParaRPr lang="en-US" sz="3600" b="1" dirty="0">
              <a:solidFill>
                <a:srgbClr val="0000FF"/>
              </a:solidFill>
              <a:latin typeface="Times New Roman" pitchFamily="18" charset="0"/>
              <a:cs typeface="Times New Roman" pitchFamily="18" charset="0"/>
            </a:endParaRPr>
          </a:p>
        </p:txBody>
      </p:sp>
      <p:sp>
        <p:nvSpPr>
          <p:cNvPr id="10" name="TextBox 9"/>
          <p:cNvSpPr txBox="1"/>
          <p:nvPr/>
        </p:nvSpPr>
        <p:spPr>
          <a:xfrm>
            <a:off x="5677469" y="1774208"/>
            <a:ext cx="3084394" cy="736980"/>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292" y="3275748"/>
            <a:ext cx="1801647" cy="9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100" y="5083788"/>
            <a:ext cx="1615839" cy="57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0"/>
            <a:ext cx="12192001" cy="709684"/>
          </a:xfrm>
          <a:prstGeom prst="round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itchFamily="18" charset="0"/>
                <a:cs typeface="Times New Roman" pitchFamily="18" charset="0"/>
              </a:rPr>
              <a:t>HOẠT ĐỘNG NHÓM</a:t>
            </a:r>
          </a:p>
          <a:p>
            <a:pPr algn="ctr"/>
            <a:endParaRPr lang="en-US" dirty="0"/>
          </a:p>
        </p:txBody>
      </p:sp>
      <p:sp>
        <p:nvSpPr>
          <p:cNvPr id="5" name="TextBox 4"/>
          <p:cNvSpPr txBox="1"/>
          <p:nvPr/>
        </p:nvSpPr>
        <p:spPr>
          <a:xfrm>
            <a:off x="750626" y="900753"/>
            <a:ext cx="10249470" cy="777922"/>
          </a:xfrm>
          <a:prstGeom prst="rect">
            <a:avLst/>
          </a:prstGeom>
          <a:ln>
            <a:noFill/>
          </a:ln>
        </p:spPr>
        <p:txBody>
          <a:bodyPr vert="horz" wrap="square" lIns="91440" tIns="45720" rIns="91440" bIns="45720" rtlCol="0">
            <a:normAutofit/>
          </a:bodyPr>
          <a:lstStyle/>
          <a:p>
            <a:pPr algn="just"/>
            <a:r>
              <a:rPr lang="vi-VN" sz="3200" b="1" i="1" dirty="0" smtClean="0">
                <a:solidFill>
                  <a:srgbClr val="FF0000"/>
                </a:solidFill>
                <a:latin typeface="+mj-lt"/>
              </a:rPr>
              <a:t>Câu </a:t>
            </a:r>
            <a:r>
              <a:rPr lang="vi-VN" sz="3200" b="1" i="1" dirty="0">
                <a:solidFill>
                  <a:srgbClr val="FF0000"/>
                </a:solidFill>
                <a:latin typeface="+mj-lt"/>
              </a:rPr>
              <a:t>2:</a:t>
            </a:r>
            <a:r>
              <a:rPr lang="vi-VN" sz="3200" b="1" dirty="0">
                <a:solidFill>
                  <a:srgbClr val="0000FF"/>
                </a:solidFill>
                <a:latin typeface="+mj-lt"/>
              </a:rPr>
              <a:t> Biến là gì ? Dữ liệu do biến lưu trữ gọi là gì</a:t>
            </a:r>
            <a:r>
              <a:rPr lang="vi-VN" sz="3200" b="1" dirty="0" smtClean="0">
                <a:solidFill>
                  <a:srgbClr val="0000FF"/>
                </a:solidFill>
                <a:latin typeface="+mj-lt"/>
              </a:rPr>
              <a:t>?</a:t>
            </a:r>
            <a:endParaRPr lang="en-US" sz="3200" b="1" dirty="0">
              <a:solidFill>
                <a:srgbClr val="0000FF"/>
              </a:solidFill>
              <a:latin typeface="+mj-lt"/>
            </a:endParaRPr>
          </a:p>
        </p:txBody>
      </p:sp>
      <p:sp>
        <p:nvSpPr>
          <p:cNvPr id="6" name="TextBox 5"/>
          <p:cNvSpPr txBox="1"/>
          <p:nvPr/>
        </p:nvSpPr>
        <p:spPr>
          <a:xfrm>
            <a:off x="6564573" y="1255594"/>
            <a:ext cx="5418161" cy="529533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2" name="TextBox 1"/>
          <p:cNvSpPr txBox="1"/>
          <p:nvPr/>
        </p:nvSpPr>
        <p:spPr>
          <a:xfrm>
            <a:off x="859809" y="2470245"/>
            <a:ext cx="10140287" cy="3630304"/>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4" name="TextBox 3"/>
          <p:cNvSpPr txBox="1"/>
          <p:nvPr/>
        </p:nvSpPr>
        <p:spPr>
          <a:xfrm>
            <a:off x="1037230" y="2470245"/>
            <a:ext cx="10304060" cy="3452883"/>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Rectangle 7"/>
          <p:cNvSpPr/>
          <p:nvPr/>
        </p:nvSpPr>
        <p:spPr>
          <a:xfrm>
            <a:off x="702859" y="2149720"/>
            <a:ext cx="11687052" cy="3785652"/>
          </a:xfrm>
          <a:prstGeom prst="rect">
            <a:avLst/>
          </a:prstGeom>
        </p:spPr>
        <p:txBody>
          <a:bodyPr wrap="square">
            <a:spAutoFit/>
          </a:bodyPr>
          <a:lstStyle/>
          <a:p>
            <a:r>
              <a:rPr lang="it-IT" sz="4000" dirty="0" smtClean="0">
                <a:latin typeface="Times New Roman" pitchFamily="18" charset="0"/>
                <a:cs typeface="Times New Roman" pitchFamily="18" charset="0"/>
              </a:rPr>
              <a:t>+ </a:t>
            </a:r>
            <a:r>
              <a:rPr lang="it-IT" sz="4000" dirty="0">
                <a:latin typeface="Times New Roman" pitchFamily="18" charset="0"/>
                <a:cs typeface="Times New Roman" pitchFamily="18" charset="0"/>
              </a:rPr>
              <a:t>Biến là đại lượng được đặt tên, dùng để lưu trữ giá trị và giá trị có thể thay đổi trong quá trình thực thiện thuật toán, chương trình </a:t>
            </a:r>
            <a:endParaRPr lang="en-US" sz="4000" dirty="0">
              <a:latin typeface="Times New Roman" pitchFamily="18" charset="0"/>
              <a:cs typeface="Times New Roman" pitchFamily="18" charset="0"/>
            </a:endParaRPr>
          </a:p>
          <a:p>
            <a:r>
              <a:rPr lang="it-IT" sz="4000" dirty="0">
                <a:latin typeface="Times New Roman" pitchFamily="18" charset="0"/>
                <a:cs typeface="Times New Roman" pitchFamily="18" charset="0"/>
              </a:rPr>
              <a:t>+ Dữ liệu do biến lưu trữ gọi là giá trị của biến</a:t>
            </a:r>
            <a:endParaRPr lang="en-US" sz="4000" dirty="0">
              <a:latin typeface="Times New Roman" pitchFamily="18" charset="0"/>
              <a:cs typeface="Times New Roman" pitchFamily="18" charset="0"/>
            </a:endParaRPr>
          </a:p>
          <a:p>
            <a:r>
              <a:rPr lang="en-US" sz="4000" dirty="0" smtClean="0"/>
              <a:t> </a:t>
            </a:r>
            <a:r>
              <a:rPr lang="en-US" sz="4000" b="1" dirty="0" smtClean="0"/>
              <a:t> </a:t>
            </a:r>
            <a:endParaRPr lang="en-US" sz="4000" dirty="0"/>
          </a:p>
          <a:p>
            <a:r>
              <a:rPr lang="en-US" sz="4000" b="1" dirty="0"/>
              <a:t> </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791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ircle(in)">
                                      <p:cBhvr>
                                        <p:cTn id="10"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r>
              <a:rPr lang="it-IT" sz="3600" b="1" dirty="0">
                <a:solidFill>
                  <a:srgbClr val="FF0000"/>
                </a:solidFill>
                <a:latin typeface="Times New Roman" pitchFamily="18" charset="0"/>
                <a:cs typeface="Times New Roman" pitchFamily="18" charset="0"/>
              </a:rPr>
              <a:t>2. Biến đếm và thể hiện cấu trúc lặp khi biết trước số lần lặp</a:t>
            </a:r>
            <a:r>
              <a:rPr lang="it-IT"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7" name="TextBox 6"/>
          <p:cNvSpPr txBox="1"/>
          <p:nvPr/>
        </p:nvSpPr>
        <p:spPr>
          <a:xfrm>
            <a:off x="6359857" y="805218"/>
            <a:ext cx="5431809" cy="5500048"/>
          </a:xfrm>
          <a:prstGeom prst="rect">
            <a:avLst/>
          </a:prstGeom>
          <a:ln>
            <a:noFill/>
          </a:ln>
        </p:spPr>
        <p:txBody>
          <a:bodyPr vert="horz" wrap="square" lIns="91440" tIns="45720" rIns="91440" bIns="45720" rtlCol="0">
            <a:normAutofit/>
          </a:bodyPr>
          <a:lstStyle/>
          <a:p>
            <a:pPr algn="just"/>
            <a:r>
              <a:rPr lang="en-US" sz="3200" b="1" dirty="0" err="1" smtClean="0">
                <a:solidFill>
                  <a:srgbClr val="0000FF"/>
                </a:solidFill>
                <a:latin typeface="Times New Roman" pitchFamily="18" charset="0"/>
                <a:cs typeface="Times New Roman" pitchFamily="18" charset="0"/>
              </a:rPr>
              <a:t>Bài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toán</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Vẽ</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hình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vuông</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sau</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với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độ</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dài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cạnh</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là</a:t>
            </a:r>
            <a:r>
              <a:rPr lang="en-US" sz="3200" b="1" dirty="0" smtClean="0">
                <a:solidFill>
                  <a:srgbClr val="0000FF"/>
                </a:solidFill>
                <a:latin typeface="Times New Roman" pitchFamily="18" charset="0"/>
                <a:cs typeface="Times New Roman" pitchFamily="18" charset="0"/>
              </a:rPr>
              <a:t> a= 5. </a:t>
            </a:r>
            <a:endParaRPr lang="en-US" sz="3200" b="1" dirty="0">
              <a:solidFill>
                <a:srgbClr val="0000FF"/>
              </a:solidFill>
              <a:latin typeface="Times New Roman" pitchFamily="18" charset="0"/>
              <a:cs typeface="Times New Roman" pitchFamily="18" charset="0"/>
            </a:endParaRPr>
          </a:p>
        </p:txBody>
      </p:sp>
      <p:sp>
        <p:nvSpPr>
          <p:cNvPr id="9" name="Rectangle 8"/>
          <p:cNvSpPr/>
          <p:nvPr/>
        </p:nvSpPr>
        <p:spPr>
          <a:xfrm>
            <a:off x="7820167" y="2320119"/>
            <a:ext cx="2565779" cy="2347415"/>
          </a:xfrm>
          <a:prstGeom prst="rect">
            <a:avLst/>
          </a:prstGeom>
          <a:solidFill>
            <a:schemeClr val="accent4">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447964" y="1801504"/>
            <a:ext cx="941696" cy="518616"/>
          </a:xfrm>
          <a:prstGeom prst="rect">
            <a:avLst/>
          </a:prstGeom>
          <a:ln>
            <a:noFill/>
          </a:ln>
        </p:spPr>
        <p:txBody>
          <a:bodyPr vert="horz" wrap="square" lIns="91440" tIns="45720" rIns="91440" bIns="45720" rtlCol="0">
            <a:noAutofit/>
          </a:bodyPr>
          <a:lstStyle/>
          <a:p>
            <a:pPr algn="ctr"/>
            <a:r>
              <a:rPr lang="en-US" sz="2800" b="1" dirty="0" smtClean="0">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218364" y="696036"/>
            <a:ext cx="5732060" cy="1119116"/>
          </a:xfrm>
          <a:prstGeom prst="rect">
            <a:avLst/>
          </a:prstGeom>
          <a:ln>
            <a:noFill/>
          </a:ln>
        </p:spPr>
        <p:txBody>
          <a:bodyPr vert="horz" wrap="square" lIns="91440" tIns="45720" rIns="91440" bIns="45720" rtlCol="0">
            <a:noAutofit/>
          </a:bodyPr>
          <a:lstStyle/>
          <a:p>
            <a:pPr algn="just"/>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thuật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toán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để</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hình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vuông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bên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2" name="TextBox 11"/>
          <p:cNvSpPr txBox="1"/>
          <p:nvPr/>
        </p:nvSpPr>
        <p:spPr>
          <a:xfrm>
            <a:off x="313899" y="1678674"/>
            <a:ext cx="7178722" cy="4517409"/>
          </a:xfrm>
          <a:prstGeom prst="rect">
            <a:avLst/>
          </a:prstGeom>
          <a:ln>
            <a:noFill/>
          </a:ln>
        </p:spPr>
        <p:txBody>
          <a:bodyPr vert="horz" wrap="square" lIns="91440" tIns="45720" rIns="91440" bIns="45720" rtlCol="0">
            <a:normAutofit/>
          </a:bodyPr>
          <a:lstStyle/>
          <a:p>
            <a:pPr algn="just"/>
            <a:r>
              <a:rPr lang="en-US" sz="2400" b="1" dirty="0" err="1">
                <a:latin typeface="Times New Roman" pitchFamily="18" charset="0"/>
                <a:cs typeface="Times New Roman" pitchFamily="18" charset="0"/>
              </a:rPr>
              <a:t>Thuật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toán</a:t>
            </a:r>
            <a:r>
              <a:rPr lang="en-US" sz="2400" b="1" dirty="0" smtClean="0">
                <a:latin typeface="Times New Roman" pitchFamily="18" charset="0"/>
                <a:cs typeface="Times New Roman" pitchFamily="18" charset="0"/>
              </a:rPr>
              <a:t>:</a:t>
            </a:r>
          </a:p>
          <a:p>
            <a:r>
              <a:rPr lang="en-US" sz="2400" b="1" dirty="0" err="1" smtClean="0">
                <a:latin typeface="Times New Roman" pitchFamily="18" charset="0"/>
                <a:cs typeface="Times New Roman" pitchFamily="18" charset="0"/>
              </a:rPr>
              <a:t>Đầu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Cạnh</a:t>
            </a:r>
            <a:r>
              <a:rPr lang="en-US" sz="2400" b="1" dirty="0" smtClean="0">
                <a:solidFill>
                  <a:srgbClr val="0000FF"/>
                </a:solidFill>
                <a:latin typeface="Times New Roman" pitchFamily="18" charset="0"/>
                <a:cs typeface="Times New Roman" pitchFamily="18" charset="0"/>
              </a:rPr>
              <a:t> a= 5</a:t>
            </a:r>
          </a:p>
          <a:p>
            <a:r>
              <a:rPr lang="en-US" sz="2400" b="1" dirty="0" err="1" smtClean="0">
                <a:latin typeface="Times New Roman" pitchFamily="18" charset="0"/>
                <a:cs typeface="Times New Roman" pitchFamily="18" charset="0"/>
              </a:rPr>
              <a:t>Đầu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vuông</a:t>
            </a:r>
            <a:endParaRPr lang="en-US" sz="2400" b="1" dirty="0" smtClean="0">
              <a:solidFill>
                <a:srgbClr val="0000FF"/>
              </a:solidFill>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B1: </a:t>
            </a:r>
            <a:r>
              <a:rPr lang="en-US" sz="2400" b="1" dirty="0" err="1" smtClean="0">
                <a:solidFill>
                  <a:srgbClr val="0000FF"/>
                </a:solidFill>
                <a:latin typeface="Times New Roman" pitchFamily="18" charset="0"/>
                <a:cs typeface="Times New Roman" pitchFamily="18" charset="0"/>
              </a:rPr>
              <a:t>Đặt</a:t>
            </a:r>
            <a:r>
              <a:rPr lang="en-US" sz="2400" b="1" dirty="0" smtClean="0">
                <a:solidFill>
                  <a:srgbClr val="0000FF"/>
                </a:solidFill>
                <a:latin typeface="Times New Roman" pitchFamily="18" charset="0"/>
                <a:cs typeface="Times New Roman" pitchFamily="18" charset="0"/>
              </a:rPr>
              <a:t> a= 5( a </a:t>
            </a:r>
            <a:r>
              <a:rPr lang="en-US" sz="2400" b="1" dirty="0" err="1" smtClean="0">
                <a:solidFill>
                  <a:srgbClr val="0000FF"/>
                </a:solidFill>
                <a:latin typeface="Times New Roman" pitchFamily="18" charset="0"/>
                <a:cs typeface="Times New Roman" pitchFamily="18" charset="0"/>
              </a:rPr>
              <a:t>là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số</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thẳng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được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vẽ</a:t>
            </a:r>
            <a:r>
              <a:rPr lang="en-US" sz="2400" b="1" dirty="0" smtClean="0">
                <a:solidFill>
                  <a:srgbClr val="0000FF"/>
                </a:solidFill>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B2:  </a:t>
            </a:r>
            <a:r>
              <a:rPr lang="en-US" sz="2400" b="1" dirty="0" err="1" smtClean="0">
                <a:solidFill>
                  <a:srgbClr val="0000FF"/>
                </a:solidFill>
                <a:latin typeface="Times New Roman" pitchFamily="18" charset="0"/>
                <a:cs typeface="Times New Roman" pitchFamily="18" charset="0"/>
              </a:rPr>
              <a:t>Vẽ</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đoạn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thẳng</a:t>
            </a:r>
            <a:r>
              <a:rPr lang="en-US" sz="2400" b="1" dirty="0" smtClean="0">
                <a:solidFill>
                  <a:srgbClr val="0000FF"/>
                </a:solidFill>
                <a:latin typeface="Times New Roman" pitchFamily="18" charset="0"/>
                <a:cs typeface="Times New Roman" pitchFamily="18" charset="0"/>
              </a:rPr>
              <a:t> a </a:t>
            </a:r>
            <a:r>
              <a:rPr lang="en-US" sz="2400" b="1" dirty="0" err="1" smtClean="0">
                <a:solidFill>
                  <a:srgbClr val="0000FF"/>
                </a:solidFill>
                <a:latin typeface="Times New Roman" pitchFamily="18" charset="0"/>
                <a:cs typeface="Times New Roman" pitchFamily="18" charset="0"/>
              </a:rPr>
              <a:t>với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dài</a:t>
            </a:r>
            <a:r>
              <a:rPr lang="en-US" sz="2400" b="1" dirty="0" smtClean="0">
                <a:solidFill>
                  <a:srgbClr val="0000FF"/>
                </a:solidFill>
                <a:latin typeface="Times New Roman" pitchFamily="18" charset="0"/>
                <a:cs typeface="Times New Roman" pitchFamily="18" charset="0"/>
              </a:rPr>
              <a:t> 5 </a:t>
            </a:r>
            <a:r>
              <a:rPr lang="en-US" sz="2400" b="1" dirty="0" err="1" smtClean="0">
                <a:solidFill>
                  <a:srgbClr val="0000FF"/>
                </a:solidFill>
                <a:latin typeface="Times New Roman" pitchFamily="18" charset="0"/>
                <a:cs typeface="Times New Roman" pitchFamily="18" charset="0"/>
              </a:rPr>
              <a:t>đơn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vị</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rồi</a:t>
            </a:r>
            <a:r>
              <a:rPr lang="en-US" sz="2400" b="1" dirty="0" smtClean="0">
                <a:solidFill>
                  <a:srgbClr val="0000FF"/>
                </a:solidFill>
                <a:latin typeface="Times New Roman" pitchFamily="18" charset="0"/>
                <a:cs typeface="Times New Roman" pitchFamily="18" charset="0"/>
              </a:rPr>
              <a:t> quay </a:t>
            </a:r>
            <a:r>
              <a:rPr lang="en-US" sz="2400" b="1" dirty="0" err="1" smtClean="0">
                <a:solidFill>
                  <a:srgbClr val="0000FF"/>
                </a:solidFill>
                <a:latin typeface="Times New Roman" pitchFamily="18" charset="0"/>
                <a:cs typeface="Times New Roman" pitchFamily="18" charset="0"/>
              </a:rPr>
              <a:t>phải</a:t>
            </a:r>
            <a:r>
              <a:rPr lang="en-US" sz="2400" b="1" dirty="0" smtClean="0">
                <a:solidFill>
                  <a:srgbClr val="0000FF"/>
                </a:solidFill>
                <a:latin typeface="Times New Roman" pitchFamily="18" charset="0"/>
                <a:cs typeface="Times New Roman" pitchFamily="18" charset="0"/>
              </a:rPr>
              <a:t> 90 </a:t>
            </a:r>
            <a:r>
              <a:rPr lang="en-US" sz="2400" b="1" dirty="0" err="1" smtClean="0">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B3: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thẳng</a:t>
            </a:r>
            <a:r>
              <a:rPr lang="en-US" sz="2400" b="1" dirty="0">
                <a:solidFill>
                  <a:srgbClr val="0000FF"/>
                </a:solidFill>
                <a:latin typeface="Times New Roman" pitchFamily="18" charset="0"/>
                <a:cs typeface="Times New Roman" pitchFamily="18" charset="0"/>
              </a:rPr>
              <a:t> a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dài</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đơn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phải</a:t>
            </a:r>
            <a:r>
              <a:rPr lang="en-US" sz="2400" b="1" dirty="0">
                <a:solidFill>
                  <a:srgbClr val="0000FF"/>
                </a:solidFill>
                <a:latin typeface="Times New Roman" pitchFamily="18" charset="0"/>
                <a:cs typeface="Times New Roman" pitchFamily="18" charset="0"/>
              </a:rPr>
              <a:t> 90 </a:t>
            </a:r>
            <a:r>
              <a:rPr lang="en-US" sz="2400" b="1" dirty="0" err="1">
                <a:solidFill>
                  <a:srgbClr val="0000FF"/>
                </a:solidFill>
                <a:latin typeface="Times New Roman" pitchFamily="18" charset="0"/>
                <a:cs typeface="Times New Roman" pitchFamily="18" charset="0"/>
              </a:rPr>
              <a:t>độ</a:t>
            </a:r>
            <a:r>
              <a:rPr lang="en-US" sz="2400" b="1" dirty="0" smtClean="0">
                <a:solidFill>
                  <a:srgbClr val="0000FF"/>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B4: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thẳng</a:t>
            </a:r>
            <a:r>
              <a:rPr lang="en-US" sz="2400" b="1" dirty="0">
                <a:solidFill>
                  <a:srgbClr val="0000FF"/>
                </a:solidFill>
                <a:latin typeface="Times New Roman" pitchFamily="18" charset="0"/>
                <a:cs typeface="Times New Roman" pitchFamily="18" charset="0"/>
              </a:rPr>
              <a:t> a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dài</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đơn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phải</a:t>
            </a:r>
            <a:r>
              <a:rPr lang="en-US" sz="2400" b="1" dirty="0">
                <a:solidFill>
                  <a:srgbClr val="0000FF"/>
                </a:solidFill>
                <a:latin typeface="Times New Roman" pitchFamily="18" charset="0"/>
                <a:cs typeface="Times New Roman" pitchFamily="18" charset="0"/>
              </a:rPr>
              <a:t> 90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B5:  </a:t>
            </a:r>
            <a:r>
              <a:rPr lang="en-US" sz="2400" b="1" dirty="0" err="1">
                <a:solidFill>
                  <a:srgbClr val="0000FF"/>
                </a:solidFill>
                <a:latin typeface="Times New Roman" pitchFamily="18" charset="0"/>
                <a:cs typeface="Times New Roman" pitchFamily="18" charset="0"/>
              </a:rPr>
              <a:t>Vẽ</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đoạn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thẳng</a:t>
            </a:r>
            <a:r>
              <a:rPr lang="en-US" sz="2400" b="1" dirty="0">
                <a:solidFill>
                  <a:srgbClr val="0000FF"/>
                </a:solidFill>
                <a:latin typeface="Times New Roman" pitchFamily="18" charset="0"/>
                <a:cs typeface="Times New Roman" pitchFamily="18" charset="0"/>
              </a:rPr>
              <a:t> a </a:t>
            </a:r>
            <a:r>
              <a:rPr lang="en-US" sz="2400" b="1" dirty="0" err="1">
                <a:solidFill>
                  <a:srgbClr val="0000FF"/>
                </a:solidFill>
                <a:latin typeface="Times New Roman" pitchFamily="18" charset="0"/>
                <a:cs typeface="Times New Roman" pitchFamily="18" charset="0"/>
              </a:rPr>
              <a:t>với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dài</a:t>
            </a:r>
            <a:r>
              <a:rPr lang="en-US" sz="2400" b="1" dirty="0">
                <a:solidFill>
                  <a:srgbClr val="0000FF"/>
                </a:solidFill>
                <a:latin typeface="Times New Roman" pitchFamily="18" charset="0"/>
                <a:cs typeface="Times New Roman" pitchFamily="18" charset="0"/>
              </a:rPr>
              <a:t> 5 </a:t>
            </a:r>
            <a:r>
              <a:rPr lang="en-US" sz="2400" b="1" dirty="0" err="1">
                <a:solidFill>
                  <a:srgbClr val="0000FF"/>
                </a:solidFill>
                <a:latin typeface="Times New Roman" pitchFamily="18" charset="0"/>
                <a:cs typeface="Times New Roman" pitchFamily="18" charset="0"/>
              </a:rPr>
              <a:t>đơn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rồi</a:t>
            </a:r>
            <a:r>
              <a:rPr lang="en-US" sz="2400" b="1" dirty="0">
                <a:solidFill>
                  <a:srgbClr val="0000FF"/>
                </a:solidFill>
                <a:latin typeface="Times New Roman" pitchFamily="18" charset="0"/>
                <a:cs typeface="Times New Roman" pitchFamily="18" charset="0"/>
              </a:rPr>
              <a:t> quay </a:t>
            </a:r>
            <a:r>
              <a:rPr lang="en-US" sz="2400" b="1" dirty="0" err="1">
                <a:solidFill>
                  <a:srgbClr val="0000FF"/>
                </a:solidFill>
                <a:latin typeface="Times New Roman" pitchFamily="18" charset="0"/>
                <a:cs typeface="Times New Roman" pitchFamily="18" charset="0"/>
              </a:rPr>
              <a:t>phải</a:t>
            </a:r>
            <a:r>
              <a:rPr lang="en-US" sz="2400" b="1" dirty="0">
                <a:solidFill>
                  <a:srgbClr val="0000FF"/>
                </a:solidFill>
                <a:latin typeface="Times New Roman" pitchFamily="18" charset="0"/>
                <a:cs typeface="Times New Roman" pitchFamily="18" charset="0"/>
              </a:rPr>
              <a:t> 90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a:t>
            </a:r>
          </a:p>
          <a:p>
            <a:pPr algn="just"/>
            <a:endParaRPr lang="en-US" sz="2400" b="1" dirty="0">
              <a:solidFill>
                <a:srgbClr val="0000FF"/>
              </a:solidFill>
              <a:latin typeface="Times New Roman" pitchFamily="18" charset="0"/>
              <a:cs typeface="Times New Roman" pitchFamily="18" charset="0"/>
            </a:endParaRPr>
          </a:p>
        </p:txBody>
      </p:sp>
      <p:sp>
        <p:nvSpPr>
          <p:cNvPr id="13" name="TextBox 12"/>
          <p:cNvSpPr txBox="1"/>
          <p:nvPr/>
        </p:nvSpPr>
        <p:spPr>
          <a:xfrm>
            <a:off x="614148" y="6196083"/>
            <a:ext cx="9771797" cy="464024"/>
          </a:xfrm>
          <a:prstGeom prst="rect">
            <a:avLst/>
          </a:prstGeom>
          <a:ln>
            <a:noFill/>
          </a:ln>
        </p:spPr>
        <p:txBody>
          <a:bodyPr vert="horz" wrap="square" lIns="91440" tIns="45720" rIns="91440" bIns="45720" rtlCol="0">
            <a:noAutofit/>
          </a:bodyPr>
          <a:lstStyle/>
          <a:p>
            <a:pPr algn="just"/>
            <a:r>
              <a:rPr lang="en-US" sz="2400" b="1" dirty="0" err="1" smtClean="0">
                <a:latin typeface="Times New Roman" pitchFamily="18" charset="0"/>
                <a:cs typeface="Times New Roman" pitchFamily="18" charset="0"/>
              </a:rPr>
              <a:t>Từ</a:t>
            </a:r>
            <a:r>
              <a:rPr lang="en-US" sz="2400" b="1" dirty="0" smtClean="0">
                <a:latin typeface="Times New Roman" pitchFamily="18" charset="0"/>
                <a:cs typeface="Times New Roman" pitchFamily="18" charset="0"/>
              </a:rPr>
              <a:t> VD </a:t>
            </a:r>
            <a:r>
              <a:rPr lang="en-US" sz="2400" b="1"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bài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toán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em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cú</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trúc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lặp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trước</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4824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r>
              <a:rPr lang="it-IT" sz="3600" b="1" dirty="0">
                <a:solidFill>
                  <a:srgbClr val="FF0000"/>
                </a:solidFill>
                <a:latin typeface="Times New Roman" pitchFamily="18" charset="0"/>
                <a:cs typeface="Times New Roman" pitchFamily="18" charset="0"/>
              </a:rPr>
              <a:t>2. Biến đếm và thể hiện cấu trúc lặp khi biết trước số lần lặp</a:t>
            </a:r>
            <a:r>
              <a:rPr lang="it-IT" sz="3600" b="1"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2" name="Rectangle 1"/>
          <p:cNvSpPr/>
          <p:nvPr/>
        </p:nvSpPr>
        <p:spPr>
          <a:xfrm>
            <a:off x="232012" y="713718"/>
            <a:ext cx="11687052" cy="5632311"/>
          </a:xfrm>
          <a:prstGeom prst="rect">
            <a:avLst/>
          </a:prstGeom>
        </p:spPr>
        <p:txBody>
          <a:bodyPr wrap="square">
            <a:spAutoFit/>
          </a:bodyPr>
          <a:lstStyle/>
          <a:p>
            <a:pPr marL="571500" indent="-571500">
              <a:buFont typeface="Arial" charset="0"/>
              <a:buChar char="•"/>
            </a:pPr>
            <a:r>
              <a:rPr lang="it-IT" sz="4000" b="1" dirty="0" smtClean="0">
                <a:latin typeface="Times New Roman" pitchFamily="18" charset="0"/>
                <a:cs typeface="Times New Roman" pitchFamily="18" charset="0"/>
              </a:rPr>
              <a:t>Cú </a:t>
            </a:r>
            <a:r>
              <a:rPr lang="it-IT" sz="4000" b="1" dirty="0">
                <a:latin typeface="Times New Roman" pitchFamily="18" charset="0"/>
                <a:cs typeface="Times New Roman" pitchFamily="18" charset="0"/>
              </a:rPr>
              <a:t>pháp cấu trúc lặp biết trước: </a:t>
            </a:r>
            <a:endParaRPr lang="it-IT" sz="4000" b="1" dirty="0" smtClean="0">
              <a:latin typeface="Times New Roman" pitchFamily="18" charset="0"/>
              <a:cs typeface="Times New Roman" pitchFamily="18" charset="0"/>
            </a:endParaRPr>
          </a:p>
          <a:p>
            <a:pPr marL="571500" indent="-571500">
              <a:buFont typeface="Arial" charset="0"/>
              <a:buChar char="•"/>
            </a:pPr>
            <a:endParaRPr lang="it-IT" sz="4000" b="1" dirty="0">
              <a:latin typeface="Times New Roman" pitchFamily="18" charset="0"/>
              <a:cs typeface="Times New Roman" pitchFamily="18" charset="0"/>
            </a:endParaRPr>
          </a:p>
          <a:p>
            <a:pPr marL="571500" indent="-571500">
              <a:buFont typeface="Arial" charset="0"/>
              <a:buChar char="•"/>
            </a:pPr>
            <a:endParaRPr lang="en-US" sz="4000" dirty="0">
              <a:latin typeface="Times New Roman" pitchFamily="18" charset="0"/>
              <a:cs typeface="Times New Roman" pitchFamily="18" charset="0"/>
            </a:endParaRPr>
          </a:p>
          <a:p>
            <a:endParaRPr lang="it-IT" sz="4000" dirty="0" smtClean="0">
              <a:latin typeface="Times New Roman" pitchFamily="18" charset="0"/>
              <a:cs typeface="Times New Roman" pitchFamily="18" charset="0"/>
            </a:endParaRPr>
          </a:p>
          <a:p>
            <a:endParaRPr lang="it-IT" sz="4000" dirty="0">
              <a:latin typeface="Times New Roman" pitchFamily="18" charset="0"/>
              <a:cs typeface="Times New Roman" pitchFamily="18" charset="0"/>
            </a:endParaRPr>
          </a:p>
          <a:p>
            <a:endParaRPr lang="it-IT" sz="4000" dirty="0" smtClean="0">
              <a:latin typeface="Times New Roman" pitchFamily="18" charset="0"/>
              <a:cs typeface="Times New Roman" pitchFamily="18" charset="0"/>
            </a:endParaRPr>
          </a:p>
          <a:p>
            <a:endParaRPr lang="it-IT" sz="4000" dirty="0">
              <a:latin typeface="Times New Roman" pitchFamily="18" charset="0"/>
              <a:cs typeface="Times New Roman" pitchFamily="18" charset="0"/>
            </a:endParaRPr>
          </a:p>
          <a:p>
            <a:r>
              <a:rPr lang="it-IT" sz="4000" dirty="0" smtClean="0">
                <a:latin typeface="Times New Roman" pitchFamily="18" charset="0"/>
                <a:cs typeface="Times New Roman" pitchFamily="18" charset="0"/>
              </a:rPr>
              <a:t>* </a:t>
            </a:r>
            <a:r>
              <a:rPr lang="it-IT" sz="4000" i="1" dirty="0">
                <a:solidFill>
                  <a:srgbClr val="FF0000"/>
                </a:solidFill>
                <a:latin typeface="Times New Roman" pitchFamily="18" charset="0"/>
                <a:cs typeface="Times New Roman" pitchFamily="18" charset="0"/>
              </a:rPr>
              <a:t>Chú ý: </a:t>
            </a:r>
            <a:r>
              <a:rPr lang="it-IT" sz="4000" dirty="0">
                <a:latin typeface="Times New Roman" pitchFamily="18" charset="0"/>
                <a:cs typeface="Times New Roman" pitchFamily="18" charset="0"/>
              </a:rPr>
              <a:t>Các thao tác trong vòng lặp cũng được thực hiện trình tự theo các bước liệt kê</a:t>
            </a:r>
            <a:endParaRPr lang="en-US" sz="4400" dirty="0">
              <a:latin typeface="Times New Roman" panose="02020603050405020304" pitchFamily="18" charset="0"/>
              <a:cs typeface="Times New Roman" panose="02020603050405020304" pitchFamily="18" charset="0"/>
            </a:endParaRPr>
          </a:p>
        </p:txBody>
      </p:sp>
      <p:pic>
        <p:nvPicPr>
          <p:cNvPr id="6" name="Picture 5" descr="Screenshot_4"/>
          <p:cNvPicPr/>
          <p:nvPr/>
        </p:nvPicPr>
        <p:blipFill>
          <a:blip r:embed="rId2"/>
          <a:srcRect/>
          <a:stretch>
            <a:fillRect/>
          </a:stretch>
        </p:blipFill>
        <p:spPr bwMode="auto">
          <a:xfrm>
            <a:off x="955343" y="1498125"/>
            <a:ext cx="8134066" cy="3524251"/>
          </a:xfrm>
          <a:prstGeom prst="rect">
            <a:avLst/>
          </a:prstGeom>
          <a:noFill/>
          <a:ln w="9525">
            <a:noFill/>
            <a:miter lim="800000"/>
            <a:headEnd/>
            <a:tailEnd/>
          </a:ln>
        </p:spPr>
      </p:pic>
    </p:spTree>
    <p:extLst>
      <p:ext uri="{BB962C8B-B14F-4D97-AF65-F5344CB8AC3E}">
        <p14:creationId xmlns:p14="http://schemas.microsoft.com/office/powerpoint/2010/main" val="31585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2" name="Rectangle 1"/>
          <p:cNvSpPr/>
          <p:nvPr/>
        </p:nvSpPr>
        <p:spPr>
          <a:xfrm>
            <a:off x="90966" y="744990"/>
            <a:ext cx="11687052" cy="4462760"/>
          </a:xfrm>
          <a:prstGeom prst="rect">
            <a:avLst/>
          </a:prstGeom>
        </p:spPr>
        <p:txBody>
          <a:bodyPr wrap="square">
            <a:spAutoFit/>
          </a:bodyPr>
          <a:lstStyle/>
          <a:p>
            <a:pPr marL="571500" indent="-571500">
              <a:buFont typeface="Arial" charset="0"/>
              <a:buChar char="•"/>
            </a:pPr>
            <a:endParaRPr lang="it-IT" sz="4000" b="1" dirty="0">
              <a:solidFill>
                <a:prstClr val="black"/>
              </a:solidFill>
              <a:latin typeface="Times New Roman" pitchFamily="18" charset="0"/>
              <a:cs typeface="Times New Roman" pitchFamily="18" charset="0"/>
            </a:endParaRPr>
          </a:p>
          <a:p>
            <a:pPr marL="571500" indent="-571500">
              <a:buFont typeface="Arial" charset="0"/>
              <a:buChar char="•"/>
            </a:pPr>
            <a:endParaRPr lang="en-US" sz="4000" dirty="0">
              <a:solidFill>
                <a:prstClr val="black"/>
              </a:solidFill>
              <a:latin typeface="Times New Roman" pitchFamily="18" charset="0"/>
              <a:cs typeface="Times New Roman" pitchFamily="18" charset="0"/>
            </a:endParaRPr>
          </a:p>
          <a:p>
            <a:endParaRPr lang="it-IT" sz="4000" dirty="0" smtClean="0">
              <a:solidFill>
                <a:prstClr val="black"/>
              </a:solidFill>
              <a:latin typeface="Times New Roman" pitchFamily="18" charset="0"/>
              <a:cs typeface="Times New Roman" pitchFamily="18" charset="0"/>
            </a:endParaRPr>
          </a:p>
          <a:p>
            <a:endParaRPr lang="it-IT" sz="4000" dirty="0">
              <a:solidFill>
                <a:prstClr val="black"/>
              </a:solidFill>
              <a:latin typeface="Times New Roman" pitchFamily="18" charset="0"/>
              <a:cs typeface="Times New Roman" pitchFamily="18" charset="0"/>
            </a:endParaRPr>
          </a:p>
          <a:p>
            <a:endParaRPr lang="it-IT" sz="4000" dirty="0" smtClean="0">
              <a:solidFill>
                <a:prstClr val="black"/>
              </a:solidFill>
              <a:latin typeface="Times New Roman" pitchFamily="18" charset="0"/>
              <a:cs typeface="Times New Roman" pitchFamily="18" charset="0"/>
            </a:endParaRPr>
          </a:p>
          <a:p>
            <a:endParaRPr lang="it-IT" sz="4000" dirty="0">
              <a:solidFill>
                <a:prstClr val="black"/>
              </a:solidFill>
              <a:latin typeface="Times New Roman" pitchFamily="18" charset="0"/>
              <a:cs typeface="Times New Roman" pitchFamily="18" charset="0"/>
            </a:endParaRPr>
          </a:p>
          <a:p>
            <a:endParaRPr lang="en-US" sz="4400" dirty="0">
              <a:solidFill>
                <a:prstClr val="black"/>
              </a:solidFill>
              <a:latin typeface="Times New Roman" panose="02020603050405020304" pitchFamily="18" charset="0"/>
              <a:cs typeface="Times New Roman" panose="02020603050405020304" pitchFamily="18" charset="0"/>
            </a:endParaRPr>
          </a:p>
        </p:txBody>
      </p:sp>
      <p:pic>
        <p:nvPicPr>
          <p:cNvPr id="5" name="Picture 4" descr="Screenshot_3"/>
          <p:cNvPicPr/>
          <p:nvPr/>
        </p:nvPicPr>
        <p:blipFill>
          <a:blip r:embed="rId2"/>
          <a:srcRect/>
          <a:stretch>
            <a:fillRect/>
          </a:stretch>
        </p:blipFill>
        <p:spPr bwMode="auto">
          <a:xfrm>
            <a:off x="382137" y="1187355"/>
            <a:ext cx="5172502" cy="3875964"/>
          </a:xfrm>
          <a:prstGeom prst="rect">
            <a:avLst/>
          </a:prstGeom>
          <a:noFill/>
          <a:ln w="9525">
            <a:noFill/>
            <a:miter lim="800000"/>
            <a:headEnd/>
            <a:tailEnd/>
          </a:ln>
        </p:spPr>
      </p:pic>
      <p:sp>
        <p:nvSpPr>
          <p:cNvPr id="4" name="TextBox 3"/>
          <p:cNvSpPr txBox="1"/>
          <p:nvPr/>
        </p:nvSpPr>
        <p:spPr>
          <a:xfrm>
            <a:off x="6318913" y="191070"/>
            <a:ext cx="5363571" cy="638715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6" name="TextBox 5"/>
          <p:cNvSpPr txBox="1"/>
          <p:nvPr/>
        </p:nvSpPr>
        <p:spPr>
          <a:xfrm>
            <a:off x="6075538" y="191070"/>
            <a:ext cx="5702480" cy="638715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538" y="1187355"/>
            <a:ext cx="5606945" cy="3875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111932" y="6127845"/>
            <a:ext cx="5133823" cy="450376"/>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9" name="Rectangle 8"/>
          <p:cNvSpPr/>
          <p:nvPr/>
        </p:nvSpPr>
        <p:spPr>
          <a:xfrm>
            <a:off x="3982327" y="5411872"/>
            <a:ext cx="8061822" cy="523220"/>
          </a:xfrm>
          <a:prstGeom prst="rect">
            <a:avLst/>
          </a:prstGeom>
        </p:spPr>
        <p:txBody>
          <a:bodyPr wrap="none">
            <a:spAutoFit/>
          </a:bodyPr>
          <a:lstStyle/>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endParaRPr lang="en-US" sz="2800" dirty="0"/>
          </a:p>
        </p:txBody>
      </p:sp>
      <p:sp>
        <p:nvSpPr>
          <p:cNvPr id="12" name="Rounded Rectangle 11"/>
          <p:cNvSpPr/>
          <p:nvPr/>
        </p:nvSpPr>
        <p:spPr>
          <a:xfrm>
            <a:off x="31865" y="0"/>
            <a:ext cx="12160135" cy="744990"/>
          </a:xfrm>
          <a:prstGeom prst="round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HOẠT ĐỘNG NHÓM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50148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2" name="Rectangle 1"/>
          <p:cNvSpPr/>
          <p:nvPr/>
        </p:nvSpPr>
        <p:spPr>
          <a:xfrm>
            <a:off x="90966" y="744990"/>
            <a:ext cx="11687052" cy="4462760"/>
          </a:xfrm>
          <a:prstGeom prst="rect">
            <a:avLst/>
          </a:prstGeom>
        </p:spPr>
        <p:txBody>
          <a:bodyPr wrap="square">
            <a:spAutoFit/>
          </a:bodyPr>
          <a:lstStyle/>
          <a:p>
            <a:pPr marL="571500" indent="-571500">
              <a:buFont typeface="Arial" charset="0"/>
              <a:buChar char="•"/>
            </a:pPr>
            <a:endParaRPr lang="it-IT" sz="4000" b="1" dirty="0">
              <a:solidFill>
                <a:prstClr val="black"/>
              </a:solidFill>
              <a:latin typeface="Times New Roman" pitchFamily="18" charset="0"/>
              <a:cs typeface="Times New Roman" pitchFamily="18" charset="0"/>
            </a:endParaRPr>
          </a:p>
          <a:p>
            <a:pPr marL="571500" indent="-571500">
              <a:buFont typeface="Arial" charset="0"/>
              <a:buChar char="•"/>
            </a:pPr>
            <a:endParaRPr lang="en-US" sz="4000" dirty="0">
              <a:solidFill>
                <a:prstClr val="black"/>
              </a:solidFill>
              <a:latin typeface="Times New Roman" pitchFamily="18" charset="0"/>
              <a:cs typeface="Times New Roman" pitchFamily="18" charset="0"/>
            </a:endParaRPr>
          </a:p>
          <a:p>
            <a:endParaRPr lang="it-IT" sz="4000" dirty="0" smtClean="0">
              <a:solidFill>
                <a:prstClr val="black"/>
              </a:solidFill>
              <a:latin typeface="Times New Roman" pitchFamily="18" charset="0"/>
              <a:cs typeface="Times New Roman" pitchFamily="18" charset="0"/>
            </a:endParaRPr>
          </a:p>
          <a:p>
            <a:endParaRPr lang="it-IT" sz="4000" dirty="0">
              <a:solidFill>
                <a:prstClr val="black"/>
              </a:solidFill>
              <a:latin typeface="Times New Roman" pitchFamily="18" charset="0"/>
              <a:cs typeface="Times New Roman" pitchFamily="18" charset="0"/>
            </a:endParaRPr>
          </a:p>
          <a:p>
            <a:endParaRPr lang="it-IT" sz="4000" dirty="0" smtClean="0">
              <a:solidFill>
                <a:prstClr val="black"/>
              </a:solidFill>
              <a:latin typeface="Times New Roman" pitchFamily="18" charset="0"/>
              <a:cs typeface="Times New Roman" pitchFamily="18" charset="0"/>
            </a:endParaRPr>
          </a:p>
          <a:p>
            <a:endParaRPr lang="it-IT" sz="4000" dirty="0">
              <a:solidFill>
                <a:prstClr val="black"/>
              </a:solidFill>
              <a:latin typeface="Times New Roman" pitchFamily="18" charset="0"/>
              <a:cs typeface="Times New Roman" pitchFamily="18" charset="0"/>
            </a:endParaRPr>
          </a:p>
          <a:p>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318913" y="191070"/>
            <a:ext cx="5363571" cy="638715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6" name="TextBox 5"/>
          <p:cNvSpPr txBox="1"/>
          <p:nvPr/>
        </p:nvSpPr>
        <p:spPr>
          <a:xfrm>
            <a:off x="6075538" y="191070"/>
            <a:ext cx="5702480" cy="6387151"/>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8" name="TextBox 7"/>
          <p:cNvSpPr txBox="1"/>
          <p:nvPr/>
        </p:nvSpPr>
        <p:spPr>
          <a:xfrm>
            <a:off x="6111932" y="6127845"/>
            <a:ext cx="5133823" cy="450376"/>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sp>
        <p:nvSpPr>
          <p:cNvPr id="12" name="Rounded Rectangle 11"/>
          <p:cNvSpPr/>
          <p:nvPr/>
        </p:nvSpPr>
        <p:spPr>
          <a:xfrm>
            <a:off x="31865" y="0"/>
            <a:ext cx="12160135" cy="744990"/>
          </a:xfrm>
          <a:prstGeom prst="roundRect">
            <a:avLst/>
          </a:prstGeom>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HOẠT ĐỘNG NHÓM</a:t>
            </a:r>
            <a:endParaRPr lang="en-US" sz="4000" b="1" dirty="0">
              <a:latin typeface="Times New Roman" pitchFamily="18" charset="0"/>
              <a:cs typeface="Times New Roman" pitchFamily="18" charset="0"/>
            </a:endParaRPr>
          </a:p>
        </p:txBody>
      </p:sp>
      <p:sp>
        <p:nvSpPr>
          <p:cNvPr id="10" name="TextBox 9"/>
          <p:cNvSpPr txBox="1"/>
          <p:nvPr/>
        </p:nvSpPr>
        <p:spPr>
          <a:xfrm>
            <a:off x="436728" y="991106"/>
            <a:ext cx="11546006" cy="591655"/>
          </a:xfrm>
          <a:prstGeom prst="rect">
            <a:avLst/>
          </a:prstGeom>
          <a:ln>
            <a:noFill/>
          </a:ln>
        </p:spPr>
        <p:txBody>
          <a:bodyPr vert="horz" wrap="square" lIns="91440" tIns="45720" rIns="91440" bIns="45720" rtlCol="0">
            <a:noAutofit/>
          </a:bodyPr>
          <a:lstStyle/>
          <a:p>
            <a:pPr algn="just"/>
            <a:r>
              <a:rPr lang="en-US" sz="3600" b="1" dirty="0">
                <a:latin typeface="Times New Roman" pitchFamily="18" charset="0"/>
                <a:cs typeface="Times New Roman" pitchFamily="18" charset="0"/>
              </a:rPr>
              <a:t>?</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cú</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cấu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trúc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lặp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lặp</a:t>
            </a:r>
            <a:r>
              <a:rPr lang="en-US" sz="3600" dirty="0">
                <a:latin typeface="Times New Roman" pitchFamily="18" charset="0"/>
                <a:cs typeface="Times New Roman" pitchFamily="18" charset="0"/>
              </a:rPr>
              <a:t>? </a:t>
            </a:r>
          </a:p>
          <a:p>
            <a:pPr algn="just"/>
            <a:endParaRPr lang="en-US" sz="3600" b="1" dirty="0">
              <a:solidFill>
                <a:srgbClr val="0000FF"/>
              </a:solidFill>
            </a:endParaRPr>
          </a:p>
        </p:txBody>
      </p:sp>
      <p:sp>
        <p:nvSpPr>
          <p:cNvPr id="11" name="TextBox 10"/>
          <p:cNvSpPr txBox="1"/>
          <p:nvPr/>
        </p:nvSpPr>
        <p:spPr>
          <a:xfrm>
            <a:off x="682388" y="2156346"/>
            <a:ext cx="10563367" cy="2879678"/>
          </a:xfrm>
          <a:prstGeom prst="rect">
            <a:avLst/>
          </a:prstGeom>
          <a:ln>
            <a:noFill/>
          </a:ln>
        </p:spPr>
        <p:txBody>
          <a:bodyPr vert="horz" wrap="square" lIns="91440" tIns="45720" rIns="91440" bIns="45720" rtlCol="0">
            <a:normAutofit/>
          </a:bodyPr>
          <a:lstStyle/>
          <a:p>
            <a:pPr algn="just"/>
            <a:endParaRPr lang="en-US" b="1" dirty="0">
              <a:solidFill>
                <a:srgbClr val="0000FF"/>
              </a:solidFill>
            </a:endParaRPr>
          </a:p>
        </p:txBody>
      </p:sp>
      <p:pic>
        <p:nvPicPr>
          <p:cNvPr id="13" name="Picture 12" descr="Screenshot_6"/>
          <p:cNvPicPr/>
          <p:nvPr/>
        </p:nvPicPr>
        <p:blipFill>
          <a:blip r:embed="rId2"/>
          <a:srcRect/>
          <a:stretch>
            <a:fillRect/>
          </a:stretch>
        </p:blipFill>
        <p:spPr bwMode="auto">
          <a:xfrm>
            <a:off x="850720" y="1678673"/>
            <a:ext cx="10522424" cy="4899547"/>
          </a:xfrm>
          <a:prstGeom prst="rect">
            <a:avLst/>
          </a:prstGeom>
          <a:noFill/>
          <a:ln w="9525">
            <a:noFill/>
            <a:miter lim="800000"/>
            <a:headEnd/>
            <a:tailEnd/>
          </a:ln>
        </p:spPr>
      </p:pic>
    </p:spTree>
    <p:extLst>
      <p:ext uri="{BB962C8B-B14F-4D97-AF65-F5344CB8AC3E}">
        <p14:creationId xmlns:p14="http://schemas.microsoft.com/office/powerpoint/2010/main" val="8251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 xmlns:a16="http://schemas.microsoft.com/office/drawing/2014/main" id="{D70C5431-9CD3-4BE8-B4C7-6531AB1835DE}"/>
              </a:ext>
            </a:extLst>
          </p:cNvPr>
          <p:cNvSpPr/>
          <p:nvPr/>
        </p:nvSpPr>
        <p:spPr>
          <a:xfrm>
            <a:off x="989215" y="1313411"/>
            <a:ext cx="13784315" cy="1200329"/>
          </a:xfrm>
          <a:prstGeom prst="rect">
            <a:avLst/>
          </a:prstGeom>
          <a:noFill/>
        </p:spPr>
        <p:txBody>
          <a:bodyPr wrap="square" lIns="91440" tIns="45720" rIns="91440" bIns="45720">
            <a:spAutoFit/>
          </a:bodyPr>
          <a:lstStyle/>
          <a:p>
            <a:pPr algn="ctr"/>
            <a:r>
              <a:rPr lang="en-US" sz="7200" b="1" smtClean="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KHỞI </a:t>
            </a:r>
            <a:r>
              <a:rPr lang="en-US" sz="7200" b="1" dirty="0">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rPr>
              <a:t>ĐỘNG</a:t>
            </a:r>
          </a:p>
        </p:txBody>
      </p:sp>
    </p:spTree>
    <p:extLst>
      <p:ext uri="{BB962C8B-B14F-4D97-AF65-F5344CB8AC3E}">
        <p14:creationId xmlns:p14="http://schemas.microsoft.com/office/powerpoint/2010/main" val="17715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LUYỆN </a:t>
            </a:r>
            <a:r>
              <a:rPr lang="en-US" sz="6000" dirty="0" smtClean="0">
                <a:solidFill>
                  <a:srgbClr val="FF0000"/>
                </a:solidFill>
                <a:latin typeface="Times New Roman" panose="02020603050405020304" pitchFamily="18" charset="0"/>
                <a:cs typeface="Times New Roman" panose="02020603050405020304" pitchFamily="18" charset="0"/>
              </a:rPr>
              <a:t>TẬP</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675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0837" y="1008281"/>
            <a:ext cx="12081164" cy="752280"/>
          </a:xfrm>
          <a:prstGeom prst="rect">
            <a:avLst/>
          </a:prstGeom>
        </p:spPr>
        <p:txBody>
          <a:bodyPr numCol="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Câu</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Khi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trúc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a:t>
            </a:r>
          </a:p>
          <a:p>
            <a:r>
              <a:rPr lang="en-US" sz="2400" dirty="0" smtClean="0">
                <a:solidFill>
                  <a:srgbClr val="FF0000"/>
                </a:solidFill>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1009934" y="1692322"/>
            <a:ext cx="10986448" cy="1200329"/>
          </a:xfrm>
          <a:prstGeom prst="rect">
            <a:avLst/>
          </a:prstGeom>
          <a:noFill/>
        </p:spPr>
        <p:txBody>
          <a:bodyPr wrap="square" rtlCol="0">
            <a:spAutoFit/>
          </a:bodyPr>
          <a:lstStyle/>
          <a:p>
            <a:r>
              <a:rPr lang="fr-FR" sz="3600" dirty="0">
                <a:latin typeface="Times New Roman" pitchFamily="18" charset="0"/>
                <a:cs typeface="Times New Roman" pitchFamily="18" charset="0"/>
              </a:rPr>
              <a:t>- Khi </a:t>
            </a:r>
            <a:r>
              <a:rPr lang="fr-FR" sz="3600" dirty="0" err="1">
                <a:latin typeface="Times New Roman" pitchFamily="18" charset="0"/>
                <a:cs typeface="Times New Roman" pitchFamily="18" charset="0"/>
              </a:rPr>
              <a:t>có</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một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loạt</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thao</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tác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được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lặp</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lại</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giống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nhau</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thì</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cần</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dùng</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cấu</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trúc</a:t>
            </a:r>
            <a:r>
              <a:rPr lang="fr-FR" sz="3600" dirty="0">
                <a:latin typeface="Times New Roman" pitchFamily="18" charset="0"/>
                <a:cs typeface="Times New Roman" pitchFamily="18" charset="0"/>
              </a:rPr>
              <a:t> </a:t>
            </a:r>
            <a:r>
              <a:rPr lang="fr-FR" sz="3600" dirty="0" err="1">
                <a:latin typeface="Times New Roman" pitchFamily="18" charset="0"/>
                <a:cs typeface="Times New Roman" pitchFamily="18" charset="0"/>
              </a:rPr>
              <a:t>lặp</a:t>
            </a:r>
            <a:r>
              <a:rPr lang="fr-FR"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13" name="TextBox 12"/>
          <p:cNvSpPr txBox="1"/>
          <p:nvPr/>
        </p:nvSpPr>
        <p:spPr>
          <a:xfrm>
            <a:off x="559558" y="3207224"/>
            <a:ext cx="11150221" cy="1077218"/>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Nêu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hiện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trúc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2 </a:t>
            </a:r>
            <a:r>
              <a:rPr lang="en-US" sz="3200" dirty="0" err="1">
                <a:solidFill>
                  <a:srgbClr val="FF0000"/>
                </a:solidFill>
                <a:latin typeface="Times New Roman" pitchFamily="18" charset="0"/>
                <a:cs typeface="Times New Roman" pitchFamily="18" charset="0"/>
              </a:rPr>
              <a:t>trường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hợp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biết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trước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lần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lặp</a:t>
            </a:r>
            <a:r>
              <a:rPr lang="en-US" sz="3200" dirty="0">
                <a:solidFill>
                  <a:srgbClr val="FF0000"/>
                </a:solidFill>
                <a:latin typeface="Times New Roman" pitchFamily="18" charset="0"/>
                <a:cs typeface="Times New Roman" pitchFamily="18" charset="0"/>
              </a:rPr>
              <a:t>? </a:t>
            </a:r>
          </a:p>
        </p:txBody>
      </p:sp>
      <p:sp>
        <p:nvSpPr>
          <p:cNvPr id="14" name="TextBox 13"/>
          <p:cNvSpPr txBox="1"/>
          <p:nvPr/>
        </p:nvSpPr>
        <p:spPr>
          <a:xfrm>
            <a:off x="1241946" y="4284442"/>
            <a:ext cx="10201701" cy="2554545"/>
          </a:xfrm>
          <a:prstGeom prst="rect">
            <a:avLst/>
          </a:prstGeom>
          <a:noFill/>
        </p:spPr>
        <p:txBody>
          <a:bodyPr wrap="square" rtlCol="0">
            <a:spAutoFit/>
          </a:bodyPr>
          <a:lstStyle/>
          <a:p>
            <a:r>
              <a:rPr lang="fr-FR" sz="4000" dirty="0">
                <a:latin typeface="Times New Roman" pitchFamily="18" charset="0"/>
                <a:cs typeface="Times New Roman" pitchFamily="18" charset="0"/>
              </a:rPr>
              <a:t>- Khi </a:t>
            </a:r>
            <a:r>
              <a:rPr lang="fr-FR" sz="4000" dirty="0" err="1">
                <a:latin typeface="Times New Roman" pitchFamily="18" charset="0"/>
                <a:cs typeface="Times New Roman" pitchFamily="18" charset="0"/>
              </a:rPr>
              <a:t>biết</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số</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lần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thể</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hiện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cấu</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trúc</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có</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dùng</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biến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để</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đếm</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số</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lần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endParaRPr lang="en-US" sz="4000" dirty="0">
              <a:latin typeface="Times New Roman" pitchFamily="18" charset="0"/>
              <a:cs typeface="Times New Roman" pitchFamily="18" charset="0"/>
            </a:endParaRPr>
          </a:p>
          <a:p>
            <a:r>
              <a:rPr lang="fr-FR" sz="4000" dirty="0">
                <a:latin typeface="Times New Roman" pitchFamily="18" charset="0"/>
                <a:cs typeface="Times New Roman" pitchFamily="18" charset="0"/>
              </a:rPr>
              <a:t>- Khi </a:t>
            </a:r>
            <a:r>
              <a:rPr lang="fr-FR" sz="4000" dirty="0" err="1">
                <a:latin typeface="Times New Roman" pitchFamily="18" charset="0"/>
                <a:cs typeface="Times New Roman" pitchFamily="18" charset="0"/>
              </a:rPr>
              <a:t>không</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biết</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trước</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số</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lần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thể</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hiện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cấu</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trúc</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có</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dùng</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điều</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kiện</a:t>
            </a:r>
            <a:r>
              <a:rPr lang="fr-FR" sz="4000" dirty="0">
                <a:latin typeface="Times New Roman" pitchFamily="18" charset="0"/>
                <a:cs typeface="Times New Roman" pitchFamily="18" charset="0"/>
              </a:rPr>
              <a:t> </a:t>
            </a:r>
            <a:r>
              <a:rPr lang="fr-FR" sz="4000" dirty="0" err="1">
                <a:latin typeface="Times New Roman" pitchFamily="18" charset="0"/>
                <a:cs typeface="Times New Roman" pitchFamily="18" charset="0"/>
              </a:rPr>
              <a:t>lặp</a:t>
            </a:r>
            <a:endParaRPr lang="en-US" sz="4000" dirty="0">
              <a:latin typeface="Times New Roman" pitchFamily="18" charset="0"/>
              <a:cs typeface="Times New Roman" pitchFamily="18" charset="0"/>
            </a:endParaRPr>
          </a:p>
        </p:txBody>
      </p:sp>
      <p:sp>
        <p:nvSpPr>
          <p:cNvPr id="3" name="Rounded Rectangle 2"/>
          <p:cNvSpPr/>
          <p:nvPr/>
        </p:nvSpPr>
        <p:spPr>
          <a:xfrm>
            <a:off x="0" y="0"/>
            <a:ext cx="12192001" cy="736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HOẠT ĐỘNG NHÓM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46944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3.Thể </a:t>
            </a:r>
            <a:r>
              <a:rPr lang="en-US" sz="4000" dirty="0" err="1">
                <a:latin typeface="Times New Roman" pitchFamily="18" charset="0"/>
                <a:cs typeface="Times New Roman" pitchFamily="18" charset="0"/>
              </a:rPr>
              <a:t>hiện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sơ</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đồ</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tóm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tắt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kiến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thức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học</a:t>
            </a:r>
            <a:r>
              <a:rPr lang="en-US" sz="4000" dirty="0" smtClean="0">
                <a:latin typeface="Times New Roman" pitchFamily="18" charset="0"/>
                <a:cs typeface="Times New Roman" pitchFamily="18" charset="0"/>
              </a:rPr>
              <a:t>.</a:t>
            </a:r>
            <a:r>
              <a:rPr lang="en-US" sz="4000" dirty="0">
                <a:latin typeface="Times New Roman" pitchFamily="18" charset="0"/>
                <a:cs typeface="Times New Roman" pitchFamily="18" charset="0"/>
              </a:rPr>
              <a:t/>
            </a:r>
            <a:br>
              <a:rPr lang="en-US" sz="4000" dirty="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pic>
        <p:nvPicPr>
          <p:cNvPr id="4" name="Content Placeholder 3"/>
          <p:cNvPicPr>
            <a:picLocks noGrp="1"/>
          </p:cNvPicPr>
          <p:nvPr>
            <p:ph idx="1"/>
          </p:nvPr>
        </p:nvPicPr>
        <p:blipFill rotWithShape="1">
          <a:blip r:embed="rId2"/>
          <a:srcRect l="26442" t="42474" r="23237" b="10205"/>
          <a:stretch/>
        </p:blipFill>
        <p:spPr bwMode="auto">
          <a:xfrm>
            <a:off x="1323833" y="1282890"/>
            <a:ext cx="9990161" cy="4804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115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45" y="2482101"/>
            <a:ext cx="10868891" cy="1297420"/>
          </a:xfrm>
        </p:spPr>
        <p:txBody>
          <a:bodyPr numCol="1"/>
          <a:lstStyle/>
          <a:p>
            <a:pPr algn="ctr"/>
            <a:r>
              <a:rPr lang="en-US" sz="6000" dirty="0" smtClean="0">
                <a:solidFill>
                  <a:srgbClr val="FF0000"/>
                </a:solidFill>
                <a:latin typeface="Times New Roman" panose="02020603050405020304" pitchFamily="18" charset="0"/>
                <a:cs typeface="Times New Roman" panose="02020603050405020304" pitchFamily="18" charset="0"/>
              </a:rPr>
              <a:t>VẬN DỤNG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4504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251" y="750628"/>
            <a:ext cx="11641539" cy="5426336"/>
          </a:xfrm>
        </p:spPr>
        <p:txBody>
          <a:bodyPr/>
          <a:lstStyle/>
          <a:p>
            <a:r>
              <a:rPr lang="en-US" dirty="0" err="1">
                <a:latin typeface="Times New Roman" pitchFamily="18" charset="0"/>
                <a:cs typeface="Times New Roman" pitchFamily="18" charset="0"/>
              </a:rPr>
              <a:t>Bài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tập</a:t>
            </a:r>
            <a:r>
              <a:rPr lang="en-US" dirty="0">
                <a:latin typeface="Times New Roman" pitchFamily="18" charset="0"/>
                <a:cs typeface="Times New Roman" pitchFamily="18" charset="0"/>
              </a:rPr>
              <a:t> SGK </a:t>
            </a:r>
            <a:r>
              <a:rPr lang="en-US" dirty="0" err="1">
                <a:latin typeface="Times New Roman" pitchFamily="18" charset="0"/>
                <a:cs typeface="Times New Roman" pitchFamily="18" charset="0"/>
              </a:rPr>
              <a:t>trang</a:t>
            </a:r>
            <a:r>
              <a:rPr lang="en-US" dirty="0">
                <a:latin typeface="Times New Roman" pitchFamily="18" charset="0"/>
                <a:cs typeface="Times New Roman" pitchFamily="18" charset="0"/>
              </a:rPr>
              <a:t> 92 </a:t>
            </a:r>
          </a:p>
        </p:txBody>
      </p:sp>
      <p:pic>
        <p:nvPicPr>
          <p:cNvPr id="4" name="Picture 3" descr="D:\21-22\TIN 6 CANH DIEU\PT saon NHOM 5\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8656" y="1555845"/>
            <a:ext cx="3644535" cy="4128447"/>
          </a:xfrm>
          <a:prstGeom prst="rect">
            <a:avLst/>
          </a:prstGeom>
          <a:noFill/>
          <a:ln>
            <a:noFill/>
          </a:ln>
        </p:spPr>
      </p:pic>
      <p:sp>
        <p:nvSpPr>
          <p:cNvPr id="5" name="TextBox 4"/>
          <p:cNvSpPr txBox="1"/>
          <p:nvPr/>
        </p:nvSpPr>
        <p:spPr>
          <a:xfrm>
            <a:off x="627797" y="1330053"/>
            <a:ext cx="6373504" cy="5016758"/>
          </a:xfrm>
          <a:prstGeom prst="rect">
            <a:avLst/>
          </a:prstGeom>
          <a:noFill/>
        </p:spPr>
        <p:txBody>
          <a:bodyPr wrap="square" rtlCol="0">
            <a:spAutoFit/>
          </a:bodyPr>
          <a:lstStyle/>
          <a:p>
            <a:r>
              <a:rPr lang="en-US" sz="3200" i="1" dirty="0" err="1">
                <a:solidFill>
                  <a:srgbClr val="FF0000"/>
                </a:solidFill>
                <a:latin typeface="Times New Roman" pitchFamily="18" charset="0"/>
                <a:cs typeface="Times New Roman" pitchFamily="18" charset="0"/>
              </a:rPr>
              <a:t>Em</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hãy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mô</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tả</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thuật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toán</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để</a:t>
            </a:r>
            <a:r>
              <a:rPr lang="en-US" sz="3200" i="1" dirty="0">
                <a:solidFill>
                  <a:srgbClr val="FF0000"/>
                </a:solidFill>
                <a:latin typeface="Times New Roman" pitchFamily="18" charset="0"/>
                <a:cs typeface="Times New Roman" pitchFamily="18" charset="0"/>
              </a:rPr>
              <a:t> robot </a:t>
            </a:r>
            <a:r>
              <a:rPr lang="en-US" sz="3200" i="1" dirty="0" err="1">
                <a:solidFill>
                  <a:srgbClr val="FF0000"/>
                </a:solidFill>
                <a:latin typeface="Times New Roman" pitchFamily="18" charset="0"/>
                <a:cs typeface="Times New Roman" pitchFamily="18" charset="0"/>
              </a:rPr>
              <a:t>này</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vẽ</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được</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một</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hình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vuông</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có</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độ</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dài</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cạnh</a:t>
            </a:r>
            <a:r>
              <a:rPr lang="en-US" sz="3200" i="1" dirty="0">
                <a:solidFill>
                  <a:srgbClr val="FF0000"/>
                </a:solidFill>
                <a:latin typeface="Times New Roman" pitchFamily="18" charset="0"/>
                <a:cs typeface="Times New Roman" pitchFamily="18" charset="0"/>
              </a:rPr>
              <a:t> </a:t>
            </a:r>
            <a:r>
              <a:rPr lang="en-US" sz="3200" i="1" dirty="0" err="1">
                <a:solidFill>
                  <a:srgbClr val="FF0000"/>
                </a:solidFill>
                <a:latin typeface="Times New Roman" pitchFamily="18" charset="0"/>
                <a:cs typeface="Times New Roman" pitchFamily="18" charset="0"/>
              </a:rPr>
              <a:t>là</a:t>
            </a:r>
            <a:r>
              <a:rPr lang="en-US" sz="3200" i="1" dirty="0">
                <a:solidFill>
                  <a:srgbClr val="FF0000"/>
                </a:solidFill>
                <a:latin typeface="Times New Roman" pitchFamily="18" charset="0"/>
                <a:cs typeface="Times New Roman" pitchFamily="18" charset="0"/>
              </a:rPr>
              <a:t> a </a:t>
            </a:r>
            <a:r>
              <a:rPr lang="en-US" sz="3200" i="1" dirty="0" smtClean="0">
                <a:solidFill>
                  <a:srgbClr val="FF0000"/>
                </a:solidFill>
                <a:latin typeface="Times New Roman" pitchFamily="18" charset="0"/>
                <a:cs typeface="Times New Roman" pitchFamily="18" charset="0"/>
              </a:rPr>
              <a:t>cm</a:t>
            </a:r>
          </a:p>
          <a:p>
            <a:pPr lvl="0"/>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 </a:t>
            </a:r>
          </a:p>
          <a:p>
            <a:r>
              <a:rPr lang="en-US" sz="3200" b="1" dirty="0" err="1">
                <a:latin typeface="Times New Roman" pitchFamily="18" charset="0"/>
                <a:cs typeface="Times New Roman" pitchFamily="18" charset="0"/>
              </a:rPr>
              <a:t>Lặp</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đếm</a:t>
            </a: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4</a:t>
            </a:r>
          </a:p>
          <a:p>
            <a:r>
              <a:rPr lang="en-US" sz="3200" dirty="0" err="1">
                <a:latin typeface="Times New Roman" pitchFamily="18" charset="0"/>
                <a:cs typeface="Times New Roman" pitchFamily="18" charset="0"/>
              </a:rPr>
              <a:t>Hạ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(a)</a:t>
            </a:r>
          </a:p>
          <a:p>
            <a:r>
              <a:rPr lang="en-US" sz="3200" dirty="0" err="1">
                <a:latin typeface="Times New Roman" pitchFamily="18" charset="0"/>
                <a:cs typeface="Times New Roman" pitchFamily="18" charset="0"/>
              </a:rPr>
              <a:t>Nhấc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bút</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Quay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(90)</a:t>
            </a:r>
          </a:p>
          <a:p>
            <a:r>
              <a:rPr lang="en-US" sz="3200" b="1" dirty="0" err="1">
                <a:latin typeface="Times New Roman" pitchFamily="18" charset="0"/>
                <a:cs typeface="Times New Roman" pitchFamily="18" charset="0"/>
              </a:rPr>
              <a:t>Hết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lặp</a:t>
            </a:r>
            <a:endParaRPr lang="en-US" sz="3200" i="1" dirty="0">
              <a:solidFill>
                <a:srgbClr val="FF0000"/>
              </a:solidFill>
              <a:latin typeface="Times New Roman" pitchFamily="18" charset="0"/>
              <a:cs typeface="Times New Roman" pitchFamily="18" charset="0"/>
            </a:endParaRPr>
          </a:p>
        </p:txBody>
      </p:sp>
      <p:sp>
        <p:nvSpPr>
          <p:cNvPr id="6" name="Rounded Rectangle 5"/>
          <p:cNvSpPr/>
          <p:nvPr/>
        </p:nvSpPr>
        <p:spPr>
          <a:xfrm>
            <a:off x="0" y="0"/>
            <a:ext cx="12192000" cy="6960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Times New Roman" pitchFamily="18" charset="0"/>
                <a:cs typeface="Times New Roman" pitchFamily="18" charset="0"/>
              </a:rPr>
              <a:t>HOẠT ĐỘNG NHÓM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308382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barn(inVertical)">
                                      <p:cBhvr>
                                        <p:cTn id="28" dur="500"/>
                                        <p:tgtEl>
                                          <p:spTgt spid="5">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barn(inVertical)">
                                      <p:cBhvr>
                                        <p:cTn id="31" dur="500"/>
                                        <p:tgtEl>
                                          <p:spTgt spid="5">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arn(inVertical)">
                                      <p:cBhvr>
                                        <p:cTn id="37" dur="500"/>
                                        <p:tgtEl>
                                          <p:spTgt spid="5">
                                            <p:txEl>
                                              <p:pRg st="5" end="5"/>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arn(inVertical)">
                                      <p:cBhvr>
                                        <p:cTn id="40" dur="500"/>
                                        <p:tgtEl>
                                          <p:spTgt spid="5">
                                            <p:txEl>
                                              <p:pRg st="6" end="6"/>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barn(inVertical)">
                                      <p:cBhvr>
                                        <p:cTn id="43"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2" y="129599"/>
            <a:ext cx="11166762" cy="1034183"/>
          </a:xfrm>
        </p:spPr>
        <p:txBody>
          <a:bodyPr numCol="1"/>
          <a:lstStyle/>
          <a:p>
            <a:pPr algn="ctr"/>
            <a:r>
              <a:rPr lang="en-US" sz="6000" smtClean="0">
                <a:solidFill>
                  <a:srgbClr val="FF0000"/>
                </a:solidFill>
                <a:latin typeface="Times New Roman" panose="02020603050405020304" pitchFamily="18" charset="0"/>
                <a:cs typeface="Times New Roman" panose="02020603050405020304" pitchFamily="18" charset="0"/>
              </a:rPr>
              <a:t>Hướng </a:t>
            </a:r>
            <a:r>
              <a:rPr lang="en-US" sz="6000" dirty="0" err="1" smtClean="0">
                <a:solidFill>
                  <a:srgbClr val="FF0000"/>
                </a:solidFill>
                <a:latin typeface="Times New Roman" panose="02020603050405020304" pitchFamily="18" charset="0"/>
                <a:cs typeface="Times New Roman" panose="02020603050405020304" pitchFamily="18" charset="0"/>
              </a:rPr>
              <a:t>dẫn</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về</a:t>
            </a:r>
            <a:r>
              <a:rPr lang="en-US" sz="6000" dirty="0" smtClean="0">
                <a:solidFill>
                  <a:srgbClr val="FF0000"/>
                </a:solidFill>
                <a:latin typeface="Times New Roman" panose="02020603050405020304" pitchFamily="18" charset="0"/>
                <a:cs typeface="Times New Roman" panose="02020603050405020304" pitchFamily="18" charset="0"/>
              </a:rPr>
              <a:t> </a:t>
            </a:r>
            <a:r>
              <a:rPr lang="en-US" sz="6000" dirty="0" err="1" smtClean="0">
                <a:solidFill>
                  <a:srgbClr val="FF0000"/>
                </a:solidFill>
                <a:latin typeface="Times New Roman" panose="02020603050405020304" pitchFamily="18" charset="0"/>
                <a:cs typeface="Times New Roman" panose="02020603050405020304" pitchFamily="18" charset="0"/>
              </a:rPr>
              <a:t>nhà</a:t>
            </a: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r>
              <a:rPr lang="en-US" sz="6000" dirty="0" smtClean="0">
                <a:solidFill>
                  <a:srgbClr val="FF0000"/>
                </a:solidFill>
                <a:latin typeface="Times New Roman" panose="02020603050405020304" pitchFamily="18" charset="0"/>
                <a:cs typeface="Times New Roman" panose="02020603050405020304" pitchFamily="18" charset="0"/>
              </a:rPr>
              <a:t/>
            </a:r>
            <a:br>
              <a:rPr lang="en-US" sz="6000" dirty="0" smtClean="0">
                <a:solidFill>
                  <a:srgbClr val="FF0000"/>
                </a:solidFill>
                <a:latin typeface="Times New Roman" panose="02020603050405020304" pitchFamily="18" charset="0"/>
                <a:cs typeface="Times New Roman" panose="02020603050405020304" pitchFamily="18" charset="0"/>
              </a:rPr>
            </a:br>
            <a:endParaRPr lang="en-US" sz="60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568036" y="1163782"/>
            <a:ext cx="10875818" cy="4278094"/>
          </a:xfrm>
          <a:prstGeom prst="rect">
            <a:avLst/>
          </a:prstGeom>
          <a:ln>
            <a:solidFill>
              <a:srgbClr val="FF0000"/>
            </a:solidFill>
          </a:ln>
        </p:spPr>
        <p:txBody>
          <a:bodyPr wrap="square">
            <a:spAutoFit/>
          </a:bodyPr>
          <a:lstStyle/>
          <a:p>
            <a:pPr>
              <a:lnSpc>
                <a:spcPct val="150000"/>
              </a:lnSpc>
            </a:pPr>
            <a:r>
              <a:rPr lang="vi-VN" sz="3200" dirty="0">
                <a:solidFill>
                  <a:srgbClr val="0000FF"/>
                </a:solidFill>
                <a:latin typeface="+mj-lt"/>
              </a:rPr>
              <a:t>- Đọc lại toàn bộ nội dung bài đã học.</a:t>
            </a:r>
          </a:p>
          <a:p>
            <a:pPr>
              <a:lnSpc>
                <a:spcPct val="150000"/>
              </a:lnSpc>
            </a:pPr>
            <a:r>
              <a:rPr lang="vi-VN" sz="3200" dirty="0">
                <a:solidFill>
                  <a:srgbClr val="0000FF"/>
                </a:solidFill>
                <a:latin typeface="+mj-lt"/>
              </a:rPr>
              <a:t>- Học thuộc</a:t>
            </a:r>
            <a:r>
              <a:rPr lang="vi-VN" sz="3200" b="1" dirty="0">
                <a:solidFill>
                  <a:srgbClr val="0000FF"/>
                </a:solidFill>
                <a:latin typeface="+mj-lt"/>
              </a:rPr>
              <a:t>: </a:t>
            </a:r>
            <a:r>
              <a:rPr lang="en-US" sz="3200" dirty="0" err="1">
                <a:solidFill>
                  <a:srgbClr val="0000FF"/>
                </a:solidFill>
                <a:latin typeface="Times New Roman" pitchFamily="18" charset="0"/>
                <a:cs typeface="Times New Roman" pitchFamily="18" charset="0"/>
              </a:rPr>
              <a:t>C</a:t>
            </a:r>
            <a:r>
              <a:rPr lang="en-US" sz="3200" dirty="0" err="1" smtClean="0">
                <a:solidFill>
                  <a:srgbClr val="0000FF"/>
                </a:solidFill>
                <a:latin typeface="Times New Roman" pitchFamily="18" charset="0"/>
                <a:cs typeface="Times New Roman" pitchFamily="18" charset="0"/>
              </a:rPr>
              <a:t>ú</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pháp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cấu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trúc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lặp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biết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trước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số</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lần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lặp</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cú</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pháp</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cấu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trúc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lặp</a:t>
            </a:r>
            <a:r>
              <a:rPr lang="en-US" sz="3200" dirty="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không</a:t>
            </a:r>
            <a:r>
              <a:rPr lang="en-US" sz="3200" dirty="0" smtClean="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biết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trước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lặp</a:t>
            </a:r>
            <a:r>
              <a:rPr lang="en-US" sz="3200" dirty="0" smtClean="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a:p>
            <a:pPr marL="457200" indent="-457200">
              <a:lnSpc>
                <a:spcPct val="150000"/>
              </a:lnSpc>
              <a:buFontTx/>
              <a:buChar char="-"/>
            </a:pPr>
            <a:r>
              <a:rPr lang="vi-VN" sz="3200" dirty="0" smtClean="0">
                <a:solidFill>
                  <a:srgbClr val="0000FF"/>
                </a:solidFill>
                <a:latin typeface="+mj-lt"/>
              </a:rPr>
              <a:t>Làm </a:t>
            </a:r>
            <a:r>
              <a:rPr lang="vi-VN" sz="3200" dirty="0">
                <a:solidFill>
                  <a:srgbClr val="0000FF"/>
                </a:solidFill>
                <a:latin typeface="+mj-lt"/>
              </a:rPr>
              <a:t>bài tập </a:t>
            </a:r>
            <a:r>
              <a:rPr lang="en-US" sz="3200" dirty="0" err="1" smtClean="0">
                <a:solidFill>
                  <a:srgbClr val="0000FF"/>
                </a:solidFill>
                <a:latin typeface="Times New Roman" pitchFamily="18" charset="0"/>
                <a:cs typeface="Times New Roman" pitchFamily="18" charset="0"/>
              </a:rPr>
              <a:t>trong</a:t>
            </a:r>
            <a:r>
              <a:rPr lang="en-US" sz="3200" dirty="0" smtClean="0">
                <a:solidFill>
                  <a:srgbClr val="0000FF"/>
                </a:solidFill>
                <a:latin typeface="Times New Roman" pitchFamily="18" charset="0"/>
                <a:cs typeface="Times New Roman" pitchFamily="18" charset="0"/>
              </a:rPr>
              <a:t> GK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sách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tập</a:t>
            </a:r>
            <a:r>
              <a:rPr lang="vi-VN" sz="3200" dirty="0" smtClean="0">
                <a:solidFill>
                  <a:srgbClr val="0000FF"/>
                </a:solidFill>
                <a:latin typeface="Times New Roman" pitchFamily="18" charset="0"/>
                <a:cs typeface="Times New Roman" pitchFamily="18" charset="0"/>
              </a:rPr>
              <a:t>.</a:t>
            </a:r>
            <a:endParaRPr lang="en-US" sz="3200" dirty="0" smtClean="0">
              <a:solidFill>
                <a:srgbClr val="0000FF"/>
              </a:solidFill>
              <a:latin typeface="Times New Roman" pitchFamily="18" charset="0"/>
              <a:cs typeface="Times New Roman" pitchFamily="18" charset="0"/>
            </a:endParaRPr>
          </a:p>
          <a:p>
            <a:pPr>
              <a:lnSpc>
                <a:spcPct val="150000"/>
              </a:lnSpc>
            </a:pP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Chuẩn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bị</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cho</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bài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thực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hành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về</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mô</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tả</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thuật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toán</a:t>
            </a:r>
            <a:r>
              <a:rPr lang="en-US" sz="3200" dirty="0" smtClean="0">
                <a:solidFill>
                  <a:srgbClr val="0000FF"/>
                </a:solidFill>
                <a:latin typeface="Times New Roman" pitchFamily="18" charset="0"/>
                <a:cs typeface="Times New Roman" pitchFamily="18" charset="0"/>
              </a:rPr>
              <a:t>.</a:t>
            </a:r>
          </a:p>
          <a:p>
            <a:pPr marL="457200" indent="-457200">
              <a:buFontTx/>
              <a:buChar char="-"/>
            </a:pP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15648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5" descr="1133426gsfxbpjp44">
            <a:extLst>
              <a:ext uri="{FF2B5EF4-FFF2-40B4-BE49-F238E27FC236}">
                <a16:creationId xmlns="" xmlns:a16="http://schemas.microsoft.com/office/drawing/2014/main" id="{610E6CF2-ACAB-4585-B1E5-047EE679B6B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79522" y="2924944"/>
            <a:ext cx="565150"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1133426gsfxbpjp44">
            <a:extLst>
              <a:ext uri="{FF2B5EF4-FFF2-40B4-BE49-F238E27FC236}">
                <a16:creationId xmlns="" xmlns:a16="http://schemas.microsoft.com/office/drawing/2014/main" id="{9EFF5396-AA59-418E-B34F-30CDCA7290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328" y="230189"/>
            <a:ext cx="566738"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2" descr="1707962tj3hg7yh59">
            <a:extLst>
              <a:ext uri="{FF2B5EF4-FFF2-40B4-BE49-F238E27FC236}">
                <a16:creationId xmlns="" xmlns:a16="http://schemas.microsoft.com/office/drawing/2014/main" id="{AE9A3396-C74C-4B98-9A5E-4DB224C3707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116758" y="1279451"/>
            <a:ext cx="171450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8" descr="1181071cimzwdep76">
            <a:extLst>
              <a:ext uri="{FF2B5EF4-FFF2-40B4-BE49-F238E27FC236}">
                <a16:creationId xmlns="" xmlns:a16="http://schemas.microsoft.com/office/drawing/2014/main" id="{4219D9DF-CA71-4C88-8AA1-8EDC8801FBF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34750" y="36512"/>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8" descr="1181071cimzwdep76">
            <a:extLst>
              <a:ext uri="{FF2B5EF4-FFF2-40B4-BE49-F238E27FC236}">
                <a16:creationId xmlns="" xmlns:a16="http://schemas.microsoft.com/office/drawing/2014/main" id="{66A86C2A-936D-4F20-A2BA-080902E3C14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22569" y="2924944"/>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descr="1228827kvwbhhiily">
            <a:extLst>
              <a:ext uri="{FF2B5EF4-FFF2-40B4-BE49-F238E27FC236}">
                <a16:creationId xmlns="" xmlns:a16="http://schemas.microsoft.com/office/drawing/2014/main" id="{84AF4A43-59E6-42EC-B471-82BF8C59239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234363" y="-777875"/>
            <a:ext cx="762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 xmlns:a16="http://schemas.microsoft.com/office/drawing/2014/main" id="{3C8756FD-2D2A-423D-AD8F-39CE3C5C674F}"/>
              </a:ext>
            </a:extLst>
          </p:cNvPr>
          <p:cNvSpPr/>
          <p:nvPr/>
        </p:nvSpPr>
        <p:spPr>
          <a:xfrm>
            <a:off x="2447029" y="1916832"/>
            <a:ext cx="8501122" cy="2431435"/>
          </a:xfrm>
          <a:prstGeom prst="rect">
            <a:avLst/>
          </a:prstGeom>
        </p:spPr>
        <p:txBody>
          <a:bodyPr>
            <a:spAutoFit/>
            <a:scene3d>
              <a:camera prst="orthographicFront"/>
              <a:lightRig rig="threePt" dir="t"/>
            </a:scene3d>
            <a:sp3d extrusionH="57150">
              <a:bevelT w="38100" h="38100" prst="angle"/>
            </a:sp3d>
          </a:bodyPr>
          <a:lstStyle/>
          <a:p>
            <a:pPr algn="ctr">
              <a:defRPr/>
            </a:pP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Giờ</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học</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kết</a:t>
            </a: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rPr>
              <a:t> </a:t>
            </a:r>
            <a:r>
              <a:rPr lang="en-US" altLang="vi-VN" sz="3200" b="1" dirty="0" err="1" smtClean="0">
                <a:ln w="12700">
                  <a:solidFill>
                    <a:srgbClr val="C0504D">
                      <a:lumMod val="75000"/>
                    </a:srgbClr>
                  </a:solidFill>
                  <a:prstDash val="solid"/>
                </a:ln>
                <a:solidFill>
                  <a:srgbClr val="0000EE"/>
                </a:solidFill>
                <a:latin typeface="Times New Roman" panose="02020603050405020304" pitchFamily="18" charset="0"/>
              </a:rPr>
              <a:t>thúc</a:t>
            </a:r>
            <a:endParaRPr lang="en-US" altLang="vi-VN" sz="3200" b="1" dirty="0" smtClean="0">
              <a:ln w="12700">
                <a:solidFill>
                  <a:srgbClr val="C0504D">
                    <a:lumMod val="75000"/>
                  </a:srgbClr>
                </a:solidFill>
                <a:prstDash val="solid"/>
              </a:ln>
              <a:solidFill>
                <a:srgbClr val="0000EE"/>
              </a:solidFill>
              <a:latin typeface="Times New Roman" panose="02020603050405020304" pitchFamily="18" charset="0"/>
            </a:endParaRP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THẦY CÔ SỨC KHỎE</a:t>
            </a:r>
          </a:p>
          <a:p>
            <a:pPr algn="ctr">
              <a:defRPr/>
            </a:pPr>
            <a:r>
              <a:rPr lang="en-US" altLang="vi-VN" sz="3200" b="1" dirty="0" smtClean="0">
                <a:ln w="12700">
                  <a:solidFill>
                    <a:srgbClr val="C0504D">
                      <a:lumMod val="75000"/>
                    </a:srgbClr>
                  </a:solidFill>
                  <a:prstDash val="solid"/>
                </a:ln>
                <a:solidFill>
                  <a:srgbClr val="0000EE"/>
                </a:solidFill>
                <a:latin typeface="Times New Roman" panose="02020603050405020304" pitchFamily="18" charset="0"/>
                <a:cs typeface="Times New Roman" pitchFamily="18" charset="0"/>
              </a:rPr>
              <a:t>CHÚC CÁC EM HỌC TÔT.</a:t>
            </a:r>
            <a:endParaRPr lang="en-US" altLang="vi-VN" sz="2800" b="1" dirty="0" smtClean="0">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3300"/>
              </a:solidFill>
              <a:latin typeface="Times New Roman" pitchFamily="18" charset="0"/>
              <a:cs typeface="Times New Roman" pitchFamily="18" charset="0"/>
            </a:endParaRPr>
          </a:p>
          <a:p>
            <a:pPr algn="ctr">
              <a:defRPr/>
            </a:pPr>
            <a:endParaRPr lang="en-US" sz="2800" b="1" dirty="0">
              <a:ln w="12700">
                <a:solidFill>
                  <a:srgbClr val="C0504D">
                    <a:lumMod val="75000"/>
                  </a:srgbClr>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9" name="Oval 6">
            <a:extLst>
              <a:ext uri="{FF2B5EF4-FFF2-40B4-BE49-F238E27FC236}">
                <a16:creationId xmlns="" xmlns:a16="http://schemas.microsoft.com/office/drawing/2014/main" id="{CCEC4684-5998-4D84-AC07-19A94A8E7655}"/>
              </a:ext>
            </a:extLst>
          </p:cNvPr>
          <p:cNvSpPr/>
          <p:nvPr/>
        </p:nvSpPr>
        <p:spPr>
          <a:xfrm>
            <a:off x="4630739" y="5313364"/>
            <a:ext cx="841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10" name="Picture 4">
            <a:extLst>
              <a:ext uri="{FF2B5EF4-FFF2-40B4-BE49-F238E27FC236}">
                <a16:creationId xmlns="" xmlns:a16="http://schemas.microsoft.com/office/drawing/2014/main" id="{A36A5CAA-2539-40D8-9293-FDC2749E6E6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67001" y="0"/>
            <a:ext cx="47402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38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98624" cy="2350779"/>
          </a:xfrm>
        </p:spPr>
        <p:txBody>
          <a:bodyPr/>
          <a:lstStyle/>
          <a:p>
            <a:pPr>
              <a:lnSpc>
                <a:spcPct val="150000"/>
              </a:lnSpc>
            </a:pPr>
            <a:r>
              <a:rPr lang="en-US" sz="3600"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hoạt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thường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trước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838200" y="2688610"/>
            <a:ext cx="10515600" cy="3488352"/>
          </a:xfrm>
        </p:spPr>
        <p:txBody>
          <a:bodyPr/>
          <a:lstStyle/>
          <a:p>
            <a:pPr>
              <a:lnSpc>
                <a:spcPct val="150000"/>
              </a:lnSpc>
            </a:pPr>
            <a:r>
              <a:rPr lang="en-US" sz="3200" b="1" i="1" dirty="0" err="1">
                <a:solidFill>
                  <a:srgbClr val="0000FF"/>
                </a:solidFill>
                <a:latin typeface="Times New Roman" pitchFamily="18" charset="0"/>
                <a:cs typeface="Times New Roman" pitchFamily="18" charset="0"/>
              </a:rPr>
              <a:t>Đánh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răng</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ngày</a:t>
            </a:r>
            <a:r>
              <a:rPr lang="en-US" sz="3200" b="1" i="1" dirty="0">
                <a:solidFill>
                  <a:srgbClr val="0000FF"/>
                </a:solidFill>
                <a:latin typeface="Times New Roman" pitchFamily="18" charset="0"/>
                <a:cs typeface="Times New Roman" pitchFamily="18" charset="0"/>
              </a:rPr>
              <a:t> 2 </a:t>
            </a:r>
            <a:r>
              <a:rPr lang="en-US" sz="3200" b="1" i="1" dirty="0" err="1">
                <a:solidFill>
                  <a:srgbClr val="0000FF"/>
                </a:solidFill>
                <a:latin typeface="Times New Roman" pitchFamily="18" charset="0"/>
                <a:cs typeface="Times New Roman" pitchFamily="18" charset="0"/>
              </a:rPr>
              <a:t>lần</a:t>
            </a:r>
            <a:endParaRPr lang="en-US" sz="3200" b="1" i="1" dirty="0">
              <a:solidFill>
                <a:srgbClr val="0000FF"/>
              </a:solidFill>
              <a:latin typeface="Times New Roman" pitchFamily="18" charset="0"/>
              <a:cs typeface="Times New Roman" pitchFamily="18" charset="0"/>
            </a:endParaRPr>
          </a:p>
          <a:p>
            <a:pPr>
              <a:lnSpc>
                <a:spcPct val="150000"/>
              </a:lnSpc>
            </a:pPr>
            <a:r>
              <a:rPr lang="en-US" sz="3200" b="1" i="1" dirty="0" err="1">
                <a:solidFill>
                  <a:srgbClr val="0000FF"/>
                </a:solidFill>
                <a:latin typeface="Times New Roman" pitchFamily="18" charset="0"/>
                <a:cs typeface="Times New Roman" pitchFamily="18" charset="0"/>
              </a:rPr>
              <a:t>Ăn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ngày</a:t>
            </a:r>
            <a:r>
              <a:rPr lang="en-US" sz="3200" b="1" i="1" dirty="0">
                <a:solidFill>
                  <a:srgbClr val="0000FF"/>
                </a:solidFill>
                <a:latin typeface="Times New Roman" pitchFamily="18" charset="0"/>
                <a:cs typeface="Times New Roman" pitchFamily="18" charset="0"/>
              </a:rPr>
              <a:t> 3 </a:t>
            </a:r>
            <a:r>
              <a:rPr lang="en-US" sz="3200" b="1" i="1" dirty="0" err="1">
                <a:solidFill>
                  <a:srgbClr val="0000FF"/>
                </a:solidFill>
                <a:latin typeface="Times New Roman" pitchFamily="18" charset="0"/>
                <a:cs typeface="Times New Roman" pitchFamily="18" charset="0"/>
              </a:rPr>
              <a:t>bữa</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chính</a:t>
            </a:r>
            <a:endParaRPr lang="en-US" sz="3200" b="1" i="1" dirty="0">
              <a:solidFill>
                <a:srgbClr val="0000FF"/>
              </a:solidFill>
              <a:latin typeface="Times New Roman" pitchFamily="18" charset="0"/>
              <a:cs typeface="Times New Roman" pitchFamily="18" charset="0"/>
            </a:endParaRPr>
          </a:p>
          <a:p>
            <a:pPr>
              <a:lnSpc>
                <a:spcPct val="150000"/>
              </a:lnSpc>
            </a:pPr>
            <a:r>
              <a:rPr lang="en-US" sz="3200" b="1" i="1" dirty="0" err="1">
                <a:solidFill>
                  <a:srgbClr val="0000FF"/>
                </a:solidFill>
                <a:latin typeface="Times New Roman" pitchFamily="18" charset="0"/>
                <a:cs typeface="Times New Roman" pitchFamily="18" charset="0"/>
              </a:rPr>
              <a:t>Đi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ngày</a:t>
            </a:r>
            <a:r>
              <a:rPr lang="en-US" sz="3200" b="1" i="1" dirty="0">
                <a:solidFill>
                  <a:srgbClr val="0000FF"/>
                </a:solidFill>
                <a:latin typeface="Times New Roman" pitchFamily="18" charset="0"/>
                <a:cs typeface="Times New Roman" pitchFamily="18" charset="0"/>
              </a:rPr>
              <a:t> 1 </a:t>
            </a:r>
            <a:r>
              <a:rPr lang="en-US" sz="3200" b="1" i="1" dirty="0" err="1">
                <a:solidFill>
                  <a:srgbClr val="0000FF"/>
                </a:solidFill>
                <a:latin typeface="Times New Roman" pitchFamily="18" charset="0"/>
                <a:cs typeface="Times New Roman" pitchFamily="18" charset="0"/>
              </a:rPr>
              <a:t>buổi</a:t>
            </a:r>
            <a:endParaRPr lang="en-US" sz="3200" b="1" i="1" dirty="0">
              <a:solidFill>
                <a:srgbClr val="0000FF"/>
              </a:solidFill>
              <a:latin typeface="Times New Roman" pitchFamily="18" charset="0"/>
              <a:cs typeface="Times New Roman" pitchFamily="18" charset="0"/>
            </a:endParaRPr>
          </a:p>
          <a:p>
            <a:pPr>
              <a:lnSpc>
                <a:spcPct val="150000"/>
              </a:lnSpc>
            </a:pPr>
            <a:r>
              <a:rPr lang="en-US" sz="3200" b="1" i="1" dirty="0" smtClean="0">
                <a:solidFill>
                  <a:srgbClr val="0000FF"/>
                </a:solidFill>
                <a:latin typeface="Times New Roman" pitchFamily="18" charset="0"/>
                <a:cs typeface="Times New Roman" pitchFamily="18" charset="0"/>
              </a:rPr>
              <a:t>……..</a:t>
            </a:r>
            <a:endParaRPr lang="en-US" sz="32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7384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300251" y="228600"/>
            <a:ext cx="11282149" cy="1040642"/>
          </a:xfrm>
          <a:prstGeom prst="rect">
            <a:avLst/>
          </a:prstGeom>
        </p:spPr>
        <p:txBody>
          <a:bodyPr/>
          <a:lstStyle/>
          <a:p>
            <a:r>
              <a:rPr lang="en-US" sz="24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Ngược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nhiều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hoạt</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lặp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với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số</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chưa</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như</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2" name="TextBox 1"/>
          <p:cNvSpPr txBox="1"/>
          <p:nvPr/>
        </p:nvSpPr>
        <p:spPr>
          <a:xfrm>
            <a:off x="508000" y="1600200"/>
            <a:ext cx="7448645" cy="584775"/>
          </a:xfrm>
          <a:prstGeom prst="rect">
            <a:avLst/>
          </a:prstGeom>
          <a:noFill/>
        </p:spPr>
        <p:txBody>
          <a:bodyPr wrap="square">
            <a:spAutoFit/>
          </a:bodyPr>
          <a:lstStyle/>
          <a:p>
            <a:pPr marL="457200" indent="-457200">
              <a:buFontTx/>
              <a:buChar char="-"/>
              <a:defRPr/>
            </a:pPr>
            <a:r>
              <a:rPr lang="en-US" sz="3200" b="1" i="1" dirty="0" err="1">
                <a:solidFill>
                  <a:srgbClr val="0000FF"/>
                </a:solidFill>
                <a:latin typeface="Times New Roman" pitchFamily="18" charset="0"/>
                <a:cs typeface="Times New Roman" pitchFamily="18" charset="0"/>
              </a:rPr>
              <a:t>Các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bạn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học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sinh</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nhặt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rác</a:t>
            </a:r>
            <a:r>
              <a:rPr lang="en-US" sz="3200" b="1" i="1" dirty="0">
                <a:solidFill>
                  <a:srgbClr val="0000FF"/>
                </a:solidFill>
                <a:latin typeface="Times New Roman" pitchFamily="18" charset="0"/>
                <a:cs typeface="Times New Roman" pitchFamily="18" charset="0"/>
              </a:rPr>
              <a:t> ở </a:t>
            </a:r>
            <a:r>
              <a:rPr lang="en-US" sz="3200" b="1" i="1" dirty="0" err="1" smtClean="0">
                <a:solidFill>
                  <a:srgbClr val="0000FF"/>
                </a:solidFill>
                <a:latin typeface="Times New Roman" pitchFamily="18" charset="0"/>
                <a:cs typeface="Times New Roman" pitchFamily="18" charset="0"/>
              </a:rPr>
              <a:t>công</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viên</a:t>
            </a:r>
            <a:r>
              <a:rPr lang="en-US" sz="3200" b="1" i="1" dirty="0">
                <a:solidFill>
                  <a:srgbClr val="0000FF"/>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2800" y="1066800"/>
            <a:ext cx="3048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09601" y="3048000"/>
            <a:ext cx="5602816" cy="742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nSpc>
                <a:spcPct val="150000"/>
              </a:lnSpc>
            </a:pPr>
            <a:r>
              <a:rPr lang="en-US" sz="28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Học</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bài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cho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đến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thuộc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bài</a:t>
            </a:r>
            <a:r>
              <a:rPr lang="en-US" sz="3200" b="1" i="1" dirty="0" smtClean="0">
                <a:solidFill>
                  <a:srgbClr val="0000FF"/>
                </a:solidFill>
                <a:latin typeface="Times New Roman" pitchFamily="18" charset="0"/>
                <a:cs typeface="Times New Roman" pitchFamily="18" charset="0"/>
              </a:rPr>
              <a:t>.</a:t>
            </a:r>
            <a:endParaRPr lang="en-US" sz="3200" b="1" i="1" dirty="0">
              <a:solidFill>
                <a:srgbClr val="00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1" y="2895601"/>
            <a:ext cx="1739900"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82200" y="4804012"/>
            <a:ext cx="1524000" cy="98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08000" y="4648200"/>
            <a:ext cx="8940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i="1" dirty="0" smtClean="0">
                <a:solidFill>
                  <a:srgbClr val="0000FF"/>
                </a:solidFill>
                <a:latin typeface="Times New Roman" pitchFamily="18" charset="0"/>
                <a:cs typeface="Times New Roman" pitchFamily="18" charset="0"/>
              </a:rPr>
              <a:t>- </a:t>
            </a:r>
            <a:r>
              <a:rPr lang="en-US" sz="3200" b="1" i="1" dirty="0">
                <a:solidFill>
                  <a:srgbClr val="0000FF"/>
                </a:solidFill>
                <a:latin typeface="Times New Roman" pitchFamily="18" charset="0"/>
                <a:cs typeface="Times New Roman" pitchFamily="18" charset="0"/>
              </a:rPr>
              <a:t>Con </a:t>
            </a:r>
            <a:r>
              <a:rPr lang="en-US" sz="3200" b="1" i="1" dirty="0" err="1">
                <a:solidFill>
                  <a:srgbClr val="0000FF"/>
                </a:solidFill>
                <a:latin typeface="Times New Roman" pitchFamily="18" charset="0"/>
                <a:cs typeface="Times New Roman" pitchFamily="18" charset="0"/>
              </a:rPr>
              <a:t>quạ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nhặt</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đá</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bỏ</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vào</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bình</a:t>
            </a:r>
            <a:r>
              <a:rPr lang="en-US" sz="3200" b="1" i="1" dirty="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cho</a:t>
            </a:r>
            <a:r>
              <a:rPr lang="en-US" sz="3200" b="1" i="1" dirty="0" smtClean="0">
                <a:solidFill>
                  <a:srgbClr val="0000FF"/>
                </a:solidFill>
                <a:latin typeface="Times New Roman" pitchFamily="18" charset="0"/>
                <a:cs typeface="Times New Roman" pitchFamily="18" charset="0"/>
              </a:rPr>
              <a:t> </a:t>
            </a:r>
            <a:r>
              <a:rPr lang="en-US" sz="3200" b="1" i="1" dirty="0" err="1" smtClean="0">
                <a:solidFill>
                  <a:srgbClr val="0000FF"/>
                </a:solidFill>
                <a:latin typeface="Times New Roman" pitchFamily="18" charset="0"/>
                <a:cs typeface="Times New Roman" pitchFamily="18" charset="0"/>
              </a:rPr>
              <a:t>đến</a:t>
            </a:r>
            <a:r>
              <a:rPr lang="en-US" sz="3200" b="1" i="1" dirty="0" smtClean="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khi</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nước</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tràn</a:t>
            </a:r>
            <a:r>
              <a:rPr lang="en-US" sz="3200" b="1" i="1" dirty="0">
                <a:solidFill>
                  <a:srgbClr val="0000FF"/>
                </a:solidFill>
                <a:latin typeface="Times New Roman" pitchFamily="18" charset="0"/>
                <a:cs typeface="Times New Roman" pitchFamily="18" charset="0"/>
              </a:rPr>
              <a:t> </a:t>
            </a:r>
            <a:r>
              <a:rPr lang="en-US" sz="3200" b="1" i="1" dirty="0" err="1">
                <a:solidFill>
                  <a:srgbClr val="0000FF"/>
                </a:solidFill>
                <a:latin typeface="Times New Roman" pitchFamily="18" charset="0"/>
                <a:cs typeface="Times New Roman" pitchFamily="18" charset="0"/>
              </a:rPr>
              <a:t>ra.</a:t>
            </a:r>
            <a:endParaRPr lang="en-US" sz="3200" b="1"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20284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0-#ppt_w/2"/>
                                          </p:val>
                                        </p:tav>
                                        <p:tav tm="100000">
                                          <p:val>
                                            <p:strVal val="#ppt_x"/>
                                          </p:val>
                                        </p:tav>
                                      </p:tavLst>
                                    </p:anim>
                                    <p:anim calcmode="lin" valueType="num">
                                      <p:cBhvr additive="base">
                                        <p:cTn id="1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
          <p:cNvSpPr>
            <a:spLocks noChangeArrowheads="1"/>
          </p:cNvSpPr>
          <p:nvPr/>
        </p:nvSpPr>
        <p:spPr bwMode="auto">
          <a:xfrm>
            <a:off x="6714700" y="1678675"/>
            <a:ext cx="4885898" cy="4698702"/>
          </a:xfrm>
          <a:prstGeom prst="cloudCallout">
            <a:avLst>
              <a:gd name="adj1" fmla="val 54486"/>
              <a:gd name="adj2" fmla="val -80699"/>
            </a:avLst>
          </a:prstGeom>
          <a:solidFill>
            <a:schemeClr val="bg1"/>
          </a:solidFill>
          <a:ln w="9525">
            <a:solidFill>
              <a:schemeClr val="tx1"/>
            </a:solidFill>
            <a:round/>
            <a:headEnd/>
            <a:tailEnd/>
          </a:ln>
        </p:spPr>
        <p:txBody>
          <a:bodyPr/>
          <a:lstStyle/>
          <a:p>
            <a:pPr algn="ctr"/>
            <a:r>
              <a:rPr lang="nl-NL" sz="4000" b="1" i="1" dirty="0" smtClean="0">
                <a:latin typeface="Times New Roman" pitchFamily="18" charset="0"/>
                <a:cs typeface="Times New Roman" pitchFamily="18" charset="0"/>
              </a:rPr>
              <a:t>Hãy nêu các ví dụ khác về hoạt động lặp trong cuộc sống hằng ngày?</a:t>
            </a:r>
            <a:endParaRPr lang="en-US" sz="4000" b="1" i="1" dirty="0">
              <a:latin typeface="Times New Roman" pitchFamily="18" charset="0"/>
              <a:cs typeface="Times New Roman" pitchFamily="18" charset="0"/>
            </a:endParaRPr>
          </a:p>
        </p:txBody>
      </p:sp>
      <p:sp>
        <p:nvSpPr>
          <p:cNvPr id="3" name="TextBox 2"/>
          <p:cNvSpPr txBox="1"/>
          <p:nvPr/>
        </p:nvSpPr>
        <p:spPr>
          <a:xfrm>
            <a:off x="1842448" y="191068"/>
            <a:ext cx="8011236" cy="830997"/>
          </a:xfrm>
          <a:prstGeom prst="rect">
            <a:avLst/>
          </a:prstGeom>
          <a:noFill/>
        </p:spPr>
        <p:txBody>
          <a:bodyPr wrap="square" rtlCol="0">
            <a:spAutoFit/>
          </a:bodyPr>
          <a:lstStyle/>
          <a:p>
            <a:pPr algn="ctr"/>
            <a:r>
              <a:rPr lang="en-US" sz="4800" dirty="0">
                <a:solidFill>
                  <a:srgbClr val="FF0000"/>
                </a:solidFill>
                <a:latin typeface="Times New Roman" pitchFamily="18" charset="0"/>
                <a:cs typeface="Times New Roman" pitchFamily="18" charset="0"/>
              </a:rPr>
              <a:t>TRÒ CHƠI AI NHANH HƠN</a:t>
            </a:r>
          </a:p>
        </p:txBody>
      </p:sp>
      <p:sp>
        <p:nvSpPr>
          <p:cNvPr id="4" name="TextBox 3"/>
          <p:cNvSpPr txBox="1"/>
          <p:nvPr/>
        </p:nvSpPr>
        <p:spPr>
          <a:xfrm>
            <a:off x="436728" y="1022065"/>
            <a:ext cx="6373505" cy="5355312"/>
          </a:xfrm>
          <a:prstGeom prst="rect">
            <a:avLst/>
          </a:prstGeom>
          <a:noFill/>
        </p:spPr>
        <p:txBody>
          <a:bodyPr wrap="square" rtlCol="0">
            <a:spAutoFit/>
          </a:bodyPr>
          <a:lstStyle/>
          <a:p>
            <a:r>
              <a:rPr lang="en-US" sz="3600" b="1" i="1" dirty="0" err="1" smtClean="0">
                <a:solidFill>
                  <a:srgbClr val="FF0000"/>
                </a:solidFill>
                <a:latin typeface="Times New Roman" pitchFamily="18" charset="0"/>
                <a:cs typeface="Times New Roman" pitchFamily="18" charset="0"/>
              </a:rPr>
              <a:t>Luật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chơi</a:t>
            </a:r>
            <a:r>
              <a:rPr lang="en-US" sz="3600" b="1" i="1" dirty="0" smtClean="0">
                <a:solidFill>
                  <a:srgbClr val="FF0000"/>
                </a:solidFill>
                <a:latin typeface="Times New Roman" pitchFamily="18" charset="0"/>
                <a:cs typeface="Times New Roman" pitchFamily="18" charset="0"/>
              </a:rPr>
              <a:t>:</a:t>
            </a:r>
          </a:p>
          <a:p>
            <a:pPr marL="285750" indent="-285750">
              <a:buFont typeface="Arial" pitchFamily="34" charset="0"/>
              <a:buChar char="•"/>
            </a:pPr>
            <a:r>
              <a:rPr lang="en-US" sz="3600" dirty="0" err="1" smtClean="0">
                <a:solidFill>
                  <a:srgbClr val="0000FF"/>
                </a:solidFill>
                <a:latin typeface="Times New Roman" pitchFamily="18" charset="0"/>
                <a:cs typeface="Times New Roman" pitchFamily="18" charset="0"/>
              </a:rPr>
              <a:t>Các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sẽ</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thời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gian</a:t>
            </a:r>
            <a:r>
              <a:rPr lang="en-US" sz="3600" dirty="0" smtClean="0">
                <a:solidFill>
                  <a:srgbClr val="0000FF"/>
                </a:solidFill>
                <a:latin typeface="Times New Roman" pitchFamily="18" charset="0"/>
                <a:cs typeface="Times New Roman" pitchFamily="18" charset="0"/>
              </a:rPr>
              <a:t> 3 </a:t>
            </a:r>
            <a:r>
              <a:rPr lang="en-US" sz="3600" dirty="0" err="1" smtClean="0">
                <a:solidFill>
                  <a:srgbClr val="0000FF"/>
                </a:solidFill>
                <a:latin typeface="Times New Roman" pitchFamily="18" charset="0"/>
                <a:cs typeface="Times New Roman" pitchFamily="18" charset="0"/>
              </a:rPr>
              <a:t>phút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để</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ghi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ra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các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đáp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của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mình</a:t>
            </a:r>
            <a:r>
              <a:rPr lang="en-US" sz="3600" dirty="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ra</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bảng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phụ</a:t>
            </a:r>
            <a:r>
              <a:rPr lang="en-US" sz="3600" dirty="0" smtClean="0">
                <a:solidFill>
                  <a:srgbClr val="0000FF"/>
                </a:solidFill>
                <a:latin typeface="Times New Roman" pitchFamily="18" charset="0"/>
                <a:cs typeface="Times New Roman" pitchFamily="18" charset="0"/>
              </a:rPr>
              <a:t>.</a:t>
            </a:r>
          </a:p>
          <a:p>
            <a:pPr marL="285750" indent="-285750">
              <a:buFont typeface="Arial" pitchFamily="34" charset="0"/>
              <a:buChar char="•"/>
            </a:pPr>
            <a:r>
              <a:rPr lang="en-US" sz="3600" dirty="0" err="1" smtClean="0">
                <a:solidFill>
                  <a:srgbClr val="0000FF"/>
                </a:solidFill>
                <a:latin typeface="Times New Roman" pitchFamily="18" charset="0"/>
                <a:cs typeface="Times New Roman" pitchFamily="18" charset="0"/>
              </a:rPr>
              <a:t>Đại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diện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đứng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lên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trình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bày</a:t>
            </a:r>
            <a:r>
              <a:rPr lang="en-US" sz="3600" dirty="0" smtClean="0">
                <a:solidFill>
                  <a:srgbClr val="0000FF"/>
                </a:solidFill>
                <a:latin typeface="Times New Roman" pitchFamily="18" charset="0"/>
                <a:cs typeface="Times New Roman" pitchFamily="18" charset="0"/>
              </a:rPr>
              <a:t>.</a:t>
            </a:r>
          </a:p>
          <a:p>
            <a:pPr marL="285750" indent="-285750">
              <a:buFont typeface="Arial" pitchFamily="34" charset="0"/>
              <a:buChar char="•"/>
            </a:pP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nào</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ghi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được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nhiều</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đáp</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án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đúng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nhóm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đó</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sẽ</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là</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người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chiến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thắng</a:t>
            </a:r>
            <a:r>
              <a:rPr lang="en-US" dirty="0" smtClean="0">
                <a:solidFill>
                  <a:srgbClr val="0000FF"/>
                </a:solidFill>
              </a:rPr>
              <a:t>.</a:t>
            </a:r>
          </a:p>
          <a:p>
            <a:pPr marL="285750" indent="-285750">
              <a:buFont typeface="Arial" pitchFamily="34" charset="0"/>
              <a:buChar char="•"/>
            </a:pPr>
            <a:endParaRPr lang="en-US" dirty="0"/>
          </a:p>
        </p:txBody>
      </p:sp>
    </p:spTree>
    <p:extLst>
      <p:ext uri="{BB962C8B-B14F-4D97-AF65-F5344CB8AC3E}">
        <p14:creationId xmlns:p14="http://schemas.microsoft.com/office/powerpoint/2010/main" val="246626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Line 2">
            <a:extLst>
              <a:ext uri="{FF2B5EF4-FFF2-40B4-BE49-F238E27FC236}">
                <a16:creationId xmlns="" xmlns:a16="http://schemas.microsoft.com/office/drawing/2014/main" id="{B1FCD977-79E8-461C-9BF5-EF40586ED9CC}"/>
              </a:ext>
            </a:extLst>
          </p:cNvPr>
          <p:cNvSpPr>
            <a:spLocks noChangeShapeType="1"/>
          </p:cNvSpPr>
          <p:nvPr/>
        </p:nvSpPr>
        <p:spPr bwMode="auto">
          <a:xfrm>
            <a:off x="2625725" y="-14288"/>
            <a:ext cx="0" cy="327660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3" name="Text Box 8">
            <a:extLst>
              <a:ext uri="{FF2B5EF4-FFF2-40B4-BE49-F238E27FC236}">
                <a16:creationId xmlns="" xmlns:a16="http://schemas.microsoft.com/office/drawing/2014/main" id="{421ADBCF-D4A1-45AD-9714-27F26C2A8689}"/>
              </a:ext>
            </a:extLst>
          </p:cNvPr>
          <p:cNvSpPr txBox="1">
            <a:spLocks noChangeArrowheads="1"/>
          </p:cNvSpPr>
          <p:nvPr/>
        </p:nvSpPr>
        <p:spPr bwMode="auto">
          <a:xfrm>
            <a:off x="1862797" y="547971"/>
            <a:ext cx="853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800" b="1" dirty="0" smtClean="0">
                <a:solidFill>
                  <a:srgbClr val="FF0066"/>
                </a:solidFill>
                <a:latin typeface="Times New Roman" panose="02020603050405020304" pitchFamily="18" charset="0"/>
                <a:cs typeface="Times New Roman" panose="02020603050405020304" pitchFamily="18" charset="0"/>
              </a:rPr>
              <a:t>TIẾT</a:t>
            </a:r>
            <a:r>
              <a:rPr lang="en-US" altLang="en-US" sz="6000" b="1" dirty="0" smtClean="0">
                <a:solidFill>
                  <a:srgbClr val="FF0066"/>
                </a:solidFill>
                <a:latin typeface="Times New Roman" panose="02020603050405020304" pitchFamily="18" charset="0"/>
                <a:cs typeface="Times New Roman" panose="02020603050405020304" pitchFamily="18" charset="0"/>
              </a:rPr>
              <a:t>…. </a:t>
            </a:r>
            <a:endParaRPr lang="en-US" altLang="en-US" sz="6000" b="1" dirty="0">
              <a:solidFill>
                <a:srgbClr val="FF0066"/>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1194" y="1884218"/>
            <a:ext cx="11300346" cy="707886"/>
          </a:xfrm>
          <a:prstGeom prst="rect">
            <a:avLst/>
          </a:prstGeom>
        </p:spPr>
        <p:txBody>
          <a:bodyPr wrap="square">
            <a:spAutoFit/>
          </a:bodyPr>
          <a:lstStyle/>
          <a:p>
            <a:r>
              <a:rPr lang="en-US" sz="4000" b="1" dirty="0">
                <a:solidFill>
                  <a:srgbClr val="FF0000"/>
                </a:solidFill>
                <a:latin typeface="Times New Roman" panose="02020603050405020304" pitchFamily="18" charset="0"/>
                <a:cs typeface="Times New Roman" panose="02020603050405020304" pitchFamily="18" charset="0"/>
              </a:rPr>
              <a:t>BÀI </a:t>
            </a:r>
            <a:r>
              <a:rPr lang="en-US" sz="4000" b="1" dirty="0" smtClean="0">
                <a:solidFill>
                  <a:srgbClr val="FF0000"/>
                </a:solidFill>
                <a:latin typeface="Times New Roman" panose="02020603050405020304" pitchFamily="18" charset="0"/>
                <a:cs typeface="Times New Roman" panose="02020603050405020304" pitchFamily="18" charset="0"/>
              </a:rPr>
              <a:t>4: CẤU TRÚC LẶP TRONG THUẬT TOÁN</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261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564755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sp>
        <p:nvSpPr>
          <p:cNvPr id="2" name="Rectangle 1"/>
          <p:cNvSpPr/>
          <p:nvPr/>
        </p:nvSpPr>
        <p:spPr>
          <a:xfrm>
            <a:off x="150125" y="877501"/>
            <a:ext cx="11687052" cy="4524315"/>
          </a:xfrm>
          <a:prstGeom prst="rect">
            <a:avLst/>
          </a:prstGeom>
        </p:spPr>
        <p:txBody>
          <a:bodyPr wrap="square">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1. </a:t>
            </a:r>
            <a:r>
              <a:rPr lang="en-US" sz="4000" b="1" dirty="0" err="1" smtClean="0">
                <a:solidFill>
                  <a:srgbClr val="FF0000"/>
                </a:solidFill>
                <a:latin typeface="Times New Roman" panose="02020603050405020304" pitchFamily="18" charset="0"/>
                <a:cs typeface="Times New Roman" panose="02020603050405020304" pitchFamily="18" charset="0"/>
              </a:rPr>
              <a:t>Vòng</a:t>
            </a:r>
            <a:r>
              <a:rPr lang="en-US" sz="4000" b="1" dirty="0" smtClean="0">
                <a:solidFill>
                  <a:srgbClr val="FF0000"/>
                </a:solidFill>
                <a:latin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cs typeface="Times New Roman" panose="02020603050405020304" pitchFamily="18" charset="0"/>
              </a:rPr>
              <a:t>lặp</a:t>
            </a:r>
            <a:r>
              <a:rPr lang="en-US" sz="4000" b="1" dirty="0" smtClean="0">
                <a:solidFill>
                  <a:srgbClr val="FF0000"/>
                </a:solidFill>
                <a:latin typeface="Times New Roman" panose="02020603050405020304" pitchFamily="18" charset="0"/>
                <a:cs typeface="Times New Roman" panose="02020603050405020304" pitchFamily="18" charset="0"/>
              </a:rPr>
              <a:t>.</a:t>
            </a:r>
          </a:p>
          <a:p>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toán</a:t>
            </a:r>
            <a:r>
              <a:rPr lang="en-US" sz="3200" b="1" dirty="0" smtClean="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vi-VN" sz="3600" dirty="0" smtClean="0">
                <a:latin typeface="Times New Roman" panose="02020603050405020304" pitchFamily="18" charset="0"/>
                <a:cs typeface="Times New Roman" panose="02020603050405020304" pitchFamily="18" charset="0"/>
              </a:rPr>
              <a:t>Tổ </a:t>
            </a:r>
            <a:r>
              <a:rPr lang="vi-VN" sz="3600" dirty="0">
                <a:latin typeface="Times New Roman" panose="02020603050405020304" pitchFamily="18" charset="0"/>
                <a:cs typeface="Times New Roman" panose="02020603050405020304" pitchFamily="18" charset="0"/>
              </a:rPr>
              <a:t>của bạn Trung có bốn thành viên cùng </a:t>
            </a:r>
            <a:r>
              <a:rPr lang="vi-VN" sz="3600" dirty="0" smtClean="0">
                <a:latin typeface="Times New Roman" panose="02020603050405020304" pitchFamily="18" charset="0"/>
                <a:cs typeface="Times New Roman" panose="02020603050405020304" pitchFamily="18" charset="0"/>
              </a:rPr>
              <a:t>s</a:t>
            </a:r>
            <a:r>
              <a:rPr lang="en-US" sz="3600" dirty="0">
                <a:latin typeface="Times New Roman" panose="02020603050405020304" pitchFamily="18" charset="0"/>
                <a:cs typeface="Times New Roman" panose="02020603050405020304" pitchFamily="18" charset="0"/>
              </a:rPr>
              <a:t>ư</a:t>
            </a:r>
            <a:r>
              <a:rPr lang="vi-VN" sz="3600" dirty="0" smtClean="0">
                <a:latin typeface="Times New Roman" panose="02020603050405020304" pitchFamily="18" charset="0"/>
                <a:cs typeface="Times New Roman" panose="02020603050405020304" pitchFamily="18" charset="0"/>
              </a:rPr>
              <a:t>u </a:t>
            </a:r>
            <a:r>
              <a:rPr lang="vi-VN" sz="3600" dirty="0">
                <a:latin typeface="Times New Roman" panose="02020603050405020304" pitchFamily="18" charset="0"/>
                <a:cs typeface="Times New Roman" panose="02020603050405020304" pitchFamily="18" charset="0"/>
              </a:rPr>
              <a:t>tầm tranh kêu gọi bảo vệ môi trường. Bạn Trung cần tính tổng số tranh cả tổ thu thập được, biết rằng tranh của các thành viên thu thập không trùng nhau.</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997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736D542-09DA-4A9F-9C8C-DA318D3AB632}"/>
              </a:ext>
            </a:extLst>
          </p:cNvPr>
          <p:cNvSpPr txBox="1">
            <a:spLocks/>
          </p:cNvSpPr>
          <p:nvPr/>
        </p:nvSpPr>
        <p:spPr>
          <a:xfrm>
            <a:off x="31865" y="1286934"/>
            <a:ext cx="12160135" cy="5655734"/>
          </a:xfrm>
          <a:prstGeom prst="rect">
            <a:avLst/>
          </a:prstGeom>
          <a:ln>
            <a:noFill/>
          </a:ln>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rgbClr val="000066"/>
                </a:solidFill>
                <a:latin typeface="Chu Van An" panose="02020603050405020304" pitchFamily="18" charset="0"/>
                <a:ea typeface="+mn-ea"/>
                <a:cs typeface="Chu Van 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3800" kern="1200">
                <a:solidFill>
                  <a:schemeClr val="bg1">
                    <a:lumMod val="95000"/>
                  </a:schemeClr>
                </a:solidFill>
                <a:latin typeface="Chu Van An" panose="02020603050405020304" pitchFamily="18" charset="0"/>
                <a:ea typeface="+mn-ea"/>
                <a:cs typeface="Chu Van 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sz="11200" b="1" dirty="0">
              <a:solidFill>
                <a:srgbClr val="0000FF"/>
              </a:solidFill>
            </a:endParaRPr>
          </a:p>
          <a:p>
            <a:pPr algn="just"/>
            <a:endParaRPr lang="en-US" sz="11200"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endParaRPr lang="en-US" b="1" dirty="0" smtClean="0">
              <a:solidFill>
                <a:srgbClr val="0000FF"/>
              </a:solidFill>
            </a:endParaRPr>
          </a:p>
          <a:p>
            <a:pPr algn="just"/>
            <a:endParaRPr lang="en-US" b="1" dirty="0" smtClean="0">
              <a:solidFill>
                <a:srgbClr val="0000FF"/>
              </a:solidFill>
            </a:endParaRPr>
          </a:p>
          <a:p>
            <a:pPr algn="just"/>
            <a:endParaRPr lang="en-US" b="1" dirty="0">
              <a:solidFill>
                <a:srgbClr val="0000FF"/>
              </a:solidFill>
            </a:endParaRPr>
          </a:p>
          <a:p>
            <a:pPr algn="just"/>
            <a:r>
              <a:rPr lang="en-US" b="1" dirty="0" smtClean="0">
                <a:solidFill>
                  <a:srgbClr val="0000FF"/>
                </a:solidFill>
              </a:rPr>
              <a:t> </a:t>
            </a:r>
            <a:endParaRPr lang="en-US" b="1" dirty="0">
              <a:solidFill>
                <a:srgbClr val="0000FF"/>
              </a:solidFill>
            </a:endParaRPr>
          </a:p>
        </p:txBody>
      </p:sp>
      <p:sp>
        <p:nvSpPr>
          <p:cNvPr id="4" name="Hộp Văn bản 3">
            <a:extLst>
              <a:ext uri="{FF2B5EF4-FFF2-40B4-BE49-F238E27FC236}">
                <a16:creationId xmlns="" xmlns:a16="http://schemas.microsoft.com/office/drawing/2014/main" id="{77CE9DA1-CFCC-44CF-A3CB-81107D528218}"/>
              </a:ext>
            </a:extLst>
          </p:cNvPr>
          <p:cNvSpPr txBox="1"/>
          <p:nvPr/>
        </p:nvSpPr>
        <p:spPr>
          <a:xfrm>
            <a:off x="31863" y="-69784"/>
            <a:ext cx="12192000" cy="646331"/>
          </a:xfrm>
          <a:prstGeom prst="rect">
            <a:avLst/>
          </a:prstGeom>
          <a:solidFill>
            <a:srgbClr val="0000FF"/>
          </a:solidFill>
          <a:scene3d>
            <a:camera prst="orthographicFront"/>
            <a:lightRig rig="threePt" dir="t"/>
          </a:scene3d>
          <a:sp3d>
            <a:bevelT prst="softRound"/>
          </a:sp3d>
        </p:spPr>
        <p:txBody>
          <a:bodyPr wrap="square">
            <a:spAutoFit/>
          </a:bodyPr>
          <a:lstStyle/>
          <a:p>
            <a:pPr algn="ct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en-US" sz="3200" dirty="0">
                <a:solidFill>
                  <a:srgbClr val="FF0000"/>
                </a:solidFill>
                <a:latin typeface="Times New Roman" panose="02020603050405020304" pitchFamily="18" charset="0"/>
                <a:cs typeface="Times New Roman" panose="02020603050405020304" pitchFamily="18" charset="0"/>
              </a:rPr>
              <a:t>BÀI 4: CẤU TRÚC LẶP TRONG THUẬT TOÁN</a:t>
            </a:r>
          </a:p>
        </p:txBody>
      </p:sp>
      <p:sp>
        <p:nvSpPr>
          <p:cNvPr id="2" name="Rectangle 1"/>
          <p:cNvSpPr/>
          <p:nvPr/>
        </p:nvSpPr>
        <p:spPr>
          <a:xfrm>
            <a:off x="232012" y="713718"/>
            <a:ext cx="11687052" cy="5693866"/>
          </a:xfrm>
          <a:prstGeom prst="rect">
            <a:avLst/>
          </a:prstGeom>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Thuật </a:t>
            </a:r>
            <a:r>
              <a:rPr lang="vi-VN" sz="2800" b="1" dirty="0" smtClean="0">
                <a:solidFill>
                  <a:srgbClr val="FF0000"/>
                </a:solidFill>
                <a:latin typeface="Times New Roman" panose="02020603050405020304" pitchFamily="18" charset="0"/>
                <a:cs typeface="Times New Roman" panose="02020603050405020304" pitchFamily="18" charset="0"/>
              </a:rPr>
              <a:t>toán</a:t>
            </a:r>
            <a:r>
              <a:rPr lang="en-US" sz="2800" b="1" dirty="0" smtClean="0">
                <a:solidFill>
                  <a:srgbClr val="FF0000"/>
                </a:solidFill>
                <a:latin typeface="Times New Roman" panose="02020603050405020304" pitchFamily="18" charset="0"/>
                <a:cs typeface="Times New Roman" panose="02020603050405020304" pitchFamily="18" charset="0"/>
              </a:rPr>
              <a:t>:</a:t>
            </a:r>
          </a:p>
          <a:p>
            <a:pPr lvl="1"/>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vào: Tổ có bốn bạn, mỗi bạn sưu tầm được một số </a:t>
            </a:r>
            <a:r>
              <a:rPr lang="vi-VN" sz="2800" dirty="0" smtClean="0">
                <a:latin typeface="Times New Roman" panose="02020603050405020304" pitchFamily="18" charset="0"/>
                <a:cs typeface="Times New Roman" panose="02020603050405020304" pitchFamily="18" charset="0"/>
              </a:rPr>
              <a:t>bức tranh.</a:t>
            </a:r>
            <a:endParaRPr lang="en-US" sz="2800" dirty="0" smtClean="0">
              <a:latin typeface="Times New Roman" panose="02020603050405020304" pitchFamily="18" charset="0"/>
              <a:cs typeface="Times New Roman" panose="02020603050405020304" pitchFamily="18" charset="0"/>
            </a:endParaRPr>
          </a:p>
          <a:p>
            <a:pPr lvl="1"/>
            <a:r>
              <a:rPr lang="vi-VN" sz="2800" dirty="0" smtClean="0">
                <a:latin typeface="Times New Roman" panose="02020603050405020304" pitchFamily="18" charset="0"/>
                <a:cs typeface="Times New Roman" panose="02020603050405020304" pitchFamily="18" charset="0"/>
              </a:rPr>
              <a:t>Đầu </a:t>
            </a:r>
            <a:r>
              <a:rPr lang="vi-VN" sz="2800" dirty="0">
                <a:latin typeface="Times New Roman" panose="02020603050405020304" pitchFamily="18" charset="0"/>
                <a:cs typeface="Times New Roman" panose="02020603050405020304" pitchFamily="18" charset="0"/>
              </a:rPr>
              <a:t>ra: Tổng số tranh cả tổ sưu tầm được</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bước của thuật toán</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1.</a:t>
            </a:r>
            <a:r>
              <a:rPr lang="vi-VN" sz="2800" dirty="0">
                <a:latin typeface="Times New Roman" panose="02020603050405020304" pitchFamily="18" charset="0"/>
                <a:cs typeface="Times New Roman" panose="02020603050405020304" pitchFamily="18" charset="0"/>
              </a:rPr>
              <a:t> Cho giá trị của Tổng đang có là 0. </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2</a:t>
            </a:r>
            <a:r>
              <a:rPr lang="vi-VN" sz="2800" dirty="0">
                <a:latin typeface="Times New Roman" panose="02020603050405020304" pitchFamily="18" charset="0"/>
                <a:cs typeface="Times New Roman" panose="02020603050405020304" pitchFamily="18" charset="0"/>
              </a:rPr>
              <a:t>. Hỏi số tranh của một bạn (bạn thứ nhất), </a:t>
            </a:r>
            <a:r>
              <a:rPr lang="vi-VN" sz="2800" dirty="0" smtClean="0">
                <a:latin typeface="Times New Roman" panose="02020603050405020304" pitchFamily="18" charset="0"/>
                <a:cs typeface="Times New Roman" panose="02020603050405020304" pitchFamily="18" charset="0"/>
              </a:rPr>
              <a:t>cộng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thêm </a:t>
            </a:r>
            <a:r>
              <a:rPr lang="vi-VN" sz="2800" dirty="0">
                <a:latin typeface="Times New Roman" panose="02020603050405020304" pitchFamily="18" charset="0"/>
                <a:cs typeface="Times New Roman" panose="02020603050405020304" pitchFamily="18" charset="0"/>
              </a:rPr>
              <a:t>vào 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3</a:t>
            </a:r>
            <a:r>
              <a:rPr lang="vi-VN" sz="2800" dirty="0">
                <a:latin typeface="Times New Roman" panose="02020603050405020304" pitchFamily="18" charset="0"/>
                <a:cs typeface="Times New Roman" panose="02020603050405020304" pitchFamily="18" charset="0"/>
              </a:rPr>
              <a:t>. Hỏi số tranh của một bạn (bạn thứ hai), cộng thêm vào 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4</a:t>
            </a:r>
            <a:r>
              <a:rPr lang="vi-VN" sz="2800" dirty="0">
                <a:latin typeface="Times New Roman" panose="02020603050405020304" pitchFamily="18" charset="0"/>
                <a:cs typeface="Times New Roman" panose="02020603050405020304" pitchFamily="18" charset="0"/>
              </a:rPr>
              <a:t>. Hỏi số tranh của một bạn (bạn thứ ba), cộng </a:t>
            </a:r>
            <a:r>
              <a:rPr lang="vi-VN" sz="2800" dirty="0" smtClean="0">
                <a:latin typeface="Times New Roman" panose="02020603050405020304" pitchFamily="18" charset="0"/>
                <a:cs typeface="Times New Roman" panose="02020603050405020304" pitchFamily="18" charset="0"/>
              </a:rPr>
              <a:t>thêm</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vào </a:t>
            </a:r>
            <a:r>
              <a:rPr lang="vi-VN" sz="2800" dirty="0">
                <a:latin typeface="Times New Roman" panose="02020603050405020304" pitchFamily="18" charset="0"/>
                <a:cs typeface="Times New Roman" panose="02020603050405020304" pitchFamily="18" charset="0"/>
              </a:rPr>
              <a:t>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5.</a:t>
            </a:r>
            <a:r>
              <a:rPr lang="vi-VN" sz="2800" dirty="0">
                <a:latin typeface="Times New Roman" panose="02020603050405020304" pitchFamily="18" charset="0"/>
                <a:cs typeface="Times New Roman" panose="02020603050405020304" pitchFamily="18" charset="0"/>
              </a:rPr>
              <a:t> Hỏi số tranh của một bạn (bạn thứ tư), cộng thêm vào Tổng đang có</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lvl="1"/>
            <a:r>
              <a:rPr lang="vi-VN" sz="2800" i="1" dirty="0" smtClean="0">
                <a:latin typeface="Times New Roman" panose="02020603050405020304" pitchFamily="18" charset="0"/>
                <a:cs typeface="Times New Roman" panose="02020603050405020304" pitchFamily="18" charset="0"/>
              </a:rPr>
              <a:t>Bước </a:t>
            </a:r>
            <a:r>
              <a:rPr lang="vi-VN" sz="2800" i="1" dirty="0">
                <a:latin typeface="Times New Roman" panose="02020603050405020304" pitchFamily="18" charset="0"/>
                <a:cs typeface="Times New Roman" panose="02020603050405020304" pitchFamily="18" charset="0"/>
              </a:rPr>
              <a:t>6.</a:t>
            </a:r>
            <a:r>
              <a:rPr lang="vi-VN" sz="2800" dirty="0">
                <a:latin typeface="Times New Roman" panose="02020603050405020304" pitchFamily="18" charset="0"/>
                <a:cs typeface="Times New Roman" panose="02020603050405020304" pitchFamily="18" charset="0"/>
              </a:rPr>
              <a:t> Thông báo giá trị của Tổng đang có là tổng số bức tranh cả tổ thu thập được.</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597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57150">
          <a:solidFill>
            <a:srgbClr val="92D050"/>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ln>
          <a:noFill/>
        </a:ln>
      </a:spPr>
      <a:bodyPr vert="horz" lIns="91440" tIns="45720" rIns="91440" bIns="45720" rtlCol="0">
        <a:normAutofit/>
      </a:bodyPr>
      <a:lstStyle>
        <a:defPPr algn="just">
          <a:defRPr b="1">
            <a:solidFill>
              <a:srgbClr val="0000FF"/>
            </a:solidFill>
          </a:defRPr>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hiết kế Tùy chỉn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2872</TotalTime>
  <Words>1151</Words>
  <Application>Microsoft Office PowerPoint</Application>
  <PresentationFormat>Custom</PresentationFormat>
  <Paragraphs>726</Paragraphs>
  <Slides>26</Slides>
  <Notes>1</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26</vt:i4>
      </vt:variant>
    </vt:vector>
  </HeadingPairs>
  <TitlesOfParts>
    <vt:vector size="44" baseType="lpstr">
      <vt:lpstr>Arial</vt:lpstr>
      <vt:lpstr>Chu Van An</vt:lpstr>
      <vt:lpstr>等线</vt:lpstr>
      <vt:lpstr>Calibri</vt:lpstr>
      <vt:lpstr>VNI-Times</vt:lpstr>
      <vt:lpstr>Calibri Light</vt:lpstr>
      <vt:lpstr>Times New Roman</vt:lpstr>
      <vt:lpstr>Chủ đề Office</vt:lpstr>
      <vt:lpstr>8_Thiết kế Tùy chỉnh</vt:lpstr>
      <vt:lpstr>7_Thiết kế Tùy chỉnh</vt:lpstr>
      <vt:lpstr>3_Thiết kế Tùy chỉnh</vt:lpstr>
      <vt:lpstr>6_Thiết kế Tùy chỉnh</vt:lpstr>
      <vt:lpstr>4_Thiết kế Tùy chỉnh</vt:lpstr>
      <vt:lpstr>2_Thiết kế Tùy chỉnh</vt:lpstr>
      <vt:lpstr>5_Thiết kế Tùy chỉnh</vt:lpstr>
      <vt:lpstr>9_Thiết kế Tùy chỉnh</vt:lpstr>
      <vt:lpstr>1_Thiết kế Tùy chỉnh</vt:lpstr>
      <vt:lpstr>Thiết kế Tùy chỉnh</vt:lpstr>
      <vt:lpstr>PowerPoint Presentation</vt:lpstr>
      <vt:lpstr>PowerPoint Presentation</vt:lpstr>
      <vt:lpstr> Trong cuộc sống hằng ngày có rất nhiều các hoạt động mà em thường thực hiện lặp với số lần nhất định và biết trước như:</vt:lpstr>
      <vt:lpstr>    Ngược lại cũng có rất nhiều các hoạt động lặp với số lần chưa biết như: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Câu 3.Thể hiện lại sơ đồ tóm tắt kiến thức bài học. </vt:lpstr>
      <vt:lpstr>VẬN DỤNG</vt:lpstr>
      <vt:lpstr>PowerPoint Presentation</vt:lpstr>
      <vt:lpstr>Hướng dẫn về nhà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Gia Huy Nguyễn</dc:creator>
  <cp:lastModifiedBy>Admin</cp:lastModifiedBy>
  <cp:revision>248</cp:revision>
  <dcterms:created xsi:type="dcterms:W3CDTF">2021-06-22T15:39:08Z</dcterms:created>
  <dcterms:modified xsi:type="dcterms:W3CDTF">2021-08-12T02:51:42Z</dcterms:modified>
</cp:coreProperties>
</file>