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 id="2147488617" r:id="rId5"/>
    <p:sldMasterId id="2147488629" r:id="rId6"/>
  </p:sldMasterIdLst>
  <p:notesMasterIdLst>
    <p:notesMasterId r:id="rId40"/>
  </p:notesMasterIdLst>
  <p:sldIdLst>
    <p:sldId id="333" r:id="rId7"/>
    <p:sldId id="384" r:id="rId8"/>
    <p:sldId id="317" r:id="rId9"/>
    <p:sldId id="385" r:id="rId10"/>
    <p:sldId id="365" r:id="rId11"/>
    <p:sldId id="321" r:id="rId12"/>
    <p:sldId id="368" r:id="rId13"/>
    <p:sldId id="331" r:id="rId14"/>
    <p:sldId id="336" r:id="rId15"/>
    <p:sldId id="391" r:id="rId16"/>
    <p:sldId id="400" r:id="rId17"/>
    <p:sldId id="370" r:id="rId18"/>
    <p:sldId id="393" r:id="rId19"/>
    <p:sldId id="348" r:id="rId20"/>
    <p:sldId id="366" r:id="rId21"/>
    <p:sldId id="373" r:id="rId22"/>
    <p:sldId id="371" r:id="rId23"/>
    <p:sldId id="392" r:id="rId24"/>
    <p:sldId id="372" r:id="rId25"/>
    <p:sldId id="382" r:id="rId26"/>
    <p:sldId id="363" r:id="rId27"/>
    <p:sldId id="386" r:id="rId28"/>
    <p:sldId id="401" r:id="rId29"/>
    <p:sldId id="375" r:id="rId30"/>
    <p:sldId id="396" r:id="rId31"/>
    <p:sldId id="395" r:id="rId32"/>
    <p:sldId id="397" r:id="rId33"/>
    <p:sldId id="378" r:id="rId34"/>
    <p:sldId id="387" r:id="rId35"/>
    <p:sldId id="390" r:id="rId36"/>
    <p:sldId id="398" r:id="rId37"/>
    <p:sldId id="399" r:id="rId38"/>
    <p:sldId id="38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8" d="100"/>
          <a:sy n="78" d="100"/>
        </p:scale>
        <p:origin x="78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6405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5845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1/26/2026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1/26/2026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1/26/2026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1/26/2026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1/26/2026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1/26/2026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536B1F-EE64-456B-AB98-4A02B7A9310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95992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A78F58-097C-4905-A838-C2FB2C183D3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81516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4558D4-B2A0-4B65-B6BE-D648FF7D8D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78156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9FCAB5-81DE-4729-A068-A841F71E24F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6623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F68A17-69DE-45AE-86AE-1A2E227A0A1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72248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DC60F3-99DB-45AD-A455-E323D6CA23B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73836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82645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C8335F-0687-43BD-A92A-7A371260C73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605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FFA2EA-8B08-4B9C-91E6-4D934162C94B}"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66919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597FDC-5BDA-4662-8C51-29F729BA0F6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51116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693A02-23AA-4B53-BF99-BE41B251197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418980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20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746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67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1/26/2026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088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352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62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356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700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68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672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17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26-01-2026</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6594CEC0-5F8F-41EE-8DE7-95573CECC4C2}" type="slidenum">
              <a:rPr lang="en-US" altLang="en-US" smtClean="0">
                <a:solidFill>
                  <a:prstClr val="black">
                    <a:tint val="75000"/>
                  </a:prstClr>
                </a:solidFill>
                <a:latin typeface="Arial" panose="020B0604020202020204" pitchFamily="34" charset="0"/>
              </a:rPr>
              <a:pPr fontAlgn="base">
                <a:spcBef>
                  <a:spcPct val="0"/>
                </a:spcBef>
                <a:spcAft>
                  <a:spcPct val="0"/>
                </a:spcAft>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18176595"/>
      </p:ext>
    </p:extLst>
  </p:cSld>
  <p:clrMap bg1="lt1" tx1="dk1" bg2="lt2" tx2="dk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92F37-1AEC-423B-B0DD-D42EDFC608AA}" type="datetimeFigureOut">
              <a:rPr lang="en-US" smtClean="0">
                <a:solidFill>
                  <a:prstClr val="black">
                    <a:tint val="75000"/>
                  </a:prstClr>
                </a:solidFill>
              </a:rPr>
              <a:pPr/>
              <a:t>1/26/2026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571308"/>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37" r:id="rId8"/>
    <p:sldLayoutId id="2147488638" r:id="rId9"/>
    <p:sldLayoutId id="2147488639" r:id="rId10"/>
    <p:sldLayoutId id="21474886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4.xml"/><Relationship Id="rId5" Type="http://schemas.openxmlformats.org/officeDocument/2006/relationships/image" Target="../media/image7.jpe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4.xml"/><Relationship Id="rId5" Type="http://schemas.openxmlformats.org/officeDocument/2006/relationships/image" Target="../media/image7.jpe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7.jpe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31.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52.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22.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31.png"/><Relationship Id="rId7" Type="http://schemas.openxmlformats.org/officeDocument/2006/relationships/image" Target="../media/image13.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15.png"/><Relationship Id="rId4" Type="http://schemas.openxmlformats.org/officeDocument/2006/relationships/image" Target="../media/image7.jpeg"/><Relationship Id="rId9"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6.jpe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7.jpeg"/><Relationship Id="rId5" Type="http://schemas.openxmlformats.org/officeDocument/2006/relationships/image" Target="../media/image65.emf"/><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7.png"/><Relationship Id="rId1" Type="http://schemas.openxmlformats.org/officeDocument/2006/relationships/slideLayout" Target="../slideLayouts/slideLayout36.xml"/><Relationship Id="rId5" Type="http://schemas.openxmlformats.org/officeDocument/2006/relationships/image" Target="../media/image7.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2.png"/><Relationship Id="rId7" Type="http://schemas.openxmlformats.org/officeDocument/2006/relationships/image" Target="../media/image65.emf"/><Relationship Id="rId2" Type="http://schemas.openxmlformats.org/officeDocument/2006/relationships/image" Target="../media/image69.png"/><Relationship Id="rId1" Type="http://schemas.openxmlformats.org/officeDocument/2006/relationships/slideLayout" Target="../slideLayouts/slideLayout36.xml"/><Relationship Id="rId6" Type="http://schemas.openxmlformats.org/officeDocument/2006/relationships/image" Target="../media/image13.png"/><Relationship Id="rId5" Type="http://schemas.openxmlformats.org/officeDocument/2006/relationships/image" Target="../media/image38.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jpeg"/><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4.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72.jpeg"/><Relationship Id="rId7" Type="http://schemas.openxmlformats.org/officeDocument/2006/relationships/image" Target="../media/image5.jpe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5.png"/><Relationship Id="rId1" Type="http://schemas.openxmlformats.org/officeDocument/2006/relationships/slideLayout" Target="../slideLayouts/slideLayout6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4.xml"/><Relationship Id="rId5" Type="http://schemas.openxmlformats.org/officeDocument/2006/relationships/image" Target="../media/image7.jpe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87"/>
          <p:cNvPicPr/>
          <p:nvPr/>
        </p:nvPicPr>
        <p:blipFill>
          <a:blip r:embed="rId2"/>
          <a:stretch/>
        </p:blipFill>
        <p:spPr>
          <a:xfrm>
            <a:off x="8840591" y="4334612"/>
            <a:ext cx="3229946" cy="2557576"/>
          </a:xfrm>
          <a:prstGeom prst="rect">
            <a:avLst/>
          </a:prstGeom>
        </p:spPr>
      </p:pic>
      <p:sp>
        <p:nvSpPr>
          <p:cNvPr id="21" name="Rectangle 20"/>
          <p:cNvSpPr>
            <a:spLocks noChangeArrowheads="1"/>
          </p:cNvSpPr>
          <p:nvPr/>
        </p:nvSpPr>
        <p:spPr bwMode="auto">
          <a:xfrm>
            <a:off x="455196" y="2797498"/>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a:solidFill>
                  <a:srgbClr val="0000FF"/>
                </a:solidFill>
                <a:latin typeface="#9Slide05 Fourth" panose="00000500000000000000" pitchFamily="2" charset="0"/>
                <a:ea typeface="Helvetica Neue"/>
                <a:cs typeface="Helvetica Neue"/>
              </a:rPr>
              <a:t>Bài</a:t>
            </a:r>
            <a:r>
              <a:rPr lang="en-US" altLang="en-US" sz="5400" b="1" dirty="0">
                <a:solidFill>
                  <a:srgbClr val="0000FF"/>
                </a:solidFill>
                <a:latin typeface="#9Slide05 Fourth" panose="00000500000000000000" pitchFamily="2" charset="0"/>
                <a:ea typeface="Helvetica Neue"/>
                <a:cs typeface="Helvetica Neue"/>
              </a:rPr>
              <a:t> 2:</a:t>
            </a:r>
            <a:r>
              <a:rPr lang="en-US" altLang="en-US" sz="5400" b="1" dirty="0">
                <a:solidFill>
                  <a:srgbClr val="FF0000"/>
                </a:solidFill>
                <a:latin typeface="#9Slide05 Fourth" panose="00000500000000000000" pitchFamily="2" charset="0"/>
                <a:ea typeface="Helvetica Neue"/>
                <a:cs typeface="Helvetica Neue"/>
              </a:rPr>
              <a:t> YÊU THƯƠNG CON NGƯỜI</a:t>
            </a:r>
            <a:endParaRPr lang="en-SG" altLang="en-US" sz="5400" b="1" dirty="0">
              <a:solidFill>
                <a:srgbClr val="0000FF"/>
              </a:solidFill>
              <a:latin typeface="#9Slide05 Fourth" panose="00000500000000000000" pitchFamily="2" charset="0"/>
            </a:endParaRPr>
          </a:p>
        </p:txBody>
      </p:sp>
      <p:pic>
        <p:nvPicPr>
          <p:cNvPr id="12" name="Shape 53"/>
          <p:cNvPicPr/>
          <p:nvPr/>
        </p:nvPicPr>
        <p:blipFill>
          <a:blip r:embed="rId3"/>
          <a:stretch/>
        </p:blipFill>
        <p:spPr>
          <a:xfrm>
            <a:off x="8422841" y="317793"/>
            <a:ext cx="2369489" cy="2042112"/>
          </a:xfrm>
          <a:prstGeom prst="rect">
            <a:avLst/>
          </a:prstGeom>
        </p:spPr>
      </p:pic>
      <p:pic>
        <p:nvPicPr>
          <p:cNvPr id="14" name="Shape 57"/>
          <p:cNvPicPr/>
          <p:nvPr/>
        </p:nvPicPr>
        <p:blipFill>
          <a:blip r:embed="rId4"/>
          <a:stretch/>
        </p:blipFill>
        <p:spPr>
          <a:xfrm>
            <a:off x="701755" y="4334612"/>
            <a:ext cx="3118306" cy="2498658"/>
          </a:xfrm>
          <a:prstGeom prst="rect">
            <a:avLst/>
          </a:prstGeom>
        </p:spPr>
      </p:pic>
      <p:pic>
        <p:nvPicPr>
          <p:cNvPr id="17" name="Shape 61"/>
          <p:cNvPicPr/>
          <p:nvPr/>
        </p:nvPicPr>
        <p:blipFill>
          <a:blip r:embed="rId5"/>
          <a:stretch/>
        </p:blipFill>
        <p:spPr>
          <a:xfrm>
            <a:off x="4372135" y="4334612"/>
            <a:ext cx="3218815" cy="2498658"/>
          </a:xfrm>
          <a:prstGeom prst="rect">
            <a:avLst/>
          </a:prstGeom>
        </p:spPr>
      </p:pic>
      <p:pic>
        <p:nvPicPr>
          <p:cNvPr id="15" name="Shape 1"/>
          <p:cNvPicPr/>
          <p:nvPr/>
        </p:nvPicPr>
        <p:blipFill>
          <a:blip r:embed="rId6"/>
          <a:stretch/>
        </p:blipFill>
        <p:spPr>
          <a:xfrm>
            <a:off x="11033760" y="0"/>
            <a:ext cx="1158240" cy="1048385"/>
          </a:xfrm>
          <a:prstGeom prst="rect">
            <a:avLst/>
          </a:prstGeom>
          <a:noFill/>
          <a:ln>
            <a:noFill/>
          </a:ln>
        </p:spPr>
      </p:pic>
      <p:pic>
        <p:nvPicPr>
          <p:cNvPr id="1026" name="Picture 2" descr="bé Hải An: &amp;quot;Thiên sứ&amp;quot; 7 tuổi hiến giác mạc: Con yêu mẹ, mẹ đừng quên con  nhé!"/>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9086" y="362994"/>
            <a:ext cx="2682943"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ừ câu chuyện hiến giác mạc của bé Hải An: Cuộc đời có tình yêu đẹp như  những đóa ho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2375" y="362994"/>
            <a:ext cx="2260120"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ên sứ&amp;quot; 7 tuổi hiến giác mạc: Con yêu mẹ, mẹ đừng quên con nhé!"/>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1434" y="317454"/>
            <a:ext cx="2566937" cy="208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08473" y="2566247"/>
            <a:ext cx="6035040"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2. B</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iểu hiện 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ủ</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a yêu thương con người</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9244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
        <p:nvSpPr>
          <p:cNvPr id="10" name="Cloud Callout 9"/>
          <p:cNvSpPr/>
          <p:nvPr/>
        </p:nvSpPr>
        <p:spPr>
          <a:xfrm rot="21416254">
            <a:off x="6438483" y="-71564"/>
            <a:ext cx="4283581" cy="133057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1" name="Rectangle 10"/>
          <p:cNvSpPr/>
          <p:nvPr/>
        </p:nvSpPr>
        <p:spPr>
          <a:xfrm>
            <a:off x="7259540" y="97272"/>
            <a:ext cx="3013545" cy="1066061"/>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a:solidFill>
                  <a:srgbClr val="0000FF"/>
                </a:solidFill>
                <a:latin typeface="SVN-Vanilla Daisy Pro" panose="00000500000000000000" pitchFamily="2" charset="0"/>
                <a:ea typeface="Arial Unicode MS"/>
              </a:rPr>
              <a:t>Quan</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sát</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hình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ảnh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và</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trả</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lời</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câu</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hỏi</a:t>
            </a:r>
            <a:endParaRPr lang="en-US" sz="2531" b="1" dirty="0">
              <a:solidFill>
                <a:srgbClr val="FF0000"/>
              </a:solidFill>
              <a:latin typeface="SVN-Vanilla Daisy Pro" panose="00000500000000000000" pitchFamily="2" charset="0"/>
              <a:ea typeface="Arial Unicode MS"/>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521448" y="662060"/>
            <a:ext cx="942447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br>
              <a:rPr lang="vi-VN" altLang="en-US" sz="1000" dirty="0">
                <a:solidFill>
                  <a:prstClr val="black"/>
                </a:solidFill>
                <a:ea typeface="Cambria" panose="02040503050406030204" pitchFamily="18" charset="0"/>
                <a:cs typeface="Cambria" panose="02040503050406030204" pitchFamily="18" charset="0"/>
              </a:rPr>
            </a:br>
            <a:r>
              <a:rPr lang="en-US" sz="3600" b="1" dirty="0" err="1">
                <a:solidFill>
                  <a:srgbClr val="000000"/>
                </a:solidFill>
                <a:latin typeface="#9Slide05 Israquella" pitchFamily="2" charset="0"/>
                <a:ea typeface="Courier New" panose="02070309020205020404" pitchFamily="49" charset="0"/>
              </a:rPr>
              <a:t>Em</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hãy</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mô</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tả</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nội</a:t>
            </a:r>
            <a:r>
              <a:rPr lang="en-US" sz="3600" b="1" dirty="0">
                <a:solidFill>
                  <a:srgbClr val="000000"/>
                </a:solidFill>
                <a:latin typeface="#9Slide05 Israquella" pitchFamily="2" charset="0"/>
                <a:ea typeface="Courier New" panose="02070309020205020404" pitchFamily="49" charset="0"/>
              </a:rPr>
              <a:t> dung </a:t>
            </a:r>
            <a:r>
              <a:rPr lang="en-US" sz="3600" b="1" dirty="0" err="1">
                <a:solidFill>
                  <a:srgbClr val="000000"/>
                </a:solidFill>
                <a:latin typeface="#9Slide05 Israquella" pitchFamily="2" charset="0"/>
                <a:ea typeface="Courier New" panose="02070309020205020404" pitchFamily="49" charset="0"/>
              </a:rPr>
              <a:t>và</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đặt</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tên</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cho</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từng</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bức</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hình</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trên</a:t>
            </a:r>
            <a:endParaRPr lang="vi-VN" altLang="en-US" sz="3600" b="1" dirty="0">
              <a:solidFill>
                <a:srgbClr val="FF0000"/>
              </a:solidFill>
              <a:latin typeface="#9Slide05 Israquella" pitchFamily="2" charset="0"/>
              <a:ea typeface="Cambria" panose="02040503050406030204" pitchFamily="18" charset="0"/>
              <a:cs typeface="Cambria" panose="02040503050406030204" pitchFamily="18" charset="0"/>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2" name="Picture 1"/>
          <p:cNvPicPr>
            <a:picLocks noChangeAspect="1"/>
          </p:cNvPicPr>
          <p:nvPr/>
        </p:nvPicPr>
        <p:blipFill>
          <a:blip r:embed="rId3"/>
          <a:stretch>
            <a:fillRect/>
          </a:stretch>
        </p:blipFill>
        <p:spPr>
          <a:xfrm>
            <a:off x="759987" y="1415358"/>
            <a:ext cx="2810149" cy="2294869"/>
          </a:xfrm>
          <a:prstGeom prst="rect">
            <a:avLst/>
          </a:prstGeom>
        </p:spPr>
      </p:pic>
      <p:pic>
        <p:nvPicPr>
          <p:cNvPr id="3" name="Picture 2"/>
          <p:cNvPicPr>
            <a:picLocks noChangeAspect="1"/>
          </p:cNvPicPr>
          <p:nvPr/>
        </p:nvPicPr>
        <p:blipFill>
          <a:blip r:embed="rId4"/>
          <a:stretch>
            <a:fillRect/>
          </a:stretch>
        </p:blipFill>
        <p:spPr>
          <a:xfrm>
            <a:off x="4323383" y="1415357"/>
            <a:ext cx="3452993" cy="2294869"/>
          </a:xfrm>
          <a:prstGeom prst="rect">
            <a:avLst/>
          </a:prstGeom>
        </p:spPr>
      </p:pic>
      <p:pic>
        <p:nvPicPr>
          <p:cNvPr id="4" name="Picture 3"/>
          <p:cNvPicPr>
            <a:picLocks noChangeAspect="1"/>
          </p:cNvPicPr>
          <p:nvPr/>
        </p:nvPicPr>
        <p:blipFill>
          <a:blip r:embed="rId5"/>
          <a:stretch>
            <a:fillRect/>
          </a:stretch>
        </p:blipFill>
        <p:spPr>
          <a:xfrm>
            <a:off x="8190469" y="1368193"/>
            <a:ext cx="3510901" cy="2294869"/>
          </a:xfrm>
          <a:prstGeom prst="rect">
            <a:avLst/>
          </a:prstGeom>
        </p:spPr>
      </p:pic>
      <p:pic>
        <p:nvPicPr>
          <p:cNvPr id="5" name="Picture 4"/>
          <p:cNvPicPr>
            <a:picLocks noChangeAspect="1"/>
          </p:cNvPicPr>
          <p:nvPr/>
        </p:nvPicPr>
        <p:blipFill>
          <a:blip r:embed="rId6"/>
          <a:stretch>
            <a:fillRect/>
          </a:stretch>
        </p:blipFill>
        <p:spPr>
          <a:xfrm>
            <a:off x="759987" y="4294492"/>
            <a:ext cx="2810149" cy="2162901"/>
          </a:xfrm>
          <a:prstGeom prst="rect">
            <a:avLst/>
          </a:prstGeom>
        </p:spPr>
      </p:pic>
      <p:pic>
        <p:nvPicPr>
          <p:cNvPr id="6" name="Picture 5"/>
          <p:cNvPicPr>
            <a:picLocks noChangeAspect="1"/>
          </p:cNvPicPr>
          <p:nvPr/>
        </p:nvPicPr>
        <p:blipFill>
          <a:blip r:embed="rId7"/>
          <a:stretch>
            <a:fillRect/>
          </a:stretch>
        </p:blipFill>
        <p:spPr>
          <a:xfrm>
            <a:off x="4323383" y="4294492"/>
            <a:ext cx="3452993" cy="2162901"/>
          </a:xfrm>
          <a:prstGeom prst="rect">
            <a:avLst/>
          </a:prstGeom>
        </p:spPr>
      </p:pic>
      <p:pic>
        <p:nvPicPr>
          <p:cNvPr id="7" name="Picture 6"/>
          <p:cNvPicPr>
            <a:picLocks noChangeAspect="1"/>
          </p:cNvPicPr>
          <p:nvPr/>
        </p:nvPicPr>
        <p:blipFill>
          <a:blip r:embed="rId8"/>
          <a:stretch>
            <a:fillRect/>
          </a:stretch>
        </p:blipFill>
        <p:spPr>
          <a:xfrm>
            <a:off x="8199986" y="4195601"/>
            <a:ext cx="3510901" cy="2142677"/>
          </a:xfrm>
          <a:prstGeom prst="rect">
            <a:avLst/>
          </a:prstGeom>
        </p:spPr>
      </p:pic>
      <p:sp>
        <p:nvSpPr>
          <p:cNvPr id="8" name="Rectangle 7"/>
          <p:cNvSpPr/>
          <p:nvPr/>
        </p:nvSpPr>
        <p:spPr>
          <a:xfrm>
            <a:off x="652008" y="3926171"/>
            <a:ext cx="2973787" cy="246221"/>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4253948" y="3842412"/>
            <a:ext cx="3367003"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8102782" y="3752615"/>
            <a:ext cx="3705308" cy="400110"/>
          </a:xfrm>
          <a:prstGeom prst="rect">
            <a:avLst/>
          </a:prstGeom>
          <a:solidFill>
            <a:schemeClr val="accent4">
              <a:lumMod val="20000"/>
              <a:lumOff val="80000"/>
            </a:schemeClr>
          </a:solidFill>
        </p:spPr>
        <p:txBody>
          <a:bodyPr wrap="square">
            <a:spAutoFit/>
          </a:bodyPr>
          <a:lstStyle/>
          <a:p>
            <a:pPr>
              <a:lnSpc>
                <a:spcPts val="1200"/>
              </a:lnSpc>
            </a:pPr>
            <a:endParaRPr lang="en-US" sz="1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584506" y="6611779"/>
            <a:ext cx="3041289"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4253948" y="6603205"/>
            <a:ext cx="3522428"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8277711" y="6563596"/>
            <a:ext cx="3530379" cy="246221"/>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4" grpId="0"/>
      <p:bldP spid="8" grpId="0" animBg="1"/>
      <p:bldP spid="23" grpId="0" animBg="1"/>
      <p:bldP spid="24" grpId="0" animBg="1"/>
      <p:bldP spid="25"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
        <p:nvSpPr>
          <p:cNvPr id="10" name="Cloud Callout 9"/>
          <p:cNvSpPr/>
          <p:nvPr/>
        </p:nvSpPr>
        <p:spPr>
          <a:xfrm rot="21416254">
            <a:off x="6438483" y="-71564"/>
            <a:ext cx="4283581" cy="133057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1" name="Rectangle 10"/>
          <p:cNvSpPr/>
          <p:nvPr/>
        </p:nvSpPr>
        <p:spPr>
          <a:xfrm>
            <a:off x="7259540" y="97272"/>
            <a:ext cx="3013545" cy="1066061"/>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a:solidFill>
                  <a:srgbClr val="0000FF"/>
                </a:solidFill>
                <a:latin typeface="SVN-Vanilla Daisy Pro" panose="00000500000000000000" pitchFamily="2" charset="0"/>
                <a:ea typeface="Arial Unicode MS"/>
              </a:rPr>
              <a:t>Quan</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sát</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hình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ảnh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và</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trả</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lời</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câu</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hỏi</a:t>
            </a:r>
            <a:endParaRPr lang="en-US" sz="2531" b="1" dirty="0">
              <a:solidFill>
                <a:srgbClr val="FF0000"/>
              </a:solidFill>
              <a:latin typeface="SVN-Vanilla Daisy Pro" panose="00000500000000000000" pitchFamily="2" charset="0"/>
              <a:ea typeface="Arial Unicode MS"/>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521448" y="662060"/>
            <a:ext cx="942447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br>
              <a:rPr lang="vi-VN" altLang="en-US" sz="1000" dirty="0">
                <a:solidFill>
                  <a:prstClr val="black"/>
                </a:solidFill>
                <a:ea typeface="Cambria" panose="02040503050406030204" pitchFamily="18" charset="0"/>
                <a:cs typeface="Cambria" panose="02040503050406030204" pitchFamily="18" charset="0"/>
              </a:rPr>
            </a:br>
            <a:r>
              <a:rPr lang="en-US" sz="3600" b="1" dirty="0" err="1">
                <a:solidFill>
                  <a:srgbClr val="000000"/>
                </a:solidFill>
                <a:latin typeface="#9Slide05 Israquella" pitchFamily="2" charset="0"/>
                <a:ea typeface="Courier New" panose="02070309020205020404" pitchFamily="49" charset="0"/>
              </a:rPr>
              <a:t>Em</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hãy</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mô</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tả</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nội</a:t>
            </a:r>
            <a:r>
              <a:rPr lang="en-US" sz="3600" b="1" dirty="0">
                <a:solidFill>
                  <a:srgbClr val="000000"/>
                </a:solidFill>
                <a:latin typeface="#9Slide05 Israquella" pitchFamily="2" charset="0"/>
                <a:ea typeface="Courier New" panose="02070309020205020404" pitchFamily="49" charset="0"/>
              </a:rPr>
              <a:t> dung </a:t>
            </a:r>
            <a:r>
              <a:rPr lang="en-US" sz="3600" b="1" dirty="0" err="1">
                <a:solidFill>
                  <a:srgbClr val="000000"/>
                </a:solidFill>
                <a:latin typeface="#9Slide05 Israquella" pitchFamily="2" charset="0"/>
                <a:ea typeface="Courier New" panose="02070309020205020404" pitchFamily="49" charset="0"/>
              </a:rPr>
              <a:t>và</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đặt</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tên</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cho</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từng</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bức</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hình</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trên</a:t>
            </a:r>
            <a:endParaRPr lang="vi-VN" altLang="en-US" sz="3600" b="1" dirty="0">
              <a:solidFill>
                <a:srgbClr val="FF0000"/>
              </a:solidFill>
              <a:latin typeface="#9Slide05 Israquella" pitchFamily="2" charset="0"/>
              <a:ea typeface="Cambria" panose="02040503050406030204" pitchFamily="18" charset="0"/>
              <a:cs typeface="Cambria" panose="02040503050406030204" pitchFamily="18" charset="0"/>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2" name="Picture 1"/>
          <p:cNvPicPr>
            <a:picLocks noChangeAspect="1"/>
          </p:cNvPicPr>
          <p:nvPr/>
        </p:nvPicPr>
        <p:blipFill>
          <a:blip r:embed="rId3"/>
          <a:stretch>
            <a:fillRect/>
          </a:stretch>
        </p:blipFill>
        <p:spPr>
          <a:xfrm>
            <a:off x="759987" y="1415358"/>
            <a:ext cx="2810149" cy="2294869"/>
          </a:xfrm>
          <a:prstGeom prst="rect">
            <a:avLst/>
          </a:prstGeom>
        </p:spPr>
      </p:pic>
      <p:pic>
        <p:nvPicPr>
          <p:cNvPr id="3" name="Picture 2"/>
          <p:cNvPicPr>
            <a:picLocks noChangeAspect="1"/>
          </p:cNvPicPr>
          <p:nvPr/>
        </p:nvPicPr>
        <p:blipFill>
          <a:blip r:embed="rId4"/>
          <a:stretch>
            <a:fillRect/>
          </a:stretch>
        </p:blipFill>
        <p:spPr>
          <a:xfrm>
            <a:off x="4323383" y="1415357"/>
            <a:ext cx="3452993" cy="2294869"/>
          </a:xfrm>
          <a:prstGeom prst="rect">
            <a:avLst/>
          </a:prstGeom>
        </p:spPr>
      </p:pic>
      <p:pic>
        <p:nvPicPr>
          <p:cNvPr id="4" name="Picture 3"/>
          <p:cNvPicPr>
            <a:picLocks noChangeAspect="1"/>
          </p:cNvPicPr>
          <p:nvPr/>
        </p:nvPicPr>
        <p:blipFill>
          <a:blip r:embed="rId5"/>
          <a:stretch>
            <a:fillRect/>
          </a:stretch>
        </p:blipFill>
        <p:spPr>
          <a:xfrm>
            <a:off x="8190469" y="1368193"/>
            <a:ext cx="3510901" cy="2294869"/>
          </a:xfrm>
          <a:prstGeom prst="rect">
            <a:avLst/>
          </a:prstGeom>
        </p:spPr>
      </p:pic>
      <p:pic>
        <p:nvPicPr>
          <p:cNvPr id="5" name="Picture 4"/>
          <p:cNvPicPr>
            <a:picLocks noChangeAspect="1"/>
          </p:cNvPicPr>
          <p:nvPr/>
        </p:nvPicPr>
        <p:blipFill>
          <a:blip r:embed="rId6"/>
          <a:stretch>
            <a:fillRect/>
          </a:stretch>
        </p:blipFill>
        <p:spPr>
          <a:xfrm>
            <a:off x="759987" y="4294492"/>
            <a:ext cx="2810149" cy="2162901"/>
          </a:xfrm>
          <a:prstGeom prst="rect">
            <a:avLst/>
          </a:prstGeom>
        </p:spPr>
      </p:pic>
      <p:pic>
        <p:nvPicPr>
          <p:cNvPr id="6" name="Picture 5"/>
          <p:cNvPicPr>
            <a:picLocks noChangeAspect="1"/>
          </p:cNvPicPr>
          <p:nvPr/>
        </p:nvPicPr>
        <p:blipFill>
          <a:blip r:embed="rId7"/>
          <a:stretch>
            <a:fillRect/>
          </a:stretch>
        </p:blipFill>
        <p:spPr>
          <a:xfrm>
            <a:off x="4323383" y="4294492"/>
            <a:ext cx="3452993" cy="2162901"/>
          </a:xfrm>
          <a:prstGeom prst="rect">
            <a:avLst/>
          </a:prstGeom>
        </p:spPr>
      </p:pic>
      <p:pic>
        <p:nvPicPr>
          <p:cNvPr id="7" name="Picture 6"/>
          <p:cNvPicPr>
            <a:picLocks noChangeAspect="1"/>
          </p:cNvPicPr>
          <p:nvPr/>
        </p:nvPicPr>
        <p:blipFill>
          <a:blip r:embed="rId8"/>
          <a:stretch>
            <a:fillRect/>
          </a:stretch>
        </p:blipFill>
        <p:spPr>
          <a:xfrm>
            <a:off x="8199986" y="4195601"/>
            <a:ext cx="3510901" cy="2142677"/>
          </a:xfrm>
          <a:prstGeom prst="rect">
            <a:avLst/>
          </a:prstGeom>
        </p:spPr>
      </p:pic>
      <p:sp>
        <p:nvSpPr>
          <p:cNvPr id="8" name="Rectangle 7"/>
          <p:cNvSpPr/>
          <p:nvPr/>
        </p:nvSpPr>
        <p:spPr>
          <a:xfrm>
            <a:off x="652008" y="3926171"/>
            <a:ext cx="2973787"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Cậu</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dắt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bà</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cụ</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qua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đường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4253948" y="3842412"/>
            <a:ext cx="3367003" cy="400110"/>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Một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bị</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ngất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trước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đám</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nhưng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không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ai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quan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tâm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8102782" y="3752615"/>
            <a:ext cx="3705308" cy="400110"/>
          </a:xfrm>
          <a:prstGeom prst="rect">
            <a:avLst/>
          </a:prstGeom>
          <a:solidFill>
            <a:schemeClr val="accent4">
              <a:lumMod val="20000"/>
              <a:lumOff val="80000"/>
            </a:schemeClr>
          </a:solidFill>
        </p:spPr>
        <p:txBody>
          <a:bodyPr wrap="square">
            <a:spAutoFit/>
          </a:bodyPr>
          <a:lstStyle/>
          <a:p>
            <a:pPr>
              <a:lnSpc>
                <a:spcPts val="1200"/>
              </a:lnSpc>
            </a:pPr>
            <a:endParaRPr lang="en-US" sz="13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Cậu</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đẩy</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xe</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giúp</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bạn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tật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nguyền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584506" y="6611779"/>
            <a:ext cx="3041289"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Chàng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trai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đang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hiến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máu</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nhân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đạo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4253948" y="6603205"/>
            <a:ext cx="3522428" cy="254795"/>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Các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bạn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trao</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quà</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cho</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nghèo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8277711" y="6563596"/>
            <a:ext cx="3530379"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đàn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đang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chửi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mắng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một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bé</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gái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1845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4" grpId="0"/>
      <p:bldP spid="8" grpId="0" animBg="1"/>
      <p:bldP spid="23" grpId="0" animBg="1"/>
      <p:bldP spid="24" grpId="0" animBg="1"/>
      <p:bldP spid="25"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15161" y="2135998"/>
            <a:ext cx="3274783" cy="3175398"/>
          </a:xfrm>
          <a:prstGeom prst="rect">
            <a:avLst/>
          </a:prstGeom>
          <a:noFill/>
          <a:ln w="9525">
            <a:noFill/>
            <a:miter lim="800000"/>
            <a:headEnd/>
            <a:tailEnd/>
          </a:ln>
        </p:spPr>
      </p:pic>
      <p:sp>
        <p:nvSpPr>
          <p:cNvPr id="3" name="Rectangle 189"/>
          <p:cNvSpPr>
            <a:spLocks noChangeArrowheads="1"/>
          </p:cNvSpPr>
          <p:nvPr/>
        </p:nvSpPr>
        <p:spPr bwMode="auto">
          <a:xfrm>
            <a:off x="477794" y="3435577"/>
            <a:ext cx="2667000" cy="830997"/>
          </a:xfrm>
          <a:prstGeom prst="rect">
            <a:avLst/>
          </a:prstGeom>
          <a:noFill/>
          <a:ln>
            <a:noFill/>
          </a:ln>
          <a:effectLst/>
        </p:spPr>
        <p:txBody>
          <a:bodyPr anchor="ctr">
            <a:spAutoFit/>
          </a:bodyPr>
          <a:lstStyle/>
          <a:p>
            <a:pPr algn="ctr">
              <a:defRPr/>
            </a:pP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Hoạt</a:t>
            </a:r>
            <a:r>
              <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động</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a:p>
            <a:pPr algn="ctr">
              <a:defRPr/>
            </a:pPr>
            <a:r>
              <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nhóm</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p:txBody>
      </p:sp>
      <p:sp>
        <p:nvSpPr>
          <p:cNvPr id="4" name="WordArt 5"/>
          <p:cNvSpPr>
            <a:spLocks noChangeArrowheads="1" noChangeShapeType="1" noTextEdit="1"/>
          </p:cNvSpPr>
          <p:nvPr/>
        </p:nvSpPr>
        <p:spPr bwMode="auto">
          <a:xfrm>
            <a:off x="1752552" y="44454"/>
            <a:ext cx="9091569" cy="1879893"/>
          </a:xfrm>
          <a:prstGeom prst="rect">
            <a:avLst/>
          </a:prstGeom>
          <a:ln w="57150">
            <a:solidFill>
              <a:schemeClr val="tx1"/>
            </a:solidFill>
          </a:ln>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Trò chơi </a:t>
            </a:r>
            <a:endParaRPr lang="en-US"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endParaRPr>
          </a:p>
          <a:p>
            <a:pPr algn="ctr" eaLnBrk="0" fontAlgn="base" hangingPunct="0">
              <a:spcBef>
                <a:spcPct val="0"/>
              </a:spcBef>
              <a:spcAft>
                <a:spcPct val="0"/>
              </a:spcAft>
            </a:pPr>
            <a:r>
              <a:rPr lang="vi-VN"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Tiếp</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sức</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đồng</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đội</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p>
        </p:txBody>
      </p:sp>
      <p:sp>
        <p:nvSpPr>
          <p:cNvPr id="5" name="Text Box 33"/>
          <p:cNvSpPr txBox="1">
            <a:spLocks noChangeArrowheads="1"/>
          </p:cNvSpPr>
          <p:nvPr/>
        </p:nvSpPr>
        <p:spPr bwMode="auto">
          <a:xfrm>
            <a:off x="3535681" y="2062462"/>
            <a:ext cx="6365965"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9Slide05 Kathya" panose="02000000000000000000" pitchFamily="2" charset="0"/>
              </a:rPr>
              <a:t>Tìm</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những</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biểu</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hiện</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yêu</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thương</a:t>
            </a:r>
            <a:r>
              <a:rPr lang="en-US" altLang="en-US" sz="4000" b="1" dirty="0">
                <a:solidFill>
                  <a:srgbClr val="FF00FF"/>
                </a:solidFill>
                <a:latin typeface="#9Slide05 Kathya" panose="02000000000000000000" pitchFamily="2" charset="0"/>
              </a:rPr>
              <a:t> con </a:t>
            </a:r>
            <a:r>
              <a:rPr lang="en-US" altLang="en-US" sz="4000" b="1" dirty="0" err="1">
                <a:solidFill>
                  <a:srgbClr val="FF00FF"/>
                </a:solidFill>
                <a:latin typeface="#9Slide05 Kathya" panose="02000000000000000000" pitchFamily="2" charset="0"/>
              </a:rPr>
              <a:t>người</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và</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trái</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với</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yêu</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thương</a:t>
            </a:r>
            <a:r>
              <a:rPr lang="en-US" altLang="en-US" sz="4000" b="1" dirty="0">
                <a:solidFill>
                  <a:srgbClr val="FF00FF"/>
                </a:solidFill>
                <a:latin typeface="#9Slide05 Kathya" panose="02000000000000000000" pitchFamily="2" charset="0"/>
              </a:rPr>
              <a:t> con </a:t>
            </a:r>
            <a:r>
              <a:rPr lang="en-US" altLang="en-US" sz="4000" b="1" dirty="0" err="1">
                <a:solidFill>
                  <a:srgbClr val="FF00FF"/>
                </a:solidFill>
                <a:latin typeface="#9Slide05 Kathya" panose="02000000000000000000" pitchFamily="2" charset="0"/>
              </a:rPr>
              <a:t>người</a:t>
            </a:r>
            <a:endParaRPr lang="en-US" altLang="en-US" sz="4000" b="1" dirty="0">
              <a:solidFill>
                <a:srgbClr val="FF00FF"/>
              </a:solidFill>
              <a:latin typeface="#9Slide05 Kathya" panose="02000000000000000000" pitchFamily="2" charset="0"/>
            </a:endParaRPr>
          </a:p>
        </p:txBody>
      </p:sp>
      <p:sp>
        <p:nvSpPr>
          <p:cNvPr id="6" name="Rectangle 5"/>
          <p:cNvSpPr/>
          <p:nvPr/>
        </p:nvSpPr>
        <p:spPr>
          <a:xfrm>
            <a:off x="3295377" y="3851075"/>
            <a:ext cx="6945903"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Số</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người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tham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gia</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cả</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lớp</a:t>
            </a:r>
            <a:endParaRPr lang="en-US" sz="2400" b="1" dirty="0">
              <a:solidFill>
                <a:prstClr val="black"/>
              </a:solidFill>
              <a:latin typeface="SVN-Vanilla Daisy Pro" panose="00000500000000000000" pitchFamily="2" charset="0"/>
              <a:cs typeface="Times New Roman" panose="02020603050405020304" pitchFamily="18" charset="0"/>
            </a:endParaRPr>
          </a:p>
          <a:p>
            <a:pPr marL="342900" indent="-342900">
              <a:buFontTx/>
              <a:buChar char="-"/>
            </a:pPr>
            <a:r>
              <a:rPr lang="en-US" sz="2400" b="1" dirty="0" err="1">
                <a:solidFill>
                  <a:prstClr val="black"/>
                </a:solidFill>
                <a:latin typeface="SVN-Vanilla Daisy Pro" panose="00000500000000000000" pitchFamily="2" charset="0"/>
                <a:cs typeface="Times New Roman" panose="02020603050405020304" pitchFamily="18" charset="0"/>
              </a:rPr>
              <a:t>Cách</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thức</a:t>
            </a:r>
            <a:r>
              <a:rPr lang="en-US" sz="2400" b="1" dirty="0">
                <a:solidFill>
                  <a:prstClr val="black"/>
                </a:solidFill>
                <a:latin typeface="SVN-Vanilla Daisy Pro" panose="00000500000000000000" pitchFamily="2" charset="0"/>
                <a:cs typeface="Times New Roman" panose="02020603050405020304" pitchFamily="18" charset="0"/>
              </a:rPr>
              <a:t>: Chia </a:t>
            </a:r>
            <a:r>
              <a:rPr lang="en-US" sz="2400" b="1" dirty="0" err="1">
                <a:solidFill>
                  <a:prstClr val="black"/>
                </a:solidFill>
                <a:latin typeface="SVN-Vanilla Daisy Pro" panose="00000500000000000000" pitchFamily="2" charset="0"/>
                <a:cs typeface="Times New Roman" panose="02020603050405020304" pitchFamily="18" charset="0"/>
              </a:rPr>
              <a:t>lớp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làm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hai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đội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theo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dãy</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bàn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Mỗi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dãy</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cử</a:t>
            </a:r>
            <a:r>
              <a:rPr lang="en-US" sz="2400" b="1" dirty="0">
                <a:solidFill>
                  <a:prstClr val="black"/>
                </a:solidFill>
                <a:latin typeface="SVN-Vanilla Daisy Pro" panose="00000500000000000000" pitchFamily="2" charset="0"/>
                <a:cs typeface="Times New Roman" panose="02020603050405020304" pitchFamily="18" charset="0"/>
              </a:rPr>
              <a:t> 5 </a:t>
            </a:r>
            <a:r>
              <a:rPr lang="en-US" sz="2400" b="1" dirty="0" err="1">
                <a:solidFill>
                  <a:prstClr val="black"/>
                </a:solidFill>
                <a:latin typeface="SVN-Vanilla Daisy Pro" panose="00000500000000000000" pitchFamily="2" charset="0"/>
                <a:cs typeface="Times New Roman" panose="02020603050405020304" pitchFamily="18" charset="0"/>
              </a:rPr>
              <a:t>bạn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đạị</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diện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Lần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lượt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viết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biểu</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hiện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Không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được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đọc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lặp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lại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câu</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của</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người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khác</a:t>
            </a:r>
            <a:r>
              <a:rPr lang="en-US" sz="2400" b="1" dirty="0">
                <a:solidFill>
                  <a:prstClr val="black"/>
                </a:solidFill>
                <a:latin typeface="SVN-Vanilla Daisy Pro" panose="00000500000000000000" pitchFamily="2" charset="0"/>
                <a:cs typeface="Times New Roman" panose="02020603050405020304" pitchFamily="18" charset="0"/>
              </a:rPr>
              <a:t>.) </a:t>
            </a:r>
          </a:p>
          <a:p>
            <a:pPr marL="342900" indent="-342900">
              <a:buFontTx/>
              <a:buChar char="-"/>
            </a:pPr>
            <a:r>
              <a:rPr lang="en-US" sz="2400" b="1" dirty="0" err="1">
                <a:solidFill>
                  <a:prstClr val="black"/>
                </a:solidFill>
                <a:latin typeface="SVN-Vanilla Daisy Pro" panose="00000500000000000000" pitchFamily="2" charset="0"/>
                <a:cs typeface="Times New Roman" panose="02020603050405020304" pitchFamily="18" charset="0"/>
              </a:rPr>
              <a:t>Thời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gian</a:t>
            </a:r>
            <a:r>
              <a:rPr lang="en-US" sz="2400" b="1" dirty="0">
                <a:solidFill>
                  <a:prstClr val="black"/>
                </a:solidFill>
                <a:latin typeface="SVN-Vanilla Daisy Pro" panose="00000500000000000000" pitchFamily="2" charset="0"/>
                <a:cs typeface="Times New Roman" panose="02020603050405020304" pitchFamily="18" charset="0"/>
              </a:rPr>
              <a:t>: 5 </a:t>
            </a:r>
            <a:r>
              <a:rPr lang="en-US" sz="2400" b="1" dirty="0" err="1">
                <a:solidFill>
                  <a:prstClr val="black"/>
                </a:solidFill>
                <a:latin typeface="SVN-Vanilla Daisy Pro" panose="00000500000000000000" pitchFamily="2" charset="0"/>
                <a:cs typeface="Times New Roman" panose="02020603050405020304" pitchFamily="18" charset="0"/>
              </a:rPr>
              <a:t>phút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thảo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luận</a:t>
            </a:r>
            <a:r>
              <a:rPr lang="en-US" sz="2400" b="1" dirty="0">
                <a:solidFill>
                  <a:prstClr val="black"/>
                </a:solidFill>
                <a:latin typeface="SVN-Vanilla Daisy Pro" panose="00000500000000000000" pitchFamily="2" charset="0"/>
                <a:cs typeface="Times New Roman" panose="02020603050405020304" pitchFamily="18" charset="0"/>
              </a:rPr>
              <a:t>, 3 </a:t>
            </a:r>
            <a:r>
              <a:rPr lang="en-US" sz="2400" b="1" dirty="0" err="1">
                <a:solidFill>
                  <a:prstClr val="black"/>
                </a:solidFill>
                <a:latin typeface="SVN-Vanilla Daisy Pro" panose="00000500000000000000" pitchFamily="2" charset="0"/>
                <a:cs typeface="Times New Roman" panose="02020603050405020304" pitchFamily="18" charset="0"/>
              </a:rPr>
              <a:t>phút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viết</a:t>
            </a:r>
            <a:r>
              <a:rPr lang="en-US" sz="2400" b="1" dirty="0">
                <a:solidFill>
                  <a:prstClr val="black"/>
                </a:solidFill>
                <a:latin typeface="SVN-Vanilla Daisy Pro" panose="00000500000000000000" pitchFamily="2" charset="0"/>
                <a:cs typeface="Times New Roman" panose="02020603050405020304" pitchFamily="18" charset="0"/>
              </a:rPr>
              <a:t>. </a:t>
            </a:r>
          </a:p>
        </p:txBody>
      </p:sp>
      <p:pic>
        <p:nvPicPr>
          <p:cNvPr id="8" name="Picture 7"/>
          <p:cNvPicPr>
            <a:picLocks noChangeAspect="1"/>
          </p:cNvPicPr>
          <p:nvPr/>
        </p:nvPicPr>
        <p:blipFill>
          <a:blip r:embed="rId3"/>
          <a:stretch>
            <a:fillRect/>
          </a:stretch>
        </p:blipFill>
        <p:spPr>
          <a:xfrm>
            <a:off x="9790612" y="2498982"/>
            <a:ext cx="2516829" cy="4359018"/>
          </a:xfrm>
          <a:prstGeom prst="rect">
            <a:avLst/>
          </a:prstGeom>
        </p:spPr>
      </p:pic>
      <p:pic>
        <p:nvPicPr>
          <p:cNvPr id="9"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pic>
        <p:nvPicPr>
          <p:cNvPr id="10"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19019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sp>
        <p:nvSpPr>
          <p:cNvPr id="14" name="Text Box 5"/>
          <p:cNvSpPr txBox="1">
            <a:spLocks noChangeArrowheads="1"/>
          </p:cNvSpPr>
          <p:nvPr/>
        </p:nvSpPr>
        <p:spPr bwMode="auto">
          <a:xfrm>
            <a:off x="2988219" y="106873"/>
            <a:ext cx="6215562" cy="357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b="1" i="1" dirty="0">
                <a:solidFill>
                  <a:srgbClr val="0000FF"/>
                </a:solidFill>
                <a:latin typeface="#9Slide05 Phobia" panose="02000506000000020003" pitchFamily="2" charset="0"/>
              </a:rPr>
              <a:t>* Bi</a:t>
            </a:r>
            <a:r>
              <a:rPr lang="en-US" b="1" i="1" dirty="0">
                <a:solidFill>
                  <a:srgbClr val="0000FF"/>
                </a:solidFill>
                <a:latin typeface="#9Slide05 Phobia" panose="02000506000000020003" pitchFamily="2" charset="0"/>
              </a:rPr>
              <a:t>ể</a:t>
            </a:r>
            <a:r>
              <a:rPr lang="vi-VN" b="1" i="1" dirty="0">
                <a:solidFill>
                  <a:srgbClr val="0000FF"/>
                </a:solidFill>
                <a:latin typeface="#9Slide05 Phobia" panose="02000506000000020003" pitchFamily="2" charset="0"/>
              </a:rPr>
              <a:t>u hiện của yêu thương con người</a:t>
            </a:r>
            <a:endParaRPr lang="en-US" b="1" dirty="0">
              <a:solidFill>
                <a:srgbClr val="0000FF"/>
              </a:solidFill>
              <a:latin typeface="#9Slide05 Phobia" panose="02000506000000020003" pitchFamily="2" charset="0"/>
            </a:endParaRPr>
          </a:p>
          <a:p>
            <a:pPr>
              <a:buFont typeface="Arial" panose="020B0604020202020204" pitchFamily="34" charset="0"/>
              <a:buNone/>
            </a:pPr>
            <a:r>
              <a:rPr lang="vi-VN" b="1" i="1" dirty="0">
                <a:solidFill>
                  <a:srgbClr val="0000FF"/>
                </a:solidFill>
                <a:latin typeface="#9Slide05 Phobia" panose="02000506000000020003" pitchFamily="2" charset="0"/>
              </a:rPr>
              <a:t>Yêu thương con người được th</a:t>
            </a:r>
            <a:r>
              <a:rPr lang="en-US" b="1" i="1" dirty="0">
                <a:solidFill>
                  <a:srgbClr val="0000FF"/>
                </a:solidFill>
                <a:latin typeface="#9Slide05 Phobia" panose="02000506000000020003" pitchFamily="2" charset="0"/>
              </a:rPr>
              <a:t>ể</a:t>
            </a:r>
            <a:r>
              <a:rPr lang="vi-VN" b="1" i="1" dirty="0">
                <a:solidFill>
                  <a:srgbClr val="0000FF"/>
                </a:solidFill>
                <a:latin typeface="#9Slide05 Phobia" panose="02000506000000020003" pitchFamily="2" charset="0"/>
              </a:rPr>
              <a:t> hiện ngay </a:t>
            </a:r>
            <a:r>
              <a:rPr lang="en-US" b="1" i="1" dirty="0">
                <a:solidFill>
                  <a:srgbClr val="0000FF"/>
                </a:solidFill>
                <a:latin typeface="#9Slide05 Phobia" panose="02000506000000020003" pitchFamily="2" charset="0"/>
              </a:rPr>
              <a:t>ở</a:t>
            </a:r>
            <a:r>
              <a:rPr lang="vi-VN" b="1" i="1" dirty="0">
                <a:solidFill>
                  <a:srgbClr val="0000FF"/>
                </a:solidFill>
                <a:latin typeface="#9Slide05 Phobia" panose="02000506000000020003" pitchFamily="2" charset="0"/>
              </a:rPr>
              <a:t> những lời nói, việc </a:t>
            </a:r>
            <a:r>
              <a:rPr lang="en-US" b="1" i="1" dirty="0">
                <a:solidFill>
                  <a:srgbClr val="0000FF"/>
                </a:solidFill>
                <a:latin typeface="#9Slide05 Phobia" panose="02000506000000020003" pitchFamily="2" charset="0"/>
              </a:rPr>
              <a:t>l</a:t>
            </a:r>
            <a:r>
              <a:rPr lang="vi-VN" b="1" i="1" dirty="0">
                <a:solidFill>
                  <a:srgbClr val="0000FF"/>
                </a:solidFill>
                <a:latin typeface="#9Slide05 Phobia" panose="02000506000000020003" pitchFamily="2" charset="0"/>
              </a:rPr>
              <a:t>àm và thái độ c</a:t>
            </a:r>
            <a:r>
              <a:rPr lang="en-US" b="1" i="1" dirty="0" err="1">
                <a:solidFill>
                  <a:srgbClr val="0000FF"/>
                </a:solidFill>
                <a:latin typeface="#9Slide05 Phobia" panose="02000506000000020003" pitchFamily="2" charset="0"/>
              </a:rPr>
              <a:t>ủa</a:t>
            </a:r>
            <a:r>
              <a:rPr lang="vi-VN" b="1" i="1" dirty="0">
                <a:solidFill>
                  <a:srgbClr val="0000FF"/>
                </a:solidFill>
                <a:latin typeface="#9Slide05 Phobia" panose="02000506000000020003" pitchFamily="2" charset="0"/>
              </a:rPr>
              <a:t> m</a:t>
            </a:r>
            <a:r>
              <a:rPr lang="en-US" b="1" i="1" dirty="0">
                <a:solidFill>
                  <a:srgbClr val="0000FF"/>
                </a:solidFill>
                <a:latin typeface="#9Slide05 Phobia" panose="02000506000000020003" pitchFamily="2" charset="0"/>
              </a:rPr>
              <a:t>ọ</a:t>
            </a:r>
            <a:r>
              <a:rPr lang="vi-VN" b="1" i="1" dirty="0">
                <a:solidFill>
                  <a:srgbClr val="0000FF"/>
                </a:solidFill>
                <a:latin typeface="#9Slide05 Phobia" panose="02000506000000020003" pitchFamily="2" charset="0"/>
              </a:rPr>
              <a:t>i con người trong cuộc s</a:t>
            </a:r>
            <a:r>
              <a:rPr lang="en-US" b="1" i="1" dirty="0">
                <a:solidFill>
                  <a:srgbClr val="0000FF"/>
                </a:solidFill>
                <a:latin typeface="#9Slide05 Phobia" panose="02000506000000020003" pitchFamily="2" charset="0"/>
              </a:rPr>
              <a:t>ố</a:t>
            </a:r>
            <a:r>
              <a:rPr lang="vi-VN" b="1" i="1" dirty="0">
                <a:solidFill>
                  <a:srgbClr val="0000FF"/>
                </a:solidFill>
                <a:latin typeface="#9Slide05 Phobia" panose="02000506000000020003" pitchFamily="2" charset="0"/>
              </a:rPr>
              <a:t>ng hàng ngày.</a:t>
            </a:r>
            <a:endParaRPr lang="en-US" b="1" dirty="0">
              <a:solidFill>
                <a:srgbClr val="0000FF"/>
              </a:solidFill>
              <a:latin typeface="#9Slide05 Phobia" panose="02000506000000020003" pitchFamily="2" charset="0"/>
            </a:endParaRPr>
          </a:p>
          <a:p>
            <a:pPr>
              <a:buFont typeface="Arial" panose="020B0604020202020204" pitchFamily="34" charset="0"/>
              <a:buNone/>
            </a:pPr>
            <a:r>
              <a:rPr lang="vi-VN" b="1" i="1" dirty="0">
                <a:solidFill>
                  <a:srgbClr val="0000FF"/>
                </a:solidFill>
                <a:latin typeface="#9Slide05 Phobia" panose="02000506000000020003" pitchFamily="2" charset="0"/>
              </a:rPr>
              <a:t>1. Bi</a:t>
            </a:r>
            <a:r>
              <a:rPr lang="en-US" b="1" i="1" dirty="0">
                <a:solidFill>
                  <a:srgbClr val="0000FF"/>
                </a:solidFill>
                <a:latin typeface="#9Slide05 Phobia" panose="02000506000000020003" pitchFamily="2" charset="0"/>
              </a:rPr>
              <a:t>ể</a:t>
            </a:r>
            <a:r>
              <a:rPr lang="vi-VN" b="1" i="1" dirty="0">
                <a:solidFill>
                  <a:srgbClr val="0000FF"/>
                </a:solidFill>
                <a:latin typeface="#9Slide05 Phobia" panose="02000506000000020003" pitchFamily="2" charset="0"/>
              </a:rPr>
              <a:t>u hiện của yêu thương con người: Quan tâm, giúp đ</a:t>
            </a:r>
            <a:r>
              <a:rPr lang="en-US" b="1" i="1" dirty="0">
                <a:solidFill>
                  <a:srgbClr val="0000FF"/>
                </a:solidFill>
                <a:latin typeface="#9Slide05 Phobia" panose="02000506000000020003" pitchFamily="2" charset="0"/>
              </a:rPr>
              <a:t>ỡ</a:t>
            </a:r>
            <a:r>
              <a:rPr lang="vi-VN" b="1" i="1" dirty="0">
                <a:solidFill>
                  <a:srgbClr val="0000FF"/>
                </a:solidFill>
                <a:latin typeface="#9Slide05 Phobia" panose="02000506000000020003" pitchFamily="2" charset="0"/>
              </a:rPr>
              <a:t> thông c</a:t>
            </a:r>
            <a:r>
              <a:rPr lang="en-US" b="1" i="1" dirty="0">
                <a:solidFill>
                  <a:srgbClr val="0000FF"/>
                </a:solidFill>
                <a:latin typeface="#9Slide05 Phobia" panose="02000506000000020003" pitchFamily="2" charset="0"/>
              </a:rPr>
              <a:t>ả</a:t>
            </a:r>
            <a:r>
              <a:rPr lang="vi-VN" b="1" i="1" dirty="0">
                <a:solidFill>
                  <a:srgbClr val="0000FF"/>
                </a:solidFill>
                <a:latin typeface="#9Slide05 Phobia" panose="02000506000000020003" pitchFamily="2" charset="0"/>
              </a:rPr>
              <a:t>m, sẻ ch</a:t>
            </a:r>
            <a:r>
              <a:rPr lang="en-US" b="1" i="1" dirty="0" err="1">
                <a:solidFill>
                  <a:srgbClr val="0000FF"/>
                </a:solidFill>
                <a:latin typeface="#9Slide05 Phobia" panose="02000506000000020003" pitchFamily="2" charset="0"/>
              </a:rPr>
              <a:t>ia</a:t>
            </a:r>
            <a:r>
              <a:rPr lang="en-US" b="1" i="1" dirty="0">
                <a:solidFill>
                  <a:srgbClr val="0000FF"/>
                </a:solidFill>
                <a:latin typeface="#9Slide05 Phobia" panose="02000506000000020003" pitchFamily="2" charset="0"/>
              </a:rPr>
              <a:t>,</a:t>
            </a:r>
            <a:r>
              <a:rPr lang="vi-VN" b="1" i="1" dirty="0">
                <a:solidFill>
                  <a:srgbClr val="0000FF"/>
                </a:solidFill>
                <a:latin typeface="#9Slide05 Phobia" panose="02000506000000020003" pitchFamily="2" charset="0"/>
              </a:rPr>
              <a:t> biết tha th</a:t>
            </a:r>
            <a:r>
              <a:rPr lang="en-US" b="1" i="1" dirty="0">
                <a:solidFill>
                  <a:srgbClr val="0000FF"/>
                </a:solidFill>
                <a:latin typeface="#9Slide05 Phobia" panose="02000506000000020003" pitchFamily="2" charset="0"/>
              </a:rPr>
              <a:t>ứ</a:t>
            </a:r>
            <a:r>
              <a:rPr lang="vi-VN" b="1" i="1" dirty="0">
                <a:solidFill>
                  <a:srgbClr val="0000FF"/>
                </a:solidFill>
                <a:latin typeface="#9Slide05 Phobia" panose="02000506000000020003" pitchFamily="2" charset="0"/>
              </a:rPr>
              <a:t>, biết hi sinh vì người khác, ...</a:t>
            </a:r>
            <a:endParaRPr lang="en-US" b="1" dirty="0">
              <a:solidFill>
                <a:srgbClr val="0000FF"/>
              </a:solidFill>
              <a:latin typeface="#9Slide05 Phobia" panose="02000506000000020003" pitchFamily="2" charset="0"/>
            </a:endParaRPr>
          </a:p>
          <a:p>
            <a:pPr>
              <a:buFont typeface="Arial" panose="020B0604020202020204" pitchFamily="34" charset="0"/>
              <a:buNone/>
            </a:pPr>
            <a:r>
              <a:rPr lang="vi-VN" b="1" i="1" dirty="0">
                <a:solidFill>
                  <a:srgbClr val="0000FF"/>
                </a:solidFill>
                <a:latin typeface="#9Slide05 Phobia" panose="02000506000000020003" pitchFamily="2" charset="0"/>
              </a:rPr>
              <a:t>2. Bi</a:t>
            </a:r>
            <a:r>
              <a:rPr lang="en-US" b="1" i="1" dirty="0">
                <a:solidFill>
                  <a:srgbClr val="0000FF"/>
                </a:solidFill>
                <a:latin typeface="#9Slide05 Phobia" panose="02000506000000020003" pitchFamily="2" charset="0"/>
              </a:rPr>
              <a:t>ể</a:t>
            </a:r>
            <a:r>
              <a:rPr lang="vi-VN" b="1" i="1" dirty="0">
                <a:solidFill>
                  <a:srgbClr val="0000FF"/>
                </a:solidFill>
                <a:latin typeface="#9Slide05 Phobia" panose="02000506000000020003" pitchFamily="2" charset="0"/>
              </a:rPr>
              <a:t>u hiện trái với yêu thương con người: Nh</a:t>
            </a:r>
            <a:r>
              <a:rPr lang="en-US" b="1" i="1" dirty="0">
                <a:solidFill>
                  <a:srgbClr val="0000FF"/>
                </a:solidFill>
                <a:latin typeface="#9Slide05 Phobia" panose="02000506000000020003" pitchFamily="2" charset="0"/>
              </a:rPr>
              <a:t>ỏ</a:t>
            </a:r>
            <a:r>
              <a:rPr lang="vi-VN" b="1" i="1" dirty="0">
                <a:solidFill>
                  <a:srgbClr val="0000FF"/>
                </a:solidFill>
                <a:latin typeface="#9Slide05 Phobia" panose="02000506000000020003" pitchFamily="2" charset="0"/>
              </a:rPr>
              <a:t> nhen, ích kỳ thờ ơ trước nh</a:t>
            </a:r>
            <a:r>
              <a:rPr lang="en-US" b="1" i="1" dirty="0">
                <a:solidFill>
                  <a:srgbClr val="0000FF"/>
                </a:solidFill>
                <a:latin typeface="#9Slide05 Phobia" panose="02000506000000020003" pitchFamily="2" charset="0"/>
              </a:rPr>
              <a:t>ữ</a:t>
            </a:r>
            <a:r>
              <a:rPr lang="vi-VN" b="1" i="1" dirty="0">
                <a:solidFill>
                  <a:srgbClr val="0000FF"/>
                </a:solidFill>
                <a:latin typeface="#9Slide05 Phobia" panose="02000506000000020003" pitchFamily="2" charset="0"/>
              </a:rPr>
              <a:t>ng khó khăn và đau kh</a:t>
            </a:r>
            <a:r>
              <a:rPr lang="en-US" b="1" i="1" dirty="0">
                <a:solidFill>
                  <a:srgbClr val="0000FF"/>
                </a:solidFill>
                <a:latin typeface="#9Slide05 Phobia" panose="02000506000000020003" pitchFamily="2" charset="0"/>
              </a:rPr>
              <a:t>ổ</a:t>
            </a:r>
            <a:r>
              <a:rPr lang="vi-VN" b="1" i="1" dirty="0">
                <a:solidFill>
                  <a:srgbClr val="0000FF"/>
                </a:solidFill>
                <a:latin typeface="#9Slide05 Phobia" panose="02000506000000020003" pitchFamily="2" charset="0"/>
              </a:rPr>
              <a:t> của người khác, bao che cho điều xấu, v</a:t>
            </a:r>
            <a:r>
              <a:rPr lang="en-US" b="1" i="1" dirty="0">
                <a:solidFill>
                  <a:srgbClr val="0000FF"/>
                </a:solidFill>
                <a:latin typeface="#9Slide05 Phobia" panose="02000506000000020003" pitchFamily="2" charset="0"/>
              </a:rPr>
              <a:t>ô</a:t>
            </a:r>
            <a:r>
              <a:rPr lang="vi-VN" b="1" i="1" dirty="0">
                <a:solidFill>
                  <a:srgbClr val="0000FF"/>
                </a:solidFill>
                <a:latin typeface="#9Slide05 Phobia" panose="02000506000000020003" pitchFamily="2" charset="0"/>
              </a:rPr>
              <a:t> c</a:t>
            </a:r>
            <a:r>
              <a:rPr lang="en-US" b="1" i="1" dirty="0">
                <a:solidFill>
                  <a:srgbClr val="0000FF"/>
                </a:solidFill>
                <a:latin typeface="#9Slide05 Phobia" panose="02000506000000020003" pitchFamily="2" charset="0"/>
              </a:rPr>
              <a:t>ả</a:t>
            </a:r>
            <a:r>
              <a:rPr lang="vi-VN" b="1" i="1" dirty="0">
                <a:solidFill>
                  <a:srgbClr val="0000FF"/>
                </a:solidFill>
                <a:latin typeface="#9Slide05 Phobia" panose="02000506000000020003" pitchFamily="2" charset="0"/>
              </a:rPr>
              <a:t>m, v</a:t>
            </a:r>
            <a:r>
              <a:rPr lang="en-US" b="1" i="1" dirty="0">
                <a:solidFill>
                  <a:srgbClr val="0000FF"/>
                </a:solidFill>
                <a:latin typeface="#9Slide05 Phobia" panose="02000506000000020003" pitchFamily="2" charset="0"/>
              </a:rPr>
              <a:t>ụ</a:t>
            </a:r>
            <a:r>
              <a:rPr lang="vi-VN" b="1" i="1" dirty="0">
                <a:solidFill>
                  <a:srgbClr val="0000FF"/>
                </a:solidFill>
                <a:latin typeface="#9Slide05 Phobia" panose="02000506000000020003" pitchFamily="2" charset="0"/>
              </a:rPr>
              <a:t> l</a:t>
            </a:r>
            <a:r>
              <a:rPr lang="en-US" b="1" i="1" dirty="0" err="1">
                <a:solidFill>
                  <a:srgbClr val="0000FF"/>
                </a:solidFill>
                <a:latin typeface="#9Slide05 Phobia" panose="02000506000000020003" pitchFamily="2" charset="0"/>
              </a:rPr>
              <a:t>ợi</a:t>
            </a:r>
            <a:r>
              <a:rPr lang="vi-VN" b="1" i="1" dirty="0">
                <a:solidFill>
                  <a:srgbClr val="0000FF"/>
                </a:solidFill>
                <a:latin typeface="#9Slide05 Phobia" panose="02000506000000020003" pitchFamily="2" charset="0"/>
              </a:rPr>
              <a:t> cá nhân, đánh đập, s</a:t>
            </a:r>
            <a:r>
              <a:rPr lang="en-US" b="1" i="1" dirty="0">
                <a:solidFill>
                  <a:srgbClr val="0000FF"/>
                </a:solidFill>
                <a:latin typeface="#9Slide05 Phobia" panose="02000506000000020003" pitchFamily="2" charset="0"/>
              </a:rPr>
              <a:t>ỉ</a:t>
            </a:r>
            <a:r>
              <a:rPr lang="vi-VN" b="1" i="1" dirty="0">
                <a:solidFill>
                  <a:srgbClr val="0000FF"/>
                </a:solidFill>
                <a:latin typeface="#9Slide05 Phobia" panose="02000506000000020003" pitchFamily="2" charset="0"/>
              </a:rPr>
              <a:t> nhục người khác.</a:t>
            </a:r>
            <a:endParaRPr lang="en-US" b="1" dirty="0">
              <a:solidFill>
                <a:srgbClr val="0000FF"/>
              </a:solidFill>
              <a:latin typeface="#9Slide05 Phobia" panose="02000506000000020003" pitchFamily="2" charset="0"/>
            </a:endParaRPr>
          </a:p>
        </p:txBody>
      </p:sp>
    </p:spTree>
    <p:extLst>
      <p:ext uri="{BB962C8B-B14F-4D97-AF65-F5344CB8AC3E}">
        <p14:creationId xmlns:p14="http://schemas.microsoft.com/office/powerpoint/2010/main" val="1577269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15454" y="441228"/>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31110" y="2712684"/>
            <a:ext cx="6035040"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3.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Giá</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trị</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y</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êu thương con người </a:t>
            </a:r>
            <a:endParaRPr lang="en-US" sz="3600" b="1"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25383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oasengroup.vn/Content/Uploads/images/6_TRUYEN_THONG/6_2_TAI_TRO/HOAT_DONG_CONG_DONG/CAP_LA_YEU_THUONG/2_Cap%20la%20yeu%20thu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44" y="1264648"/>
            <a:ext cx="353420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3"/>
          <a:stretch>
            <a:fillRect/>
          </a:stretch>
        </p:blipFill>
        <p:spPr>
          <a:xfrm>
            <a:off x="4394243" y="1264648"/>
            <a:ext cx="3597865" cy="2556706"/>
          </a:xfrm>
          <a:prstGeom prst="rect">
            <a:avLst/>
          </a:prstGeom>
        </p:spPr>
      </p:pic>
      <p:pic>
        <p:nvPicPr>
          <p:cNvPr id="4" name="Picture 3"/>
          <p:cNvPicPr>
            <a:picLocks noChangeAspect="1"/>
          </p:cNvPicPr>
          <p:nvPr/>
        </p:nvPicPr>
        <p:blipFill>
          <a:blip r:embed="rId4"/>
          <a:stretch>
            <a:fillRect/>
          </a:stretch>
        </p:blipFill>
        <p:spPr>
          <a:xfrm>
            <a:off x="7992108" y="1115979"/>
            <a:ext cx="4197941" cy="2780231"/>
          </a:xfrm>
          <a:prstGeom prst="rect">
            <a:avLst/>
          </a:prstGeom>
        </p:spPr>
      </p:pic>
      <p:sp>
        <p:nvSpPr>
          <p:cNvPr id="6" name="Rectangle 5"/>
          <p:cNvSpPr/>
          <p:nvPr/>
        </p:nvSpPr>
        <p:spPr>
          <a:xfrm>
            <a:off x="155575" y="-72212"/>
            <a:ext cx="8755855" cy="1047979"/>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Trò</a:t>
            </a:r>
            <a:r>
              <a:rPr lang="en-US" sz="54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chơi</a:t>
            </a:r>
            <a:r>
              <a:rPr lang="en-US" sz="54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Thử</a:t>
            </a:r>
            <a:r>
              <a:rPr lang="en-US" sz="54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tài</a:t>
            </a:r>
            <a:r>
              <a:rPr lang="en-US" sz="54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hiểu</a:t>
            </a:r>
            <a:r>
              <a:rPr lang="en-US" sz="54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biết</a:t>
            </a:r>
            <a:r>
              <a:rPr lang="vi-VN" sz="5400" b="1" dirty="0">
                <a:solidFill>
                  <a:srgbClr val="FF0000"/>
                </a:solidFill>
                <a:latin typeface="#9Slide06 SVNSlow Attack" pitchFamily="2" charset="0"/>
                <a:ea typeface="Arial" panose="020B0604020202020204" pitchFamily="34" charset="0"/>
                <a:cs typeface="Arial" panose="020B0604020202020204" pitchFamily="34" charset="0"/>
              </a:rPr>
              <a:t> </a:t>
            </a:r>
            <a:endParaRPr lang="en-US" sz="5400" b="1" dirty="0">
              <a:solidFill>
                <a:srgbClr val="FF0000"/>
              </a:solidFill>
              <a:latin typeface="#9Slide06 SVNSlow Attack" pitchFamily="2" charset="0"/>
              <a:ea typeface="Arial" panose="020B0604020202020204" pitchFamily="34" charset="0"/>
              <a:cs typeface="Arial" panose="020B0604020202020204" pitchFamily="34" charset="0"/>
            </a:endParaRPr>
          </a:p>
        </p:txBody>
      </p:sp>
      <p:sp>
        <p:nvSpPr>
          <p:cNvPr id="5" name="AutoShape 2" descr="Lục Lạc Vàng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307975" y="4325305"/>
            <a:ext cx="3697198" cy="2532696"/>
          </a:xfrm>
          <a:prstGeom prst="rect">
            <a:avLst/>
          </a:prstGeom>
        </p:spPr>
      </p:pic>
      <p:sp>
        <p:nvSpPr>
          <p:cNvPr id="8" name="AutoShape 4" descr="Chương trình Khuyến học Đèn Đom Đóm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4715691" y="4260226"/>
            <a:ext cx="3435531" cy="2601124"/>
          </a:xfrm>
          <a:prstGeom prst="rect">
            <a:avLst/>
          </a:prstGeom>
        </p:spPr>
      </p:pic>
      <p:pic>
        <p:nvPicPr>
          <p:cNvPr id="3078" name="Picture 6" descr="Chủ tịch Quốc hội Nguyễn Thị Kim Ngân dự và phát biểu tại Chương trì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0253" y="4036423"/>
            <a:ext cx="3318387" cy="24950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44761" y="-59634"/>
            <a:ext cx="6230983" cy="1201034"/>
          </a:xfrm>
          <a:prstGeom prst="rect">
            <a:avLst/>
          </a:prstGeom>
        </p:spPr>
        <p:txBody>
          <a:bodyPr wrap="square">
            <a:spAutoFit/>
          </a:bodyPr>
          <a:lstStyle/>
          <a:p>
            <a:pPr marL="1054100" marR="0" indent="38100" algn="just">
              <a:lnSpc>
                <a:spcPct val="115000"/>
              </a:lnSpc>
              <a:spcBef>
                <a:spcPts val="0"/>
              </a:spcBef>
              <a:spcAft>
                <a:spcPts val="600"/>
              </a:spcAft>
            </a:pPr>
            <a:r>
              <a:rPr lang="en-US" sz="3200" b="1" dirty="0" err="1">
                <a:solidFill>
                  <a:srgbClr val="1D02DA"/>
                </a:solidFill>
                <a:latin typeface="#9Slide05 IcielSanelma" pitchFamily="2" charset="0"/>
                <a:ea typeface="Arial" panose="020B0604020202020204" pitchFamily="34" charset="0"/>
              </a:rPr>
              <a:t>Kể</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tên</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các</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chương</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trình</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nhân</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ái</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trên</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truyền</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hình</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mà</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em</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biết</a:t>
            </a:r>
            <a:endParaRPr lang="en-US" sz="3200" b="1" dirty="0">
              <a:effectLst/>
              <a:latin typeface="#9Slide05 IcielSanelma" pitchFamily="2" charset="0"/>
              <a:ea typeface="Arial" panose="020B0604020202020204" pitchFamily="34" charset="0"/>
            </a:endParaRPr>
          </a:p>
        </p:txBody>
      </p:sp>
    </p:spTree>
    <p:extLst>
      <p:ext uri="{BB962C8B-B14F-4D97-AF65-F5344CB8AC3E}">
        <p14:creationId xmlns:p14="http://schemas.microsoft.com/office/powerpoint/2010/main" val="22566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564462" y="-71562"/>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43825" y="635200"/>
            <a:ext cx="8041224" cy="1384995"/>
          </a:xfrm>
          <a:prstGeom prst="rect">
            <a:avLst/>
          </a:prstGeom>
          <a:noFill/>
        </p:spPr>
        <p:txBody>
          <a:bodyPr wrap="square" rtlCol="0">
            <a:spAutoFit/>
          </a:bodyPr>
          <a:lstStyle/>
          <a:p>
            <a:pPr algn="just"/>
            <a:r>
              <a:rPr lang="en-US" sz="2800" i="1" dirty="0">
                <a:latin typeface="#9Slide05 IcielSanelma" pitchFamily="2" charset="0"/>
              </a:rPr>
              <a:t>   </a:t>
            </a:r>
            <a:r>
              <a:rPr lang="en-US" sz="2800" dirty="0" err="1">
                <a:latin typeface="#9Slide05 IcielSanelma" pitchFamily="2" charset="0"/>
              </a:rPr>
              <a:t>Một</a:t>
            </a:r>
            <a:r>
              <a:rPr lang="en-US" sz="2800" dirty="0">
                <a:latin typeface="#9Slide05 IcielSanelma" pitchFamily="2" charset="0"/>
              </a:rPr>
              <a:t> </a:t>
            </a:r>
            <a:r>
              <a:rPr lang="en-US" sz="2800" dirty="0" err="1">
                <a:latin typeface="#9Slide05 IcielSanelma" pitchFamily="2" charset="0"/>
              </a:rPr>
              <a:t>xe</a:t>
            </a:r>
            <a:r>
              <a:rPr lang="en-US" sz="2800" dirty="0">
                <a:latin typeface="#9Slide05 IcielSanelma" pitchFamily="2" charset="0"/>
              </a:rPr>
              <a:t> </a:t>
            </a:r>
            <a:r>
              <a:rPr lang="en-US" sz="2800" dirty="0" err="1">
                <a:latin typeface="#9Slide05 IcielSanelma" pitchFamily="2" charset="0"/>
              </a:rPr>
              <a:t>tải</a:t>
            </a:r>
            <a:r>
              <a:rPr lang="en-US" sz="2800" dirty="0">
                <a:latin typeface="#9Slide05 IcielSanelma" pitchFamily="2" charset="0"/>
              </a:rPr>
              <a:t> </a:t>
            </a:r>
            <a:r>
              <a:rPr lang="en-US" sz="2800" dirty="0" err="1">
                <a:latin typeface="#9Slide05 IcielSanelma" pitchFamily="2" charset="0"/>
              </a:rPr>
              <a:t>chở</a:t>
            </a:r>
            <a:r>
              <a:rPr lang="en-US" sz="2800" dirty="0">
                <a:latin typeface="#9Slide05 IcielSanelma" pitchFamily="2" charset="0"/>
              </a:rPr>
              <a:t> </a:t>
            </a:r>
            <a:r>
              <a:rPr lang="en-US" sz="2800" dirty="0" err="1">
                <a:latin typeface="#9Slide05 IcielSanelma" pitchFamily="2" charset="0"/>
              </a:rPr>
              <a:t>nước</a:t>
            </a:r>
            <a:r>
              <a:rPr lang="en-US" sz="2800" dirty="0">
                <a:latin typeface="#9Slide05 IcielSanelma" pitchFamily="2" charset="0"/>
              </a:rPr>
              <a:t> </a:t>
            </a:r>
            <a:r>
              <a:rPr lang="en-US" sz="2800" dirty="0" err="1">
                <a:latin typeface="#9Slide05 IcielSanelma" pitchFamily="2" charset="0"/>
              </a:rPr>
              <a:t>giải</a:t>
            </a:r>
            <a:r>
              <a:rPr lang="en-US" sz="2800" dirty="0">
                <a:latin typeface="#9Slide05 IcielSanelma" pitchFamily="2" charset="0"/>
              </a:rPr>
              <a:t> </a:t>
            </a:r>
            <a:r>
              <a:rPr lang="en-US" sz="2800" dirty="0" err="1">
                <a:latin typeface="#9Slide05 IcielSanelma" pitchFamily="2" charset="0"/>
              </a:rPr>
              <a:t>khát</a:t>
            </a:r>
            <a:r>
              <a:rPr lang="en-US" sz="2800" dirty="0">
                <a:latin typeface="#9Slide05 IcielSanelma" pitchFamily="2" charset="0"/>
              </a:rPr>
              <a:t> </a:t>
            </a:r>
            <a:r>
              <a:rPr lang="en-US" sz="2800" dirty="0" err="1">
                <a:latin typeface="#9Slide05 IcielSanelma" pitchFamily="2" charset="0"/>
              </a:rPr>
              <a:t>bị</a:t>
            </a:r>
            <a:r>
              <a:rPr lang="en-US" sz="2800" dirty="0">
                <a:latin typeface="#9Slide05 IcielSanelma" pitchFamily="2" charset="0"/>
              </a:rPr>
              <a:t> </a:t>
            </a:r>
            <a:r>
              <a:rPr lang="en-US" sz="2800" dirty="0" err="1">
                <a:latin typeface="#9Slide05 IcielSanelma" pitchFamily="2" charset="0"/>
              </a:rPr>
              <a:t>lật</a:t>
            </a:r>
            <a:r>
              <a:rPr lang="en-US" sz="2800" dirty="0">
                <a:latin typeface="#9Slide05 IcielSanelma" pitchFamily="2" charset="0"/>
              </a:rPr>
              <a:t> ở </a:t>
            </a:r>
            <a:r>
              <a:rPr lang="en-US" sz="2800" dirty="0" err="1">
                <a:latin typeface="#9Slide05 IcielSanelma" pitchFamily="2" charset="0"/>
              </a:rPr>
              <a:t>trên</a:t>
            </a:r>
            <a:r>
              <a:rPr lang="en-US" sz="2800" dirty="0">
                <a:latin typeface="#9Slide05 IcielSanelma" pitchFamily="2" charset="0"/>
              </a:rPr>
              <a:t> </a:t>
            </a:r>
            <a:r>
              <a:rPr lang="en-US" sz="2800" dirty="0" err="1">
                <a:latin typeface="#9Slide05 IcielSanelma" pitchFamily="2" charset="0"/>
              </a:rPr>
              <a:t>đường</a:t>
            </a:r>
            <a:r>
              <a:rPr lang="en-US" sz="2800" dirty="0">
                <a:latin typeface="#9Slide05 IcielSanelma" pitchFamily="2" charset="0"/>
              </a:rPr>
              <a:t> </a:t>
            </a:r>
            <a:r>
              <a:rPr lang="en-US" sz="2800" dirty="0" err="1">
                <a:latin typeface="#9Slide05 IcielSanelma" pitchFamily="2" charset="0"/>
              </a:rPr>
              <a:t>khiến</a:t>
            </a:r>
            <a:r>
              <a:rPr lang="en-US" sz="2800" dirty="0">
                <a:latin typeface="#9Slide05 IcielSanelma" pitchFamily="2" charset="0"/>
              </a:rPr>
              <a:t> </a:t>
            </a:r>
            <a:r>
              <a:rPr lang="en-US" sz="2800" dirty="0" err="1">
                <a:latin typeface="#9Slide05 IcielSanelma" pitchFamily="2" charset="0"/>
              </a:rPr>
              <a:t>hàng</a:t>
            </a:r>
            <a:r>
              <a:rPr lang="en-US" sz="2800" dirty="0">
                <a:latin typeface="#9Slide05 IcielSanelma" pitchFamily="2" charset="0"/>
              </a:rPr>
              <a:t> </a:t>
            </a:r>
            <a:r>
              <a:rPr lang="en-US" sz="2800" dirty="0" err="1">
                <a:latin typeface="#9Slide05 IcielSanelma" pitchFamily="2" charset="0"/>
              </a:rPr>
              <a:t>trăm</a:t>
            </a:r>
            <a:r>
              <a:rPr lang="en-US" sz="2800" dirty="0">
                <a:latin typeface="#9Slide05 IcielSanelma" pitchFamily="2" charset="0"/>
              </a:rPr>
              <a:t> </a:t>
            </a:r>
            <a:r>
              <a:rPr lang="en-US" sz="2800" dirty="0" err="1">
                <a:latin typeface="#9Slide05 IcielSanelma" pitchFamily="2" charset="0"/>
              </a:rPr>
              <a:t>ngàn</a:t>
            </a:r>
            <a:r>
              <a:rPr lang="en-US" sz="2800" dirty="0">
                <a:latin typeface="#9Slide05 IcielSanelma" pitchFamily="2" charset="0"/>
              </a:rPr>
              <a:t> </a:t>
            </a:r>
            <a:r>
              <a:rPr lang="en-US" sz="2800" dirty="0" err="1">
                <a:latin typeface="#9Slide05 IcielSanelma" pitchFamily="2" charset="0"/>
              </a:rPr>
              <a:t>thùng</a:t>
            </a:r>
            <a:r>
              <a:rPr lang="en-US" sz="2800" dirty="0">
                <a:latin typeface="#9Slide05 IcielSanelma" pitchFamily="2" charset="0"/>
              </a:rPr>
              <a:t> </a:t>
            </a:r>
            <a:r>
              <a:rPr lang="en-US" sz="2800" dirty="0" err="1">
                <a:latin typeface="#9Slide05 IcielSanelma" pitchFamily="2" charset="0"/>
              </a:rPr>
              <a:t>hàng</a:t>
            </a:r>
            <a:r>
              <a:rPr lang="en-US" sz="2800" dirty="0">
                <a:latin typeface="#9Slide05 IcielSanelma" pitchFamily="2" charset="0"/>
              </a:rPr>
              <a:t> </a:t>
            </a:r>
            <a:r>
              <a:rPr lang="en-US" sz="2800" dirty="0" err="1">
                <a:latin typeface="#9Slide05 IcielSanelma" pitchFamily="2" charset="0"/>
              </a:rPr>
              <a:t>bị</a:t>
            </a:r>
            <a:r>
              <a:rPr lang="en-US" sz="2800" dirty="0">
                <a:latin typeface="#9Slide05 IcielSanelma" pitchFamily="2" charset="0"/>
              </a:rPr>
              <a:t> </a:t>
            </a:r>
            <a:r>
              <a:rPr lang="en-US" sz="2800" dirty="0" err="1">
                <a:latin typeface="#9Slide05 IcielSanelma" pitchFamily="2" charset="0"/>
              </a:rPr>
              <a:t>rôi</a:t>
            </a:r>
            <a:r>
              <a:rPr lang="en-US" sz="2800" dirty="0">
                <a:latin typeface="#9Slide05 IcielSanelma" pitchFamily="2" charset="0"/>
              </a:rPr>
              <a:t> </a:t>
            </a:r>
            <a:r>
              <a:rPr lang="en-US" sz="2800" dirty="0" err="1">
                <a:latin typeface="#9Slide05 IcielSanelma" pitchFamily="2" charset="0"/>
              </a:rPr>
              <a:t>ngổn</a:t>
            </a:r>
            <a:r>
              <a:rPr lang="en-US" sz="2800" dirty="0">
                <a:latin typeface="#9Slide05 IcielSanelma" pitchFamily="2" charset="0"/>
              </a:rPr>
              <a:t> </a:t>
            </a:r>
            <a:r>
              <a:rPr lang="en-US" sz="2800" dirty="0" err="1">
                <a:latin typeface="#9Slide05 IcielSanelma" pitchFamily="2" charset="0"/>
              </a:rPr>
              <a:t>ngang</a:t>
            </a:r>
            <a:r>
              <a:rPr lang="en-US" sz="2800" dirty="0">
                <a:latin typeface="#9Slide05 IcielSanelma" pitchFamily="2" charset="0"/>
              </a:rPr>
              <a:t>. </a:t>
            </a:r>
            <a:r>
              <a:rPr lang="en-US" sz="2800" dirty="0" err="1">
                <a:latin typeface="#9Slide05 IcielSanelma" pitchFamily="2" charset="0"/>
              </a:rPr>
              <a:t>Người</a:t>
            </a:r>
            <a:r>
              <a:rPr lang="en-US" sz="2800" dirty="0">
                <a:latin typeface="#9Slide05 IcielSanelma" pitchFamily="2" charset="0"/>
              </a:rPr>
              <a:t> </a:t>
            </a:r>
            <a:r>
              <a:rPr lang="en-US" sz="2800" dirty="0" err="1">
                <a:latin typeface="#9Slide05 IcielSanelma" pitchFamily="2" charset="0"/>
              </a:rPr>
              <a:t>đi</a:t>
            </a:r>
            <a:r>
              <a:rPr lang="en-US" sz="2800" dirty="0">
                <a:latin typeface="#9Slide05 IcielSanelma" pitchFamily="2" charset="0"/>
              </a:rPr>
              <a:t> </a:t>
            </a:r>
            <a:r>
              <a:rPr lang="en-US" sz="2800" dirty="0" err="1">
                <a:latin typeface="#9Slide05 IcielSanelma" pitchFamily="2" charset="0"/>
              </a:rPr>
              <a:t>đường</a:t>
            </a:r>
            <a:r>
              <a:rPr lang="en-US" sz="2800" dirty="0">
                <a:latin typeface="#9Slide05 IcielSanelma" pitchFamily="2" charset="0"/>
              </a:rPr>
              <a:t> </a:t>
            </a:r>
            <a:r>
              <a:rPr lang="en-US" sz="2800" dirty="0" err="1">
                <a:latin typeface="#9Slide05 IcielSanelma" pitchFamily="2" charset="0"/>
              </a:rPr>
              <a:t>và</a:t>
            </a:r>
            <a:r>
              <a:rPr lang="en-US" sz="2800" dirty="0">
                <a:latin typeface="#9Slide05 IcielSanelma" pitchFamily="2" charset="0"/>
              </a:rPr>
              <a:t> </a:t>
            </a:r>
            <a:r>
              <a:rPr lang="en-US" sz="2800" dirty="0" err="1">
                <a:latin typeface="#9Slide05 IcielSanelma" pitchFamily="2" charset="0"/>
              </a:rPr>
              <a:t>người</a:t>
            </a:r>
            <a:r>
              <a:rPr lang="en-US" sz="2800" dirty="0">
                <a:latin typeface="#9Slide05 IcielSanelma" pitchFamily="2" charset="0"/>
              </a:rPr>
              <a:t> </a:t>
            </a:r>
            <a:r>
              <a:rPr lang="en-US" sz="2800" dirty="0" err="1">
                <a:latin typeface="#9Slide05 IcielSanelma" pitchFamily="2" charset="0"/>
              </a:rPr>
              <a:t>dân</a:t>
            </a:r>
            <a:r>
              <a:rPr lang="en-US" sz="2800" dirty="0">
                <a:latin typeface="#9Slide05 IcielSanelma" pitchFamily="2" charset="0"/>
              </a:rPr>
              <a:t> </a:t>
            </a:r>
            <a:r>
              <a:rPr lang="en-US" sz="2800" dirty="0" err="1">
                <a:latin typeface="#9Slide05 IcielSanelma" pitchFamily="2" charset="0"/>
              </a:rPr>
              <a:t>sống</a:t>
            </a:r>
            <a:r>
              <a:rPr lang="en-US" sz="2800" dirty="0">
                <a:latin typeface="#9Slide05 IcielSanelma" pitchFamily="2" charset="0"/>
              </a:rPr>
              <a:t> </a:t>
            </a:r>
            <a:r>
              <a:rPr lang="en-US" sz="2800" dirty="0" err="1">
                <a:latin typeface="#9Slide05 IcielSanelma" pitchFamily="2" charset="0"/>
              </a:rPr>
              <a:t>gần</a:t>
            </a:r>
            <a:r>
              <a:rPr lang="en-US" sz="2800" dirty="0">
                <a:latin typeface="#9Slide05 IcielSanelma" pitchFamily="2" charset="0"/>
              </a:rPr>
              <a:t> </a:t>
            </a:r>
            <a:r>
              <a:rPr lang="en-US" sz="2800" dirty="0" err="1">
                <a:latin typeface="#9Slide05 IcielSanelma" pitchFamily="2" charset="0"/>
              </a:rPr>
              <a:t>đó</a:t>
            </a:r>
            <a:r>
              <a:rPr lang="en-US" sz="2800" dirty="0">
                <a:latin typeface="#9Slide05 IcielSanelma" pitchFamily="2" charset="0"/>
              </a:rPr>
              <a:t> </a:t>
            </a:r>
            <a:r>
              <a:rPr lang="en-US" sz="2800" dirty="0" err="1">
                <a:latin typeface="#9Slide05 IcielSanelma" pitchFamily="2" charset="0"/>
              </a:rPr>
              <a:t>đã</a:t>
            </a:r>
            <a:r>
              <a:rPr lang="en-US" sz="2800" dirty="0">
                <a:latin typeface="#9Slide05 IcielSanelma" pitchFamily="2" charset="0"/>
              </a:rPr>
              <a:t> </a:t>
            </a:r>
            <a:r>
              <a:rPr lang="en-US" sz="2800" dirty="0" err="1">
                <a:latin typeface="#9Slide05 IcielSanelma" pitchFamily="2" charset="0"/>
              </a:rPr>
              <a:t>hỗ</a:t>
            </a:r>
            <a:r>
              <a:rPr lang="en-US" sz="2800" dirty="0">
                <a:latin typeface="#9Slide05 IcielSanelma" pitchFamily="2" charset="0"/>
              </a:rPr>
              <a:t> </a:t>
            </a:r>
            <a:r>
              <a:rPr lang="en-US" sz="2800" dirty="0" err="1">
                <a:latin typeface="#9Slide05 IcielSanelma" pitchFamily="2" charset="0"/>
              </a:rPr>
              <a:t>trợ</a:t>
            </a:r>
            <a:r>
              <a:rPr lang="en-US" sz="2800" dirty="0">
                <a:latin typeface="#9Slide05 IcielSanelma" pitchFamily="2" charset="0"/>
              </a:rPr>
              <a:t> </a:t>
            </a:r>
            <a:r>
              <a:rPr lang="en-US" sz="2800" dirty="0" err="1">
                <a:latin typeface="#9Slide05 IcielSanelma" pitchFamily="2" charset="0"/>
              </a:rPr>
              <a:t>người</a:t>
            </a:r>
            <a:r>
              <a:rPr lang="en-US" sz="2800" dirty="0">
                <a:latin typeface="#9Slide05 IcielSanelma" pitchFamily="2" charset="0"/>
              </a:rPr>
              <a:t> </a:t>
            </a:r>
            <a:r>
              <a:rPr lang="en-US" sz="2800" dirty="0" err="1">
                <a:latin typeface="#9Slide05 IcielSanelma" pitchFamily="2" charset="0"/>
              </a:rPr>
              <a:t>lái</a:t>
            </a:r>
            <a:r>
              <a:rPr lang="en-US" sz="2800" dirty="0">
                <a:latin typeface="#9Slide05 IcielSanelma" pitchFamily="2" charset="0"/>
              </a:rPr>
              <a:t> </a:t>
            </a:r>
            <a:r>
              <a:rPr lang="en-US" sz="2800" dirty="0" err="1">
                <a:latin typeface="#9Slide05 IcielSanelma" pitchFamily="2" charset="0"/>
              </a:rPr>
              <a:t>xe</a:t>
            </a:r>
            <a:r>
              <a:rPr lang="en-US" sz="2800" dirty="0">
                <a:latin typeface="#9Slide05 IcielSanelma" pitchFamily="2" charset="0"/>
              </a:rPr>
              <a:t> </a:t>
            </a:r>
            <a:r>
              <a:rPr lang="en-US" sz="2800" dirty="0" err="1">
                <a:latin typeface="#9Slide05 IcielSanelma" pitchFamily="2" charset="0"/>
              </a:rPr>
              <a:t>thu</a:t>
            </a:r>
            <a:r>
              <a:rPr lang="en-US" sz="2800" dirty="0">
                <a:latin typeface="#9Slide05 IcielSanelma" pitchFamily="2" charset="0"/>
              </a:rPr>
              <a:t> </a:t>
            </a:r>
            <a:r>
              <a:rPr lang="en-US" sz="2800" dirty="0" err="1">
                <a:latin typeface="#9Slide05 IcielSanelma" pitchFamily="2" charset="0"/>
              </a:rPr>
              <a:t>gom</a:t>
            </a:r>
            <a:r>
              <a:rPr lang="en-US" sz="2800" dirty="0">
                <a:latin typeface="#9Slide05 IcielSanelma" pitchFamily="2" charset="0"/>
              </a:rPr>
              <a:t> </a:t>
            </a:r>
            <a:r>
              <a:rPr lang="en-US" sz="2800" dirty="0" err="1">
                <a:latin typeface="#9Slide05 IcielSanelma" pitchFamily="2" charset="0"/>
              </a:rPr>
              <a:t>và</a:t>
            </a:r>
            <a:r>
              <a:rPr lang="en-US" sz="2800" dirty="0">
                <a:latin typeface="#9Slide05 IcielSanelma" pitchFamily="2" charset="0"/>
              </a:rPr>
              <a:t> </a:t>
            </a:r>
            <a:r>
              <a:rPr lang="en-US" sz="2800" dirty="0" err="1">
                <a:latin typeface="#9Slide05 IcielSanelma" pitchFamily="2" charset="0"/>
              </a:rPr>
              <a:t>sắp</a:t>
            </a:r>
            <a:r>
              <a:rPr lang="en-US" sz="2800" dirty="0">
                <a:latin typeface="#9Slide05 IcielSanelma" pitchFamily="2" charset="0"/>
              </a:rPr>
              <a:t> </a:t>
            </a:r>
            <a:r>
              <a:rPr lang="en-US" sz="2800" dirty="0" err="1">
                <a:latin typeface="#9Slide05 IcielSanelma" pitchFamily="2" charset="0"/>
              </a:rPr>
              <a:t>xếp</a:t>
            </a:r>
            <a:r>
              <a:rPr lang="en-US" sz="2800" dirty="0">
                <a:latin typeface="#9Slide05 IcielSanelma" pitchFamily="2" charset="0"/>
              </a:rPr>
              <a:t> </a:t>
            </a:r>
            <a:r>
              <a:rPr lang="en-US" sz="2800" dirty="0" err="1">
                <a:latin typeface="#9Slide05 IcielSanelma" pitchFamily="2" charset="0"/>
              </a:rPr>
              <a:t>lại</a:t>
            </a:r>
            <a:r>
              <a:rPr lang="en-US" sz="2800" dirty="0">
                <a:latin typeface="#9Slide05 IcielSanelma" pitchFamily="2" charset="0"/>
              </a:rPr>
              <a:t> </a:t>
            </a:r>
            <a:r>
              <a:rPr lang="en-US" sz="2800" dirty="0" err="1">
                <a:latin typeface="#9Slide05 IcielSanelma" pitchFamily="2" charset="0"/>
              </a:rPr>
              <a:t>hàng</a:t>
            </a:r>
            <a:r>
              <a:rPr lang="en-US" sz="2800" dirty="0">
                <a:latin typeface="#9Slide05 IcielSanelma" pitchFamily="2" charset="0"/>
              </a:rPr>
              <a:t> </a:t>
            </a:r>
            <a:r>
              <a:rPr lang="en-US" sz="2800" dirty="0" err="1">
                <a:latin typeface="#9Slide05 IcielSanelma" pitchFamily="2" charset="0"/>
              </a:rPr>
              <a:t>hóa</a:t>
            </a:r>
            <a:r>
              <a:rPr lang="en-US" sz="2800" dirty="0">
                <a:latin typeface="#9Slide05 IcielSanelma" pitchFamily="2" charset="0"/>
              </a:rPr>
              <a:t>.  </a:t>
            </a: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sp>
        <p:nvSpPr>
          <p:cNvPr id="8" name="Rectangle 7"/>
          <p:cNvSpPr/>
          <p:nvPr/>
        </p:nvSpPr>
        <p:spPr>
          <a:xfrm>
            <a:off x="3543825" y="1970617"/>
            <a:ext cx="7887694" cy="1200329"/>
          </a:xfrm>
          <a:prstGeom prst="rect">
            <a:avLst/>
          </a:prstGeom>
        </p:spPr>
        <p:txBody>
          <a:bodyPr wrap="square">
            <a:spAutoFit/>
          </a:bodyPr>
          <a:lstStyle/>
          <a:p>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Qua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thông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tin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trên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theo</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em</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yêu</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có</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ảnh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hưởng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như</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thế</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nào</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đến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endParaRPr lang="en-US" sz="2000"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endParaRPr>
          </a:p>
          <a:p>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được</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nhận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yêu</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endParaRPr>
          </a:p>
          <a:p>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đã</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thể</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hiện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yêu</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khác</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endParaRPr lang="en-US" sz="2000"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endParaRPr>
          </a:p>
          <a:p>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xung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quanh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srgbClr val="0000FF"/>
              </a:solidFill>
              <a:effectLst/>
              <a:latin typeface="SVN-Vanilla Daisy Pro" panose="00000500000000000000" pitchFamily="2" charset="0"/>
              <a:ea typeface="Calibri" panose="020F0502020204030204" pitchFamily="34" charset="0"/>
              <a:cs typeface="Times New Roman" panose="02020603050405020304" pitchFamily="18" charset="0"/>
            </a:endParaRPr>
          </a:p>
        </p:txBody>
      </p:sp>
      <p:pic>
        <p:nvPicPr>
          <p:cNvPr id="9" name="Shape 1"/>
          <p:cNvPicPr/>
          <p:nvPr/>
        </p:nvPicPr>
        <p:blipFill>
          <a:blip r:embed="rId4"/>
          <a:stretch/>
        </p:blipFill>
        <p:spPr>
          <a:xfrm>
            <a:off x="11349550" y="0"/>
            <a:ext cx="842449" cy="834887"/>
          </a:xfrm>
          <a:prstGeom prst="rect">
            <a:avLst/>
          </a:prstGeom>
          <a:noFill/>
          <a:ln>
            <a:noFill/>
          </a:ln>
        </p:spPr>
      </p:pic>
      <p:sp>
        <p:nvSpPr>
          <p:cNvPr id="10" name="TextBox 9"/>
          <p:cNvSpPr txBox="1"/>
          <p:nvPr/>
        </p:nvSpPr>
        <p:spPr>
          <a:xfrm>
            <a:off x="565509" y="3136718"/>
            <a:ext cx="8435368" cy="1738938"/>
          </a:xfrm>
          <a:prstGeom prst="rect">
            <a:avLst/>
          </a:prstGeom>
          <a:noFill/>
        </p:spPr>
        <p:txBody>
          <a:bodyPr wrap="square" rtlCol="0">
            <a:spAutoFit/>
          </a:bodyPr>
          <a:lstStyle/>
          <a:p>
            <a:pPr algn="just">
              <a:lnSpc>
                <a:spcPct val="107000"/>
              </a:lnSpc>
            </a:pPr>
            <a:r>
              <a:rPr lang="en-US" sz="2000" dirty="0">
                <a:latin typeface="SVN-Vanilla Daisy Pro" panose="00000500000000000000" pitchFamily="2" charset="0"/>
                <a:ea typeface="Calibri" panose="020F0502020204030204" pitchFamily="34" charset="0"/>
                <a:cs typeface="Times New Roman" panose="02020603050405020304" pitchFamily="18" charset="0"/>
              </a:rPr>
              <a:t>     2.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vùng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trung</a:t>
            </a:r>
            <a:endParaRPr lang="en-US" sz="2000" dirty="0">
              <a:latin typeface="SVN-Vanilla Daisy Pro"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Từ</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giữa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tháng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9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đến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giữa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tháng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11/2020,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trận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bão</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đã</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liên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tiếp</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xảy</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ra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gây</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thiệt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hại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nặng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nề</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tại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Trung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cả</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nước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xót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xa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trước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những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mất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mát</a:t>
            </a:r>
            <a:r>
              <a:rPr lang="en-US" sz="2000" dirty="0">
                <a:latin typeface="SVN-Vanilla Daisy Pro" panose="00000500000000000000" pitchFamily="2" charset="0"/>
                <a:ea typeface="Calibri" panose="020F0502020204030204" pitchFamily="34" charset="0"/>
                <a:cs typeface="Times New Roman" panose="02020603050405020304" pitchFamily="18" charset="0"/>
              </a:rPr>
              <a:t> to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lớn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về</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người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và</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của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mà</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người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nơi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đây</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đang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phải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hứng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chịu</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p>
          <a:p>
            <a:pPr algn="just">
              <a:lnSpc>
                <a:spcPct val="107000"/>
              </a:lnSpc>
            </a:pP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Nhằm</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phát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huy</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truyền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thông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đoàn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kết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tương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tương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ái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lành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đàm</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rách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65509" y="6039904"/>
            <a:ext cx="8340435" cy="750975"/>
          </a:xfrm>
          <a:prstGeom prst="rect">
            <a:avLst/>
          </a:prstGeom>
        </p:spPr>
        <p:txBody>
          <a:bodyPr wrap="square">
            <a:spAutoFit/>
          </a:bodyPr>
          <a:lstStyle/>
          <a:p>
            <a:pPr algn="just">
              <a:lnSpc>
                <a:spcPct val="107000"/>
              </a:lnSpc>
            </a:pP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Tình</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yêu</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thương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con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người</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được</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thê</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hiện</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như</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thế</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nào</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qua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thông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qua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câu</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chuyện</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trên</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a:t>
            </a:r>
          </a:p>
          <a:p>
            <a:pPr algn="just">
              <a:lnSpc>
                <a:spcPct val="107000"/>
              </a:lnSpc>
            </a:pP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Tình</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yêu</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thương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con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người</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có</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giá</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trị</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như</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thế</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nào</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trong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đời</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sống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a:t>
            </a:r>
            <a:endParaRPr lang="en-US" sz="2000" dirty="0">
              <a:solidFill>
                <a:srgbClr val="0000FF"/>
              </a:solidFill>
              <a:effectLst/>
              <a:latin typeface="SVN-Clementine" panose="020F0502020204030203"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565509" y="793382"/>
            <a:ext cx="2978316" cy="2362543"/>
          </a:xfrm>
          <a:prstGeom prst="rect">
            <a:avLst/>
          </a:prstGeom>
        </p:spPr>
      </p:pic>
      <p:pic>
        <p:nvPicPr>
          <p:cNvPr id="12" name="Picture 11"/>
          <p:cNvPicPr>
            <a:picLocks noChangeAspect="1"/>
          </p:cNvPicPr>
          <p:nvPr/>
        </p:nvPicPr>
        <p:blipFill>
          <a:blip r:embed="rId6"/>
          <a:stretch>
            <a:fillRect/>
          </a:stretch>
        </p:blipFill>
        <p:spPr>
          <a:xfrm>
            <a:off x="8943834" y="2797336"/>
            <a:ext cx="2776389" cy="2003797"/>
          </a:xfrm>
          <a:prstGeom prst="rect">
            <a:avLst/>
          </a:prstGeom>
        </p:spPr>
      </p:pic>
      <p:sp>
        <p:nvSpPr>
          <p:cNvPr id="13" name="TextBox 12"/>
          <p:cNvSpPr txBox="1"/>
          <p:nvPr/>
        </p:nvSpPr>
        <p:spPr>
          <a:xfrm>
            <a:off x="565509" y="4783328"/>
            <a:ext cx="11289886" cy="1409617"/>
          </a:xfrm>
          <a:prstGeom prst="rect">
            <a:avLst/>
          </a:prstGeom>
          <a:noFill/>
        </p:spPr>
        <p:txBody>
          <a:bodyPr wrap="square" rtlCol="0">
            <a:spAutoFit/>
          </a:bodyPr>
          <a:lstStyle/>
          <a:p>
            <a:pPr algn="just">
              <a:lnSpc>
                <a:spcPct val="107000"/>
              </a:lnSpc>
            </a:pPr>
            <a:r>
              <a:rPr lang="en-US" sz="2000" dirty="0" err="1">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tinh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thần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Nhường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cơm</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sẻ</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áo</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nhiều</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tổ</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chức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đã</a:t>
            </a:r>
            <a:r>
              <a:rPr lang="en-US" sz="2000" dirty="0">
                <a:latin typeface="SVN-Vanilla Daisy Pro" panose="00000500000000000000" pitchFamily="2" charset="0"/>
                <a:ea typeface="Calibri" panose="020F0502020204030204" pitchFamily="34" charset="0"/>
                <a:cs typeface="Times New Roman" panose="02020603050405020304" pitchFamily="18" charset="0"/>
              </a:rPr>
              <a:t> chia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sẻ</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tỉnh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Trung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bị</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quyên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góp</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ủng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hộ</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tiền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vật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tư</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hàng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hoá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nhu</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yếu</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phẩm</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cho</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bà</a:t>
            </a:r>
            <a:r>
              <a:rPr lang="en-US" sz="2000" dirty="0">
                <a:latin typeface="SVN-Vanilla Daisy Pro" panose="00000500000000000000" pitchFamily="2" charset="0"/>
                <a:ea typeface="Calibri" panose="020F0502020204030204" pitchFamily="34" charset="0"/>
                <a:cs typeface="Times New Roman" panose="02020603050405020304" pitchFamily="18" charset="0"/>
              </a:rPr>
              <a:t> con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vùng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sớm</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vượt</a:t>
            </a:r>
            <a:r>
              <a:rPr lang="en-US" sz="2000" dirty="0">
                <a:latin typeface="SVN-Vanilla Daisy Pro" panose="00000500000000000000" pitchFamily="2" charset="0"/>
                <a:ea typeface="Calibri" panose="020F0502020204030204" pitchFamily="34" charset="0"/>
                <a:cs typeface="Times New Roman" panose="02020603050405020304" pitchFamily="18" charset="0"/>
              </a:rPr>
              <a:t> qua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tình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cảnh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hoạn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nạn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khắc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phục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ổn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định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đời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sống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Trong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càng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thấy</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rõ</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tình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thần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đoàn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kết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yêu</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thương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gắn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bó</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của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Việt</a:t>
            </a:r>
            <a:r>
              <a:rPr lang="en-US" sz="2000" dirty="0">
                <a:latin typeface="SVN-Vanilla Daisy Pro" panose="00000500000000000000" pitchFamily="2" charset="0"/>
                <a:ea typeface="Calibri" panose="020F0502020204030204" pitchFamily="34" charset="0"/>
                <a:cs typeface="Times New Roman" panose="02020603050405020304" pitchFamily="18" charset="0"/>
              </a:rPr>
              <a:t> Nam.</a:t>
            </a: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441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0" y="36521"/>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77618" y="395291"/>
            <a:ext cx="7619117" cy="1261884"/>
          </a:xfrm>
          <a:prstGeom prst="rect">
            <a:avLst/>
          </a:prstGeom>
          <a:noFill/>
        </p:spPr>
        <p:txBody>
          <a:bodyPr wrap="square" rtlCol="0">
            <a:spAutoFit/>
          </a:bodyPr>
          <a:lstStyle/>
          <a:p>
            <a:pPr algn="just"/>
            <a:r>
              <a:rPr lang="en-US" sz="2800" i="1" dirty="0">
                <a:solidFill>
                  <a:prstClr val="black"/>
                </a:solidFill>
                <a:latin typeface="#9Slide05 IcielSanelma" pitchFamily="2" charset="0"/>
              </a:rPr>
              <a:t>   </a:t>
            </a:r>
            <a:r>
              <a:rPr lang="en-US" sz="2400" i="1" dirty="0">
                <a:solidFill>
                  <a:prstClr val="black"/>
                </a:solidFill>
                <a:latin typeface="#9Slide05 IcielSanelma" pitchFamily="2" charset="0"/>
              </a:rPr>
              <a:t>1. </a:t>
            </a:r>
            <a:r>
              <a:rPr lang="en-US" sz="2400" dirty="0" err="1">
                <a:solidFill>
                  <a:prstClr val="black"/>
                </a:solidFill>
                <a:latin typeface="#9Slide05 IcielSanelma" pitchFamily="2" charset="0"/>
              </a:rPr>
              <a:t>Một</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xe</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tải</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chở</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nước</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giải</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khát</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bị</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lật</a:t>
            </a:r>
            <a:r>
              <a:rPr lang="en-US" sz="2400" dirty="0">
                <a:solidFill>
                  <a:prstClr val="black"/>
                </a:solidFill>
                <a:latin typeface="#9Slide05 IcielSanelma" pitchFamily="2" charset="0"/>
              </a:rPr>
              <a:t> ở </a:t>
            </a:r>
            <a:r>
              <a:rPr lang="en-US" sz="2400" dirty="0" err="1">
                <a:solidFill>
                  <a:prstClr val="black"/>
                </a:solidFill>
                <a:latin typeface="#9Slide05 IcielSanelma" pitchFamily="2" charset="0"/>
              </a:rPr>
              <a:t>trên</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đường</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khiến</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hàng</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trăm</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ngàn</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thùng</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hàng</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bị</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rôi</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ngổn</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ngang</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Người</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đi</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đường</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và</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người</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dân</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sống</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gần</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đó</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đã</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hỗ</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trợ</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người</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lái</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xe</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thu</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gom</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và</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sắp</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xếp</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lại</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hàng</a:t>
            </a:r>
            <a:r>
              <a:rPr lang="en-US" sz="2400" dirty="0">
                <a:solidFill>
                  <a:prstClr val="black"/>
                </a:solidFill>
                <a:latin typeface="#9Slide05 IcielSanelma" pitchFamily="2" charset="0"/>
              </a:rPr>
              <a:t> </a:t>
            </a:r>
            <a:r>
              <a:rPr lang="en-US" sz="2400" dirty="0" err="1">
                <a:solidFill>
                  <a:prstClr val="black"/>
                </a:solidFill>
                <a:latin typeface="#9Slide05 IcielSanelma" pitchFamily="2" charset="0"/>
              </a:rPr>
              <a:t>hóa</a:t>
            </a:r>
            <a:r>
              <a:rPr lang="en-US" sz="2400" dirty="0">
                <a:solidFill>
                  <a:prstClr val="black"/>
                </a:solidFill>
                <a:latin typeface="#9Slide05 IcielSanelma" pitchFamily="2" charset="0"/>
              </a:rPr>
              <a:t>.  </a:t>
            </a:r>
          </a:p>
        </p:txBody>
      </p:sp>
      <p:sp>
        <p:nvSpPr>
          <p:cNvPr id="8" name="Rectangle 7"/>
          <p:cNvSpPr/>
          <p:nvPr/>
        </p:nvSpPr>
        <p:spPr>
          <a:xfrm>
            <a:off x="3510031" y="1543983"/>
            <a:ext cx="8176398" cy="1200329"/>
          </a:xfrm>
          <a:prstGeom prst="rect">
            <a:avLst/>
          </a:prstGeom>
        </p:spPr>
        <p:txBody>
          <a:bodyPr wrap="square">
            <a:spAutoFit/>
          </a:bodyPr>
          <a:lstStyle/>
          <a:p>
            <a:pPr indent="381000" algn="just"/>
            <a:r>
              <a:rPr lang="vi-VN" dirty="0">
                <a:solidFill>
                  <a:srgbClr val="0000FF"/>
                </a:solidFill>
                <a:latin typeface="#9Slide05 Brannboll Ny" panose="02000000000000000000" pitchFamily="2" charset="0"/>
                <a:ea typeface="Times New Roman" panose="02020603050405020304" pitchFamily="18" charset="0"/>
              </a:rPr>
              <a:t>Tình yêu thương có ý nghĩa:</a:t>
            </a:r>
            <a:endParaRPr lang="en-US" dirty="0">
              <a:solidFill>
                <a:srgbClr val="0000FF"/>
              </a:solidFill>
              <a:latin typeface="#9Slide05 Brannboll Ny" panose="02000000000000000000" pitchFamily="2" charset="0"/>
              <a:ea typeface="Times New Roman" panose="02020603050405020304" pitchFamily="18" charset="0"/>
            </a:endParaRPr>
          </a:p>
          <a:p>
            <a:pPr indent="381000" algn="just"/>
            <a:r>
              <a:rPr lang="vi-VN" dirty="0">
                <a:solidFill>
                  <a:srgbClr val="0000FF"/>
                </a:solidFill>
                <a:latin typeface="#9Slide05 Brannboll Ny" panose="02000000000000000000" pitchFamily="2" charset="0"/>
                <a:ea typeface="Times New Roman" panose="02020603050405020304" pitchFamily="18" charset="0"/>
              </a:rPr>
              <a:t>+ Người được nhận tình yêu thương sẽ cảm thấy ấm áp hạnh phúc</a:t>
            </a:r>
            <a:endParaRPr lang="en-US" dirty="0">
              <a:solidFill>
                <a:srgbClr val="0000FF"/>
              </a:solidFill>
              <a:latin typeface="#9Slide05 Brannboll Ny" panose="02000000000000000000" pitchFamily="2" charset="0"/>
              <a:ea typeface="Times New Roman" panose="02020603050405020304" pitchFamily="18" charset="0"/>
            </a:endParaRPr>
          </a:p>
          <a:p>
            <a:pPr indent="381000" algn="just"/>
            <a:r>
              <a:rPr lang="vi-VN" dirty="0">
                <a:solidFill>
                  <a:srgbClr val="0000FF"/>
                </a:solidFill>
                <a:latin typeface="#9Slide05 Brannboll Ny" panose="02000000000000000000" pitchFamily="2" charset="0"/>
                <a:ea typeface="Times New Roman" panose="02020603050405020304" pitchFamily="18" charset="0"/>
              </a:rPr>
              <a:t>+ Người thể hiện tình yêu thương với người khác cảm thấy vui vẻ cùng chung</a:t>
            </a:r>
            <a:endParaRPr lang="en-US" dirty="0">
              <a:solidFill>
                <a:srgbClr val="0000FF"/>
              </a:solidFill>
              <a:latin typeface="#9Slide05 Brannboll Ny" panose="02000000000000000000" pitchFamily="2" charset="0"/>
              <a:ea typeface="Times New Roman" panose="02020603050405020304" pitchFamily="18" charset="0"/>
            </a:endParaRPr>
          </a:p>
          <a:p>
            <a:r>
              <a:rPr lang="vi-VN" dirty="0">
                <a:solidFill>
                  <a:srgbClr val="0000FF"/>
                </a:solidFill>
                <a:latin typeface="#9Slide05 Brannboll Ny" panose="02000000000000000000" pitchFamily="2" charset="0"/>
                <a:ea typeface="Courier New" panose="02070309020205020404" pitchFamily="49" charset="0"/>
              </a:rPr>
              <a:t>+ Đối với xã hội, tình yêu thương con người góp phần làm cho xã hội lành mạnh và tốt đẹp hơn.</a:t>
            </a:r>
            <a:endParaRPr lang="en-US" sz="2000" dirty="0">
              <a:solidFill>
                <a:srgbClr val="0000FF"/>
              </a:solidFill>
              <a:latin typeface="#9Slide05 Brannboll Ny" panose="02000000000000000000" pitchFamily="2" charset="0"/>
              <a:ea typeface="Calibri" panose="020F0502020204030204" pitchFamily="34" charset="0"/>
              <a:cs typeface="Times New Roman" panose="02020603050405020304" pitchFamily="18" charset="0"/>
            </a:endParaRPr>
          </a:p>
        </p:txBody>
      </p:sp>
      <p:pic>
        <p:nvPicPr>
          <p:cNvPr id="9" name="Shape 1"/>
          <p:cNvPicPr/>
          <p:nvPr/>
        </p:nvPicPr>
        <p:blipFill>
          <a:blip r:embed="rId2"/>
          <a:stretch/>
        </p:blipFill>
        <p:spPr>
          <a:xfrm>
            <a:off x="11196736" y="0"/>
            <a:ext cx="995264" cy="834887"/>
          </a:xfrm>
          <a:prstGeom prst="rect">
            <a:avLst/>
          </a:prstGeom>
          <a:noFill/>
          <a:ln>
            <a:noFill/>
          </a:ln>
        </p:spPr>
      </p:pic>
      <p:sp>
        <p:nvSpPr>
          <p:cNvPr id="10" name="TextBox 9"/>
          <p:cNvSpPr txBox="1"/>
          <p:nvPr/>
        </p:nvSpPr>
        <p:spPr>
          <a:xfrm>
            <a:off x="440879" y="2620542"/>
            <a:ext cx="8435368" cy="1738938"/>
          </a:xfrm>
          <a:prstGeom prst="rect">
            <a:avLst/>
          </a:prstGeom>
          <a:noFill/>
        </p:spPr>
        <p:txBody>
          <a:bodyPr wrap="square" rtlCol="0">
            <a:spAutoFit/>
          </a:bodyPr>
          <a:lstStyle/>
          <a:p>
            <a:pPr algn="just">
              <a:lnSpc>
                <a:spcPct val="107000"/>
              </a:lnSpc>
            </a:pP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2.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vùng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trung</a:t>
            </a:r>
            <a:endPar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Từ</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giữa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9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đến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giữa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11/2020,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trận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bão</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đã</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liên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tiếp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xảy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gây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thiệt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nặng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nề</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Trung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nước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xót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trước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mát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to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lớn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về</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và</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của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mà</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đây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đang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phải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hứng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chịu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p>
          <a:p>
            <a:pPr algn="just">
              <a:lnSpc>
                <a:spcPct val="107000"/>
              </a:lnSpc>
            </a:pP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Nhằm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phát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huy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truyền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thông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đoàn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kết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tương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tương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lành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đàm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rách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p>
        </p:txBody>
      </p:sp>
      <p:sp>
        <p:nvSpPr>
          <p:cNvPr id="4" name="Rectangle 3"/>
          <p:cNvSpPr/>
          <p:nvPr/>
        </p:nvSpPr>
        <p:spPr>
          <a:xfrm>
            <a:off x="299960" y="5534561"/>
            <a:ext cx="11691322" cy="1323439"/>
          </a:xfrm>
          <a:prstGeom prst="rect">
            <a:avLst/>
          </a:prstGeom>
        </p:spPr>
        <p:txBody>
          <a:bodyPr wrap="square">
            <a:spAutoFit/>
          </a:bodyPr>
          <a:lstStyle/>
          <a:p>
            <a:r>
              <a:rPr lang="en-US" sz="2000" dirty="0" err="1">
                <a:solidFill>
                  <a:srgbClr val="0000FF"/>
                </a:solidFill>
                <a:latin typeface="#9Slide05 Brannboll Ny" panose="02000000000000000000" pitchFamily="2" charset="0"/>
              </a:rPr>
              <a:t>Tình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yêu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thương</a:t>
            </a:r>
            <a:r>
              <a:rPr lang="en-US" sz="2000" dirty="0">
                <a:solidFill>
                  <a:srgbClr val="0000FF"/>
                </a:solidFill>
                <a:latin typeface="#9Slide05 Brannboll Ny" panose="02000000000000000000" pitchFamily="2" charset="0"/>
              </a:rPr>
              <a:t> con </a:t>
            </a:r>
            <a:r>
              <a:rPr lang="en-US" sz="2000" dirty="0" err="1">
                <a:solidFill>
                  <a:srgbClr val="0000FF"/>
                </a:solidFill>
                <a:latin typeface="#9Slide05 Brannboll Ny" panose="02000000000000000000" pitchFamily="2" charset="0"/>
              </a:rPr>
              <a:t>người</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được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thể</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hiện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bằng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việc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tổ</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chức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cá</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đã</a:t>
            </a:r>
            <a:r>
              <a:rPr lang="en-US" sz="2000" dirty="0">
                <a:solidFill>
                  <a:srgbClr val="0000FF"/>
                </a:solidFill>
                <a:latin typeface="#9Slide05 Brannboll Ny" panose="02000000000000000000" pitchFamily="2" charset="0"/>
              </a:rPr>
              <a:t> chia </a:t>
            </a:r>
            <a:r>
              <a:rPr lang="en-US" sz="2000" dirty="0" err="1">
                <a:solidFill>
                  <a:srgbClr val="0000FF"/>
                </a:solidFill>
                <a:latin typeface="#9Slide05 Brannboll Ny" panose="02000000000000000000" pitchFamily="2" charset="0"/>
              </a:rPr>
              <a:t>sẻ</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khó</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khăn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với</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dân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các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tỉnh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miền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Trung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bị</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lũ</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lụt</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quyên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góp</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ủng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hộ</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tiền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vật</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tư</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hàng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hoá</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yếu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phẩm</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giúp</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cho</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cơn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dân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vùng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lũ</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sớm</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vượt</a:t>
            </a:r>
            <a:r>
              <a:rPr lang="en-US" sz="2000" dirty="0">
                <a:solidFill>
                  <a:srgbClr val="0000FF"/>
                </a:solidFill>
                <a:latin typeface="#9Slide05 Brannboll Ny" panose="02000000000000000000" pitchFamily="2" charset="0"/>
              </a:rPr>
              <a:t> qua </a:t>
            </a:r>
            <a:r>
              <a:rPr lang="en-US" sz="2000" dirty="0" err="1">
                <a:solidFill>
                  <a:srgbClr val="0000FF"/>
                </a:solidFill>
                <a:latin typeface="#9Slide05 Brannboll Ny" panose="02000000000000000000" pitchFamily="2" charset="0"/>
              </a:rPr>
              <a:t>tình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cảnh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hoạn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nạn</a:t>
            </a:r>
            <a:r>
              <a:rPr lang="en-US" sz="2000" dirty="0">
                <a:solidFill>
                  <a:srgbClr val="0000FF"/>
                </a:solidFill>
                <a:latin typeface="#9Slide05 Brannboll Ny" panose="02000000000000000000" pitchFamily="2" charset="0"/>
              </a:rPr>
              <a:t>. </a:t>
            </a:r>
          </a:p>
          <a:p>
            <a:r>
              <a:rPr lang="en-US" sz="2000" dirty="0" err="1">
                <a:solidFill>
                  <a:srgbClr val="0000FF"/>
                </a:solidFill>
                <a:latin typeface="#9Slide05 Brannboll Ny" panose="02000000000000000000" pitchFamily="2" charset="0"/>
              </a:rPr>
              <a:t>Tình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yêu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thương</a:t>
            </a:r>
            <a:r>
              <a:rPr lang="en-US" sz="2000" dirty="0">
                <a:solidFill>
                  <a:srgbClr val="0000FF"/>
                </a:solidFill>
                <a:latin typeface="#9Slide05 Brannboll Ny" panose="02000000000000000000" pitchFamily="2" charset="0"/>
              </a:rPr>
              <a:t> con </a:t>
            </a:r>
            <a:r>
              <a:rPr lang="en-US" sz="2000" dirty="0" err="1">
                <a:solidFill>
                  <a:srgbClr val="0000FF"/>
                </a:solidFill>
                <a:latin typeface="#9Slide05 Brannboll Ny" panose="02000000000000000000" pitchFamily="2" charset="0"/>
              </a:rPr>
              <a:t>người</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có</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giá</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trị</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văn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truyền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thống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quý</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báu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của</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dân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tộc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mà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chúng</a:t>
            </a:r>
            <a:r>
              <a:rPr lang="en-US" sz="2000" dirty="0">
                <a:solidFill>
                  <a:srgbClr val="0000FF"/>
                </a:solidFill>
                <a:latin typeface="#9Slide05 Brannboll Ny" panose="02000000000000000000" pitchFamily="2" charset="0"/>
              </a:rPr>
              <a:t> ta </a:t>
            </a:r>
            <a:r>
              <a:rPr lang="en-US" sz="2000" dirty="0" err="1">
                <a:solidFill>
                  <a:srgbClr val="0000FF"/>
                </a:solidFill>
                <a:latin typeface="#9Slide05 Brannboll Ny" panose="02000000000000000000" pitchFamily="2" charset="0"/>
              </a:rPr>
              <a:t>cần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giữ</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gìn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phát</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huy</a:t>
            </a:r>
            <a:r>
              <a:rPr lang="en-US" sz="2000" dirty="0">
                <a:solidFill>
                  <a:srgbClr val="0000FF"/>
                </a:solidFill>
                <a:latin typeface="#9Slide05 Brannboll Ny" panose="02000000000000000000" pitchFamily="2" charset="0"/>
              </a:rPr>
              <a:t>.</a:t>
            </a:r>
          </a:p>
        </p:txBody>
      </p:sp>
      <p:pic>
        <p:nvPicPr>
          <p:cNvPr id="11" name="Picture 10"/>
          <p:cNvPicPr>
            <a:picLocks noChangeAspect="1"/>
          </p:cNvPicPr>
          <p:nvPr/>
        </p:nvPicPr>
        <p:blipFill>
          <a:blip r:embed="rId3"/>
          <a:stretch>
            <a:fillRect/>
          </a:stretch>
        </p:blipFill>
        <p:spPr>
          <a:xfrm>
            <a:off x="553884" y="536711"/>
            <a:ext cx="2978316" cy="1977810"/>
          </a:xfrm>
          <a:prstGeom prst="rect">
            <a:avLst/>
          </a:prstGeom>
        </p:spPr>
      </p:pic>
      <p:pic>
        <p:nvPicPr>
          <p:cNvPr id="12" name="Picture 11"/>
          <p:cNvPicPr>
            <a:picLocks noChangeAspect="1"/>
          </p:cNvPicPr>
          <p:nvPr/>
        </p:nvPicPr>
        <p:blipFill>
          <a:blip r:embed="rId4"/>
          <a:stretch>
            <a:fillRect/>
          </a:stretch>
        </p:blipFill>
        <p:spPr>
          <a:xfrm>
            <a:off x="8910040" y="2668721"/>
            <a:ext cx="2776389" cy="1649203"/>
          </a:xfrm>
          <a:prstGeom prst="rect">
            <a:avLst/>
          </a:prstGeom>
        </p:spPr>
      </p:pic>
      <p:sp>
        <p:nvSpPr>
          <p:cNvPr id="13" name="TextBox 12"/>
          <p:cNvSpPr txBox="1"/>
          <p:nvPr/>
        </p:nvSpPr>
        <p:spPr>
          <a:xfrm>
            <a:off x="500678" y="4194154"/>
            <a:ext cx="11289886" cy="1409617"/>
          </a:xfrm>
          <a:prstGeom prst="rect">
            <a:avLst/>
          </a:prstGeom>
          <a:noFill/>
        </p:spPr>
        <p:txBody>
          <a:bodyPr wrap="square" rtlCol="0">
            <a:spAutoFit/>
          </a:bodyPr>
          <a:lstStyle/>
          <a:p>
            <a:pPr algn="just">
              <a:lnSpc>
                <a:spcPct val="107000"/>
              </a:lnSpc>
            </a:pP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thần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Nhường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cơm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sẻ</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áo</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nhiều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tổ</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chức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đã</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chia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sẻ</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tỉnh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Trung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bị</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quyên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góp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ủng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hộ</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vật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tư</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hàng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yếu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phẩm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cho</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con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vùng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sớm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vượt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qua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hoạn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nạn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khắc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phục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ổn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định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đời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sống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Trong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càng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thấy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rõ</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thần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đoàn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kết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yêu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gắn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của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Việt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Nam.</a:t>
            </a:r>
          </a:p>
        </p:txBody>
      </p:sp>
    </p:spTree>
    <p:extLst>
      <p:ext uri="{BB962C8B-B14F-4D97-AF65-F5344CB8AC3E}">
        <p14:creationId xmlns:p14="http://schemas.microsoft.com/office/powerpoint/2010/main" val="17668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oogle Shape;154;p8"/>
          <p:cNvPicPr preferRelativeResize="0"/>
          <p:nvPr/>
        </p:nvPicPr>
        <p:blipFill rotWithShape="1">
          <a:blip r:embed="rId2">
            <a:alphaModFix/>
          </a:blip>
          <a:srcRect l="16992" t="-937" r="50159" b="17086"/>
          <a:stretch/>
        </p:blipFill>
        <p:spPr>
          <a:xfrm>
            <a:off x="-130629" y="-410547"/>
            <a:ext cx="11812555" cy="7847131"/>
          </a:xfrm>
          <a:prstGeom prst="rect">
            <a:avLst/>
          </a:prstGeom>
          <a:noFill/>
          <a:ln>
            <a:noFill/>
          </a:ln>
        </p:spPr>
      </p:pic>
      <p:pic>
        <p:nvPicPr>
          <p:cNvPr id="8" name="Picture 7"/>
          <p:cNvPicPr>
            <a:picLocks noChangeAspect="1"/>
          </p:cNvPicPr>
          <p:nvPr/>
        </p:nvPicPr>
        <p:blipFill>
          <a:blip r:embed="rId3"/>
          <a:stretch>
            <a:fillRect/>
          </a:stretch>
        </p:blipFill>
        <p:spPr>
          <a:xfrm>
            <a:off x="5149209" y="-77364"/>
            <a:ext cx="2584200" cy="1971579"/>
          </a:xfrm>
          <a:prstGeom prst="ellipse">
            <a:avLst/>
          </a:prstGeom>
          <a:ln>
            <a:noFill/>
          </a:ln>
          <a:effectLst>
            <a:softEdge rad="112500"/>
          </a:effectLst>
        </p:spPr>
      </p:pic>
      <p:pic>
        <p:nvPicPr>
          <p:cNvPr id="10" name="Picture 9"/>
          <p:cNvPicPr>
            <a:picLocks noChangeAspect="1"/>
          </p:cNvPicPr>
          <p:nvPr/>
        </p:nvPicPr>
        <p:blipFill>
          <a:blip r:embed="rId4"/>
          <a:stretch>
            <a:fillRect/>
          </a:stretch>
        </p:blipFill>
        <p:spPr>
          <a:xfrm>
            <a:off x="10453461" y="2160352"/>
            <a:ext cx="2154706" cy="4359018"/>
          </a:xfrm>
          <a:prstGeom prst="rect">
            <a:avLst/>
          </a:prstGeom>
        </p:spPr>
      </p:pic>
      <p:sp>
        <p:nvSpPr>
          <p:cNvPr id="12" name="Text Box 5"/>
          <p:cNvSpPr txBox="1">
            <a:spLocks noChangeArrowheads="1"/>
          </p:cNvSpPr>
          <p:nvPr/>
        </p:nvSpPr>
        <p:spPr bwMode="auto">
          <a:xfrm>
            <a:off x="637657" y="1343594"/>
            <a:ext cx="10026205" cy="517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r>
              <a:rPr lang="en-US" sz="3000" b="1" i="1" dirty="0">
                <a:solidFill>
                  <a:srgbClr val="0000FF"/>
                </a:solidFill>
                <a:latin typeface="#9Slide05 Phobia" panose="02000506000000020003" pitchFamily="2" charset="0"/>
              </a:rPr>
              <a:t>Ý </a:t>
            </a:r>
            <a:r>
              <a:rPr lang="en-US" sz="3000" b="1" i="1" dirty="0" err="1">
                <a:solidFill>
                  <a:srgbClr val="0000FF"/>
                </a:solidFill>
                <a:latin typeface="#9Slide05 Phobia" panose="02000506000000020003" pitchFamily="2" charset="0"/>
              </a:rPr>
              <a:t>nghĩa</a:t>
            </a:r>
            <a:r>
              <a:rPr lang="en-US" sz="3000" b="1" i="1" dirty="0">
                <a:solidFill>
                  <a:srgbClr val="0000FF"/>
                </a:solidFill>
                <a:latin typeface="#9Slide05 Phobia" panose="02000506000000020003" pitchFamily="2" charset="0"/>
              </a:rPr>
              <a:t> </a:t>
            </a:r>
            <a:r>
              <a:rPr lang="vi-VN" sz="3000" b="1" i="1" dirty="0">
                <a:solidFill>
                  <a:srgbClr val="0000FF"/>
                </a:solidFill>
                <a:latin typeface="#9Slide05 Phobia" panose="02000506000000020003" pitchFamily="2" charset="0"/>
              </a:rPr>
              <a:t>của yêu thương con người</a:t>
            </a:r>
            <a:endParaRPr lang="en-US" sz="3000" b="1" i="1" dirty="0">
              <a:solidFill>
                <a:srgbClr val="0000FF"/>
              </a:solidFill>
              <a:latin typeface="#9Slide05 Phobia" panose="02000506000000020003" pitchFamily="2" charset="0"/>
            </a:endParaRPr>
          </a:p>
          <a:p>
            <a:pPr>
              <a:buNone/>
            </a:pPr>
            <a:r>
              <a:rPr lang="en-US" sz="3000" dirty="0">
                <a:latin typeface="#9Slide07 Marbelia Regular" panose="02000500000000000000" pitchFamily="2" charset="0"/>
              </a:rPr>
              <a:t>- </a:t>
            </a:r>
            <a:r>
              <a:rPr lang="vi-VN" sz="3000" dirty="0">
                <a:latin typeface="#9Slide07 Marbelia Regular" panose="02000500000000000000" pitchFamily="2" charset="0"/>
              </a:rPr>
              <a:t>Yêu thương con người là </a:t>
            </a:r>
            <a:r>
              <a:rPr lang="en-US" sz="3000" dirty="0" err="1">
                <a:latin typeface="#9Slide07 Marbelia Regular" panose="02000500000000000000" pitchFamily="2" charset="0"/>
              </a:rPr>
              <a:t>tình</a:t>
            </a:r>
            <a:r>
              <a:rPr lang="en-US" sz="3000" dirty="0">
                <a:latin typeface="#9Slide07 Marbelia Regular" panose="02000500000000000000" pitchFamily="2" charset="0"/>
              </a:rPr>
              <a:t> </a:t>
            </a:r>
            <a:r>
              <a:rPr lang="en-US" sz="3000" dirty="0" err="1">
                <a:latin typeface="#9Slide07 Marbelia Regular" panose="02000500000000000000" pitchFamily="2" charset="0"/>
              </a:rPr>
              <a:t>cảm</a:t>
            </a:r>
            <a:r>
              <a:rPr lang="en-US" sz="3000" dirty="0">
                <a:latin typeface="#9Slide07 Marbelia Regular" panose="02000500000000000000" pitchFamily="2" charset="0"/>
              </a:rPr>
              <a:t> </a:t>
            </a:r>
            <a:r>
              <a:rPr lang="en-US" sz="3000" dirty="0" err="1">
                <a:latin typeface="#9Slide07 Marbelia Regular" panose="02000500000000000000" pitchFamily="2" charset="0"/>
              </a:rPr>
              <a:t>quí</a:t>
            </a:r>
            <a:r>
              <a:rPr lang="en-US" sz="3000" dirty="0">
                <a:latin typeface="#9Slide07 Marbelia Regular" panose="02000500000000000000" pitchFamily="2" charset="0"/>
              </a:rPr>
              <a:t> </a:t>
            </a:r>
            <a:r>
              <a:rPr lang="en-US" sz="3000" dirty="0" err="1">
                <a:latin typeface="#9Slide07 Marbelia Regular" panose="02000500000000000000" pitchFamily="2" charset="0"/>
              </a:rPr>
              <a:t>giá</a:t>
            </a:r>
            <a:r>
              <a:rPr lang="en-US" sz="3000" dirty="0">
                <a:latin typeface="#9Slide07 Marbelia Regular" panose="02000500000000000000" pitchFamily="2" charset="0"/>
              </a:rPr>
              <a:t>, </a:t>
            </a:r>
            <a:r>
              <a:rPr lang="en-US" sz="3000" dirty="0" err="1">
                <a:latin typeface="#9Slide07 Marbelia Regular" panose="02000500000000000000" pitchFamily="2" charset="0"/>
              </a:rPr>
              <a:t>là</a:t>
            </a:r>
            <a:r>
              <a:rPr lang="en-US" sz="3000" dirty="0">
                <a:latin typeface="#9Slide07 Marbelia Regular" panose="02000500000000000000" pitchFamily="2" charset="0"/>
              </a:rPr>
              <a:t> </a:t>
            </a:r>
            <a:r>
              <a:rPr lang="en-US" sz="3000" dirty="0" err="1">
                <a:latin typeface="#9Slide07 Marbelia Regular" panose="02000500000000000000" pitchFamily="2" charset="0"/>
              </a:rPr>
              <a:t>một</a:t>
            </a:r>
            <a:r>
              <a:rPr lang="en-US" sz="3000" dirty="0">
                <a:latin typeface="#9Slide07 Marbelia Regular" panose="02000500000000000000" pitchFamily="2" charset="0"/>
              </a:rPr>
              <a:t> </a:t>
            </a:r>
            <a:r>
              <a:rPr lang="en-US" sz="3000" dirty="0" err="1">
                <a:latin typeface="#9Slide07 Marbelia Regular" panose="02000500000000000000" pitchFamily="2" charset="0"/>
              </a:rPr>
              <a:t>giá</a:t>
            </a:r>
            <a:r>
              <a:rPr lang="en-US" sz="3000" dirty="0">
                <a:latin typeface="#9Slide07 Marbelia Regular" panose="02000500000000000000" pitchFamily="2" charset="0"/>
              </a:rPr>
              <a:t> </a:t>
            </a:r>
            <a:r>
              <a:rPr lang="en-US" sz="3000" dirty="0" err="1">
                <a:latin typeface="#9Slide07 Marbelia Regular" panose="02000500000000000000" pitchFamily="2" charset="0"/>
              </a:rPr>
              <a:t>trị</a:t>
            </a:r>
            <a:r>
              <a:rPr lang="en-US" sz="3000" dirty="0">
                <a:latin typeface="#9Slide07 Marbelia Regular" panose="02000500000000000000" pitchFamily="2" charset="0"/>
              </a:rPr>
              <a:t> </a:t>
            </a:r>
            <a:r>
              <a:rPr lang="en-US" sz="3000" dirty="0" err="1">
                <a:latin typeface="#9Slide07 Marbelia Regular" panose="02000500000000000000" pitchFamily="2" charset="0"/>
              </a:rPr>
              <a:t>nhân</a:t>
            </a:r>
            <a:r>
              <a:rPr lang="en-US" sz="3000" dirty="0">
                <a:latin typeface="#9Slide07 Marbelia Regular" panose="02000500000000000000" pitchFamily="2" charset="0"/>
              </a:rPr>
              <a:t> </a:t>
            </a:r>
            <a:r>
              <a:rPr lang="en-US" sz="3000" dirty="0" err="1">
                <a:latin typeface="#9Slide07 Marbelia Regular" panose="02000500000000000000" pitchFamily="2" charset="0"/>
              </a:rPr>
              <a:t>văn</a:t>
            </a:r>
            <a:r>
              <a:rPr lang="en-US" sz="3000" dirty="0">
                <a:latin typeface="#9Slide07 Marbelia Regular" panose="02000500000000000000" pitchFamily="2" charset="0"/>
              </a:rPr>
              <a:t> </a:t>
            </a:r>
            <a:r>
              <a:rPr lang="en-US" sz="3000" dirty="0" err="1">
                <a:latin typeface="#9Slide07 Marbelia Regular" panose="02000500000000000000" pitchFamily="2" charset="0"/>
              </a:rPr>
              <a:t>và</a:t>
            </a:r>
            <a:r>
              <a:rPr lang="en-US" sz="3000" dirty="0">
                <a:latin typeface="#9Slide07 Marbelia Regular" panose="02000500000000000000" pitchFamily="2" charset="0"/>
              </a:rPr>
              <a:t> </a:t>
            </a:r>
            <a:r>
              <a:rPr lang="en-US" sz="3000" dirty="0" err="1">
                <a:latin typeface="#9Slide07 Marbelia Regular" panose="02000500000000000000" pitchFamily="2" charset="0"/>
              </a:rPr>
              <a:t>là</a:t>
            </a:r>
            <a:r>
              <a:rPr lang="en-US" sz="3000" dirty="0">
                <a:latin typeface="#9Slide07 Marbelia Regular" panose="02000500000000000000" pitchFamily="2" charset="0"/>
              </a:rPr>
              <a:t> </a:t>
            </a:r>
            <a:r>
              <a:rPr lang="vi-VN" sz="3000" dirty="0">
                <a:latin typeface="#9Slide07 Marbelia Regular" panose="02000500000000000000" pitchFamily="2" charset="0"/>
              </a:rPr>
              <a:t>truyền thống quý báu của dân tộc</a:t>
            </a:r>
            <a:r>
              <a:rPr lang="en-US" sz="3000" dirty="0">
                <a:latin typeface="#9Slide07 Marbelia Regular" panose="02000500000000000000" pitchFamily="2" charset="0"/>
              </a:rPr>
              <a:t> </a:t>
            </a:r>
            <a:r>
              <a:rPr lang="en-US" sz="3000" dirty="0" err="1">
                <a:latin typeface="#9Slide07 Marbelia Regular" panose="02000500000000000000" pitchFamily="2" charset="0"/>
              </a:rPr>
              <a:t>mà</a:t>
            </a:r>
            <a:r>
              <a:rPr lang="en-US" sz="3000" dirty="0">
                <a:latin typeface="#9Slide07 Marbelia Regular" panose="02000500000000000000" pitchFamily="2" charset="0"/>
              </a:rPr>
              <a:t> </a:t>
            </a:r>
            <a:r>
              <a:rPr lang="en-US" sz="3000" dirty="0" err="1">
                <a:latin typeface="#9Slide07 Marbelia Regular" panose="02000500000000000000" pitchFamily="2" charset="0"/>
              </a:rPr>
              <a:t>mỗi</a:t>
            </a:r>
            <a:r>
              <a:rPr lang="en-US" sz="3000" dirty="0">
                <a:latin typeface="#9Slide07 Marbelia Regular" panose="02000500000000000000" pitchFamily="2" charset="0"/>
              </a:rPr>
              <a:t> </a:t>
            </a:r>
            <a:r>
              <a:rPr lang="en-US" sz="3000" dirty="0" err="1">
                <a:latin typeface="#9Slide07 Marbelia Regular" panose="02000500000000000000" pitchFamily="2" charset="0"/>
              </a:rPr>
              <a:t>chúng</a:t>
            </a:r>
            <a:r>
              <a:rPr lang="en-US" sz="3000" dirty="0">
                <a:latin typeface="#9Slide07 Marbelia Regular" panose="02000500000000000000" pitchFamily="2" charset="0"/>
              </a:rPr>
              <a:t> ta </a:t>
            </a:r>
            <a:r>
              <a:rPr lang="vi-VN" sz="3000" dirty="0">
                <a:latin typeface="#9Slide07 Marbelia Regular" panose="02000500000000000000" pitchFamily="2" charset="0"/>
              </a:rPr>
              <a:t>cần </a:t>
            </a:r>
            <a:r>
              <a:rPr lang="en-US" sz="3000" dirty="0" err="1">
                <a:latin typeface="#9Slide07 Marbelia Regular" panose="02000500000000000000" pitchFamily="2" charset="0"/>
              </a:rPr>
              <a:t>phải</a:t>
            </a:r>
            <a:r>
              <a:rPr lang="vi-VN" sz="3000" dirty="0">
                <a:latin typeface="#9Slide07 Marbelia Regular" panose="02000500000000000000" pitchFamily="2" charset="0"/>
              </a:rPr>
              <a:t> giữ gìn và phát huy.</a:t>
            </a:r>
            <a:endParaRPr lang="en-US" sz="3000" b="1" dirty="0">
              <a:solidFill>
                <a:srgbClr val="0000FF"/>
              </a:solidFill>
              <a:latin typeface="#9Slide05 Phobia" panose="02000506000000020003" pitchFamily="2" charset="0"/>
            </a:endParaRPr>
          </a:p>
          <a:p>
            <a:pPr lvl="0">
              <a:buNone/>
            </a:pPr>
            <a:r>
              <a:rPr lang="en-US" sz="3000" dirty="0">
                <a:latin typeface="#9Slide07 Marbelia Regular" panose="02000500000000000000" pitchFamily="2" charset="0"/>
              </a:rPr>
              <a:t>-</a:t>
            </a:r>
            <a:r>
              <a:rPr lang="vi-VN" sz="3000" dirty="0">
                <a:latin typeface="#9Slide07 Marbelia Regular" panose="02000500000000000000" pitchFamily="2" charset="0"/>
              </a:rPr>
              <a:t>Tình yêu thương </a:t>
            </a:r>
            <a:r>
              <a:rPr lang="en-US" sz="3000" dirty="0" err="1">
                <a:latin typeface="#9Slide07 Marbelia Regular" panose="02000500000000000000" pitchFamily="2" charset="0"/>
              </a:rPr>
              <a:t>giúp</a:t>
            </a:r>
            <a:r>
              <a:rPr lang="en-US" sz="3000" dirty="0">
                <a:latin typeface="#9Slide07 Marbelia Regular" panose="02000500000000000000" pitchFamily="2" charset="0"/>
              </a:rPr>
              <a:t> </a:t>
            </a:r>
            <a:r>
              <a:rPr lang="en-US" sz="3000" dirty="0" err="1">
                <a:latin typeface="#9Slide07 Marbelia Regular" panose="02000500000000000000" pitchFamily="2" charset="0"/>
              </a:rPr>
              <a:t>mỗi</a:t>
            </a:r>
            <a:r>
              <a:rPr lang="en-US" sz="3000" dirty="0">
                <a:latin typeface="#9Slide07 Marbelia Regular" panose="02000500000000000000" pitchFamily="2" charset="0"/>
              </a:rPr>
              <a:t> </a:t>
            </a:r>
            <a:r>
              <a:rPr lang="en-US" sz="3000" dirty="0" err="1">
                <a:latin typeface="#9Slide07 Marbelia Regular" panose="02000500000000000000" pitchFamily="2" charset="0"/>
              </a:rPr>
              <a:t>cá</a:t>
            </a:r>
            <a:r>
              <a:rPr lang="en-US" sz="3000" dirty="0">
                <a:latin typeface="#9Slide07 Marbelia Regular" panose="02000500000000000000" pitchFamily="2" charset="0"/>
              </a:rPr>
              <a:t> </a:t>
            </a:r>
            <a:r>
              <a:rPr lang="en-US" sz="3000" dirty="0" err="1">
                <a:latin typeface="#9Slide07 Marbelia Regular" panose="02000500000000000000" pitchFamily="2" charset="0"/>
              </a:rPr>
              <a:t>nhân</a:t>
            </a:r>
            <a:r>
              <a:rPr lang="en-US" sz="3000" dirty="0">
                <a:latin typeface="#9Slide07 Marbelia Regular" panose="02000500000000000000" pitchFamily="2" charset="0"/>
              </a:rPr>
              <a:t> </a:t>
            </a:r>
            <a:r>
              <a:rPr lang="en-US" sz="3000" dirty="0" err="1">
                <a:latin typeface="#9Slide07 Marbelia Regular" panose="02000500000000000000" pitchFamily="2" charset="0"/>
              </a:rPr>
              <a:t>biết</a:t>
            </a:r>
            <a:r>
              <a:rPr lang="en-US" sz="3000" dirty="0">
                <a:latin typeface="#9Slide07 Marbelia Regular" panose="02000500000000000000" pitchFamily="2" charset="0"/>
              </a:rPr>
              <a:t> </a:t>
            </a:r>
            <a:r>
              <a:rPr lang="en-US" sz="3000" dirty="0" err="1">
                <a:latin typeface="#9Slide07 Marbelia Regular" panose="02000500000000000000" pitchFamily="2" charset="0"/>
              </a:rPr>
              <a:t>sống</a:t>
            </a:r>
            <a:r>
              <a:rPr lang="en-US" sz="3000" dirty="0">
                <a:latin typeface="#9Slide07 Marbelia Regular" panose="02000500000000000000" pitchFamily="2" charset="0"/>
              </a:rPr>
              <a:t> </a:t>
            </a:r>
            <a:r>
              <a:rPr lang="en-US" sz="3000" dirty="0" err="1">
                <a:latin typeface="#9Slide07 Marbelia Regular" panose="02000500000000000000" pitchFamily="2" charset="0"/>
              </a:rPr>
              <a:t>đẹp</a:t>
            </a:r>
            <a:r>
              <a:rPr lang="en-US" sz="3000" dirty="0">
                <a:latin typeface="#9Slide07 Marbelia Regular" panose="02000500000000000000" pitchFamily="2" charset="0"/>
              </a:rPr>
              <a:t> </a:t>
            </a:r>
            <a:r>
              <a:rPr lang="en-US" sz="3000" dirty="0" err="1">
                <a:latin typeface="#9Slide07 Marbelia Regular" panose="02000500000000000000" pitchFamily="2" charset="0"/>
              </a:rPr>
              <a:t>hơn</a:t>
            </a:r>
            <a:r>
              <a:rPr lang="en-US" sz="3000" dirty="0">
                <a:latin typeface="#9Slide07 Marbelia Regular" panose="02000500000000000000" pitchFamily="2" charset="0"/>
              </a:rPr>
              <a:t>, </a:t>
            </a:r>
            <a:r>
              <a:rPr lang="en-US" sz="3000" dirty="0" err="1">
                <a:latin typeface="#9Slide07 Marbelia Regular" panose="02000500000000000000" pitchFamily="2" charset="0"/>
              </a:rPr>
              <a:t>sẵn</a:t>
            </a:r>
            <a:r>
              <a:rPr lang="en-US" sz="3000" dirty="0">
                <a:latin typeface="#9Slide07 Marbelia Regular" panose="02000500000000000000" pitchFamily="2" charset="0"/>
              </a:rPr>
              <a:t> </a:t>
            </a:r>
            <a:r>
              <a:rPr lang="en-US" sz="3000" dirty="0" err="1">
                <a:latin typeface="#9Slide07 Marbelia Regular" panose="02000500000000000000" pitchFamily="2" charset="0"/>
              </a:rPr>
              <a:t>sàng</a:t>
            </a:r>
            <a:r>
              <a:rPr lang="en-US" sz="3000" dirty="0">
                <a:latin typeface="#9Slide07 Marbelia Regular" panose="02000500000000000000" pitchFamily="2" charset="0"/>
              </a:rPr>
              <a:t> </a:t>
            </a:r>
            <a:r>
              <a:rPr lang="en-US" sz="3000" dirty="0" err="1">
                <a:latin typeface="#9Slide07 Marbelia Regular" panose="02000500000000000000" pitchFamily="2" charset="0"/>
              </a:rPr>
              <a:t>làm</a:t>
            </a:r>
            <a:r>
              <a:rPr lang="en-US" sz="3000" dirty="0">
                <a:latin typeface="#9Slide07 Marbelia Regular" panose="02000500000000000000" pitchFamily="2" charset="0"/>
              </a:rPr>
              <a:t> </a:t>
            </a:r>
            <a:r>
              <a:rPr lang="en-US" sz="3000" dirty="0" err="1">
                <a:latin typeface="#9Slide07 Marbelia Regular" panose="02000500000000000000" pitchFamily="2" charset="0"/>
              </a:rPr>
              <a:t>những</a:t>
            </a:r>
            <a:r>
              <a:rPr lang="en-US" sz="3000" dirty="0">
                <a:latin typeface="#9Slide07 Marbelia Regular" panose="02000500000000000000" pitchFamily="2" charset="0"/>
              </a:rPr>
              <a:t> </a:t>
            </a:r>
            <a:r>
              <a:rPr lang="en-US" sz="3000" dirty="0" err="1">
                <a:latin typeface="#9Slide07 Marbelia Regular" panose="02000500000000000000" pitchFamily="2" charset="0"/>
              </a:rPr>
              <a:t>điều</a:t>
            </a:r>
            <a:r>
              <a:rPr lang="en-US" sz="3000" dirty="0">
                <a:latin typeface="#9Slide07 Marbelia Regular" panose="02000500000000000000" pitchFamily="2" charset="0"/>
              </a:rPr>
              <a:t> </a:t>
            </a:r>
            <a:r>
              <a:rPr lang="en-US" sz="3000" dirty="0" err="1">
                <a:latin typeface="#9Slide07 Marbelia Regular" panose="02000500000000000000" pitchFamily="2" charset="0"/>
              </a:rPr>
              <a:t>tốt</a:t>
            </a:r>
            <a:r>
              <a:rPr lang="en-US" sz="3000" dirty="0">
                <a:latin typeface="#9Slide07 Marbelia Regular" panose="02000500000000000000" pitchFamily="2" charset="0"/>
              </a:rPr>
              <a:t> </a:t>
            </a:r>
            <a:r>
              <a:rPr lang="en-US" sz="3000" dirty="0" err="1">
                <a:latin typeface="#9Slide07 Marbelia Regular" panose="02000500000000000000" pitchFamily="2" charset="0"/>
              </a:rPr>
              <a:t>đẹp</a:t>
            </a:r>
            <a:r>
              <a:rPr lang="en-US" sz="3000" dirty="0">
                <a:latin typeface="#9Slide07 Marbelia Regular" panose="02000500000000000000" pitchFamily="2" charset="0"/>
              </a:rPr>
              <a:t> </a:t>
            </a:r>
            <a:r>
              <a:rPr lang="en-US" sz="3000" dirty="0" err="1">
                <a:latin typeface="#9Slide07 Marbelia Regular" panose="02000500000000000000" pitchFamily="2" charset="0"/>
              </a:rPr>
              <a:t>nhất</a:t>
            </a:r>
            <a:r>
              <a:rPr lang="en-US" sz="3000" dirty="0">
                <a:latin typeface="#9Slide07 Marbelia Regular" panose="02000500000000000000" pitchFamily="2" charset="0"/>
              </a:rPr>
              <a:t> </a:t>
            </a:r>
            <a:r>
              <a:rPr lang="en-US" sz="3000" dirty="0" err="1">
                <a:latin typeface="#9Slide07 Marbelia Regular" panose="02000500000000000000" pitchFamily="2" charset="0"/>
              </a:rPr>
              <a:t>vì</a:t>
            </a:r>
            <a:r>
              <a:rPr lang="en-US" sz="3000" dirty="0">
                <a:latin typeface="#9Slide07 Marbelia Regular" panose="02000500000000000000" pitchFamily="2" charset="0"/>
              </a:rPr>
              <a:t> </a:t>
            </a:r>
            <a:r>
              <a:rPr lang="en-US" sz="3000" dirty="0" err="1">
                <a:latin typeface="#9Slide07 Marbelia Regular" panose="02000500000000000000" pitchFamily="2" charset="0"/>
              </a:rPr>
              <a:t>người</a:t>
            </a:r>
            <a:r>
              <a:rPr lang="en-US" sz="3000" dirty="0">
                <a:latin typeface="#9Slide07 Marbelia Regular" panose="02000500000000000000" pitchFamily="2" charset="0"/>
              </a:rPr>
              <a:t> </a:t>
            </a:r>
            <a:r>
              <a:rPr lang="en-US" sz="3000" dirty="0" err="1">
                <a:latin typeface="#9Slide07 Marbelia Regular" panose="02000500000000000000" pitchFamily="2" charset="0"/>
              </a:rPr>
              <a:t>khác</a:t>
            </a:r>
            <a:r>
              <a:rPr lang="vi-VN" sz="3000" dirty="0">
                <a:latin typeface="#9Slide07 Marbelia Regular" panose="02000500000000000000" pitchFamily="2" charset="0"/>
              </a:rPr>
              <a:t>; giúp con người có thêm sức mạnh vượt qua khó khăn, hoạn nạn; </a:t>
            </a:r>
            <a:endParaRPr lang="en-US" sz="3000" dirty="0">
              <a:latin typeface="#9Slide07 Marbelia Regular" panose="02000500000000000000" pitchFamily="2" charset="0"/>
            </a:endParaRPr>
          </a:p>
          <a:p>
            <a:pPr lvl="0">
              <a:buNone/>
            </a:pPr>
            <a:r>
              <a:rPr lang="en-US" sz="3000" dirty="0">
                <a:latin typeface="#9Slide07 Marbelia Regular" panose="02000500000000000000" pitchFamily="2" charset="0"/>
              </a:rPr>
              <a:t>-</a:t>
            </a:r>
            <a:r>
              <a:rPr lang="vi-VN" sz="3000" dirty="0">
                <a:solidFill>
                  <a:prstClr val="black"/>
                </a:solidFill>
                <a:latin typeface="#9Slide07 Marbelia Regular" panose="02000500000000000000" pitchFamily="2" charset="0"/>
              </a:rPr>
              <a:t> Tình yêu thương </a:t>
            </a:r>
            <a:r>
              <a:rPr lang="vi-VN" sz="3000" dirty="0">
                <a:latin typeface="#9Slide07 Marbelia Regular" panose="02000500000000000000" pitchFamily="2" charset="0"/>
              </a:rPr>
              <a:t>làm cho mối quan hệ giữa con người với con người thêm gần gũi, gắn bó; góp phần xây dựng cộng đồng an toàn, lành mạnh và </a:t>
            </a:r>
            <a:r>
              <a:rPr lang="en-US" sz="3000" dirty="0" err="1">
                <a:latin typeface="#9Slide07 Marbelia Regular" panose="02000500000000000000" pitchFamily="2" charset="0"/>
              </a:rPr>
              <a:t>xã</a:t>
            </a:r>
            <a:r>
              <a:rPr lang="en-US" sz="3000" dirty="0">
                <a:latin typeface="#9Slide07 Marbelia Regular" panose="02000500000000000000" pitchFamily="2" charset="0"/>
              </a:rPr>
              <a:t> </a:t>
            </a:r>
            <a:r>
              <a:rPr lang="en-US" sz="3000" dirty="0" err="1">
                <a:latin typeface="#9Slide07 Marbelia Regular" panose="02000500000000000000" pitchFamily="2" charset="0"/>
              </a:rPr>
              <a:t>hội</a:t>
            </a:r>
            <a:r>
              <a:rPr lang="en-US" sz="3000" dirty="0">
                <a:latin typeface="#9Slide07 Marbelia Regular" panose="02000500000000000000" pitchFamily="2" charset="0"/>
              </a:rPr>
              <a:t> </a:t>
            </a:r>
            <a:r>
              <a:rPr lang="en-US" sz="3000" dirty="0" err="1">
                <a:latin typeface="#9Slide07 Marbelia Regular" panose="02000500000000000000" pitchFamily="2" charset="0"/>
              </a:rPr>
              <a:t>ngày</a:t>
            </a:r>
            <a:r>
              <a:rPr lang="en-US" sz="3000" dirty="0">
                <a:latin typeface="#9Slide07 Marbelia Regular" panose="02000500000000000000" pitchFamily="2" charset="0"/>
              </a:rPr>
              <a:t> </a:t>
            </a:r>
            <a:r>
              <a:rPr lang="en-US" sz="3000" dirty="0" err="1">
                <a:latin typeface="#9Slide07 Marbelia Regular" panose="02000500000000000000" pitchFamily="2" charset="0"/>
              </a:rPr>
              <a:t>càng</a:t>
            </a:r>
            <a:r>
              <a:rPr lang="en-US" sz="3000" dirty="0">
                <a:latin typeface="#9Slide07 Marbelia Regular" panose="02000500000000000000" pitchFamily="2" charset="0"/>
              </a:rPr>
              <a:t> </a:t>
            </a:r>
            <a:r>
              <a:rPr lang="vi-VN" sz="3000" dirty="0">
                <a:latin typeface="#9Slide07 Marbelia Regular" panose="02000500000000000000" pitchFamily="2" charset="0"/>
              </a:rPr>
              <a:t>tốt đẹp hơn. </a:t>
            </a:r>
            <a:endParaRPr lang="en-US" sz="3000" dirty="0">
              <a:latin typeface="#9Slide07 Marbelia Regular" panose="02000500000000000000" pitchFamily="2" charset="0"/>
            </a:endParaRPr>
          </a:p>
          <a:p>
            <a:pPr lvl="0">
              <a:buNone/>
            </a:pPr>
            <a:r>
              <a:rPr lang="en-US" sz="3000" dirty="0">
                <a:latin typeface="#9Slide07 Marbelia Regular" panose="02000500000000000000" pitchFamily="2" charset="0"/>
              </a:rPr>
              <a:t>-</a:t>
            </a:r>
            <a:r>
              <a:rPr lang="vi-VN" sz="3000" dirty="0">
                <a:latin typeface="#9Slide07 Marbelia Regular" panose="02000500000000000000" pitchFamily="2" charset="0"/>
              </a:rPr>
              <a:t>Người biết yêu thương con người sẽ được mọi người yêu quý và kính trọng. </a:t>
            </a:r>
            <a:endParaRPr lang="en-US" b="1" dirty="0">
              <a:latin typeface="#9Slide05 Phobia" panose="02000506000000020003" pitchFamily="2" charset="0"/>
            </a:endParaRPr>
          </a:p>
        </p:txBody>
      </p:sp>
      <p:pic>
        <p:nvPicPr>
          <p:cNvPr id="13"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7326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KHỞI ĐỘNG</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572964" y="2280319"/>
            <a:ext cx="6721739" cy="3427157"/>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rPr>
              <a:t>Em hãy thực hiện một việc làm thể hiện tình yêu thương đối với người thân trong gia đình và chia sẻ trước lớp.</a:t>
            </a:r>
            <a:endParaRPr lang="en-US"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rPr>
              <a:t>Em hãy thực hiện một hành động hay một lời nói cụ thể thể hiện tình yêu thương với bạn bè, thầy cô trong lớp em.</a:t>
            </a:r>
            <a:endParaRPr lang="en-US"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endParaRPr>
          </a:p>
        </p:txBody>
      </p:sp>
      <p:pic>
        <p:nvPicPr>
          <p:cNvPr id="9" name="Shape 95"/>
          <p:cNvPicPr/>
          <p:nvPr/>
        </p:nvPicPr>
        <p:blipFill>
          <a:blip r:embed="rId4"/>
          <a:stretch/>
        </p:blipFill>
        <p:spPr>
          <a:xfrm>
            <a:off x="7635766" y="1040525"/>
            <a:ext cx="4556234" cy="4999320"/>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433667" y="210926"/>
            <a:ext cx="6888480"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a:solidFill>
                <a:srgbClr val="FF0000"/>
              </a:solidFill>
              <a:latin typeface="SVN-Vanilla Daisy Pro" panose="00000500000000000000" pitchFamily="2" charset="0"/>
              <a:ea typeface="Times New Roman" panose="02020603050405020304" pitchFamily="18" charset="0"/>
            </a:endParaRPr>
          </a:p>
          <a:p>
            <a:pPr lvl="0" indent="165100" algn="just">
              <a:lnSpc>
                <a:spcPct val="130000"/>
              </a:lnSpc>
              <a:spcAft>
                <a:spcPts val="200"/>
              </a:spcAft>
            </a:pPr>
            <a:r>
              <a:rPr lang="en-US" sz="3200" b="1" dirty="0" err="1">
                <a:solidFill>
                  <a:srgbClr val="FF0000"/>
                </a:solidFill>
                <a:latin typeface="SVN-Vanilla Daisy Pro" panose="00000500000000000000" pitchFamily="2" charset="0"/>
                <a:ea typeface="Times New Roman" panose="02020603050405020304" pitchFamily="18" charset="0"/>
              </a:rPr>
              <a:t>Hoạt</a:t>
            </a:r>
            <a:r>
              <a:rPr lang="en-US" sz="3200" b="1" dirty="0">
                <a:solidFill>
                  <a:srgbClr val="FF0000"/>
                </a:solidFill>
                <a:latin typeface="SVN-Vanilla Daisy Pro" panose="00000500000000000000" pitchFamily="2" charset="0"/>
                <a:ea typeface="Times New Roman" panose="02020603050405020304" pitchFamily="18" charset="0"/>
              </a:rPr>
              <a:t> </a:t>
            </a:r>
            <a:r>
              <a:rPr lang="en-US" sz="3200" b="1" dirty="0" err="1">
                <a:solidFill>
                  <a:srgbClr val="FF0000"/>
                </a:solidFill>
                <a:latin typeface="SVN-Vanilla Daisy Pro" panose="00000500000000000000" pitchFamily="2" charset="0"/>
                <a:ea typeface="Times New Roman" panose="02020603050405020304" pitchFamily="18" charset="0"/>
              </a:rPr>
              <a:t>động</a:t>
            </a:r>
            <a:r>
              <a:rPr lang="en-US" sz="3200" b="1" dirty="0">
                <a:solidFill>
                  <a:srgbClr val="FF0000"/>
                </a:solidFill>
                <a:latin typeface="SVN-Vanilla Daisy Pro" panose="00000500000000000000" pitchFamily="2" charset="0"/>
                <a:ea typeface="Times New Roman" panose="02020603050405020304" pitchFamily="18" charset="0"/>
              </a:rPr>
              <a:t>: </a:t>
            </a:r>
            <a:r>
              <a:rPr lang="vi-VN" sz="3200" b="1" dirty="0">
                <a:solidFill>
                  <a:srgbClr val="FF0000"/>
                </a:solidFill>
                <a:latin typeface="#9Slide07 Marbelia Regular" panose="02000500000000000000" pitchFamily="2" charset="0"/>
                <a:ea typeface="Arial" panose="020B0604020202020204" pitchFamily="34" charset="0"/>
              </a:rPr>
              <a:t>Thực hiện hành động yêu thương.</a:t>
            </a:r>
            <a:endParaRPr lang="en-US" sz="3200" b="1" dirty="0">
              <a:solidFill>
                <a:srgbClr val="FF0000"/>
              </a:solidFill>
              <a:latin typeface="#9Slide07 Marbelia Regular" panose="02000500000000000000" pitchFamily="2" charset="0"/>
              <a:ea typeface="Arial" panose="020B0604020202020204" pitchFamily="34" charset="0"/>
            </a:endParaRPr>
          </a:p>
          <a:p>
            <a:pPr algn="ct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pic>
        <p:nvPicPr>
          <p:cNvPr id="12"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3" y="5843588"/>
            <a:ext cx="34290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4" y="5832475"/>
            <a:ext cx="4746625" cy="706438"/>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5551489"/>
            <a:ext cx="34290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39" y="5105401"/>
            <a:ext cx="4949825" cy="887413"/>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2827339"/>
            <a:ext cx="2552700" cy="336867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664" y="4140200"/>
            <a:ext cx="529748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663" y="4002088"/>
            <a:ext cx="5270500" cy="633412"/>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8026" y="3538538"/>
            <a:ext cx="541972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8750" y="2822575"/>
            <a:ext cx="2084388" cy="167005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833688"/>
            <a:ext cx="2051050" cy="84296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2795588"/>
            <a:ext cx="2078038" cy="5842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9713" y="2486025"/>
            <a:ext cx="3357562" cy="5905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8688" y="2012950"/>
            <a:ext cx="2012950" cy="12398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8275" y="1339851"/>
            <a:ext cx="3297238"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8275" y="1333500"/>
            <a:ext cx="32972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8276" y="1201739"/>
            <a:ext cx="3186113" cy="5349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2388" y="804863"/>
            <a:ext cx="3357562" cy="6778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9050" y="463551"/>
            <a:ext cx="3390900" cy="10255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3113" y="1146176"/>
            <a:ext cx="205581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98751" y="1841500"/>
            <a:ext cx="21558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59063" y="1"/>
            <a:ext cx="710565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5394" y="2481264"/>
            <a:ext cx="2769646" cy="1658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24"/>
          <a:stretch>
            <a:fillRect/>
          </a:stretch>
        </p:blipFill>
        <p:spPr>
          <a:xfrm>
            <a:off x="9842864" y="2498982"/>
            <a:ext cx="2516829" cy="4359018"/>
          </a:xfrm>
          <a:prstGeom prst="rect">
            <a:avLst/>
          </a:prstGeom>
        </p:spPr>
      </p:pic>
      <p:pic>
        <p:nvPicPr>
          <p:cNvPr id="27" name="图片 1"/>
          <p:cNvPicPr>
            <a:picLocks noChangeAspect="1"/>
          </p:cNvPicPr>
          <p:nvPr/>
        </p:nvPicPr>
        <p:blipFill rotWithShape="1">
          <a:blip r:embed="rId25" cstate="print">
            <a:extLst>
              <a:ext uri="{28A0092B-C50C-407E-A947-70E740481C1C}">
                <a14:useLocalDpi xmlns:a14="http://schemas.microsoft.com/office/drawing/2010/main" val="0"/>
              </a:ext>
            </a:extLst>
          </a:blip>
          <a:srcRect l="32760" r="8347"/>
          <a:stretch>
            <a:fillRect/>
          </a:stretch>
        </p:blipFill>
        <p:spPr>
          <a:xfrm flipH="1">
            <a:off x="-160098" y="398193"/>
            <a:ext cx="2150029" cy="2112622"/>
          </a:xfrm>
          <a:prstGeom prst="rect">
            <a:avLst/>
          </a:prstGeom>
        </p:spPr>
      </p:pic>
      <p:pic>
        <p:nvPicPr>
          <p:cNvPr id="28" name="Shape 1"/>
          <p:cNvPicPr/>
          <p:nvPr/>
        </p:nvPicPr>
        <p:blipFill>
          <a:blip r:embed="rId2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86107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LUYỆN TẬP</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7018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129592" y="724624"/>
            <a:ext cx="4744626" cy="954107"/>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800" b="1" dirty="0">
                <a:solidFill>
                  <a:srgbClr val="FF00FF"/>
                </a:solidFill>
                <a:latin typeface="#9Slide05 Kathya" panose="02000000000000000000" pitchFamily="2" charset="0"/>
              </a:rPr>
              <a:t>1.Trong </a:t>
            </a:r>
            <a:r>
              <a:rPr lang="en-US" altLang="en-US" sz="2800" b="1" dirty="0" err="1">
                <a:solidFill>
                  <a:srgbClr val="FF00FF"/>
                </a:solidFill>
                <a:latin typeface="#9Slide05 Kathya" panose="02000000000000000000" pitchFamily="2" charset="0"/>
              </a:rPr>
              <a:t>những</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việc</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làm</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sau</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việc</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nào</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nên</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làm</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việc</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nào</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không</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nên</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làm</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Vì</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sao</a:t>
            </a:r>
            <a:r>
              <a:rPr lang="en-US" altLang="en-US" sz="2800" b="1" dirty="0">
                <a:solidFill>
                  <a:srgbClr val="FF00FF"/>
                </a:solidFill>
                <a:latin typeface="#9Slide05 Kathya" panose="02000000000000000000" pitchFamily="2" charset="0"/>
              </a:rPr>
              <a:t>?</a:t>
            </a: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sp>
        <p:nvSpPr>
          <p:cNvPr id="11" name="Rectangle 10"/>
          <p:cNvSpPr/>
          <p:nvPr/>
        </p:nvSpPr>
        <p:spPr>
          <a:xfrm>
            <a:off x="450979" y="2315809"/>
            <a:ext cx="5203372" cy="4044056"/>
          </a:xfrm>
          <a:prstGeom prst="rect">
            <a:avLst/>
          </a:prstGeom>
        </p:spPr>
        <p:txBody>
          <a:bodyPr wrap="square">
            <a:spAutoFit/>
          </a:bodyPr>
          <a:lstStyle/>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Quyên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góp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ủng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hộ</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đồng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tiêu</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thụ</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sản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cùng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lớp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hoàn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đưa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độc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thực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phẩm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đề</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kinh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doanh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buôn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E.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Chăm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sóc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thành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trong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đình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Nâng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một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số</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hàng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xảy</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dịch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bệnh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p:txBody>
      </p:sp>
      <p:pic>
        <p:nvPicPr>
          <p:cNvPr id="15" name="Google Shape;164;p9"/>
          <p:cNvPicPr preferRelativeResize="0"/>
          <p:nvPr/>
        </p:nvPicPr>
        <p:blipFill rotWithShape="1">
          <a:blip r:embed="rId5">
            <a:alphaModFix/>
          </a:blip>
          <a:srcRect l="15285" t="10430" r="46645" b="11190"/>
          <a:stretch/>
        </p:blipFill>
        <p:spPr>
          <a:xfrm>
            <a:off x="5740377" y="1096208"/>
            <a:ext cx="6451623" cy="3274917"/>
          </a:xfrm>
          <a:prstGeom prst="rect">
            <a:avLst/>
          </a:prstGeom>
          <a:noFill/>
          <a:ln>
            <a:noFill/>
          </a:ln>
        </p:spPr>
      </p:pic>
      <p:pic>
        <p:nvPicPr>
          <p:cNvPr id="16" name="Picture 15"/>
          <p:cNvPicPr>
            <a:picLocks noChangeAspect="1"/>
          </p:cNvPicPr>
          <p:nvPr/>
        </p:nvPicPr>
        <p:blipFill>
          <a:blip r:embed="rId6"/>
          <a:stretch>
            <a:fillRect/>
          </a:stretch>
        </p:blipFill>
        <p:spPr>
          <a:xfrm>
            <a:off x="7659144" y="395108"/>
            <a:ext cx="2280885" cy="1344792"/>
          </a:xfrm>
          <a:prstGeom prst="ellipse">
            <a:avLst/>
          </a:prstGeom>
          <a:ln>
            <a:noFill/>
          </a:ln>
          <a:effectLst>
            <a:softEdge rad="112500"/>
          </a:effectLst>
        </p:spPr>
      </p:pic>
      <p:pic>
        <p:nvPicPr>
          <p:cNvPr id="17" name="Google Shape;155;p8"/>
          <p:cNvPicPr preferRelativeResize="0"/>
          <p:nvPr/>
        </p:nvPicPr>
        <p:blipFill rotWithShape="1">
          <a:blip r:embed="rId7">
            <a:alphaModFix/>
          </a:blip>
          <a:srcRect/>
          <a:stretch/>
        </p:blipFill>
        <p:spPr>
          <a:xfrm>
            <a:off x="9993933" y="3262666"/>
            <a:ext cx="1653119" cy="1437033"/>
          </a:xfrm>
          <a:prstGeom prst="rect">
            <a:avLst/>
          </a:prstGeom>
          <a:noFill/>
          <a:ln>
            <a:noFill/>
          </a:ln>
        </p:spPr>
      </p:pic>
      <p:pic>
        <p:nvPicPr>
          <p:cNvPr id="18"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422958990"/>
              </p:ext>
            </p:extLst>
          </p:nvPr>
        </p:nvGraphicFramePr>
        <p:xfrm>
          <a:off x="6923163" y="1632815"/>
          <a:ext cx="4409769" cy="2560320"/>
        </p:xfrm>
        <a:graphic>
          <a:graphicData uri="http://schemas.openxmlformats.org/drawingml/2006/table">
            <a:tbl>
              <a:tblPr/>
              <a:tblGrid>
                <a:gridCol w="4409769">
                  <a:extLst>
                    <a:ext uri="{9D8B030D-6E8A-4147-A177-3AD203B41FA5}">
                      <a16:colId xmlns:a16="http://schemas.microsoft.com/office/drawing/2014/main" val="20000"/>
                    </a:ext>
                  </a:extLst>
                </a:gridCol>
              </a:tblGrid>
              <a:tr h="990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b="1" kern="1200" dirty="0">
                          <a:solidFill>
                            <a:schemeClr val="dk1"/>
                          </a:solidFill>
                          <a:effectLst/>
                          <a:latin typeface="#9Slide05 Brannboll Ny" panose="02000000000000000000" pitchFamily="2" charset="0"/>
                          <a:ea typeface="+mn-ea"/>
                          <a:cs typeface="+mn-cs"/>
                        </a:rPr>
                        <a:t>2</a:t>
                      </a:r>
                      <a:r>
                        <a:rPr lang="en-US" sz="2800" b="1"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Hãy</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kể</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lại</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những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hành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động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thể</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hiện</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tình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yêu</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thương</a:t>
                      </a:r>
                      <a:r>
                        <a:rPr lang="en-US" sz="2800" kern="1200" dirty="0">
                          <a:solidFill>
                            <a:srgbClr val="0000FF"/>
                          </a:solidFill>
                          <a:effectLst/>
                          <a:latin typeface="#9Slide05 Brannboll Ny" panose="02000000000000000000" pitchFamily="2" charset="0"/>
                          <a:ea typeface="+mn-ea"/>
                          <a:cs typeface="+mn-cs"/>
                        </a:rPr>
                        <a:t> con </a:t>
                      </a:r>
                      <a:r>
                        <a:rPr lang="en-US" sz="2800" kern="1200" dirty="0" err="1">
                          <a:solidFill>
                            <a:srgbClr val="0000FF"/>
                          </a:solidFill>
                          <a:effectLst/>
                          <a:latin typeface="#9Slide05 Brannboll Ny" panose="02000000000000000000" pitchFamily="2" charset="0"/>
                          <a:ea typeface="+mn-ea"/>
                          <a:cs typeface="+mn-cs"/>
                        </a:rPr>
                        <a:t>người</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của</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các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bạn</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trong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lớp</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trong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trường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em</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Em</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học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tập</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được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điều</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gì</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từ</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các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hành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động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đó</a:t>
                      </a:r>
                      <a:r>
                        <a:rPr lang="en-US" sz="2800" kern="1200" dirty="0">
                          <a:solidFill>
                            <a:srgbClr val="0000FF"/>
                          </a:solidFill>
                          <a:effectLst/>
                          <a:latin typeface="#9Slide05 Brannboll Ny" panose="02000000000000000000" pitchFamily="2" charset="0"/>
                          <a:ea typeface="+mn-ea"/>
                          <a:cs typeface="+mn-cs"/>
                        </a:rPr>
                        <a:t>?</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1" name="Picture 2" descr="Một số kĩ thuật dạy học tích cực ở tiểu học | Top Tài Liệ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9926" y="4721879"/>
            <a:ext cx="4800874" cy="202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7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339993" y="8246"/>
            <a:ext cx="9548831"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9Slide05 Kathya" panose="02000000000000000000" pitchFamily="2" charset="0"/>
              </a:rPr>
              <a:t>Trong</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những</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việc</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làm</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sau</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việc</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nào</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nên</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làm</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việc</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nào</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không</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nên</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làm</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Vì</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sao</a:t>
            </a:r>
            <a:r>
              <a:rPr lang="en-US" altLang="en-US" sz="4000" b="1" dirty="0">
                <a:solidFill>
                  <a:srgbClr val="FF00FF"/>
                </a:solidFill>
                <a:latin typeface="#9Slide05 Kathya" panose="02000000000000000000" pitchFamily="2" charset="0"/>
              </a:rPr>
              <a:t>?</a:t>
            </a: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sp>
        <p:nvSpPr>
          <p:cNvPr id="11" name="Rectangle 10"/>
          <p:cNvSpPr/>
          <p:nvPr/>
        </p:nvSpPr>
        <p:spPr>
          <a:xfrm>
            <a:off x="450979" y="2315809"/>
            <a:ext cx="5203372" cy="4044056"/>
          </a:xfrm>
          <a:prstGeom prst="rect">
            <a:avLst/>
          </a:prstGeom>
        </p:spPr>
        <p:txBody>
          <a:bodyPr wrap="square">
            <a:spAutoFit/>
          </a:bodyPr>
          <a:lstStyle/>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A.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Quyên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góp</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ủng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hộ</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đồng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bào</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lũ</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B.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Giúp</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đỡ</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bà</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cơn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tiêu</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thụ</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sản</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C.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chơi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với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bạn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cùng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lớp</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có</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hoàn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cảnh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D.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đưa</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chất</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độc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hại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vào</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thực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phẩm</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đề</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kinh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doanh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buôn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bán</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E.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Chăm</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sóc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các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thành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viên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trong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gia</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đình</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G.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Nâng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giá</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một</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số</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hàng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hoá</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xảy</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ra</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dịch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bệnh</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endParaRPr lang="en-US" sz="24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13" name="Rectangle 12"/>
          <p:cNvSpPr/>
          <p:nvPr/>
        </p:nvSpPr>
        <p:spPr>
          <a:xfrm>
            <a:off x="6485902" y="1423766"/>
            <a:ext cx="5231364" cy="2858539"/>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việc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làm</a:t>
            </a:r>
            <a:endPar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Quyên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góp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ủng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hộ</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đồng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tiêu</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thụ</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sản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đưa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độc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thực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phẩm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đề</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kinh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doanh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buôn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E.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Chăm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sóc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thành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trong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đình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p:txBody>
      </p:sp>
      <p:sp>
        <p:nvSpPr>
          <p:cNvPr id="14" name="Rectangle 13"/>
          <p:cNvSpPr/>
          <p:nvPr/>
        </p:nvSpPr>
        <p:spPr>
          <a:xfrm>
            <a:off x="6541692" y="4533781"/>
            <a:ext cx="5231364" cy="2068195"/>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việc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làm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cùng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lớp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hoàn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Nâng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một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số</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hàng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xảy</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dịch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bệnh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19187"/>
            <a:ext cx="6425567" cy="3274917"/>
          </a:xfrm>
          <a:prstGeom prst="rect">
            <a:avLst/>
          </a:prstGeom>
          <a:noFill/>
          <a:ln>
            <a:noFill/>
          </a:ln>
        </p:spPr>
      </p:pic>
      <p:pic>
        <p:nvPicPr>
          <p:cNvPr id="12" name="Picture 11"/>
          <p:cNvPicPr>
            <a:picLocks noChangeAspect="1"/>
          </p:cNvPicPr>
          <p:nvPr/>
        </p:nvPicPr>
        <p:blipFill>
          <a:blip r:embed="rId3"/>
          <a:stretch>
            <a:fillRect/>
          </a:stretch>
        </p:blipFill>
        <p:spPr>
          <a:xfrm>
            <a:off x="1011876" y="297683"/>
            <a:ext cx="2584200" cy="1344792"/>
          </a:xfrm>
          <a:prstGeom prst="ellipse">
            <a:avLst/>
          </a:prstGeom>
          <a:ln>
            <a:noFill/>
          </a:ln>
          <a:effectLst>
            <a:softEdge rad="112500"/>
          </a:effectLst>
        </p:spPr>
      </p:pic>
      <p:pic>
        <p:nvPicPr>
          <p:cNvPr id="13" name="Google Shape;155;p8"/>
          <p:cNvPicPr preferRelativeResize="0"/>
          <p:nvPr/>
        </p:nvPicPr>
        <p:blipFill rotWithShape="1">
          <a:blip r:embed="rId4">
            <a:alphaModFix/>
          </a:blip>
          <a:srcRect/>
          <a:stretch/>
        </p:blipFill>
        <p:spPr>
          <a:xfrm>
            <a:off x="4027725" y="2827682"/>
            <a:ext cx="1872954" cy="1437033"/>
          </a:xfrm>
          <a:prstGeom prst="rect">
            <a:avLst/>
          </a:prstGeom>
          <a:noFill/>
          <a:ln>
            <a:noFill/>
          </a:ln>
        </p:spPr>
      </p:pic>
      <p:pic>
        <p:nvPicPr>
          <p:cNvPr id="16"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BÀI TẬP NHÓM</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78264799"/>
              </p:ext>
            </p:extLst>
          </p:nvPr>
        </p:nvGraphicFramePr>
        <p:xfrm>
          <a:off x="658707" y="1376592"/>
          <a:ext cx="4400656" cy="2560320"/>
        </p:xfrm>
        <a:graphic>
          <a:graphicData uri="http://schemas.openxmlformats.org/drawingml/2006/table">
            <a:tbl>
              <a:tblPr>
                <a:tableStyleId>{5C22544A-7EE6-4342-B048-85BDC9FD1C3A}</a:tableStyleId>
              </a:tblPr>
              <a:tblGrid>
                <a:gridCol w="4400656">
                  <a:extLst>
                    <a:ext uri="{9D8B030D-6E8A-4147-A177-3AD203B41FA5}">
                      <a16:colId xmlns:a16="http://schemas.microsoft.com/office/drawing/2014/main" val="20000"/>
                    </a:ext>
                  </a:extLst>
                </a:gridCol>
              </a:tblGrid>
              <a:tr h="990600">
                <a:tc>
                  <a:txBody>
                    <a:bodyPr/>
                    <a:lstStyle/>
                    <a:p>
                      <a:r>
                        <a:rPr lang="en-US" sz="1800" kern="1200" dirty="0">
                          <a:solidFill>
                            <a:schemeClr val="dk1"/>
                          </a:solidFill>
                          <a:effectLst/>
                          <a:latin typeface="+mn-lt"/>
                          <a:ea typeface="+mn-ea"/>
                          <a:cs typeface="+mn-cs"/>
                        </a:rPr>
                        <a:t>2</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Hãy</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kể</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lại</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những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hành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động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thể</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hiện</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tình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yêu</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thương</a:t>
                      </a:r>
                      <a:r>
                        <a:rPr lang="en-US" sz="2800" kern="1200" dirty="0">
                          <a:solidFill>
                            <a:srgbClr val="0000FF"/>
                          </a:solidFill>
                          <a:effectLst/>
                          <a:latin typeface="#9Slide05 Brannboll Ny" panose="02000000000000000000" pitchFamily="2" charset="0"/>
                          <a:ea typeface="+mn-ea"/>
                          <a:cs typeface="+mn-cs"/>
                        </a:rPr>
                        <a:t> con </a:t>
                      </a:r>
                      <a:r>
                        <a:rPr lang="en-US" sz="2800" kern="1200" dirty="0" err="1">
                          <a:solidFill>
                            <a:srgbClr val="0000FF"/>
                          </a:solidFill>
                          <a:effectLst/>
                          <a:latin typeface="#9Slide05 Brannboll Ny" panose="02000000000000000000" pitchFamily="2" charset="0"/>
                          <a:ea typeface="+mn-ea"/>
                          <a:cs typeface="+mn-cs"/>
                        </a:rPr>
                        <a:t>người</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của</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các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bạn</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trong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lớp</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trong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trường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em</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Em</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học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tập</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được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điều</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gì</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từ</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các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hành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động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đó</a:t>
                      </a:r>
                      <a:r>
                        <a:rPr lang="en-US" sz="2800" kern="1200" dirty="0">
                          <a:solidFill>
                            <a:srgbClr val="0000FF"/>
                          </a:solidFill>
                          <a:effectLst/>
                          <a:latin typeface="#9Slide05 Brannboll Ny" panose="02000000000000000000" pitchFamily="2" charset="0"/>
                          <a:ea typeface="+mn-ea"/>
                          <a:cs typeface="+mn-cs"/>
                        </a:rPr>
                        <a:t>?</a:t>
                      </a: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pic>
        <p:nvPicPr>
          <p:cNvPr id="18" name="Shape 1"/>
          <p:cNvPicPr/>
          <p:nvPr/>
        </p:nvPicPr>
        <p:blipFill>
          <a:blip r:embed="rId6"/>
          <a:stretch/>
        </p:blipFill>
        <p:spPr>
          <a:xfrm>
            <a:off x="11033760" y="0"/>
            <a:ext cx="1158240" cy="1048385"/>
          </a:xfrm>
          <a:prstGeom prst="rect">
            <a:avLst/>
          </a:prstGeom>
          <a:noFill/>
          <a:ln>
            <a:noFill/>
          </a:ln>
        </p:spPr>
      </p:pic>
      <p:pic>
        <p:nvPicPr>
          <p:cNvPr id="5122" name="Picture 2" descr="Một số kĩ thuật dạy học tích cực ở tiểu học | Top Tài Liệ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6061" y="1266297"/>
            <a:ext cx="5439302" cy="25965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4154404916"/>
              </p:ext>
            </p:extLst>
          </p:nvPr>
        </p:nvGraphicFramePr>
        <p:xfrm>
          <a:off x="466531" y="4274082"/>
          <a:ext cx="11112759" cy="2926080"/>
        </p:xfrm>
        <a:graphic>
          <a:graphicData uri="http://schemas.openxmlformats.org/drawingml/2006/table">
            <a:tbl>
              <a:tblPr firstRow="1" firstCol="1" bandRow="1"/>
              <a:tblGrid>
                <a:gridCol w="11112759">
                  <a:extLst>
                    <a:ext uri="{9D8B030D-6E8A-4147-A177-3AD203B41FA5}">
                      <a16:colId xmlns:a16="http://schemas.microsoft.com/office/drawing/2014/main" val="20000"/>
                    </a:ext>
                  </a:extLst>
                </a:gridCol>
              </a:tblGrid>
              <a:tr h="1651518">
                <a:tc>
                  <a:txBody>
                    <a:bodyPr/>
                    <a:lstStyle/>
                    <a:p>
                      <a:pPr marL="0" marR="0" indent="0">
                        <a:spcBef>
                          <a:spcPts val="0"/>
                        </a:spcBef>
                        <a:spcAft>
                          <a:spcPts val="0"/>
                        </a:spcAft>
                      </a:pPr>
                      <a:r>
                        <a:rPr lang="vi-VN" sz="1200" dirty="0">
                          <a:effectLst/>
                          <a:latin typeface="Times New Roman" panose="02020603050405020304" pitchFamily="18" charset="0"/>
                          <a:ea typeface="Times New Roman" panose="02020603050405020304" pitchFamily="18" charset="0"/>
                        </a:rPr>
                        <a:t>- </a:t>
                      </a:r>
                      <a:r>
                        <a:rPr lang="vi-VN" sz="2400" dirty="0">
                          <a:effectLst/>
                          <a:latin typeface="#9Slide05 Brannboll Ny" panose="02000000000000000000" pitchFamily="2" charset="0"/>
                          <a:ea typeface="Times New Roman" panose="02020603050405020304" pitchFamily="18" charset="0"/>
                        </a:rPr>
                        <a:t>Quan tâm, chăm sóc lẫn nhau giữa các thành viên trong gia đình </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Động viên, giúp đỡ khi gặp khó khăn</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Các bạn hỗ trợ, giúp đỡ lẫn nhau tr</a:t>
                      </a:r>
                      <a:r>
                        <a:rPr lang="en-US" sz="2400" dirty="0" err="1">
                          <a:effectLst/>
                          <a:latin typeface="#9Slide05 Brannboll Ny" panose="02000000000000000000" pitchFamily="2" charset="0"/>
                          <a:ea typeface="Times New Roman" panose="02020603050405020304" pitchFamily="18" charset="0"/>
                        </a:rPr>
                        <a:t>ong</a:t>
                      </a:r>
                      <a:r>
                        <a:rPr lang="vi-VN" sz="2400" dirty="0">
                          <a:effectLst/>
                          <a:latin typeface="#9Slide05 Brannboll Ny" panose="02000000000000000000" pitchFamily="2" charset="0"/>
                          <a:ea typeface="Times New Roman" panose="02020603050405020304" pitchFamily="18" charset="0"/>
                        </a:rPr>
                        <a:t> học tập và rèn luyện</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Thầy c</a:t>
                      </a:r>
                      <a:r>
                        <a:rPr lang="en-US" sz="2400" dirty="0">
                          <a:effectLst/>
                          <a:latin typeface="#9Slide05 Brannboll Ny" panose="02000000000000000000" pitchFamily="2" charset="0"/>
                          <a:ea typeface="Times New Roman" panose="02020603050405020304" pitchFamily="18" charset="0"/>
                        </a:rPr>
                        <a:t>ô</a:t>
                      </a:r>
                      <a:r>
                        <a:rPr lang="vi-VN" sz="2400" dirty="0">
                          <a:effectLst/>
                          <a:latin typeface="#9Slide05 Brannboll Ny" panose="02000000000000000000" pitchFamily="2" charset="0"/>
                          <a:ea typeface="Times New Roman" panose="02020603050405020304" pitchFamily="18" charset="0"/>
                        </a:rPr>
                        <a:t> động viên, dìu dắt, dạy bảo các em học sinh</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Học sinh biết ơn, kính trọng thầy cô</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Mọi người yêu thương, cảm thông</a:t>
                      </a:r>
                      <a:r>
                        <a:rPr lang="en-US" sz="2400" baseline="0" dirty="0">
                          <a:effectLst/>
                          <a:latin typeface="#9Slide05 Brannboll Ny" panose="02000000000000000000" pitchFamily="2" charset="0"/>
                          <a:ea typeface="Times New Roman" panose="02020603050405020304" pitchFamily="18" charset="0"/>
                        </a:rPr>
                        <a:t> chia </a:t>
                      </a:r>
                      <a:r>
                        <a:rPr lang="en-US" sz="2400" baseline="0" dirty="0" err="1">
                          <a:effectLst/>
                          <a:latin typeface="#9Slide05 Brannboll Ny" panose="02000000000000000000" pitchFamily="2" charset="0"/>
                          <a:ea typeface="Times New Roman" panose="02020603050405020304" pitchFamily="18" charset="0"/>
                        </a:rPr>
                        <a:t>sẽ</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với</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các</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bạn</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học</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sinh</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nhân</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dân</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vùng</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lũ</a:t>
                      </a:r>
                      <a:r>
                        <a:rPr lang="en-US" sz="2400" baseline="0" dirty="0">
                          <a:effectLst/>
                          <a:latin typeface="#9Slide05 Brannboll Ny" panose="02000000000000000000" pitchFamily="2" charset="0"/>
                          <a:ea typeface="Times New Roman" panose="02020603050405020304" pitchFamily="18" charset="0"/>
                        </a:rPr>
                        <a:t> </a:t>
                      </a:r>
                      <a:r>
                        <a:rPr lang="vi-VN" sz="2400" dirty="0">
                          <a:effectLst/>
                          <a:latin typeface="#9Slide05 Brannboll Ny" panose="02000000000000000000" pitchFamily="2" charset="0"/>
                          <a:ea typeface="Times New Roman" panose="02020603050405020304" pitchFamily="18" charset="0"/>
                        </a:rPr>
                        <a:t>lụt, hạn hán</a:t>
                      </a:r>
                      <a:r>
                        <a:rPr lang="en-US" sz="2400" dirty="0">
                          <a:effectLst/>
                          <a:latin typeface="#9Slide05 Brannboll Ny" panose="02000000000000000000" pitchFamily="2" charset="0"/>
                          <a:ea typeface="Times New Roman" panose="02020603050405020304" pitchFamily="18" charset="0"/>
                        </a:rPr>
                        <a:t>.....</a:t>
                      </a:r>
                      <a:r>
                        <a:rPr lang="vi-VN" sz="2400" dirty="0">
                          <a:effectLst/>
                          <a:latin typeface="#9Slide05 Brannboll Ny" panose="02000000000000000000" pitchFamily="2" charset="0"/>
                          <a:ea typeface="Times New Roman" panose="02020603050405020304" pitchFamily="18" charset="0"/>
                        </a:rPr>
                        <a:t>.</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en-US" sz="2400" dirty="0">
                          <a:effectLst/>
                          <a:latin typeface="#9Slide05 Brannboll Ny" panose="02000000000000000000" pitchFamily="2" charset="0"/>
                          <a:ea typeface="Times New Roman" panose="02020603050405020304" pitchFamily="18" charset="0"/>
                        </a:rPr>
                        <a:t>- </a:t>
                      </a:r>
                      <a:r>
                        <a:rPr lang="vi-VN" sz="2400" dirty="0">
                          <a:effectLst/>
                          <a:latin typeface="#9Slide05 Brannboll Ny" panose="02000000000000000000" pitchFamily="2" charset="0"/>
                          <a:ea typeface="Times New Roman" panose="02020603050405020304" pitchFamily="18" charset="0"/>
                        </a:rPr>
                        <a:t>Cùng nhau giúp đỡ người dân ở các vùng</a:t>
                      </a:r>
                      <a:r>
                        <a:rPr lang="en-US" sz="2400" dirty="0">
                          <a:effectLst/>
                          <a:latin typeface="#9Slide05 Brannboll Ny" panose="02000000000000000000" pitchFamily="2" charset="0"/>
                          <a:ea typeface="Times New Roman" panose="02020603050405020304" pitchFamily="18" charset="0"/>
                        </a:rPr>
                        <a:t>,</a:t>
                      </a:r>
                      <a:r>
                        <a:rPr lang="vi-VN" sz="2400" dirty="0">
                          <a:effectLst/>
                          <a:latin typeface="#9Slide05 Brannboll Ny" panose="02000000000000000000" pitchFamily="2" charset="0"/>
                          <a:ea typeface="Times New Roman" panose="02020603050405020304" pitchFamily="18" charset="0"/>
                        </a:rPr>
                        <a:t> miền khó kh</a:t>
                      </a:r>
                      <a:r>
                        <a:rPr lang="en-US" sz="2400" dirty="0" err="1">
                          <a:effectLst/>
                          <a:latin typeface="#9Slide05 Brannboll Ny" panose="02000000000000000000" pitchFamily="2" charset="0"/>
                          <a:ea typeface="Times New Roman" panose="02020603050405020304" pitchFamily="18" charset="0"/>
                        </a:rPr>
                        <a:t>ăn</a:t>
                      </a:r>
                      <a:r>
                        <a:rPr lang="en-US" sz="2400" dirty="0">
                          <a:effectLst/>
                          <a:latin typeface="#9Slide05 Brannboll Ny" panose="02000000000000000000" pitchFamily="2" charset="0"/>
                          <a:ea typeface="Times New Roman" panose="02020603050405020304" pitchFamily="18" charset="0"/>
                        </a:rPr>
                        <a:t>......</a:t>
                      </a: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2366" y="33057"/>
            <a:ext cx="6445527" cy="923330"/>
          </a:xfrm>
          <a:prstGeom prst="rect">
            <a:avLst/>
          </a:prstGeom>
          <a:solidFill>
            <a:schemeClr val="accent3">
              <a:lumMod val="20000"/>
              <a:lumOff val="80000"/>
            </a:schemeClr>
          </a:solidFill>
        </p:spPr>
        <p:txBody>
          <a:bodyPr wrap="square" lIns="91440" tIns="45720" rIns="91440" bIns="45720">
            <a:spAutoFit/>
          </a:bodyPr>
          <a:lstStyle/>
          <a:p>
            <a:pPr algn="ct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TRò</a:t>
            </a: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chơi</a:t>
            </a: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Đóng</a:t>
            </a: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vai</a:t>
            </a:r>
            <a:endPar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5386710" y="3595594"/>
            <a:ext cx="7165910" cy="277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p:cNvSpPr>
            <a:spLocks noChangeArrowheads="1"/>
          </p:cNvSpPr>
          <p:nvPr/>
        </p:nvSpPr>
        <p:spPr bwMode="auto">
          <a:xfrm>
            <a:off x="5476395" y="1209190"/>
            <a:ext cx="3124200" cy="2133600"/>
          </a:xfrm>
          <a:prstGeom prst="cloudCallout">
            <a:avLst>
              <a:gd name="adj1" fmla="val -17685"/>
              <a:gd name="adj2" fmla="val 85880"/>
            </a:avLst>
          </a:prstGeom>
          <a:solidFill>
            <a:srgbClr val="FFCCFF"/>
          </a:solidFill>
          <a:ln w="9525">
            <a:solidFill>
              <a:schemeClr val="tx1"/>
            </a:solidFill>
            <a:round/>
            <a:headEnd/>
            <a:tailEnd/>
          </a:ln>
          <a:effectLst/>
        </p:spPr>
        <p:txBody>
          <a:bodyPr anchor="ctr"/>
          <a:lstStyle/>
          <a:p>
            <a:pPr algn="ctr" fontAlgn="base">
              <a:spcBef>
                <a:spcPct val="0"/>
              </a:spcBef>
              <a:spcAft>
                <a:spcPct val="0"/>
              </a:spcAft>
            </a:pPr>
            <a:r>
              <a:rPr lang="en-US" sz="2000" dirty="0" err="1">
                <a:latin typeface="#9Slide05 Brannboll Ny" panose="02000000000000000000" pitchFamily="2" charset="0"/>
              </a:rPr>
              <a:t>Bạn</a:t>
            </a:r>
            <a:r>
              <a:rPr lang="en-US" sz="2000" dirty="0">
                <a:latin typeface="#9Slide05 Brannboll Ny" panose="02000000000000000000" pitchFamily="2" charset="0"/>
              </a:rPr>
              <a:t> </a:t>
            </a:r>
            <a:r>
              <a:rPr lang="en-US" sz="2000" dirty="0" err="1">
                <a:latin typeface="#9Slide05 Brannboll Ny" panose="02000000000000000000" pitchFamily="2" charset="0"/>
              </a:rPr>
              <a:t>đồng</a:t>
            </a:r>
            <a:r>
              <a:rPr lang="en-US" sz="2000" dirty="0">
                <a:latin typeface="#9Slide05 Brannboll Ny" panose="02000000000000000000" pitchFamily="2" charset="0"/>
              </a:rPr>
              <a:t> ý hay </a:t>
            </a:r>
            <a:r>
              <a:rPr lang="en-US" sz="2000" dirty="0" err="1">
                <a:latin typeface="#9Slide05 Brannboll Ny" panose="02000000000000000000" pitchFamily="2" charset="0"/>
              </a:rPr>
              <a:t>không</a:t>
            </a:r>
            <a:r>
              <a:rPr lang="en-US" sz="2000" dirty="0">
                <a:latin typeface="#9Slide05 Brannboll Ny" panose="02000000000000000000" pitchFamily="2" charset="0"/>
              </a:rPr>
              <a:t> </a:t>
            </a:r>
            <a:r>
              <a:rPr lang="en-US" sz="2000" dirty="0" err="1">
                <a:latin typeface="#9Slide05 Brannboll Ny" panose="02000000000000000000" pitchFamily="2" charset="0"/>
              </a:rPr>
              <a:t>đồng</a:t>
            </a:r>
            <a:r>
              <a:rPr lang="en-US" sz="2000" dirty="0">
                <a:latin typeface="#9Slide05 Brannboll Ny" panose="02000000000000000000" pitchFamily="2" charset="0"/>
              </a:rPr>
              <a:t> ý </a:t>
            </a:r>
            <a:r>
              <a:rPr lang="en-US" sz="2000" dirty="0" err="1">
                <a:latin typeface="#9Slide05 Brannboll Ny" panose="02000000000000000000" pitchFamily="2" charset="0"/>
              </a:rPr>
              <a:t>với</a:t>
            </a:r>
            <a:r>
              <a:rPr lang="en-US" sz="2000" dirty="0">
                <a:latin typeface="#9Slide05 Brannboll Ny" panose="02000000000000000000" pitchFamily="2" charset="0"/>
              </a:rPr>
              <a:t> </a:t>
            </a:r>
            <a:r>
              <a:rPr lang="en-US" sz="2000" dirty="0" err="1">
                <a:latin typeface="#9Slide05 Brannboll Ny" panose="02000000000000000000" pitchFamily="2" charset="0"/>
              </a:rPr>
              <a:t>lời</a:t>
            </a:r>
            <a:r>
              <a:rPr lang="en-US" sz="2000" dirty="0">
                <a:latin typeface="#9Slide05 Brannboll Ny" panose="02000000000000000000" pitchFamily="2" charset="0"/>
              </a:rPr>
              <a:t> </a:t>
            </a:r>
            <a:r>
              <a:rPr lang="en-US" sz="2000" dirty="0" err="1">
                <a:latin typeface="#9Slide05 Brannboll Ny" panose="02000000000000000000" pitchFamily="2" charset="0"/>
              </a:rPr>
              <a:t>nói</a:t>
            </a:r>
            <a:r>
              <a:rPr lang="en-US" sz="2000" dirty="0">
                <a:latin typeface="#9Slide05 Brannboll Ny" panose="02000000000000000000" pitchFamily="2" charset="0"/>
              </a:rPr>
              <a:t> </a:t>
            </a:r>
            <a:r>
              <a:rPr lang="en-US" sz="2000" dirty="0" err="1">
                <a:latin typeface="#9Slide05 Brannboll Ny" panose="02000000000000000000" pitchFamily="2" charset="0"/>
              </a:rPr>
              <a:t>và</a:t>
            </a:r>
            <a:r>
              <a:rPr lang="en-US" sz="2000" dirty="0">
                <a:latin typeface="#9Slide05 Brannboll Ny" panose="02000000000000000000" pitchFamily="2" charset="0"/>
              </a:rPr>
              <a:t> </a:t>
            </a:r>
            <a:r>
              <a:rPr lang="en-US" sz="2000" dirty="0" err="1">
                <a:latin typeface="#9Slide05 Brannboll Ny" panose="02000000000000000000" pitchFamily="2" charset="0"/>
              </a:rPr>
              <a:t>việc</a:t>
            </a:r>
            <a:r>
              <a:rPr lang="en-US" sz="2000" dirty="0">
                <a:latin typeface="#9Slide05 Brannboll Ny" panose="02000000000000000000" pitchFamily="2" charset="0"/>
              </a:rPr>
              <a:t> </a:t>
            </a:r>
            <a:r>
              <a:rPr lang="en-US" sz="2000" dirty="0" err="1">
                <a:latin typeface="#9Slide05 Brannboll Ny" panose="02000000000000000000" pitchFamily="2" charset="0"/>
              </a:rPr>
              <a:t>làm</a:t>
            </a:r>
            <a:r>
              <a:rPr lang="en-US" sz="2000" dirty="0">
                <a:latin typeface="#9Slide05 Brannboll Ny" panose="02000000000000000000" pitchFamily="2" charset="0"/>
              </a:rPr>
              <a:t> </a:t>
            </a:r>
            <a:r>
              <a:rPr lang="en-US" sz="2000" dirty="0" err="1">
                <a:latin typeface="#9Slide05 Brannboll Ny" panose="02000000000000000000" pitchFamily="2" charset="0"/>
              </a:rPr>
              <a:t>của</a:t>
            </a:r>
            <a:r>
              <a:rPr lang="en-US" sz="2000" dirty="0">
                <a:latin typeface="#9Slide05 Brannboll Ny" panose="02000000000000000000" pitchFamily="2" charset="0"/>
              </a:rPr>
              <a:t> </a:t>
            </a:r>
            <a:r>
              <a:rPr lang="en-US" sz="2000" dirty="0" err="1">
                <a:latin typeface="#9Slide05 Brannboll Ny" panose="02000000000000000000" pitchFamily="2" charset="0"/>
              </a:rPr>
              <a:t>Thân</a:t>
            </a:r>
            <a:r>
              <a:rPr lang="en-US" sz="2000" dirty="0">
                <a:latin typeface="#9Slide05 Brannboll Ny" panose="02000000000000000000" pitchFamily="2" charset="0"/>
              </a:rPr>
              <a:t>?</a:t>
            </a:r>
          </a:p>
          <a:p>
            <a:pPr algn="ctr" fontAlgn="base">
              <a:spcBef>
                <a:spcPct val="0"/>
              </a:spcBef>
              <a:spcAft>
                <a:spcPct val="0"/>
              </a:spcAft>
            </a:pPr>
            <a:r>
              <a:rPr lang="en-US" sz="2000" b="1" i="1" dirty="0">
                <a:solidFill>
                  <a:srgbClr val="A50021"/>
                </a:solidFill>
              </a:rPr>
              <a:t>.</a:t>
            </a:r>
          </a:p>
        </p:txBody>
      </p:sp>
      <p:sp>
        <p:nvSpPr>
          <p:cNvPr id="7" name="AutoShape 7"/>
          <p:cNvSpPr>
            <a:spLocks noChangeArrowheads="1"/>
          </p:cNvSpPr>
          <p:nvPr/>
        </p:nvSpPr>
        <p:spPr bwMode="auto">
          <a:xfrm>
            <a:off x="9067800" y="1209190"/>
            <a:ext cx="3124200" cy="1915498"/>
          </a:xfrm>
          <a:prstGeom prst="cloudCallout">
            <a:avLst>
              <a:gd name="adj1" fmla="val -17685"/>
              <a:gd name="adj2" fmla="val 85880"/>
            </a:avLst>
          </a:prstGeom>
          <a:solidFill>
            <a:schemeClr val="accent3">
              <a:lumMod val="20000"/>
              <a:lumOff val="80000"/>
            </a:schemeClr>
          </a:solidFill>
          <a:ln w="9525">
            <a:solidFill>
              <a:schemeClr val="tx1"/>
            </a:solidFill>
            <a:round/>
            <a:headEnd/>
            <a:tailEnd/>
          </a:ln>
          <a:effectLst/>
        </p:spPr>
        <p:txBody>
          <a:bodyPr anchor="ctr"/>
          <a:lstStyle/>
          <a:p>
            <a:r>
              <a:rPr lang="en-US" sz="2000" dirty="0">
                <a:latin typeface="#9Slide05 Brannboll Ny" panose="02000000000000000000" pitchFamily="2" charset="0"/>
              </a:rPr>
              <a:t>Theo </a:t>
            </a:r>
            <a:r>
              <a:rPr lang="en-US" sz="2000" dirty="0" err="1">
                <a:latin typeface="#9Slide05 Brannboll Ny" panose="02000000000000000000" pitchFamily="2" charset="0"/>
              </a:rPr>
              <a:t>bạn</a:t>
            </a:r>
            <a:r>
              <a:rPr lang="en-US" sz="2000" dirty="0">
                <a:latin typeface="#9Slide05 Brannboll Ny" panose="02000000000000000000" pitchFamily="2" charset="0"/>
              </a:rPr>
              <a:t>,, </a:t>
            </a:r>
            <a:r>
              <a:rPr lang="en-US" sz="2000" dirty="0" err="1">
                <a:latin typeface="#9Slide05 Brannboll Ny" panose="02000000000000000000" pitchFamily="2" charset="0"/>
              </a:rPr>
              <a:t>trong</a:t>
            </a:r>
            <a:r>
              <a:rPr lang="en-US" sz="2000" dirty="0">
                <a:latin typeface="#9Slide05 Brannboll Ny" panose="02000000000000000000" pitchFamily="2" charset="0"/>
              </a:rPr>
              <a:t> </a:t>
            </a:r>
            <a:r>
              <a:rPr lang="en-US" sz="2000" dirty="0" err="1">
                <a:latin typeface="#9Slide05 Brannboll Ny" panose="02000000000000000000" pitchFamily="2" charset="0"/>
              </a:rPr>
              <a:t>trường</a:t>
            </a:r>
            <a:r>
              <a:rPr lang="en-US" sz="2000" dirty="0">
                <a:latin typeface="#9Slide05 Brannboll Ny" panose="02000000000000000000" pitchFamily="2" charset="0"/>
              </a:rPr>
              <a:t> </a:t>
            </a:r>
            <a:r>
              <a:rPr lang="en-US" sz="2000" dirty="0" err="1">
                <a:latin typeface="#9Slide05 Brannboll Ny" panose="02000000000000000000" pitchFamily="2" charset="0"/>
              </a:rPr>
              <a:t>hợp</a:t>
            </a:r>
            <a:r>
              <a:rPr lang="en-US" sz="2000" dirty="0">
                <a:latin typeface="#9Slide05 Brannboll Ny" panose="02000000000000000000" pitchFamily="2" charset="0"/>
              </a:rPr>
              <a:t> </a:t>
            </a:r>
            <a:r>
              <a:rPr lang="en-US" sz="2000" dirty="0" err="1">
                <a:latin typeface="#9Slide05 Brannboll Ny" panose="02000000000000000000" pitchFamily="2" charset="0"/>
              </a:rPr>
              <a:t>này</a:t>
            </a:r>
            <a:r>
              <a:rPr lang="en-US" sz="2000" dirty="0">
                <a:latin typeface="#9Slide05 Brannboll Ny" panose="02000000000000000000" pitchFamily="2" charset="0"/>
              </a:rPr>
              <a:t>, </a:t>
            </a:r>
            <a:r>
              <a:rPr lang="en-US" sz="2000" dirty="0" err="1">
                <a:latin typeface="#9Slide05 Brannboll Ny" panose="02000000000000000000" pitchFamily="2" charset="0"/>
              </a:rPr>
              <a:t>Bình</a:t>
            </a:r>
            <a:r>
              <a:rPr lang="en-US" sz="2000" dirty="0">
                <a:latin typeface="#9Slide05 Brannboll Ny" panose="02000000000000000000" pitchFamily="2" charset="0"/>
              </a:rPr>
              <a:t> </a:t>
            </a:r>
            <a:r>
              <a:rPr lang="en-US" sz="2000" dirty="0" err="1">
                <a:latin typeface="#9Slide05 Brannboll Ny" panose="02000000000000000000" pitchFamily="2" charset="0"/>
              </a:rPr>
              <a:t>nên</a:t>
            </a:r>
            <a:r>
              <a:rPr lang="en-US" sz="2000" dirty="0">
                <a:latin typeface="#9Slide05 Brannboll Ny" panose="02000000000000000000" pitchFamily="2" charset="0"/>
              </a:rPr>
              <a:t> </a:t>
            </a:r>
            <a:r>
              <a:rPr lang="en-US" sz="2000" dirty="0" err="1">
                <a:latin typeface="#9Slide05 Brannboll Ny" panose="02000000000000000000" pitchFamily="2" charset="0"/>
              </a:rPr>
              <a:t>xử</a:t>
            </a:r>
            <a:r>
              <a:rPr lang="en-US" sz="2000" dirty="0">
                <a:latin typeface="#9Slide05 Brannboll Ny" panose="02000000000000000000" pitchFamily="2" charset="0"/>
              </a:rPr>
              <a:t> </a:t>
            </a:r>
            <a:r>
              <a:rPr lang="en-US" sz="2000" dirty="0" err="1">
                <a:latin typeface="#9Slide05 Brannboll Ny" panose="02000000000000000000" pitchFamily="2" charset="0"/>
              </a:rPr>
              <a:t>sự</a:t>
            </a:r>
            <a:r>
              <a:rPr lang="en-US" sz="2000" dirty="0">
                <a:latin typeface="#9Slide05 Brannboll Ny" panose="02000000000000000000" pitchFamily="2" charset="0"/>
              </a:rPr>
              <a:t> </a:t>
            </a:r>
            <a:r>
              <a:rPr lang="en-US" sz="2000" dirty="0" err="1">
                <a:latin typeface="#9Slide05 Brannboll Ny" panose="02000000000000000000" pitchFamily="2" charset="0"/>
              </a:rPr>
              <a:t>như</a:t>
            </a:r>
            <a:r>
              <a:rPr lang="en-US" sz="2000" dirty="0">
                <a:latin typeface="#9Slide05 Brannboll Ny" panose="02000000000000000000" pitchFamily="2" charset="0"/>
              </a:rPr>
              <a:t> </a:t>
            </a:r>
            <a:r>
              <a:rPr lang="en-US" sz="2000" dirty="0" err="1">
                <a:latin typeface="#9Slide05 Brannboll Ny" panose="02000000000000000000" pitchFamily="2" charset="0"/>
              </a:rPr>
              <a:t>thế</a:t>
            </a:r>
            <a:r>
              <a:rPr lang="en-US" sz="2000" dirty="0">
                <a:latin typeface="#9Slide05 Brannboll Ny" panose="02000000000000000000" pitchFamily="2" charset="0"/>
              </a:rPr>
              <a:t> </a:t>
            </a:r>
            <a:r>
              <a:rPr lang="en-US" sz="2000" dirty="0" err="1">
                <a:latin typeface="#9Slide05 Brannboll Ny" panose="02000000000000000000" pitchFamily="2" charset="0"/>
              </a:rPr>
              <a:t>nào</a:t>
            </a:r>
            <a:r>
              <a:rPr lang="en-US" sz="2000" dirty="0">
                <a:latin typeface="#9Slide05 Brannboll Ny" panose="02000000000000000000" pitchFamily="2" charset="0"/>
              </a:rPr>
              <a:t>?</a:t>
            </a:r>
          </a:p>
        </p:txBody>
      </p:sp>
      <p:pic>
        <p:nvPicPr>
          <p:cNvPr id="8" name="Google Shape;154;p8"/>
          <p:cNvPicPr preferRelativeResize="0"/>
          <p:nvPr/>
        </p:nvPicPr>
        <p:blipFill rotWithShape="1">
          <a:blip r:embed="rId3">
            <a:alphaModFix/>
          </a:blip>
          <a:srcRect l="16992" t="-937" r="50159" b="17086"/>
          <a:stretch/>
        </p:blipFill>
        <p:spPr>
          <a:xfrm>
            <a:off x="233265" y="774441"/>
            <a:ext cx="5153445" cy="6176866"/>
          </a:xfrm>
          <a:prstGeom prst="rect">
            <a:avLst/>
          </a:prstGeom>
          <a:noFill/>
          <a:ln>
            <a:noFill/>
          </a:ln>
        </p:spPr>
      </p:pic>
      <p:sp>
        <p:nvSpPr>
          <p:cNvPr id="9" name="Snip Diagonal Corner Rectangle 8"/>
          <p:cNvSpPr/>
          <p:nvPr/>
        </p:nvSpPr>
        <p:spPr>
          <a:xfrm>
            <a:off x="435996" y="1167118"/>
            <a:ext cx="4142572"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Đóng</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vai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8300" y="-177674"/>
            <a:ext cx="1943897" cy="1344792"/>
          </a:xfrm>
          <a:prstGeom prst="ellipse">
            <a:avLst/>
          </a:prstGeom>
          <a:ln>
            <a:noFill/>
          </a:ln>
          <a:effectLst>
            <a:softEdge rad="112500"/>
          </a:effectLst>
        </p:spPr>
      </p:pic>
      <p:graphicFrame>
        <p:nvGraphicFramePr>
          <p:cNvPr id="11" name="Table 10"/>
          <p:cNvGraphicFramePr>
            <a:graphicFrameLocks noGrp="1"/>
          </p:cNvGraphicFramePr>
          <p:nvPr>
            <p:extLst>
              <p:ext uri="{D42A27DB-BD31-4B8C-83A1-F6EECF244321}">
                <p14:modId xmlns:p14="http://schemas.microsoft.com/office/powerpoint/2010/main" val="3498224052"/>
              </p:ext>
            </p:extLst>
          </p:nvPr>
        </p:nvGraphicFramePr>
        <p:xfrm>
          <a:off x="601705" y="2497270"/>
          <a:ext cx="4147577" cy="4023360"/>
        </p:xfrm>
        <a:graphic>
          <a:graphicData uri="http://schemas.openxmlformats.org/drawingml/2006/table">
            <a:tbl>
              <a:tblPr/>
              <a:tblGrid>
                <a:gridCol w="4147577">
                  <a:extLst>
                    <a:ext uri="{9D8B030D-6E8A-4147-A177-3AD203B41FA5}">
                      <a16:colId xmlns:a16="http://schemas.microsoft.com/office/drawing/2014/main" val="20000"/>
                    </a:ext>
                  </a:extLst>
                </a:gridCol>
              </a:tblGrid>
              <a:tr h="960120">
                <a:tc>
                  <a:txBody>
                    <a:bodyPr/>
                    <a:lstStyle/>
                    <a:p>
                      <a:r>
                        <a:rPr lang="en-US" sz="2400" kern="1200" dirty="0">
                          <a:solidFill>
                            <a:schemeClr val="tx1"/>
                          </a:solidFill>
                          <a:effectLst/>
                          <a:latin typeface="#9Slide05 Brannboll Ny" panose="02000000000000000000" pitchFamily="2" charset="0"/>
                          <a:ea typeface="+mn-ea"/>
                          <a:cs typeface="+mn-cs"/>
                        </a:rPr>
                        <a:t>3. </a:t>
                      </a:r>
                      <a:r>
                        <a:rPr lang="en-US" sz="2400" kern="1200" dirty="0" err="1">
                          <a:solidFill>
                            <a:schemeClr val="tx1"/>
                          </a:solidFill>
                          <a:effectLst/>
                          <a:latin typeface="#9Slide05 Brannboll Ny" panose="02000000000000000000" pitchFamily="2" charset="0"/>
                          <a:ea typeface="+mn-ea"/>
                          <a:cs typeface="+mn-cs"/>
                        </a:rPr>
                        <a:t>Sau</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buổi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học</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và</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Thân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cùng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bộ</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vẻ</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nhà</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Bỗng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có</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một</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người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phụ</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nữ</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lại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gần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hỏi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thăm</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đường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định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dừng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lại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thì</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Thân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kéo</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tay</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Thôi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mình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về</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muộn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rồi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chỉ</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đường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cho</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người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khác</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không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phải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là</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việc</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của</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mình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theo</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Thân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nhưng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chân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cứ</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như</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đừng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lại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không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muốn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bước</a:t>
                      </a:r>
                      <a:r>
                        <a:rPr lang="en-US" sz="2400" kern="1200" dirty="0">
                          <a:solidFill>
                            <a:schemeClr val="tx1"/>
                          </a:solidFill>
                          <a:effectLst/>
                          <a:latin typeface="#9Slide05 Brannboll Ny" panose="02000000000000000000" pitchFamily="2" charset="0"/>
                          <a:ea typeface="+mn-ea"/>
                          <a:cs typeface="+mn-cs"/>
                        </a:rPr>
                        <a:t>.</a:t>
                      </a:r>
                    </a:p>
                    <a:p>
                      <a:endParaRPr lang="en-US" sz="2400" kern="1200" dirty="0">
                        <a:solidFill>
                          <a:schemeClr val="tx1"/>
                        </a:solidFill>
                        <a:effectLst/>
                        <a:latin typeface="#9Slide05 Brannboll Ny" panose="02000000000000000000" pitchFamily="2" charset="0"/>
                        <a:ea typeface="+mn-ea"/>
                        <a:cs typeface="+mn-cs"/>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2" name="Shape 1"/>
          <p:cNvPicPr/>
          <p:nvPr/>
        </p:nvPicPr>
        <p:blipFill>
          <a:blip r:embed="rId5"/>
          <a:stretch/>
        </p:blipFill>
        <p:spPr>
          <a:xfrm>
            <a:off x="10487608" y="4781"/>
            <a:ext cx="1704392" cy="979882"/>
          </a:xfrm>
          <a:prstGeom prst="rect">
            <a:avLst/>
          </a:prstGeom>
          <a:noFill/>
          <a:ln>
            <a:noFill/>
          </a:ln>
        </p:spPr>
      </p:pic>
    </p:spTree>
    <p:extLst>
      <p:ext uri="{BB962C8B-B14F-4D97-AF65-F5344CB8AC3E}">
        <p14:creationId xmlns:p14="http://schemas.microsoft.com/office/powerpoint/2010/main" val="35618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5"/>
          <p:cNvSpPr>
            <a:spLocks noChangeArrowheads="1" noChangeShapeType="1" noTextEdit="1"/>
          </p:cNvSpPr>
          <p:nvPr/>
        </p:nvSpPr>
        <p:spPr bwMode="auto">
          <a:xfrm>
            <a:off x="1460993" y="86473"/>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Trò chơi </a:t>
            </a:r>
            <a:endParaRPr lang="en-US"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a:p>
            <a:pPr algn="ctr" eaLnBrk="0" fontAlgn="base" hangingPunct="0">
              <a:spcBef>
                <a:spcPct val="0"/>
              </a:spcBef>
              <a:spcAft>
                <a:spcPct val="0"/>
              </a:spcAft>
            </a:pPr>
            <a:r>
              <a:rPr lang="vi-VN"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KÌ PHÙNG ĐỊCH THỦ</a:t>
            </a:r>
            <a:r>
              <a:rPr lang="vi-VN"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p>
        </p:txBody>
      </p:sp>
      <p:sp>
        <p:nvSpPr>
          <p:cNvPr id="6" name="Text Box 33"/>
          <p:cNvSpPr txBox="1">
            <a:spLocks noChangeArrowheads="1"/>
          </p:cNvSpPr>
          <p:nvPr/>
        </p:nvSpPr>
        <p:spPr bwMode="auto">
          <a:xfrm>
            <a:off x="1248159" y="2741644"/>
            <a:ext cx="9569669"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9Slide05 Kathya" panose="02000000000000000000" pitchFamily="2" charset="0"/>
              </a:rPr>
              <a:t>Tìm</a:t>
            </a:r>
            <a:r>
              <a:rPr lang="en-US" altLang="en-US" sz="4000" b="1" dirty="0">
                <a:solidFill>
                  <a:srgbClr val="FF00FF"/>
                </a:solidFill>
                <a:latin typeface="#9Slide05 Kathya" panose="02000000000000000000" pitchFamily="2" charset="0"/>
              </a:rPr>
              <a:t> ca </a:t>
            </a:r>
            <a:r>
              <a:rPr lang="en-US" altLang="en-US" sz="4000" b="1" dirty="0" err="1">
                <a:solidFill>
                  <a:srgbClr val="FF00FF"/>
                </a:solidFill>
                <a:latin typeface="#9Slide05 Kathya" panose="02000000000000000000" pitchFamily="2" charset="0"/>
              </a:rPr>
              <a:t>dao</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tục</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ngữ</a:t>
            </a:r>
            <a:r>
              <a:rPr lang="vi-VN" altLang="en-US" sz="4000" b="1" dirty="0">
                <a:solidFill>
                  <a:srgbClr val="FF00FF"/>
                </a:solidFill>
                <a:latin typeface="#9Slide05 Kathya" panose="02000000000000000000" pitchFamily="2" charset="0"/>
              </a:rPr>
              <a:t>, châm ngôn</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về</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yêu</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thương</a:t>
            </a:r>
            <a:r>
              <a:rPr lang="en-US" altLang="en-US" sz="4000" b="1" dirty="0">
                <a:solidFill>
                  <a:srgbClr val="FF00FF"/>
                </a:solidFill>
                <a:latin typeface="#9Slide05 Kathya" panose="02000000000000000000" pitchFamily="2" charset="0"/>
              </a:rPr>
              <a:t> con </a:t>
            </a:r>
            <a:r>
              <a:rPr lang="en-US" altLang="en-US" sz="4000" b="1" dirty="0" err="1">
                <a:solidFill>
                  <a:srgbClr val="FF00FF"/>
                </a:solidFill>
                <a:latin typeface="#9Slide05 Kathya" panose="02000000000000000000" pitchFamily="2" charset="0"/>
              </a:rPr>
              <a:t>người</a:t>
            </a:r>
            <a:endParaRPr lang="en-US" altLang="en-US" sz="4000" b="1" dirty="0">
              <a:solidFill>
                <a:srgbClr val="FF00FF"/>
              </a:solidFill>
              <a:latin typeface="#9Slide05 Kathya" panose="02000000000000000000" pitchFamily="2" charset="0"/>
            </a:endParaRPr>
          </a:p>
        </p:txBody>
      </p:sp>
      <p:sp>
        <p:nvSpPr>
          <p:cNvPr id="7" name="Rectangle 6"/>
          <p:cNvSpPr/>
          <p:nvPr/>
        </p:nvSpPr>
        <p:spPr>
          <a:xfrm>
            <a:off x="2662218" y="4099517"/>
            <a:ext cx="7774007"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Số</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người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tham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gia</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cả</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lớp</a:t>
            </a:r>
            <a:endParaRPr lang="en-US" sz="2400" b="1" dirty="0">
              <a:solidFill>
                <a:prstClr val="black"/>
              </a:solidFill>
              <a:latin typeface="SVN-Vanilla Daisy Pro" panose="00000500000000000000" pitchFamily="2" charset="0"/>
              <a:cs typeface="Times New Roman" panose="02020603050405020304" pitchFamily="18" charset="0"/>
            </a:endParaRPr>
          </a:p>
          <a:p>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Cách</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thức</a:t>
            </a:r>
            <a:r>
              <a:rPr lang="en-US" sz="2400" b="1" dirty="0">
                <a:solidFill>
                  <a:prstClr val="black"/>
                </a:solidFill>
                <a:latin typeface="SVN-Vanilla Daisy Pro" panose="00000500000000000000" pitchFamily="2" charset="0"/>
                <a:cs typeface="Times New Roman" panose="02020603050405020304" pitchFamily="18" charset="0"/>
              </a:rPr>
              <a:t>: Chia </a:t>
            </a:r>
            <a:r>
              <a:rPr lang="en-US" sz="2400" b="1" dirty="0" err="1">
                <a:solidFill>
                  <a:prstClr val="black"/>
                </a:solidFill>
                <a:latin typeface="SVN-Vanilla Daisy Pro" panose="00000500000000000000" pitchFamily="2" charset="0"/>
                <a:cs typeface="Times New Roman" panose="02020603050405020304" pitchFamily="18" charset="0"/>
              </a:rPr>
              <a:t>lớp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làm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hai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đội</a:t>
            </a:r>
            <a:r>
              <a:rPr lang="en-US" sz="2400" b="1" dirty="0">
                <a:solidFill>
                  <a:prstClr val="black"/>
                </a:solidFill>
                <a:latin typeface="SVN-Vanilla Daisy Pro" panose="00000500000000000000" pitchFamily="2" charset="0"/>
                <a:cs typeface="Times New Roman" panose="02020603050405020304" pitchFamily="18" charset="0"/>
              </a:rPr>
              <a:t>(</a:t>
            </a:r>
            <a:r>
              <a:rPr lang="en-US" sz="2400" b="1" dirty="0" err="1">
                <a:solidFill>
                  <a:prstClr val="black"/>
                </a:solidFill>
                <a:latin typeface="SVN-Vanilla Daisy Pro" panose="00000500000000000000" pitchFamily="2" charset="0"/>
                <a:cs typeface="Times New Roman" panose="02020603050405020304" pitchFamily="18" charset="0"/>
              </a:rPr>
              <a:t>hoặc</a:t>
            </a:r>
            <a:r>
              <a:rPr lang="en-US" sz="2400" b="1" dirty="0">
                <a:solidFill>
                  <a:prstClr val="black"/>
                </a:solidFill>
                <a:latin typeface="SVN-Vanilla Daisy Pro" panose="00000500000000000000" pitchFamily="2" charset="0"/>
                <a:cs typeface="Times New Roman" panose="02020603050405020304" pitchFamily="18" charset="0"/>
              </a:rPr>
              <a:t> 3) </a:t>
            </a:r>
            <a:r>
              <a:rPr lang="en-US" sz="2400" b="1" dirty="0" err="1">
                <a:solidFill>
                  <a:prstClr val="black"/>
                </a:solidFill>
                <a:latin typeface="SVN-Vanilla Daisy Pro" panose="00000500000000000000" pitchFamily="2" charset="0"/>
                <a:cs typeface="Times New Roman" panose="02020603050405020304" pitchFamily="18" charset="0"/>
              </a:rPr>
              <a:t>theo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dãy</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bàn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Mỗi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dãy</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cử</a:t>
            </a:r>
            <a:r>
              <a:rPr lang="en-US" sz="2400" b="1" dirty="0">
                <a:solidFill>
                  <a:prstClr val="black"/>
                </a:solidFill>
                <a:latin typeface="SVN-Vanilla Daisy Pro" panose="00000500000000000000" pitchFamily="2" charset="0"/>
                <a:cs typeface="Times New Roman" panose="02020603050405020304" pitchFamily="18" charset="0"/>
              </a:rPr>
              <a:t> 1 </a:t>
            </a:r>
            <a:r>
              <a:rPr lang="en-US" sz="2400" b="1" dirty="0" err="1">
                <a:solidFill>
                  <a:prstClr val="black"/>
                </a:solidFill>
                <a:latin typeface="SVN-Vanilla Daisy Pro" panose="00000500000000000000" pitchFamily="2" charset="0"/>
                <a:cs typeface="Times New Roman" panose="02020603050405020304" pitchFamily="18" charset="0"/>
              </a:rPr>
              <a:t>đâị</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diện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Lần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lượt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đọc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câu</a:t>
            </a:r>
            <a:r>
              <a:rPr lang="en-US" sz="2400" b="1" dirty="0">
                <a:solidFill>
                  <a:prstClr val="black"/>
                </a:solidFill>
                <a:latin typeface="SVN-Vanilla Daisy Pro" panose="00000500000000000000" pitchFamily="2" charset="0"/>
                <a:cs typeface="Times New Roman" panose="02020603050405020304" pitchFamily="18" charset="0"/>
              </a:rPr>
              <a:t> ca </a:t>
            </a:r>
            <a:r>
              <a:rPr lang="en-US" sz="2400" b="1" dirty="0" err="1">
                <a:solidFill>
                  <a:prstClr val="black"/>
                </a:solidFill>
                <a:latin typeface="SVN-Vanilla Daisy Pro" panose="00000500000000000000" pitchFamily="2" charset="0"/>
                <a:cs typeface="Times New Roman" panose="02020603050405020304" pitchFamily="18" charset="0"/>
              </a:rPr>
              <a:t>dao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tục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ngữ</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châm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ngôn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về</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truyền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thống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tốt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đẹp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Không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được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đọc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lặp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lại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câu</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của</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người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khác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Đến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lượt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đội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nào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không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đọc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được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sẽ</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bị</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loại</a:t>
            </a:r>
            <a:r>
              <a:rPr lang="en-US" sz="2400" b="1" dirty="0">
                <a:solidFill>
                  <a:prstClr val="black"/>
                </a:solidFill>
                <a:latin typeface="SVN-Vanilla Daisy Pro" panose="00000500000000000000" pitchFamily="2" charset="0"/>
                <a:cs typeface="Times New Roman" panose="02020603050405020304" pitchFamily="18" charset="0"/>
              </a:rPr>
              <a:t>. </a:t>
            </a:r>
          </a:p>
        </p:txBody>
      </p:sp>
      <p:pic>
        <p:nvPicPr>
          <p:cNvPr id="8" name="Picture 7"/>
          <p:cNvPicPr>
            <a:picLocks noChangeAspect="1"/>
          </p:cNvPicPr>
          <p:nvPr/>
        </p:nvPicPr>
        <p:blipFill>
          <a:blip r:embed="rId2"/>
          <a:stretch>
            <a:fillRect/>
          </a:stretch>
        </p:blipFill>
        <p:spPr>
          <a:xfrm>
            <a:off x="9842864" y="2498982"/>
            <a:ext cx="2516829" cy="4359018"/>
          </a:xfrm>
          <a:prstGeom prst="rect">
            <a:avLst/>
          </a:prstGeom>
        </p:spPr>
      </p:pic>
      <p:pic>
        <p:nvPicPr>
          <p:cNvPr id="10"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3649358"/>
            <a:ext cx="1782022" cy="97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9340" y="2509124"/>
            <a:ext cx="2150029" cy="2112622"/>
          </a:xfrm>
          <a:prstGeom prst="rect">
            <a:avLst/>
          </a:prstGeom>
        </p:spPr>
      </p:pic>
      <p:pic>
        <p:nvPicPr>
          <p:cNvPr id="13"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5924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Bottom)">
                                      <p:cBhvr>
                                        <p:cTn id="20" dur="500"/>
                                        <p:tgtEl>
                                          <p:spTgt spid="6"/>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á lành đùm lá rách - Gõ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8" y="-21314"/>
            <a:ext cx="3090337" cy="190858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54;p8"/>
          <p:cNvPicPr preferRelativeResize="0"/>
          <p:nvPr/>
        </p:nvPicPr>
        <p:blipFill rotWithShape="1">
          <a:blip r:embed="rId3">
            <a:alphaModFix/>
          </a:blip>
          <a:srcRect l="16992" t="-937" r="50159" b="17086"/>
          <a:stretch/>
        </p:blipFill>
        <p:spPr>
          <a:xfrm>
            <a:off x="6008914" y="-287912"/>
            <a:ext cx="6577197" cy="7957675"/>
          </a:xfrm>
          <a:prstGeom prst="rect">
            <a:avLst/>
          </a:prstGeom>
          <a:noFill/>
          <a:ln>
            <a:noFill/>
          </a:ln>
        </p:spPr>
      </p:pic>
      <p:pic>
        <p:nvPicPr>
          <p:cNvPr id="7" name="Google Shape;164;p9"/>
          <p:cNvPicPr preferRelativeResize="0"/>
          <p:nvPr/>
        </p:nvPicPr>
        <p:blipFill rotWithShape="1">
          <a:blip r:embed="rId4">
            <a:alphaModFix/>
          </a:blip>
          <a:srcRect l="15285" t="10430" r="46645" b="11190"/>
          <a:stretch/>
        </p:blipFill>
        <p:spPr>
          <a:xfrm>
            <a:off x="-752539" y="1766462"/>
            <a:ext cx="7237331" cy="4466290"/>
          </a:xfrm>
          <a:prstGeom prst="rect">
            <a:avLst/>
          </a:prstGeom>
          <a:noFill/>
          <a:ln>
            <a:noFill/>
          </a:ln>
        </p:spPr>
      </p:pic>
      <p:sp>
        <p:nvSpPr>
          <p:cNvPr id="8" name="Snip Diagonal Corner Rectangle 7"/>
          <p:cNvSpPr/>
          <p:nvPr/>
        </p:nvSpPr>
        <p:spPr>
          <a:xfrm>
            <a:off x="2456506" y="1766462"/>
            <a:ext cx="2051755"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9" name="Snip Diagonal Corner Rectangle 8"/>
          <p:cNvSpPr/>
          <p:nvPr/>
        </p:nvSpPr>
        <p:spPr>
          <a:xfrm>
            <a:off x="7970937" y="157556"/>
            <a:ext cx="2915387"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4662750" y="689436"/>
            <a:ext cx="2237657" cy="1344792"/>
          </a:xfrm>
          <a:prstGeom prst="ellipse">
            <a:avLst/>
          </a:prstGeom>
          <a:ln>
            <a:noFill/>
          </a:ln>
          <a:effectLst>
            <a:softEdge rad="112500"/>
          </a:effectLst>
        </p:spPr>
      </p:pic>
      <p:pic>
        <p:nvPicPr>
          <p:cNvPr id="13" name="Google Shape;155;p8"/>
          <p:cNvPicPr preferRelativeResize="0"/>
          <p:nvPr/>
        </p:nvPicPr>
        <p:blipFill rotWithShape="1">
          <a:blip r:embed="rId6">
            <a:alphaModFix/>
          </a:blip>
          <a:srcRect/>
          <a:stretch/>
        </p:blipFill>
        <p:spPr>
          <a:xfrm>
            <a:off x="3905259" y="4506567"/>
            <a:ext cx="1872954" cy="1437033"/>
          </a:xfrm>
          <a:prstGeom prst="rect">
            <a:avLst/>
          </a:prstGeom>
          <a:noFill/>
          <a:ln>
            <a:noFill/>
          </a:ln>
        </p:spPr>
      </p:pic>
      <p:pic>
        <p:nvPicPr>
          <p:cNvPr id="16"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BÀI TẬP 4</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85898558"/>
              </p:ext>
            </p:extLst>
          </p:nvPr>
        </p:nvGraphicFramePr>
        <p:xfrm>
          <a:off x="523752" y="2594973"/>
          <a:ext cx="5058058" cy="4084320"/>
        </p:xfrm>
        <a:graphic>
          <a:graphicData uri="http://schemas.openxmlformats.org/drawingml/2006/table">
            <a:tbl>
              <a:tblPr>
                <a:tableStyleId>{5C22544A-7EE6-4342-B048-85BDC9FD1C3A}</a:tableStyleId>
              </a:tblPr>
              <a:tblGrid>
                <a:gridCol w="5058058">
                  <a:extLst>
                    <a:ext uri="{9D8B030D-6E8A-4147-A177-3AD203B41FA5}">
                      <a16:colId xmlns:a16="http://schemas.microsoft.com/office/drawing/2014/main" val="20000"/>
                    </a:ext>
                  </a:extLst>
                </a:gridCol>
              </a:tblGrid>
              <a:tr h="990600">
                <a:tc>
                  <a:txBody>
                    <a:bodyPr/>
                    <a:lstStyle/>
                    <a:p>
                      <a:r>
                        <a:rPr lang="en-US" sz="2800" kern="1200" dirty="0">
                          <a:solidFill>
                            <a:srgbClr val="0000FF"/>
                          </a:solidFill>
                          <a:effectLst/>
                          <a:latin typeface="#9Slide05 Brannboll Ny" panose="02000000000000000000" pitchFamily="2" charset="0"/>
                          <a:ea typeface="+mn-ea"/>
                          <a:cs typeface="+mn-cs"/>
                        </a:rPr>
                        <a:t> </a:t>
                      </a:r>
                      <a:r>
                        <a:rPr lang="en-US" sz="2400" kern="1200" dirty="0">
                          <a:solidFill>
                            <a:schemeClr val="dk1"/>
                          </a:solidFill>
                          <a:effectLst/>
                          <a:latin typeface="#9Slide05 Brannboll Ny" panose="02000000000000000000" pitchFamily="2" charset="0"/>
                          <a:ea typeface="+mn-ea"/>
                          <a:cs typeface="+mn-cs"/>
                        </a:rPr>
                        <a:t>4. </a:t>
                      </a:r>
                      <a:r>
                        <a:rPr lang="en-US" sz="2400" kern="1200" dirty="0" err="1">
                          <a:solidFill>
                            <a:schemeClr val="dk1"/>
                          </a:solidFill>
                          <a:effectLst/>
                          <a:latin typeface="#9Slide05 Brannboll Ny" panose="02000000000000000000" pitchFamily="2" charset="0"/>
                          <a:ea typeface="+mn-ea"/>
                          <a:cs typeface="+mn-cs"/>
                        </a:rPr>
                        <a:t>Trong</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các</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câu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tục</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ngữ</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thành</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ngữ</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sau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câu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nào</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nói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vẻ</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tình</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yêu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thương</a:t>
                      </a:r>
                      <a:r>
                        <a:rPr lang="en-US" sz="2400" kern="1200" dirty="0">
                          <a:solidFill>
                            <a:schemeClr val="dk1"/>
                          </a:solidFill>
                          <a:effectLst/>
                          <a:latin typeface="#9Slide05 Brannboll Ny" panose="02000000000000000000" pitchFamily="2" charset="0"/>
                          <a:ea typeface="+mn-ea"/>
                          <a:cs typeface="+mn-cs"/>
                        </a:rPr>
                        <a:t> con </a:t>
                      </a:r>
                      <a:r>
                        <a:rPr lang="en-US" sz="2400" kern="1200" dirty="0" err="1">
                          <a:solidFill>
                            <a:schemeClr val="dk1"/>
                          </a:solidFill>
                          <a:effectLst/>
                          <a:latin typeface="#9Slide05 Brannboll Ny" panose="02000000000000000000" pitchFamily="2" charset="0"/>
                          <a:ea typeface="+mn-ea"/>
                          <a:cs typeface="+mn-cs"/>
                        </a:rPr>
                        <a:t>người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Vì</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sao</a:t>
                      </a:r>
                      <a:r>
                        <a:rPr lang="en-US" sz="2400" kern="1200" dirty="0">
                          <a:solidFill>
                            <a:schemeClr val="dk1"/>
                          </a:solidFill>
                          <a:effectLst/>
                          <a:latin typeface="#9Slide05 Brannboll Ny" panose="02000000000000000000" pitchFamily="2" charset="0"/>
                          <a:ea typeface="+mn-ea"/>
                          <a:cs typeface="+mn-cs"/>
                        </a:rPr>
                        <a:t>?</a:t>
                      </a:r>
                    </a:p>
                    <a:p>
                      <a:r>
                        <a:rPr lang="en-US" sz="2400" kern="1200" dirty="0">
                          <a:solidFill>
                            <a:schemeClr val="dk1"/>
                          </a:solidFill>
                          <a:effectLst/>
                          <a:latin typeface="#9Slide05 Brannboll Ny" panose="02000000000000000000" pitchFamily="2" charset="0"/>
                          <a:ea typeface="+mn-ea"/>
                          <a:cs typeface="+mn-cs"/>
                        </a:rPr>
                        <a:t>A. </a:t>
                      </a:r>
                      <a:r>
                        <a:rPr lang="en-US" sz="2400" kern="1200" dirty="0" err="1">
                          <a:solidFill>
                            <a:schemeClr val="dk1"/>
                          </a:solidFill>
                          <a:effectLst/>
                          <a:latin typeface="#9Slide05 Brannboll Ny" panose="02000000000000000000" pitchFamily="2" charset="0"/>
                          <a:ea typeface="+mn-ea"/>
                          <a:cs typeface="+mn-cs"/>
                        </a:rPr>
                        <a:t>Một</a:t>
                      </a:r>
                      <a:r>
                        <a:rPr lang="en-US" sz="2400" kern="1200" dirty="0">
                          <a:solidFill>
                            <a:schemeClr val="dk1"/>
                          </a:solidFill>
                          <a:effectLst/>
                          <a:latin typeface="#9Slide05 Brannboll Ny" panose="02000000000000000000" pitchFamily="2" charset="0"/>
                          <a:ea typeface="+mn-ea"/>
                          <a:cs typeface="+mn-cs"/>
                        </a:rPr>
                        <a:t> con </a:t>
                      </a:r>
                      <a:r>
                        <a:rPr lang="en-US" sz="2400" kern="1200" dirty="0" err="1">
                          <a:solidFill>
                            <a:schemeClr val="dk1"/>
                          </a:solidFill>
                          <a:effectLst/>
                          <a:latin typeface="#9Slide05 Brannboll Ny" panose="02000000000000000000" pitchFamily="2" charset="0"/>
                          <a:ea typeface="+mn-ea"/>
                          <a:cs typeface="+mn-cs"/>
                        </a:rPr>
                        <a:t>ngựa</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đau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cả</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tàu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bỏ</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cỏ</a:t>
                      </a:r>
                      <a:r>
                        <a:rPr lang="en-US" sz="2400" kern="1200" dirty="0">
                          <a:solidFill>
                            <a:schemeClr val="dk1"/>
                          </a:solidFill>
                          <a:effectLst/>
                          <a:latin typeface="#9Slide05 Brannboll Ny" panose="02000000000000000000" pitchFamily="2" charset="0"/>
                          <a:ea typeface="+mn-ea"/>
                          <a:cs typeface="+mn-cs"/>
                        </a:rPr>
                        <a:t>.</a:t>
                      </a:r>
                    </a:p>
                    <a:p>
                      <a:r>
                        <a:rPr lang="en-US" sz="2400" kern="1200" dirty="0">
                          <a:solidFill>
                            <a:schemeClr val="dk1"/>
                          </a:solidFill>
                          <a:effectLst/>
                          <a:latin typeface="#9Slide05 Brannboll Ny" panose="02000000000000000000" pitchFamily="2" charset="0"/>
                          <a:ea typeface="+mn-ea"/>
                          <a:cs typeface="+mn-cs"/>
                        </a:rPr>
                        <a:t>B. </a:t>
                      </a:r>
                      <a:r>
                        <a:rPr lang="en-US" sz="2400" kern="1200" dirty="0" err="1">
                          <a:solidFill>
                            <a:schemeClr val="dk1"/>
                          </a:solidFill>
                          <a:effectLst/>
                          <a:latin typeface="#9Slide05 Brannboll Ny" panose="02000000000000000000" pitchFamily="2" charset="0"/>
                          <a:ea typeface="+mn-ea"/>
                          <a:cs typeface="+mn-cs"/>
                        </a:rPr>
                        <a:t>Mội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miếng</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khi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đới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bằng</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một</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gói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khi</a:t>
                      </a:r>
                      <a:r>
                        <a:rPr lang="en-US" sz="2400" kern="1200" dirty="0">
                          <a:solidFill>
                            <a:schemeClr val="dk1"/>
                          </a:solidFill>
                          <a:effectLst/>
                          <a:latin typeface="#9Slide05 Brannboll Ny" panose="02000000000000000000" pitchFamily="2" charset="0"/>
                          <a:ea typeface="+mn-ea"/>
                          <a:cs typeface="+mn-cs"/>
                        </a:rPr>
                        <a:t> no.</a:t>
                      </a:r>
                    </a:p>
                    <a:p>
                      <a:r>
                        <a:rPr lang="en-US" sz="2400" kern="1200" dirty="0">
                          <a:solidFill>
                            <a:schemeClr val="dk1"/>
                          </a:solidFill>
                          <a:effectLst/>
                          <a:latin typeface="#9Slide05 Brannboll Ny" panose="02000000000000000000" pitchFamily="2" charset="0"/>
                          <a:ea typeface="+mn-ea"/>
                          <a:cs typeface="+mn-cs"/>
                        </a:rPr>
                        <a:t>C. </a:t>
                      </a:r>
                      <a:r>
                        <a:rPr lang="en-US" sz="2400" kern="1200" dirty="0" err="1">
                          <a:solidFill>
                            <a:schemeClr val="dk1"/>
                          </a:solidFill>
                          <a:effectLst/>
                          <a:latin typeface="#9Slide05 Brannboll Ny" panose="02000000000000000000" pitchFamily="2" charset="0"/>
                          <a:ea typeface="+mn-ea"/>
                          <a:cs typeface="+mn-cs"/>
                        </a:rPr>
                        <a:t>Khỏng</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ai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giàu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ba</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họ</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không</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ai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khó</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ba</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đời</a:t>
                      </a:r>
                      <a:r>
                        <a:rPr lang="en-US" sz="2400" kern="1200" dirty="0">
                          <a:solidFill>
                            <a:schemeClr val="dk1"/>
                          </a:solidFill>
                          <a:effectLst/>
                          <a:latin typeface="#9Slide05 Brannboll Ny" panose="02000000000000000000" pitchFamily="2" charset="0"/>
                          <a:ea typeface="+mn-ea"/>
                          <a:cs typeface="+mn-cs"/>
                        </a:rPr>
                        <a:t>.</a:t>
                      </a:r>
                    </a:p>
                    <a:p>
                      <a:r>
                        <a:rPr lang="en-US" sz="2400" kern="1200" dirty="0">
                          <a:solidFill>
                            <a:schemeClr val="dk1"/>
                          </a:solidFill>
                          <a:effectLst/>
                          <a:latin typeface="#9Slide05 Brannboll Ny" panose="02000000000000000000" pitchFamily="2" charset="0"/>
                          <a:ea typeface="+mn-ea"/>
                          <a:cs typeface="+mn-cs"/>
                        </a:rPr>
                        <a:t>D. </a:t>
                      </a:r>
                      <a:r>
                        <a:rPr lang="en-US" sz="2400" kern="1200" dirty="0" err="1">
                          <a:solidFill>
                            <a:schemeClr val="dk1"/>
                          </a:solidFill>
                          <a:effectLst/>
                          <a:latin typeface="#9Slide05 Brannboll Ny" panose="02000000000000000000" pitchFamily="2" charset="0"/>
                          <a:ea typeface="+mn-ea"/>
                          <a:cs typeface="+mn-cs"/>
                        </a:rPr>
                        <a:t>Chị</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ngã</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em</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nâng</a:t>
                      </a:r>
                      <a:r>
                        <a:rPr lang="en-US" sz="2400" kern="1200" dirty="0">
                          <a:solidFill>
                            <a:schemeClr val="dk1"/>
                          </a:solidFill>
                          <a:effectLst/>
                          <a:latin typeface="#9Slide05 Brannboll Ny" panose="02000000000000000000" pitchFamily="2" charset="0"/>
                          <a:ea typeface="+mn-ea"/>
                          <a:cs typeface="+mn-cs"/>
                        </a:rPr>
                        <a:t>.</a:t>
                      </a:r>
                    </a:p>
                    <a:p>
                      <a:r>
                        <a:rPr lang="en-US" sz="2400" kern="1200" dirty="0">
                          <a:solidFill>
                            <a:schemeClr val="dk1"/>
                          </a:solidFill>
                          <a:effectLst/>
                          <a:latin typeface="#9Slide05 Brannboll Ny" panose="02000000000000000000" pitchFamily="2" charset="0"/>
                          <a:ea typeface="+mn-ea"/>
                          <a:cs typeface="+mn-cs"/>
                        </a:rPr>
                        <a:t>E. </a:t>
                      </a:r>
                      <a:r>
                        <a:rPr lang="en-US" sz="2400" kern="1200" dirty="0" err="1">
                          <a:solidFill>
                            <a:schemeClr val="dk1"/>
                          </a:solidFill>
                          <a:effectLst/>
                          <a:latin typeface="#9Slide05 Brannboll Ny" panose="02000000000000000000" pitchFamily="2" charset="0"/>
                          <a:ea typeface="+mn-ea"/>
                          <a:cs typeface="+mn-cs"/>
                        </a:rPr>
                        <a:t>Máu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chảy</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ruột</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mềm</a:t>
                      </a:r>
                      <a:r>
                        <a:rPr lang="en-US" sz="2400" kern="1200" dirty="0">
                          <a:solidFill>
                            <a:schemeClr val="dk1"/>
                          </a:solidFill>
                          <a:effectLst/>
                          <a:latin typeface="#9Slide05 Brannboll Ny" panose="02000000000000000000" pitchFamily="2" charset="0"/>
                          <a:ea typeface="+mn-ea"/>
                          <a:cs typeface="+mn-cs"/>
                        </a:rPr>
                        <a:t>.</a:t>
                      </a:r>
                    </a:p>
                    <a:p>
                      <a:r>
                        <a:rPr lang="en-US" sz="2400" kern="1200" dirty="0">
                          <a:solidFill>
                            <a:schemeClr val="dk1"/>
                          </a:solidFill>
                          <a:effectLst/>
                          <a:latin typeface="#9Slide05 Brannboll Ny" panose="02000000000000000000" pitchFamily="2" charset="0"/>
                          <a:ea typeface="+mn-ea"/>
                          <a:cs typeface="+mn-cs"/>
                        </a:rPr>
                        <a:t>G. </a:t>
                      </a:r>
                      <a:r>
                        <a:rPr lang="en-US" sz="2400" kern="1200" dirty="0" err="1">
                          <a:solidFill>
                            <a:schemeClr val="dk1"/>
                          </a:solidFill>
                          <a:effectLst/>
                          <a:latin typeface="#9Slide05 Brannboll Ny" panose="02000000000000000000" pitchFamily="2" charset="0"/>
                          <a:ea typeface="+mn-ea"/>
                          <a:cs typeface="+mn-cs"/>
                        </a:rPr>
                        <a:t>Lá</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lành</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đùm</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lá</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rách</a:t>
                      </a:r>
                      <a:r>
                        <a:rPr lang="en-US" sz="2400" kern="1200" dirty="0">
                          <a:solidFill>
                            <a:schemeClr val="dk1"/>
                          </a:solidFill>
                          <a:effectLst/>
                          <a:latin typeface="#9Slide05 Brannboll Ny" panose="02000000000000000000" pitchFamily="2" charset="0"/>
                          <a:ea typeface="+mn-ea"/>
                          <a:cs typeface="+mn-cs"/>
                        </a:rPr>
                        <a:t>.</a:t>
                      </a: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62583618"/>
              </p:ext>
            </p:extLst>
          </p:nvPr>
        </p:nvGraphicFramePr>
        <p:xfrm>
          <a:off x="6648080" y="1689979"/>
          <a:ext cx="5370602" cy="4916678"/>
        </p:xfrm>
        <a:graphic>
          <a:graphicData uri="http://schemas.openxmlformats.org/drawingml/2006/table">
            <a:tbl>
              <a:tblPr/>
              <a:tblGrid>
                <a:gridCol w="5370602">
                  <a:extLst>
                    <a:ext uri="{9D8B030D-6E8A-4147-A177-3AD203B41FA5}">
                      <a16:colId xmlns:a16="http://schemas.microsoft.com/office/drawing/2014/main" val="20000"/>
                    </a:ext>
                  </a:extLst>
                </a:gridCol>
              </a:tblGrid>
              <a:tr h="960120">
                <a:tc>
                  <a:txBody>
                    <a:bodyPr/>
                    <a:lstStyle/>
                    <a:p>
                      <a:r>
                        <a:rPr lang="en-US" sz="2400" kern="1200" dirty="0">
                          <a:solidFill>
                            <a:schemeClr val="tx1"/>
                          </a:solidFill>
                          <a:effectLst/>
                          <a:latin typeface="SVN-Vanilla Daisy Pro" panose="00000500000000000000" pitchFamily="2" charset="0"/>
                          <a:ea typeface="+mn-ea"/>
                          <a:cs typeface="+mn-cs"/>
                        </a:rPr>
                        <a:t>4. </a:t>
                      </a:r>
                      <a:r>
                        <a:rPr lang="en-US" sz="2400" kern="1200" dirty="0" err="1">
                          <a:solidFill>
                            <a:schemeClr val="tx1"/>
                          </a:solidFill>
                          <a:effectLst/>
                          <a:latin typeface="SVN-Vanilla Daisy Pro" panose="00000500000000000000" pitchFamily="2" charset="0"/>
                          <a:ea typeface="+mn-ea"/>
                          <a:cs typeface="+mn-cs"/>
                        </a:rPr>
                        <a:t>Tục</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ngữ</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thành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ngữ</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sau</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câu</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nói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về</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tình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yêu</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thương</a:t>
                      </a:r>
                      <a:r>
                        <a:rPr lang="en-US" sz="2400" kern="1200" dirty="0">
                          <a:solidFill>
                            <a:schemeClr val="tx1"/>
                          </a:solidFill>
                          <a:effectLst/>
                          <a:latin typeface="SVN-Vanilla Daisy Pro" panose="00000500000000000000" pitchFamily="2" charset="0"/>
                          <a:ea typeface="+mn-ea"/>
                          <a:cs typeface="+mn-cs"/>
                        </a:rPr>
                        <a:t> con </a:t>
                      </a:r>
                      <a:r>
                        <a:rPr lang="en-US" sz="2400" kern="1200" dirty="0" err="1">
                          <a:solidFill>
                            <a:schemeClr val="tx1"/>
                          </a:solidFill>
                          <a:effectLst/>
                          <a:latin typeface="SVN-Vanilla Daisy Pro" panose="00000500000000000000" pitchFamily="2" charset="0"/>
                          <a:ea typeface="+mn-ea"/>
                          <a:cs typeface="+mn-cs"/>
                        </a:rPr>
                        <a:t>người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là</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Lá</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lành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đùm</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lá</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rách</a:t>
                      </a:r>
                      <a:r>
                        <a:rPr lang="en-US" sz="2400" kern="1200" dirty="0">
                          <a:solidFill>
                            <a:schemeClr val="tx1"/>
                          </a:solidFill>
                          <a:effectLst/>
                          <a:latin typeface="SVN-Vanilla Daisy Pro" panose="00000500000000000000" pitchFamily="2" charset="0"/>
                          <a:ea typeface="+mn-ea"/>
                          <a:cs typeface="+mn-cs"/>
                        </a:rPr>
                        <a:t>. </a:t>
                      </a:r>
                    </a:p>
                    <a:p>
                      <a:r>
                        <a:rPr lang="en-US" sz="2400" kern="1200" dirty="0" err="1">
                          <a:solidFill>
                            <a:schemeClr val="tx1"/>
                          </a:solidFill>
                          <a:effectLst/>
                          <a:latin typeface="SVN-Vanilla Daisy Pro" panose="00000500000000000000" pitchFamily="2" charset="0"/>
                          <a:ea typeface="+mn-ea"/>
                          <a:cs typeface="+mn-cs"/>
                        </a:rPr>
                        <a:t>Vì</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muốn</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trở</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thành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một</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cái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cây</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lớn</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thì</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khi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lá</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này</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rách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thì</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lá</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lành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phải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bảo</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vệ</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đùm</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bọc</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có</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thế</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cây</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mới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phát</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triển</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được</a:t>
                      </a:r>
                      <a:r>
                        <a:rPr lang="en-US" sz="2400" kern="1200" dirty="0">
                          <a:solidFill>
                            <a:schemeClr val="tx1"/>
                          </a:solidFill>
                          <a:effectLst/>
                          <a:latin typeface="SVN-Vanilla Daisy Pro" panose="00000500000000000000" pitchFamily="2" charset="0"/>
                          <a:ea typeface="+mn-ea"/>
                          <a:cs typeface="+mn-cs"/>
                        </a:rPr>
                        <a:t>.</a:t>
                      </a:r>
                    </a:p>
                    <a:p>
                      <a:pPr marL="0" marR="0" algn="just">
                        <a:lnSpc>
                          <a:spcPct val="107000"/>
                        </a:lnSpc>
                        <a:spcBef>
                          <a:spcPts val="0"/>
                        </a:spcBef>
                        <a:spcAft>
                          <a:spcPts val="0"/>
                        </a:spcAft>
                      </a:pP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Nghĩa</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đen</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Lá</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lành</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che</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chở</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bao</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bọc</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lá</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rách</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khỏi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những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tác</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động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xấu</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từ</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môi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trường</a:t>
                      </a:r>
                      <a:endParaRPr lang="en-US" sz="2400" dirty="0">
                        <a:effectLst/>
                        <a:latin typeface="SVN-Vanilla Daisy Pro" panose="00000500000000000000" pitchFamily="2"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dirty="0">
                          <a:solidFill>
                            <a:srgbClr val="444444"/>
                          </a:solidFill>
                          <a:effectLst/>
                          <a:latin typeface="SVN-Vanilla Daisy Pro" panose="00000500000000000000" pitchFamily="2" charset="0"/>
                          <a:ea typeface="Times New Roman" panose="02020603050405020304" pitchFamily="18" charset="0"/>
                          <a:cs typeface="Cambria Math" panose="02040503050406030204" pitchFamily="18" charset="0"/>
                        </a:rPr>
                        <a:t>⇒</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Nghĩa</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bóng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Những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người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có</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cuộc</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sống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đầy</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đủ</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cần</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biết</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đùm</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bọc</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giúp</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đỡ</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những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người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gặp</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hoàn</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cảnh</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khó</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khăn</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Trong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cuộc</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sống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con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người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phải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biết</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yêu</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thương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giúp</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đỡ</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lẫn</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nhau</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a:t>
                      </a:r>
                      <a:endParaRPr lang="en-US" sz="2400" dirty="0">
                        <a:effectLst/>
                        <a:latin typeface="SVN-Vanilla Daisy Pro" panose="00000500000000000000" pitchFamily="2"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8" name="Shape 1"/>
          <p:cNvPicPr/>
          <p:nvPr/>
        </p:nvPicPr>
        <p:blipFill>
          <a:blip r:embed="rId8"/>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847429" y="248268"/>
            <a:ext cx="10314832" cy="5953749"/>
            <a:chOff x="847429" y="248268"/>
            <a:chExt cx="10314832" cy="5953749"/>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grpSp>
          <p:nvGrpSpPr>
            <p:cNvPr id="3" name="Group 2"/>
            <p:cNvGrpSpPr/>
            <p:nvPr/>
          </p:nvGrpSpPr>
          <p:grpSpPr>
            <a:xfrm>
              <a:off x="847429" y="1760932"/>
              <a:ext cx="4867651" cy="4441085"/>
              <a:chOff x="933660" y="1937697"/>
              <a:chExt cx="4867651" cy="4441085"/>
            </a:xfrm>
          </p:grpSpPr>
          <p:sp>
            <p:nvSpPr>
              <p:cNvPr id="10" name="Rectangle 9"/>
              <p:cNvSpPr>
                <a:spLocks noChangeArrowheads="1"/>
              </p:cNvSpPr>
              <p:nvPr/>
            </p:nvSpPr>
            <p:spPr bwMode="auto">
              <a:xfrm>
                <a:off x="1575556" y="1937697"/>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sp>
            <p:nvSpPr>
              <p:cNvPr id="14" name="Rectangle 1"/>
              <p:cNvSpPr>
                <a:spLocks noChangeArrowheads="1"/>
              </p:cNvSpPr>
              <p:nvPr/>
            </p:nvSpPr>
            <p:spPr bwMode="auto">
              <a:xfrm>
                <a:off x="933660" y="5363119"/>
                <a:ext cx="486765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a:solidFill>
                      <a:srgbClr val="FF0000"/>
                    </a:solidFill>
                    <a:latin typeface="SVN-Very Berry" panose="00000500000000000000" pitchFamily="2" charset="0"/>
                    <a:ea typeface="Calibri" pitchFamily="34" charset="0"/>
                    <a:cs typeface="Times New Roman" pitchFamily="18" charset="0"/>
                    <a:sym typeface="Wingdings" pitchFamily="2" charset="2"/>
                  </a:rPr>
                  <a:t>Vũ</a:t>
                </a:r>
                <a:r>
                  <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a:solidFill>
                      <a:srgbClr val="FF0000"/>
                    </a:solidFill>
                    <a:latin typeface="SVN-Very Berry" panose="00000500000000000000" pitchFamily="2" charset="0"/>
                    <a:ea typeface="Calibri" pitchFamily="34" charset="0"/>
                    <a:cs typeface="Times New Roman" pitchFamily="18" charset="0"/>
                    <a:sym typeface="Wingdings" pitchFamily="2" charset="2"/>
                  </a:rPr>
                  <a:t>Thị</a:t>
                </a:r>
                <a:r>
                  <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a:solidFill>
                      <a:srgbClr val="FF0000"/>
                    </a:solidFill>
                    <a:latin typeface="SVN-Very Berry" panose="00000500000000000000" pitchFamily="2" charset="0"/>
                    <a:ea typeface="Calibri" pitchFamily="34" charset="0"/>
                    <a:cs typeface="Times New Roman" pitchFamily="18" charset="0"/>
                    <a:sym typeface="Wingdings" pitchFamily="2" charset="2"/>
                  </a:rPr>
                  <a:t>Ánh</a:t>
                </a:r>
                <a:r>
                  <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a:solidFill>
                      <a:srgbClr val="FF0000"/>
                    </a:solidFill>
                    <a:latin typeface="SVN-Very Berry" panose="00000500000000000000" pitchFamily="2" charset="0"/>
                    <a:ea typeface="Calibri" pitchFamily="34" charset="0"/>
                    <a:cs typeface="Times New Roman" pitchFamily="18" charset="0"/>
                    <a:sym typeface="Wingdings" pitchFamily="2" charset="2"/>
                  </a:rPr>
                  <a:t>Tuyết</a:t>
                </a:r>
                <a:endParaRPr lang="en-US" sz="3000" b="1" dirty="0">
                  <a:solidFill>
                    <a:srgbClr val="FF0000"/>
                  </a:solidFill>
                  <a:latin typeface="SVN-Very Berry" panose="00000500000000000000" pitchFamily="2" charset="0"/>
                  <a:ea typeface="Calibri" pitchFamily="34" charset="0"/>
                  <a:cs typeface="Times New Roman" pitchFamily="18" charset="0"/>
                  <a:sym typeface="Wingdings" pitchFamily="2" charset="2"/>
                </a:endParaRPr>
              </a:p>
              <a:p>
                <a:pPr algn="ctr" eaLnBrk="0" fontAlgn="base" hangingPunct="0">
                  <a:spcBef>
                    <a:spcPct val="0"/>
                  </a:spcBef>
                  <a:spcAft>
                    <a:spcPct val="0"/>
                  </a:spcAft>
                </a:pP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THCS </a:t>
                </a:r>
                <a:r>
                  <a:rPr lang="en-US" sz="3000" dirty="0" err="1">
                    <a:solidFill>
                      <a:srgbClr val="FF0000"/>
                    </a:solidFill>
                    <a:latin typeface="SVN-Very Berry" panose="00000500000000000000" pitchFamily="2" charset="0"/>
                    <a:ea typeface="Calibri" pitchFamily="34" charset="0"/>
                    <a:cs typeface="Times New Roman" pitchFamily="18" charset="0"/>
                    <a:sym typeface="Wingdings" pitchFamily="2" charset="2"/>
                  </a:rPr>
                  <a:t>Tô</a:t>
                </a: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a:solidFill>
                      <a:srgbClr val="FF0000"/>
                    </a:solidFill>
                    <a:latin typeface="SVN-Very Berry" panose="00000500000000000000" pitchFamily="2" charset="0"/>
                    <a:ea typeface="Calibri" pitchFamily="34" charset="0"/>
                    <a:cs typeface="Times New Roman" pitchFamily="18" charset="0"/>
                    <a:sym typeface="Wingdings" pitchFamily="2" charset="2"/>
                  </a:rPr>
                  <a:t>Hiệu-Lê</a:t>
                </a: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a:solidFill>
                      <a:srgbClr val="FF0000"/>
                    </a:solidFill>
                    <a:latin typeface="SVN-Very Berry" panose="00000500000000000000" pitchFamily="2" charset="0"/>
                    <a:ea typeface="Calibri" pitchFamily="34" charset="0"/>
                    <a:cs typeface="Times New Roman" pitchFamily="18" charset="0"/>
                    <a:sym typeface="Wingdings" pitchFamily="2" charset="2"/>
                  </a:rPr>
                  <a:t>Chân-Hải</a:t>
                </a: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a:solidFill>
                      <a:srgbClr val="FF0000"/>
                    </a:solidFill>
                    <a:latin typeface="SVN-Very Berry" panose="00000500000000000000" pitchFamily="2" charset="0"/>
                    <a:ea typeface="Calibri" pitchFamily="34" charset="0"/>
                    <a:cs typeface="Times New Roman" pitchFamily="18" charset="0"/>
                    <a:sym typeface="Wingdings" pitchFamily="2" charset="2"/>
                  </a:rPr>
                  <a:t>Phòng</a:t>
                </a:r>
                <a:endParaRPr lang="en-US" sz="3000" dirty="0">
                  <a:solidFill>
                    <a:srgbClr val="FF0000"/>
                  </a:solidFill>
                  <a:latin typeface="SVN-Very Berry" panose="00000500000000000000" pitchFamily="2" charset="0"/>
                  <a:ea typeface="Calibri" pitchFamily="34" charset="0"/>
                  <a:cs typeface="Times New Roman" pitchFamily="18" charset="0"/>
                </a:endParaRPr>
              </a:p>
            </p:txBody>
          </p:sp>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VẬN DỤNG</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769601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84222" y="-274224"/>
            <a:ext cx="1151599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p>
          <a:p>
            <a:pPr algn="ctr" fontAlgn="base">
              <a:lnSpc>
                <a:spcPct val="150000"/>
              </a:lnSpc>
              <a:spcBef>
                <a:spcPct val="0"/>
              </a:spcBef>
              <a:spcAft>
                <a:spcPct val="0"/>
              </a:spcAft>
              <a:buFontTx/>
              <a:buNone/>
            </a:pPr>
            <a:r>
              <a:rPr lang="en-US"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endParaRPr>
          </a:p>
        </p:txBody>
      </p:sp>
      <p:pic>
        <p:nvPicPr>
          <p:cNvPr id="7" name="Shape 51"/>
          <p:cNvPicPr/>
          <p:nvPr/>
        </p:nvPicPr>
        <p:blipFill>
          <a:blip r:embed="rId5"/>
          <a:stretch/>
        </p:blipFill>
        <p:spPr>
          <a:xfrm>
            <a:off x="2832788" y="1849434"/>
            <a:ext cx="4037139" cy="2515910"/>
          </a:xfrm>
          <a:prstGeom prst="rect">
            <a:avLst/>
          </a:prstGeom>
        </p:spPr>
      </p:pic>
      <p:sp>
        <p:nvSpPr>
          <p:cNvPr id="3" name="Rectangle 2"/>
          <p:cNvSpPr/>
          <p:nvPr/>
        </p:nvSpPr>
        <p:spPr>
          <a:xfrm>
            <a:off x="1492376" y="4471330"/>
            <a:ext cx="9558797" cy="1948995"/>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Nghe</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bài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hát</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Thương</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người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như</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thể</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thương</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thân</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Nhạc</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Phạm</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Đăng</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Khương</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trả</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câu</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hỏi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a:t>
            </a:r>
          </a:p>
          <a:p>
            <a:pPr marR="0" lvl="0" algn="just">
              <a:lnSpc>
                <a:spcPct val="112000"/>
              </a:lnSpc>
              <a:spcBef>
                <a:spcPts val="0"/>
              </a:spcBef>
              <a:spcAft>
                <a:spcPts val="200"/>
              </a:spcAft>
              <a:buClr>
                <a:srgbClr val="1D02DA"/>
              </a:buClr>
              <a:buSzPts val="1000"/>
              <a:tabLst>
                <a:tab pos="334645" algn="l"/>
              </a:tabLst>
            </a:pPr>
            <a:r>
              <a:rPr lang="en-US" sz="2800" dirty="0">
                <a:solidFill>
                  <a:srgbClr val="1D02DA"/>
                </a:solidFill>
                <a:latin typeface="#9Slide05 IcielSanelma" pitchFamily="2" charset="0"/>
                <a:ea typeface="Arial" panose="020B0604020202020204" pitchFamily="34" charset="0"/>
                <a:cs typeface="Times" panose="02020603050405020304" pitchFamily="18" charset="0"/>
              </a:rPr>
              <a:t>1.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Nội</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dung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bài</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hát</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thể</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hiện</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điều</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gì</a:t>
            </a:r>
            <a:r>
              <a:rPr lang="vi-VN" sz="2800" dirty="0">
                <a:solidFill>
                  <a:srgbClr val="1D02DA"/>
                </a:solidFill>
                <a:latin typeface="#9Slide05 IcielSanelma" pitchFamily="2" charset="0"/>
                <a:ea typeface="Arial" panose="020B0604020202020204" pitchFamily="34" charset="0"/>
                <a:cs typeface="Times" panose="02020603050405020304" pitchFamily="18" charset="0"/>
              </a:rPr>
              <a:t>?</a:t>
            </a:r>
            <a:endParaRPr lang="en-US" sz="2800" dirty="0">
              <a:latin typeface="#9Slide05 IcielSanelma"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00"/>
              </a:spcAft>
              <a:buClr>
                <a:srgbClr val="1D02DA"/>
              </a:buClr>
              <a:buSzPts val="1000"/>
              <a:tabLst>
                <a:tab pos="328930" algn="l"/>
              </a:tabLst>
            </a:pPr>
            <a:r>
              <a:rPr lang="en-US" sz="2800" dirty="0">
                <a:solidFill>
                  <a:srgbClr val="1D02DA"/>
                </a:solidFill>
                <a:latin typeface="#9Slide05 IcielSanelma" pitchFamily="2" charset="0"/>
                <a:ea typeface="Arial" panose="020B0604020202020204" pitchFamily="34" charset="0"/>
                <a:cs typeface="Times" panose="02020603050405020304" pitchFamily="18" charset="0"/>
              </a:rPr>
              <a:t>2.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Những</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ca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từ</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nào</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trong</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bài</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hát</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thể</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hiện</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nội</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dung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đó</a:t>
            </a:r>
            <a:r>
              <a:rPr lang="vi-VN" sz="2800" dirty="0">
                <a:solidFill>
                  <a:srgbClr val="1D02DA"/>
                </a:solidFill>
                <a:latin typeface="#9Slide05 IcielSanelma" pitchFamily="2" charset="0"/>
                <a:ea typeface="Arial" panose="020B0604020202020204" pitchFamily="34" charset="0"/>
                <a:cs typeface="Times" panose="02020603050405020304" pitchFamily="18" charset="0"/>
              </a:rPr>
              <a:t>?</a:t>
            </a:r>
            <a:endParaRPr lang="en-US" sz="2800" dirty="0">
              <a:latin typeface="#9Slide05 IcielSanelma" pitchFamily="2" charset="0"/>
              <a:ea typeface="Arial" panose="020B0604020202020204" pitchFamily="34" charset="0"/>
              <a:cs typeface="Times" panose="02020603050405020304" pitchFamily="18" charset="0"/>
            </a:endParaRPr>
          </a:p>
        </p:txBody>
      </p:sp>
      <p:pic>
        <p:nvPicPr>
          <p:cNvPr id="10" name="Shape 1"/>
          <p:cNvPicPr/>
          <p:nvPr/>
        </p:nvPicPr>
        <p:blipFill>
          <a:blip r:embed="rId6"/>
          <a:stretch/>
        </p:blipFill>
        <p:spPr>
          <a:xfrm>
            <a:off x="11033760" y="0"/>
            <a:ext cx="1158240" cy="1048385"/>
          </a:xfrm>
          <a:prstGeom prst="rect">
            <a:avLst/>
          </a:prstGeom>
          <a:noFill/>
          <a:ln>
            <a:noFill/>
          </a:ln>
        </p:spPr>
      </p:pic>
      <p:pic>
        <p:nvPicPr>
          <p:cNvPr id="4" name="Picture 3"/>
          <p:cNvPicPr>
            <a:picLocks noChangeAspect="1"/>
          </p:cNvPicPr>
          <p:nvPr/>
        </p:nvPicPr>
        <p:blipFill>
          <a:blip r:embed="rId7"/>
          <a:stretch>
            <a:fillRect/>
          </a:stretch>
        </p:blipFill>
        <p:spPr>
          <a:xfrm>
            <a:off x="6967548" y="1849434"/>
            <a:ext cx="2542212" cy="2497667"/>
          </a:xfrm>
          <a:prstGeom prst="rect">
            <a:avLst/>
          </a:prstGeom>
        </p:spPr>
      </p:pic>
      <p:pic>
        <p:nvPicPr>
          <p:cNvPr id="5" name="Thương Người Như Thể Thương Thâ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66648" y="2133935"/>
            <a:ext cx="763084" cy="819666"/>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5027"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6"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551747" y="1987550"/>
            <a:ext cx="6663096" cy="5254815"/>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161808103"/>
              </p:ext>
            </p:extLst>
          </p:nvPr>
        </p:nvGraphicFramePr>
        <p:xfrm>
          <a:off x="590550" y="2730137"/>
          <a:ext cx="4115067" cy="3901440"/>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pPr algn="just"/>
                      <a:r>
                        <a:rPr lang="en-US" sz="3200" kern="1200" dirty="0" err="1">
                          <a:solidFill>
                            <a:srgbClr val="0000FF"/>
                          </a:solidFill>
                          <a:effectLst/>
                          <a:latin typeface="SVN-Vanilla Daisy Pro" panose="00000500000000000000" pitchFamily="2" charset="0"/>
                          <a:ea typeface="+mn-ea"/>
                          <a:cs typeface="+mn-cs"/>
                        </a:rPr>
                        <a:t>Câu</a:t>
                      </a:r>
                      <a:r>
                        <a:rPr lang="en-US" sz="3200" kern="1200" dirty="0">
                          <a:solidFill>
                            <a:srgbClr val="0000FF"/>
                          </a:solidFill>
                          <a:effectLst/>
                          <a:latin typeface="SVN-Vanilla Daisy Pro" panose="00000500000000000000" pitchFamily="2" charset="0"/>
                          <a:ea typeface="+mn-ea"/>
                          <a:cs typeface="+mn-cs"/>
                        </a:rPr>
                        <a:t> 1: </a:t>
                      </a:r>
                      <a:r>
                        <a:rPr lang="en-US" sz="3200" kern="1200" dirty="0" err="1">
                          <a:solidFill>
                            <a:srgbClr val="0000FF"/>
                          </a:solidFill>
                          <a:effectLst/>
                          <a:latin typeface="SVN-Vanilla Daisy Pro" panose="00000500000000000000" pitchFamily="2" charset="0"/>
                          <a:ea typeface="+mn-ea"/>
                          <a:cs typeface="+mn-cs"/>
                        </a:rPr>
                        <a:t>Sưu</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tầm</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những</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bức</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tranh</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bài</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hát</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câu</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thơ</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câu</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chuyện</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thể</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hiện</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tình</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yêu</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thương</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giữa</a:t>
                      </a:r>
                      <a:r>
                        <a:rPr lang="en-US" sz="3200" kern="1200" dirty="0">
                          <a:solidFill>
                            <a:srgbClr val="0000FF"/>
                          </a:solidFill>
                          <a:effectLst/>
                          <a:latin typeface="SVN-Vanilla Daisy Pro" panose="00000500000000000000" pitchFamily="2" charset="0"/>
                          <a:ea typeface="+mn-ea"/>
                          <a:cs typeface="+mn-cs"/>
                        </a:rPr>
                        <a:t> con </a:t>
                      </a:r>
                      <a:r>
                        <a:rPr lang="en-US" sz="3200" kern="1200" dirty="0" err="1">
                          <a:solidFill>
                            <a:srgbClr val="0000FF"/>
                          </a:solidFill>
                          <a:effectLst/>
                          <a:latin typeface="SVN-Vanilla Daisy Pro" panose="00000500000000000000" pitchFamily="2" charset="0"/>
                          <a:ea typeface="+mn-ea"/>
                          <a:cs typeface="+mn-cs"/>
                        </a:rPr>
                        <a:t>người</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với</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cơn</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người</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và</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dán</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vào</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một</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tờ</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giấy</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lớn</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đề</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làm</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thành</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bộ</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sưu</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tập</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về</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chủ</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đề</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này</a:t>
                      </a:r>
                      <a:r>
                        <a:rPr lang="en-US" sz="3200" kern="1200" dirty="0">
                          <a:solidFill>
                            <a:srgbClr val="0000FF"/>
                          </a:solidFill>
                          <a:effectLst/>
                          <a:latin typeface="SVN-Vanilla Daisy Pro" panose="00000500000000000000" pitchFamily="2" charset="0"/>
                          <a:ea typeface="+mn-ea"/>
                          <a:cs typeface="+mn-cs"/>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107509562"/>
              </p:ext>
            </p:extLst>
          </p:nvPr>
        </p:nvGraphicFramePr>
        <p:xfrm>
          <a:off x="5505450" y="1963307"/>
          <a:ext cx="4678031" cy="3688080"/>
        </p:xfrm>
        <a:graphic>
          <a:graphicData uri="http://schemas.openxmlformats.org/drawingml/2006/table">
            <a:tbl>
              <a:tblPr/>
              <a:tblGrid>
                <a:gridCol w="4678031">
                  <a:extLst>
                    <a:ext uri="{9D8B030D-6E8A-4147-A177-3AD203B41FA5}">
                      <a16:colId xmlns:a16="http://schemas.microsoft.com/office/drawing/2014/main" val="20000"/>
                    </a:ext>
                  </a:extLst>
                </a:gridCol>
              </a:tblGrid>
              <a:tr h="830580">
                <a:tc>
                  <a:txBody>
                    <a:bodyPr/>
                    <a:lstStyle/>
                    <a:p>
                      <a:endParaRPr lang="en-US" sz="1800" kern="1200" dirty="0">
                        <a:solidFill>
                          <a:schemeClr val="tx1"/>
                        </a:solidFill>
                        <a:effectLst/>
                        <a:latin typeface="+mn-lt"/>
                        <a:ea typeface="+mn-ea"/>
                        <a:cs typeface="+mn-cs"/>
                      </a:endParaRPr>
                    </a:p>
                    <a:p>
                      <a:r>
                        <a:rPr lang="en-US" sz="3200" b="0" kern="1200" dirty="0" err="1">
                          <a:solidFill>
                            <a:schemeClr val="tx1"/>
                          </a:solidFill>
                          <a:effectLst/>
                          <a:latin typeface="#9Slide05 Brannboll Ny" panose="02000000000000000000" pitchFamily="2" charset="0"/>
                          <a:ea typeface="+mn-ea"/>
                          <a:cs typeface="+mn-cs"/>
                        </a:rPr>
                        <a:t>Câu</a:t>
                      </a:r>
                      <a:r>
                        <a:rPr lang="en-US" sz="3200" b="0" kern="1200" dirty="0">
                          <a:solidFill>
                            <a:schemeClr val="tx1"/>
                          </a:solidFill>
                          <a:effectLst/>
                          <a:latin typeface="#9Slide05 Brannboll Ny" panose="02000000000000000000" pitchFamily="2" charset="0"/>
                          <a:ea typeface="+mn-ea"/>
                          <a:cs typeface="+mn-cs"/>
                        </a:rPr>
                        <a:t> 2: </a:t>
                      </a:r>
                      <a:r>
                        <a:rPr lang="en-US" sz="3200" b="0" kern="1200" dirty="0" err="1">
                          <a:solidFill>
                            <a:schemeClr val="tx1"/>
                          </a:solidFill>
                          <a:effectLst/>
                          <a:latin typeface="#9Slide05 Brannboll Ny" panose="02000000000000000000" pitchFamily="2" charset="0"/>
                          <a:ea typeface="+mn-ea"/>
                          <a:cs typeface="+mn-cs"/>
                        </a:rPr>
                        <a:t>Tự</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làm</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một</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bông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hoa</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và</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viết</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lời</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yêu</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thương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vào</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các</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cánh</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hoa</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để</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thể</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hiện</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tình</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yêu</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thương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với</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bạn</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bè</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trong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nhóm</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trong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lớp</a:t>
                      </a:r>
                      <a:r>
                        <a:rPr lang="en-US" sz="3200" b="0" kern="1200" dirty="0">
                          <a:solidFill>
                            <a:schemeClr val="tx1"/>
                          </a:solidFill>
                          <a:effectLst/>
                          <a:latin typeface="#9Slide05 Brannboll Ny" panose="02000000000000000000" pitchFamily="2" charset="0"/>
                          <a:ea typeface="+mn-ea"/>
                          <a:cs typeface="+mn-cs"/>
                        </a:rPr>
                        <a:t> hay </a:t>
                      </a:r>
                      <a:r>
                        <a:rPr lang="en-US" sz="3200" b="0" kern="1200" dirty="0" err="1">
                          <a:solidFill>
                            <a:schemeClr val="tx1"/>
                          </a:solidFill>
                          <a:effectLst/>
                          <a:latin typeface="#9Slide05 Brannboll Ny" panose="02000000000000000000" pitchFamily="2" charset="0"/>
                          <a:ea typeface="+mn-ea"/>
                          <a:cs typeface="+mn-cs"/>
                        </a:rPr>
                        <a:t>với</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người</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thân</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trong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gia</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đình</a:t>
                      </a:r>
                      <a:r>
                        <a:rPr lang="en-US" sz="3200" b="0" kern="1200" dirty="0">
                          <a:solidFill>
                            <a:schemeClr val="tx1"/>
                          </a:solidFill>
                          <a:effectLst/>
                          <a:latin typeface="#9Slide05 Brannboll Ny" panose="02000000000000000000" pitchFamily="2" charset="0"/>
                          <a:ea typeface="+mn-ea"/>
                          <a:cs typeface="+mn-cs"/>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á lành đùm lá rách - Gõ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52400"/>
            <a:ext cx="347196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ững câu ca dao tục ngữ nói về tình yêu thương con người - Wiki Cách Là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279" y="152400"/>
            <a:ext cx="366252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ghị luận: Nhiễu điều phủ lấy giá gương; người trong một nước phải thương  nhau cùng. Suy nghĩ về tinh thần đoàn kết, yêu thương, đùm bọc lẫn nhau của  dân tộ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539" y="152400"/>
            <a:ext cx="365637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pt huyentrang noi quy lop h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3" y="4086112"/>
            <a:ext cx="2879724" cy="2770948"/>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87"/>
          <p:cNvPicPr/>
          <p:nvPr/>
        </p:nvPicPr>
        <p:blipFill>
          <a:blip r:embed="rId6"/>
          <a:stretch/>
        </p:blipFill>
        <p:spPr>
          <a:xfrm>
            <a:off x="9232158" y="4086112"/>
            <a:ext cx="2905866" cy="2557576"/>
          </a:xfrm>
          <a:prstGeom prst="rect">
            <a:avLst/>
          </a:prstGeom>
        </p:spPr>
      </p:pic>
      <p:pic>
        <p:nvPicPr>
          <p:cNvPr id="10" name="Shape 57"/>
          <p:cNvPicPr/>
          <p:nvPr/>
        </p:nvPicPr>
        <p:blipFill>
          <a:blip r:embed="rId7"/>
          <a:stretch/>
        </p:blipFill>
        <p:spPr>
          <a:xfrm>
            <a:off x="2995546" y="4086112"/>
            <a:ext cx="3118306" cy="2740819"/>
          </a:xfrm>
          <a:prstGeom prst="rect">
            <a:avLst/>
          </a:prstGeom>
        </p:spPr>
      </p:pic>
      <p:pic>
        <p:nvPicPr>
          <p:cNvPr id="11" name="Shape 61"/>
          <p:cNvPicPr/>
          <p:nvPr/>
        </p:nvPicPr>
        <p:blipFill>
          <a:blip r:embed="rId8"/>
          <a:stretch/>
        </p:blipFill>
        <p:spPr>
          <a:xfrm>
            <a:off x="6288401" y="4086112"/>
            <a:ext cx="2715348" cy="2619738"/>
          </a:xfrm>
          <a:prstGeom prst="rect">
            <a:avLst/>
          </a:prstGeom>
        </p:spPr>
      </p:pic>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a:solidFill>
                  <a:srgbClr val="FF0000"/>
                </a:solidFill>
                <a:latin typeface="#9Slide05 Fourth" panose="00000500000000000000" pitchFamily="2" charset="0"/>
                <a:ea typeface="Helvetica Neue"/>
                <a:cs typeface="Helvetica Neue"/>
              </a:rPr>
              <a:t>YÊU THƯƠNG CON NGƯỜI</a:t>
            </a:r>
            <a:endParaRPr lang="en-SG" altLang="en-US" sz="5400" b="1" dirty="0">
              <a:solidFill>
                <a:srgbClr val="0000FF"/>
              </a:solidFill>
              <a:latin typeface="#9Slide05 Fourth" panose="00000500000000000000" pitchFamily="2" charset="0"/>
            </a:endParaRPr>
          </a:p>
        </p:txBody>
      </p:sp>
      <p:pic>
        <p:nvPicPr>
          <p:cNvPr id="13" name="Shape 1"/>
          <p:cNvPicPr/>
          <p:nvPr/>
        </p:nvPicPr>
        <p:blipFill>
          <a:blip r:embed="rId9"/>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029" y="-123417"/>
            <a:ext cx="7899400" cy="749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185898" y="1319813"/>
            <a:ext cx="15467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b="1" dirty="0">
                <a:solidFill>
                  <a:srgbClr val="0000FF"/>
                </a:solidFill>
                <a:latin typeface="#9Slide05 Brannboll Ny" panose="02000000000000000000" pitchFamily="2" charset="0"/>
                <a:ea typeface="Times New Roman" panose="02020603050405020304" pitchFamily="18" charset="0"/>
              </a:rPr>
              <a:t>cảm thông</a:t>
            </a:r>
            <a:r>
              <a:rPr lang="en-US" b="1" dirty="0">
                <a:solidFill>
                  <a:srgbClr val="0000FF"/>
                </a:solidFill>
                <a:latin typeface="#9Slide05 Brannboll Ny" panose="02000000000000000000" pitchFamily="2" charset="0"/>
                <a:ea typeface="Times New Roman" panose="02020603050405020304" pitchFamily="18" charset="0"/>
              </a:rPr>
              <a:t> chia </a:t>
            </a:r>
            <a:r>
              <a:rPr lang="en-US" b="1" dirty="0" err="1">
                <a:solidFill>
                  <a:srgbClr val="0000FF"/>
                </a:solidFill>
                <a:latin typeface="#9Slide05 Brannboll Ny" panose="02000000000000000000" pitchFamily="2" charset="0"/>
                <a:ea typeface="Times New Roman" panose="02020603050405020304" pitchFamily="18" charset="0"/>
              </a:rPr>
              <a:t>sẽ</a:t>
            </a:r>
            <a:r>
              <a:rPr lang="en-US" b="1" dirty="0">
                <a:solidFill>
                  <a:srgbClr val="0000FF"/>
                </a:solidFill>
                <a:latin typeface="#9Slide05 Brannboll Ny" panose="02000000000000000000" pitchFamily="2" charset="0"/>
                <a:ea typeface="Times New Roman" panose="02020603050405020304" pitchFamily="18" charset="0"/>
              </a:rPr>
              <a:t> </a:t>
            </a:r>
            <a:r>
              <a:rPr lang="en-US" b="1" dirty="0" err="1">
                <a:solidFill>
                  <a:srgbClr val="0000FF"/>
                </a:solidFill>
                <a:latin typeface="#9Slide05 Brannboll Ny" panose="02000000000000000000" pitchFamily="2" charset="0"/>
                <a:ea typeface="Times New Roman" panose="02020603050405020304" pitchFamily="18" charset="0"/>
              </a:rPr>
              <a:t>với</a:t>
            </a:r>
            <a:r>
              <a:rPr lang="en-US" b="1" dirty="0">
                <a:solidFill>
                  <a:srgbClr val="0000FF"/>
                </a:solidFill>
                <a:latin typeface="#9Slide05 Brannboll Ny" panose="02000000000000000000" pitchFamily="2" charset="0"/>
                <a:ea typeface="Times New Roman" panose="02020603050405020304" pitchFamily="18" charset="0"/>
              </a:rPr>
              <a:t> </a:t>
            </a:r>
            <a:r>
              <a:rPr lang="en-US" b="1" dirty="0" err="1">
                <a:solidFill>
                  <a:srgbClr val="0000FF"/>
                </a:solidFill>
                <a:latin typeface="#9Slide05 Brannboll Ny" panose="02000000000000000000" pitchFamily="2" charset="0"/>
                <a:ea typeface="Times New Roman" panose="02020603050405020304" pitchFamily="18" charset="0"/>
              </a:rPr>
              <a:t>các</a:t>
            </a:r>
            <a:r>
              <a:rPr lang="en-US" b="1" dirty="0">
                <a:solidFill>
                  <a:srgbClr val="0000FF"/>
                </a:solidFill>
                <a:latin typeface="#9Slide05 Brannboll Ny" panose="02000000000000000000" pitchFamily="2" charset="0"/>
                <a:ea typeface="Times New Roman" panose="02020603050405020304" pitchFamily="18" charset="0"/>
              </a:rPr>
              <a:t> </a:t>
            </a:r>
            <a:r>
              <a:rPr lang="en-US" b="1" dirty="0" err="1">
                <a:solidFill>
                  <a:srgbClr val="0000FF"/>
                </a:solidFill>
                <a:latin typeface="#9Slide05 Brannboll Ny" panose="02000000000000000000" pitchFamily="2" charset="0"/>
                <a:ea typeface="Times New Roman" panose="02020603050405020304" pitchFamily="18" charset="0"/>
              </a:rPr>
              <a:t>bạn</a:t>
            </a:r>
            <a:r>
              <a:rPr lang="en-US" b="1" dirty="0">
                <a:solidFill>
                  <a:srgbClr val="0000FF"/>
                </a:solidFill>
                <a:latin typeface="#9Slide05 Brannboll Ny" panose="02000000000000000000" pitchFamily="2" charset="0"/>
                <a:ea typeface="Times New Roman" panose="02020603050405020304" pitchFamily="18" charset="0"/>
              </a:rPr>
              <a:t> </a:t>
            </a:r>
            <a:endParaRPr lang="en-US" b="1" dirty="0">
              <a:solidFill>
                <a:srgbClr val="0000FF"/>
              </a:solidFill>
              <a:latin typeface="Arial" pitchFamily="34" charset="0"/>
              <a:cs typeface="Arial" pitchFamily="34" charset="0"/>
            </a:endParaRPr>
          </a:p>
        </p:txBody>
      </p:sp>
      <p:cxnSp>
        <p:nvCxnSpPr>
          <p:cNvPr id="15" name="Straight Connector 14">
            <a:extLst>
              <a:ext uri="{FF2B5EF4-FFF2-40B4-BE49-F238E27FC236}">
                <a16:creationId xmlns:a16="http://schemas.microsoft.com/office/drawing/2014/main" id="{C910078A-2F6B-4D9B-B935-417F9E3E98BA}"/>
              </a:ext>
            </a:extLst>
          </p:cNvPr>
          <p:cNvCxnSpPr>
            <a:cxnSpLocks/>
          </p:cNvCxnSpPr>
          <p:nvPr/>
        </p:nvCxnSpPr>
        <p:spPr>
          <a:xfrm flipV="1">
            <a:off x="4305481" y="1495291"/>
            <a:ext cx="516731" cy="476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AutoShape 18">
            <a:extLst>
              <a:ext uri="{FF2B5EF4-FFF2-40B4-BE49-F238E27FC236}">
                <a16:creationId xmlns:a16="http://schemas.microsoft.com/office/drawing/2014/main" id="{3DCB3042-3ACA-4C23-8377-69EDA8DE4097}"/>
              </a:ext>
            </a:extLst>
          </p:cNvPr>
          <p:cNvSpPr>
            <a:spLocks/>
          </p:cNvSpPr>
          <p:nvPr/>
        </p:nvSpPr>
        <p:spPr bwMode="auto">
          <a:xfrm rot="5400000">
            <a:off x="2323948" y="-186781"/>
            <a:ext cx="1185485" cy="3083673"/>
          </a:xfrm>
          <a:prstGeom prst="roundRect">
            <a:avLst>
              <a:gd name="adj" fmla="val 50000"/>
            </a:avLst>
          </a:prstGeom>
          <a:ln w="38100">
            <a:solidFill>
              <a:srgbClr val="FFC00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17" name="TextBox 16"/>
          <p:cNvSpPr txBox="1">
            <a:spLocks noChangeArrowheads="1"/>
          </p:cNvSpPr>
          <p:nvPr/>
        </p:nvSpPr>
        <p:spPr bwMode="auto">
          <a:xfrm flipH="1">
            <a:off x="1195042" y="880485"/>
            <a:ext cx="33214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sz="2400" dirty="0">
                <a:latin typeface="#9Slide05 Brannboll Ny" panose="02000000000000000000" pitchFamily="2" charset="0"/>
                <a:ea typeface="Times New Roman" panose="02020603050405020304" pitchFamily="18"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Mình</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sẽ</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hướng</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dẫn</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bạn</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giải</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bài</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toán</a:t>
            </a:r>
            <a:endParaRPr lang="en-SG" altLang="en-US" sz="2400" dirty="0">
              <a:solidFill>
                <a:srgbClr val="000000"/>
              </a:solidFill>
              <a:latin typeface="#9Slide03 Arima Madurai Black" panose="00000A00000000000000" pitchFamily="2" charset="0"/>
              <a:ea typeface="#9Slide03 Arima Madurai Black"/>
              <a:cs typeface="#9Slide03 Arima Madurai Black" panose="00000A00000000000000" pitchFamily="2" charset="0"/>
            </a:endParaRPr>
          </a:p>
        </p:txBody>
      </p:sp>
      <p:cxnSp>
        <p:nvCxnSpPr>
          <p:cNvPr id="18" name="Straight Connector 17">
            <a:extLst>
              <a:ext uri="{FF2B5EF4-FFF2-40B4-BE49-F238E27FC236}">
                <a16:creationId xmlns:a16="http://schemas.microsoft.com/office/drawing/2014/main" id="{BA399742-2719-4752-B9CB-450EA9FD4B66}"/>
              </a:ext>
            </a:extLst>
          </p:cNvPr>
          <p:cNvCxnSpPr>
            <a:cxnSpLocks/>
          </p:cNvCxnSpPr>
          <p:nvPr/>
        </p:nvCxnSpPr>
        <p:spPr>
          <a:xfrm flipV="1">
            <a:off x="9306571" y="2495729"/>
            <a:ext cx="364836" cy="19270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utoShape 18">
            <a:extLst>
              <a:ext uri="{FF2B5EF4-FFF2-40B4-BE49-F238E27FC236}">
                <a16:creationId xmlns:a16="http://schemas.microsoft.com/office/drawing/2014/main" id="{4ED71AB0-EEEB-4110-ABA4-41F6E70B08D7}"/>
              </a:ext>
            </a:extLst>
          </p:cNvPr>
          <p:cNvSpPr>
            <a:spLocks/>
          </p:cNvSpPr>
          <p:nvPr/>
        </p:nvSpPr>
        <p:spPr bwMode="auto">
          <a:xfrm rot="5400000">
            <a:off x="9956366" y="1460241"/>
            <a:ext cx="1939925" cy="2387204"/>
          </a:xfrm>
          <a:prstGeom prst="roundRect">
            <a:avLst>
              <a:gd name="adj" fmla="val 50000"/>
            </a:avLst>
          </a:prstGeom>
          <a:ln w="38100">
            <a:solidFill>
              <a:srgbClr val="00B05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 name="TextBox 19"/>
          <p:cNvSpPr txBox="1">
            <a:spLocks noChangeArrowheads="1"/>
          </p:cNvSpPr>
          <p:nvPr/>
        </p:nvSpPr>
        <p:spPr bwMode="auto">
          <a:xfrm flipH="1">
            <a:off x="9864429" y="2286916"/>
            <a:ext cx="22074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a:solidFill>
                  <a:srgbClr val="000000"/>
                </a:solidFill>
                <a:latin typeface="#9Slide03 Arima Madurai Black"/>
                <a:ea typeface="#9Slide03 Arima Madurai Black"/>
                <a:cs typeface="#9Slide03 Arima Madurai Black"/>
              </a:rPr>
              <a:t>Con </a:t>
            </a:r>
            <a:r>
              <a:rPr lang="en-SG" altLang="en-US" sz="2400" dirty="0" err="1">
                <a:solidFill>
                  <a:srgbClr val="000000"/>
                </a:solidFill>
                <a:latin typeface="#9Slide03 Arima Madurai Black"/>
                <a:ea typeface="#9Slide03 Arima Madurai Black"/>
                <a:cs typeface="#9Slide03 Arima Madurai Black"/>
              </a:rPr>
              <a:t>rất</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yêu</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ông</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bà</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bố</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mẹ</a:t>
            </a:r>
            <a:r>
              <a:rPr lang="en-SG" altLang="en-US" sz="2400" dirty="0">
                <a:solidFill>
                  <a:srgbClr val="000000"/>
                </a:solidFill>
                <a:latin typeface="#9Slide03 Arima Madurai Black"/>
                <a:ea typeface="#9Slide03 Arima Madurai Black"/>
                <a:cs typeface="#9Slide03 Arima Madurai Black"/>
              </a:rPr>
              <a:t>.</a:t>
            </a:r>
          </a:p>
        </p:txBody>
      </p:sp>
      <p:cxnSp>
        <p:nvCxnSpPr>
          <p:cNvPr id="26" name="Straight Connector 25">
            <a:extLst>
              <a:ext uri="{FF2B5EF4-FFF2-40B4-BE49-F238E27FC236}">
                <a16:creationId xmlns:a16="http://schemas.microsoft.com/office/drawing/2014/main" id="{A565EAAB-EE01-44E5-9C9A-3DCC31F73725}"/>
              </a:ext>
            </a:extLst>
          </p:cNvPr>
          <p:cNvCxnSpPr>
            <a:cxnSpLocks/>
            <a:endCxn id="27" idx="2"/>
          </p:cNvCxnSpPr>
          <p:nvPr/>
        </p:nvCxnSpPr>
        <p:spPr>
          <a:xfrm>
            <a:off x="8764152" y="5504318"/>
            <a:ext cx="762036" cy="178767"/>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7" name="AutoShape 18">
            <a:extLst>
              <a:ext uri="{FF2B5EF4-FFF2-40B4-BE49-F238E27FC236}">
                <a16:creationId xmlns:a16="http://schemas.microsoft.com/office/drawing/2014/main" id="{CC2BD498-4AA0-48CB-A0C1-249EF8324117}"/>
              </a:ext>
            </a:extLst>
          </p:cNvPr>
          <p:cNvSpPr>
            <a:spLocks/>
          </p:cNvSpPr>
          <p:nvPr/>
        </p:nvSpPr>
        <p:spPr bwMode="auto">
          <a:xfrm rot="5400000">
            <a:off x="9939138" y="4434750"/>
            <a:ext cx="1670768" cy="2496669"/>
          </a:xfrm>
          <a:prstGeom prst="roundRect">
            <a:avLst>
              <a:gd name="adj" fmla="val 50000"/>
            </a:avLst>
          </a:prstGeom>
          <a:ln w="38100">
            <a:solidFill>
              <a:srgbClr val="E349DC"/>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8" name="TextBox 27"/>
          <p:cNvSpPr txBox="1">
            <a:spLocks noChangeArrowheads="1"/>
          </p:cNvSpPr>
          <p:nvPr/>
        </p:nvSpPr>
        <p:spPr bwMode="auto">
          <a:xfrm flipH="1">
            <a:off x="9671407" y="4991462"/>
            <a:ext cx="220622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err="1">
                <a:solidFill>
                  <a:srgbClr val="000000"/>
                </a:solidFill>
                <a:latin typeface="#9Slide03 Arima Madurai Black"/>
                <a:ea typeface="#9Slide03 Arima Madurai Black"/>
                <a:cs typeface="#9Slide03 Arima Madurai Black"/>
              </a:rPr>
              <a:t>Em</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biết</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ơn</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thầy</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cô</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bảo</a:t>
            </a:r>
            <a:r>
              <a:rPr lang="en-SG" altLang="en-US" sz="2400" dirty="0">
                <a:solidFill>
                  <a:srgbClr val="000000"/>
                </a:solidFill>
                <a:latin typeface="#9Slide03 Arima Madurai Black"/>
                <a:ea typeface="#9Slide03 Arima Madurai Black"/>
                <a:cs typeface="#9Slide03 Arima Madurai Black"/>
              </a:rPr>
              <a:t> ban </a:t>
            </a:r>
            <a:r>
              <a:rPr lang="en-SG" altLang="en-US" sz="2400" dirty="0" err="1">
                <a:solidFill>
                  <a:srgbClr val="000000"/>
                </a:solidFill>
                <a:latin typeface="#9Slide03 Arima Madurai Black"/>
                <a:ea typeface="#9Slide03 Arima Madurai Black"/>
                <a:cs typeface="#9Slide03 Arima Madurai Black"/>
              </a:rPr>
              <a:t>dìu</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dắt</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chúng</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em</a:t>
            </a:r>
            <a:endParaRPr lang="en-SG" altLang="en-US" sz="2400" dirty="0">
              <a:solidFill>
                <a:srgbClr val="000000"/>
              </a:solidFill>
              <a:latin typeface="#9Slide03 Arima Madurai Black"/>
              <a:ea typeface="#9Slide03 Arima Madurai Black"/>
              <a:cs typeface="#9Slide03 Arima Madurai Black"/>
            </a:endParaRPr>
          </a:p>
        </p:txBody>
      </p:sp>
      <p:cxnSp>
        <p:nvCxnSpPr>
          <p:cNvPr id="29" name="Straight Connector 28">
            <a:extLst>
              <a:ext uri="{FF2B5EF4-FFF2-40B4-BE49-F238E27FC236}">
                <a16:creationId xmlns:a16="http://schemas.microsoft.com/office/drawing/2014/main" id="{57FE6E73-3AFB-4C9B-92E3-F1BC1BD495C9}"/>
              </a:ext>
            </a:extLst>
          </p:cNvPr>
          <p:cNvCxnSpPr>
            <a:cxnSpLocks/>
          </p:cNvCxnSpPr>
          <p:nvPr/>
        </p:nvCxnSpPr>
        <p:spPr>
          <a:xfrm flipV="1">
            <a:off x="2586327" y="5606524"/>
            <a:ext cx="714222" cy="476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a16="http://schemas.microsoft.com/office/drawing/2014/main" id="{F2800DCC-6708-40BA-8CC6-63951E354BD6}"/>
              </a:ext>
            </a:extLst>
          </p:cNvPr>
          <p:cNvSpPr>
            <a:spLocks/>
          </p:cNvSpPr>
          <p:nvPr/>
        </p:nvSpPr>
        <p:spPr bwMode="auto">
          <a:xfrm rot="5400000">
            <a:off x="794168" y="4375651"/>
            <a:ext cx="1360790" cy="2461747"/>
          </a:xfrm>
          <a:prstGeom prst="roundRect">
            <a:avLst>
              <a:gd name="adj" fmla="val 50000"/>
            </a:avLst>
          </a:prstGeom>
          <a:ln w="38100">
            <a:solidFill>
              <a:srgbClr val="0070C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1" name="TextBox 30"/>
          <p:cNvSpPr txBox="1">
            <a:spLocks noChangeArrowheads="1"/>
          </p:cNvSpPr>
          <p:nvPr/>
        </p:nvSpPr>
        <p:spPr bwMode="auto">
          <a:xfrm flipH="1">
            <a:off x="402449" y="5082919"/>
            <a:ext cx="20599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err="1">
                <a:solidFill>
                  <a:srgbClr val="000000"/>
                </a:solidFill>
                <a:latin typeface="#9Slide03 Arima Madurai Black"/>
                <a:ea typeface="#9Slide03 Arima Madurai Black"/>
                <a:cs typeface="#9Slide03 Arima Madurai Black"/>
              </a:rPr>
              <a:t>Để</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mình</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trực</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nhật</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cùng</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bạn</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nhé</a:t>
            </a:r>
            <a:endParaRPr lang="en-SG" altLang="en-US" sz="2400" dirty="0">
              <a:solidFill>
                <a:srgbClr val="000000"/>
              </a:solidFill>
              <a:latin typeface="#9Slide03 Arima Madurai Black"/>
              <a:ea typeface="#9Slide03 Arima Madurai Black"/>
              <a:cs typeface="#9Slide03 Arima Madurai Black"/>
            </a:endParaRPr>
          </a:p>
        </p:txBody>
      </p:sp>
      <p:cxnSp>
        <p:nvCxnSpPr>
          <p:cNvPr id="32" name="Straight Connector 31">
            <a:extLst>
              <a:ext uri="{FF2B5EF4-FFF2-40B4-BE49-F238E27FC236}">
                <a16:creationId xmlns:a16="http://schemas.microsoft.com/office/drawing/2014/main" id="{5D907352-6646-4AB6-BD46-7558AA0D4C64}"/>
              </a:ext>
            </a:extLst>
          </p:cNvPr>
          <p:cNvCxnSpPr>
            <a:cxnSpLocks/>
          </p:cNvCxnSpPr>
          <p:nvPr/>
        </p:nvCxnSpPr>
        <p:spPr>
          <a:xfrm flipV="1">
            <a:off x="2226681" y="3380814"/>
            <a:ext cx="516731" cy="635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AutoShape 18">
            <a:extLst>
              <a:ext uri="{FF2B5EF4-FFF2-40B4-BE49-F238E27FC236}">
                <a16:creationId xmlns:a16="http://schemas.microsoft.com/office/drawing/2014/main" id="{A9883F35-40BB-4427-BFF5-E1A546D5FC83}"/>
              </a:ext>
            </a:extLst>
          </p:cNvPr>
          <p:cNvSpPr>
            <a:spLocks/>
          </p:cNvSpPr>
          <p:nvPr/>
        </p:nvSpPr>
        <p:spPr bwMode="auto">
          <a:xfrm rot="5400000">
            <a:off x="487040" y="2097467"/>
            <a:ext cx="1488749" cy="2105141"/>
          </a:xfrm>
          <a:prstGeom prst="roundRect">
            <a:avLst>
              <a:gd name="adj" fmla="val 50000"/>
            </a:avLst>
          </a:prstGeom>
          <a:ln w="38100">
            <a:solidFill>
              <a:srgbClr val="7030A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4" name="TextBox 33"/>
          <p:cNvSpPr txBox="1">
            <a:spLocks noChangeArrowheads="1"/>
          </p:cNvSpPr>
          <p:nvPr/>
        </p:nvSpPr>
        <p:spPr bwMode="auto">
          <a:xfrm flipH="1">
            <a:off x="402448" y="2791293"/>
            <a:ext cx="1708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marL="0" indent="0" algn="just"/>
            <a:r>
              <a:rPr lang="en-SG" altLang="en-US" sz="2400" dirty="0" err="1">
                <a:solidFill>
                  <a:srgbClr val="000000"/>
                </a:solidFill>
                <a:latin typeface="#9Slide03 Arima Madurai Black"/>
                <a:ea typeface="#9Slide03 Arima Madurai Black"/>
                <a:cs typeface="#9Slide03 Arima Madurai Black"/>
              </a:rPr>
              <a:t>Bố</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có</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mệt</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không</a:t>
            </a:r>
            <a:r>
              <a:rPr lang="en-SG" altLang="en-US" sz="2400" dirty="0">
                <a:solidFill>
                  <a:srgbClr val="000000"/>
                </a:solidFill>
                <a:latin typeface="#9Slide03 Arima Madurai Black"/>
                <a:ea typeface="#9Slide03 Arima Madurai Black"/>
                <a:cs typeface="#9Slide03 Arima Madurai Black"/>
              </a:rPr>
              <a:t> ạ?</a:t>
            </a:r>
          </a:p>
        </p:txBody>
      </p:sp>
      <p:sp>
        <p:nvSpPr>
          <p:cNvPr id="2" name="TextBox 1"/>
          <p:cNvSpPr txBox="1"/>
          <p:nvPr/>
        </p:nvSpPr>
        <p:spPr>
          <a:xfrm>
            <a:off x="4961581" y="3213263"/>
            <a:ext cx="1782334" cy="954107"/>
          </a:xfrm>
          <a:prstGeom prst="rect">
            <a:avLst/>
          </a:prstGeom>
          <a:noFill/>
        </p:spPr>
        <p:txBody>
          <a:bodyPr wrap="square" rtlCol="0">
            <a:spAutoFit/>
          </a:bodyPr>
          <a:lstStyle/>
          <a:p>
            <a:r>
              <a:rPr lang="en-US" sz="2800" b="1" dirty="0" err="1">
                <a:solidFill>
                  <a:srgbClr val="FF0000"/>
                </a:solidFill>
                <a:latin typeface="#9Slide05 Brannboll Ny" panose="02000000000000000000" pitchFamily="2" charset="0"/>
              </a:rPr>
              <a:t>Yêu</a:t>
            </a:r>
            <a:r>
              <a:rPr lang="en-US" sz="2800" b="1" dirty="0">
                <a:solidFill>
                  <a:srgbClr val="FF0000"/>
                </a:solidFill>
                <a:latin typeface="#9Slide05 Brannboll Ny" panose="02000000000000000000" pitchFamily="2" charset="0"/>
              </a:rPr>
              <a:t> </a:t>
            </a:r>
            <a:r>
              <a:rPr lang="en-US" sz="2800" b="1" dirty="0" err="1">
                <a:solidFill>
                  <a:srgbClr val="FF0000"/>
                </a:solidFill>
                <a:latin typeface="#9Slide05 Brannboll Ny" panose="02000000000000000000" pitchFamily="2" charset="0"/>
              </a:rPr>
              <a:t>thương</a:t>
            </a:r>
            <a:r>
              <a:rPr lang="en-US" sz="2800" b="1" dirty="0">
                <a:solidFill>
                  <a:srgbClr val="FF0000"/>
                </a:solidFill>
                <a:latin typeface="#9Slide05 Brannboll Ny" panose="02000000000000000000" pitchFamily="2" charset="0"/>
              </a:rPr>
              <a:t> con </a:t>
            </a:r>
            <a:r>
              <a:rPr lang="en-US" sz="2800" b="1" dirty="0" err="1">
                <a:solidFill>
                  <a:srgbClr val="FF0000"/>
                </a:solidFill>
                <a:latin typeface="#9Slide05 Brannboll Ny" panose="02000000000000000000" pitchFamily="2" charset="0"/>
              </a:rPr>
              <a:t>người</a:t>
            </a:r>
            <a:endParaRPr lang="en-US" sz="2800" b="1" dirty="0">
              <a:solidFill>
                <a:srgbClr val="FF0000"/>
              </a:solidFill>
              <a:latin typeface="#9Slide05 Brannboll Ny" panose="02000000000000000000" pitchFamily="2" charset="0"/>
            </a:endParaRPr>
          </a:p>
        </p:txBody>
      </p:sp>
      <p:sp>
        <p:nvSpPr>
          <p:cNvPr id="3" name="TextBox 2"/>
          <p:cNvSpPr txBox="1"/>
          <p:nvPr/>
        </p:nvSpPr>
        <p:spPr>
          <a:xfrm>
            <a:off x="2717276" y="2373568"/>
            <a:ext cx="2439920" cy="1815882"/>
          </a:xfrm>
          <a:prstGeom prst="rect">
            <a:avLst/>
          </a:prstGeom>
          <a:noFill/>
        </p:spPr>
        <p:txBody>
          <a:bodyPr wrap="square" rtlCol="0">
            <a:spAutoFit/>
          </a:bodyPr>
          <a:lstStyle/>
          <a:p>
            <a:r>
              <a:rPr lang="vi-VN" sz="2800" b="1" dirty="0">
                <a:solidFill>
                  <a:srgbClr val="0000FF"/>
                </a:solidFill>
                <a:latin typeface="#9Slide05 Brannboll Ny" panose="02000000000000000000" pitchFamily="2" charset="0"/>
                <a:ea typeface="Times New Roman" panose="02020603050405020304" pitchFamily="18" charset="0"/>
              </a:rPr>
              <a:t>Quan tâm, </a:t>
            </a:r>
            <a:endParaRPr lang="en-US" sz="2800" b="1" dirty="0">
              <a:solidFill>
                <a:srgbClr val="0000FF"/>
              </a:solidFill>
              <a:latin typeface="#9Slide05 Brannboll Ny" panose="02000000000000000000" pitchFamily="2" charset="0"/>
              <a:ea typeface="Times New Roman" panose="02020603050405020304" pitchFamily="18" charset="0"/>
            </a:endParaRPr>
          </a:p>
          <a:p>
            <a:r>
              <a:rPr lang="vi-VN" sz="2800" b="1" dirty="0">
                <a:solidFill>
                  <a:srgbClr val="0000FF"/>
                </a:solidFill>
                <a:latin typeface="#9Slide05 Brannboll Ny" panose="02000000000000000000" pitchFamily="2" charset="0"/>
                <a:ea typeface="Times New Roman" panose="02020603050405020304" pitchFamily="18" charset="0"/>
              </a:rPr>
              <a:t>chăm sóc các thành viên </a:t>
            </a:r>
            <a:endParaRPr lang="en-US" sz="2800" b="1" dirty="0">
              <a:solidFill>
                <a:srgbClr val="0000FF"/>
              </a:solidFill>
              <a:latin typeface="#9Slide05 Brannboll Ny" panose="02000000000000000000" pitchFamily="2" charset="0"/>
              <a:ea typeface="Times New Roman" panose="02020603050405020304" pitchFamily="18" charset="0"/>
            </a:endParaRPr>
          </a:p>
          <a:p>
            <a:r>
              <a:rPr lang="vi-VN" sz="2800" b="1" dirty="0">
                <a:solidFill>
                  <a:srgbClr val="0000FF"/>
                </a:solidFill>
                <a:latin typeface="#9Slide05 Brannboll Ny" panose="02000000000000000000" pitchFamily="2" charset="0"/>
                <a:ea typeface="Times New Roman" panose="02020603050405020304" pitchFamily="18" charset="0"/>
              </a:rPr>
              <a:t>trong gia đình </a:t>
            </a:r>
            <a:endParaRPr lang="en-US" sz="2800" b="1" dirty="0">
              <a:solidFill>
                <a:srgbClr val="0000FF"/>
              </a:solidFill>
              <a:latin typeface="Arial" pitchFamily="34" charset="0"/>
              <a:cs typeface="Arial" pitchFamily="34" charset="0"/>
            </a:endParaRPr>
          </a:p>
        </p:txBody>
      </p:sp>
      <p:sp>
        <p:nvSpPr>
          <p:cNvPr id="5" name="TextBox 4"/>
          <p:cNvSpPr txBox="1"/>
          <p:nvPr/>
        </p:nvSpPr>
        <p:spPr>
          <a:xfrm>
            <a:off x="7519369" y="2826808"/>
            <a:ext cx="1678052" cy="954107"/>
          </a:xfrm>
          <a:prstGeom prst="rect">
            <a:avLst/>
          </a:prstGeom>
          <a:noFill/>
        </p:spPr>
        <p:txBody>
          <a:bodyPr wrap="square" rtlCol="0">
            <a:spAutoFit/>
          </a:bodyPr>
          <a:lstStyle/>
          <a:p>
            <a:pPr algn="ctr"/>
            <a:r>
              <a:rPr lang="en-US" sz="2800" b="1" dirty="0" err="1">
                <a:solidFill>
                  <a:srgbClr val="0000FF"/>
                </a:solidFill>
                <a:latin typeface="#9Slide05 Brannboll Ny" panose="02000000000000000000" pitchFamily="2" charset="0"/>
                <a:ea typeface="Times New Roman" panose="02020603050405020304" pitchFamily="18" charset="0"/>
              </a:rPr>
              <a:t>Biết</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ơn</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bố</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mẹ</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ông</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bà</a:t>
            </a:r>
            <a:endParaRPr lang="en-US" sz="2800" b="1" dirty="0">
              <a:solidFill>
                <a:srgbClr val="0000FF"/>
              </a:solidFill>
              <a:latin typeface="Arial" pitchFamily="34" charset="0"/>
              <a:cs typeface="Arial" pitchFamily="34" charset="0"/>
            </a:endParaRPr>
          </a:p>
        </p:txBody>
      </p:sp>
      <p:sp>
        <p:nvSpPr>
          <p:cNvPr id="6" name="TextBox 5"/>
          <p:cNvSpPr txBox="1"/>
          <p:nvPr/>
        </p:nvSpPr>
        <p:spPr>
          <a:xfrm>
            <a:off x="3484030" y="4847699"/>
            <a:ext cx="2094020" cy="954107"/>
          </a:xfrm>
          <a:prstGeom prst="rect">
            <a:avLst/>
          </a:prstGeom>
          <a:noFill/>
        </p:spPr>
        <p:txBody>
          <a:bodyPr wrap="square" rtlCol="0">
            <a:spAutoFit/>
          </a:bodyPr>
          <a:lstStyle/>
          <a:p>
            <a:pPr algn="ctr"/>
            <a:r>
              <a:rPr lang="en-US" sz="2800" b="1" dirty="0">
                <a:solidFill>
                  <a:srgbClr val="0000FF"/>
                </a:solidFill>
                <a:latin typeface="#9Slide05 Brannboll Ny" panose="02000000000000000000" pitchFamily="2" charset="0"/>
                <a:ea typeface="Times New Roman" panose="02020603050405020304" pitchFamily="18" charset="0"/>
              </a:rPr>
              <a:t>H</a:t>
            </a:r>
            <a:r>
              <a:rPr lang="vi-VN" sz="2800" b="1" dirty="0">
                <a:solidFill>
                  <a:srgbClr val="0000FF"/>
                </a:solidFill>
                <a:latin typeface="#9Slide05 Brannboll Ny" panose="02000000000000000000" pitchFamily="2" charset="0"/>
                <a:ea typeface="Times New Roman" panose="02020603050405020304" pitchFamily="18" charset="0"/>
              </a:rPr>
              <a:t>ỗ trợ, giúp đỡ </a:t>
            </a:r>
            <a:r>
              <a:rPr lang="en-US" sz="2800" b="1" dirty="0" err="1">
                <a:solidFill>
                  <a:srgbClr val="0000FF"/>
                </a:solidFill>
                <a:latin typeface="#9Slide05 Brannboll Ny" panose="02000000000000000000" pitchFamily="2" charset="0"/>
                <a:ea typeface="Times New Roman" panose="02020603050405020304" pitchFamily="18" charset="0"/>
              </a:rPr>
              <a:t>các</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bạn</a:t>
            </a:r>
            <a:endParaRPr lang="en-US" sz="2800" b="1" dirty="0">
              <a:solidFill>
                <a:srgbClr val="0000FF"/>
              </a:solidFill>
              <a:latin typeface="Arial" pitchFamily="34" charset="0"/>
              <a:cs typeface="Arial" pitchFamily="34" charset="0"/>
            </a:endParaRPr>
          </a:p>
        </p:txBody>
      </p:sp>
      <p:sp>
        <p:nvSpPr>
          <p:cNvPr id="7" name="TextBox 6"/>
          <p:cNvSpPr txBox="1"/>
          <p:nvPr/>
        </p:nvSpPr>
        <p:spPr>
          <a:xfrm>
            <a:off x="6165817" y="5159863"/>
            <a:ext cx="2300669" cy="523220"/>
          </a:xfrm>
          <a:prstGeom prst="rect">
            <a:avLst/>
          </a:prstGeom>
          <a:noFill/>
        </p:spPr>
        <p:txBody>
          <a:bodyPr wrap="square" rtlCol="0">
            <a:spAutoFit/>
          </a:bodyPr>
          <a:lstStyle/>
          <a:p>
            <a:pPr algn="ctr"/>
            <a:r>
              <a:rPr lang="en-US" sz="2800" b="1" dirty="0" err="1">
                <a:solidFill>
                  <a:srgbClr val="0000FF"/>
                </a:solidFill>
                <a:latin typeface="#9Slide05 Brannboll Ny" panose="02000000000000000000" pitchFamily="2" charset="0"/>
                <a:ea typeface="Times New Roman" panose="02020603050405020304" pitchFamily="18" charset="0"/>
              </a:rPr>
              <a:t>Biết</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ơn</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thầy</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cô</a:t>
            </a:r>
            <a:endParaRPr lang="en-US" sz="2800" b="1" dirty="0">
              <a:solidFill>
                <a:srgbClr val="0000FF"/>
              </a:solidFill>
              <a:latin typeface="Arial" pitchFamily="34" charset="0"/>
              <a:cs typeface="Arial" pitchFamily="34" charset="0"/>
            </a:endParaRPr>
          </a:p>
        </p:txBody>
      </p:sp>
      <p:sp>
        <p:nvSpPr>
          <p:cNvPr id="25" name="Rectangle 24"/>
          <p:cNvSpPr>
            <a:spLocks noChangeArrowheads="1"/>
          </p:cNvSpPr>
          <p:nvPr/>
        </p:nvSpPr>
        <p:spPr bwMode="auto">
          <a:xfrm>
            <a:off x="-18934" y="20350"/>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a:solidFill>
                  <a:srgbClr val="FF0000"/>
                </a:solidFill>
                <a:latin typeface="#9Slide05 Fourth" panose="00000500000000000000" pitchFamily="2" charset="0"/>
                <a:ea typeface="Helvetica Neue"/>
                <a:cs typeface="Helvetica Neue"/>
              </a:rPr>
              <a:t>LỜI YÊU THƯƠNG CON DÀNH TẶNG</a:t>
            </a:r>
            <a:endParaRPr lang="en-SG" altLang="en-US" sz="5400" b="1" dirty="0">
              <a:solidFill>
                <a:srgbClr val="0000FF"/>
              </a:solidFill>
              <a:latin typeface="#9Slide05 Fourth" panose="00000500000000000000" pitchFamily="2" charset="0"/>
            </a:endParaRPr>
          </a:p>
        </p:txBody>
      </p:sp>
      <p:pic>
        <p:nvPicPr>
          <p:cNvPr id="35" name="Shape 1"/>
          <p:cNvPicPr/>
          <p:nvPr/>
        </p:nvPicPr>
        <p:blipFill>
          <a:blip r:embed="rId3"/>
          <a:stretch/>
        </p:blipFill>
        <p:spPr>
          <a:xfrm>
            <a:off x="10591800" y="0"/>
            <a:ext cx="1600200" cy="1048385"/>
          </a:xfrm>
          <a:prstGeom prst="rect">
            <a:avLst/>
          </a:prstGeom>
          <a:noFill/>
          <a:ln>
            <a:noFill/>
          </a:ln>
        </p:spPr>
      </p:pic>
      <p:pic>
        <p:nvPicPr>
          <p:cNvPr id="3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70359" y="713193"/>
            <a:ext cx="1646794" cy="1573723"/>
          </a:xfrm>
          <a:prstGeom prst="rect">
            <a:avLst/>
          </a:prstGeom>
        </p:spPr>
      </p:pic>
    </p:spTree>
    <p:extLst>
      <p:ext uri="{BB962C8B-B14F-4D97-AF65-F5344CB8AC3E}">
        <p14:creationId xmlns:p14="http://schemas.microsoft.com/office/powerpoint/2010/main" val="1734829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circle(in)">
                                      <p:cBhvr>
                                        <p:cTn id="15" dur="2000"/>
                                        <p:tgtEl>
                                          <p:spTgt spid="717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par>
                                <p:cTn id="60" presetID="14" presetClass="entr" presetSubtype="1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randombar(horizontal)">
                                      <p:cBhvr>
                                        <p:cTn id="70" dur="500"/>
                                        <p:tgtEl>
                                          <p:spTgt spid="27"/>
                                        </p:tgtEl>
                                      </p:cBhvr>
                                    </p:animEffect>
                                  </p:childTnLst>
                                </p:cTn>
                              </p:par>
                              <p:par>
                                <p:cTn id="71" presetID="14" presetClass="entr" presetSubtype="1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randombar(horizontal)">
                                      <p:cBhvr>
                                        <p:cTn id="78" dur="500"/>
                                        <p:tgtEl>
                                          <p:spTgt spid="3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randombar(horizontal)">
                                      <p:cBhvr>
                                        <p:cTn id="81" dur="500"/>
                                        <p:tgtEl>
                                          <p:spTgt spid="30"/>
                                        </p:tgtEl>
                                      </p:cBhvr>
                                    </p:animEffect>
                                  </p:childTnLst>
                                </p:cTn>
                              </p:par>
                              <p:par>
                                <p:cTn id="82" presetID="14" presetClass="entr" presetSubtype="1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randombar(horizontal)">
                                      <p:cBhvr>
                                        <p:cTn id="84" dur="500"/>
                                        <p:tgtEl>
                                          <p:spTgt spid="2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randombar(horizontal)">
                                      <p:cBhvr>
                                        <p:cTn id="89" dur="500"/>
                                        <p:tgtEl>
                                          <p:spTgt spid="3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randombar(horizontal)">
                                      <p:cBhvr>
                                        <p:cTn id="92" dur="500"/>
                                        <p:tgtEl>
                                          <p:spTgt spid="33"/>
                                        </p:tgtEl>
                                      </p:cBhvr>
                                    </p:animEffect>
                                  </p:childTnLst>
                                </p:cTn>
                              </p:par>
                              <p:par>
                                <p:cTn id="93" presetID="14" presetClass="entr" presetSubtype="1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randombar(horizontal)">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P spid="19" grpId="0" animBg="1"/>
      <p:bldP spid="20" grpId="0"/>
      <p:bldP spid="27" grpId="0" animBg="1"/>
      <p:bldP spid="28" grpId="0"/>
      <p:bldP spid="30" grpId="0" animBg="1"/>
      <p:bldP spid="31" grpId="0"/>
      <p:bldP spid="33" grpId="0" animBg="1"/>
      <p:bldP spid="34" grpId="0"/>
      <p:bldP spid="2" grpId="0"/>
      <p:bldP spid="3" grpId="0"/>
      <p:bldP spid="5" grpId="0"/>
      <p:bldP spid="6" grpId="0"/>
      <p:bldP spid="7"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739685" cy="5674184"/>
            <a:chOff x="1259802" y="248268"/>
            <a:chExt cx="9739685" cy="5674184"/>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144816" y="905827"/>
              <a:ext cx="4854671" cy="5016625"/>
            </a:xfrm>
            <a:prstGeom prst="rect">
              <a:avLst/>
            </a:prstGeom>
            <a:noFill/>
            <a:ln w="9525">
              <a:noFill/>
              <a:miter lim="800000"/>
              <a:headEnd/>
              <a:tailEnd/>
            </a:ln>
          </p:spPr>
        </p:pic>
        <p:sp>
          <p:nvSpPr>
            <p:cNvPr id="16" name="Rectangle 189"/>
            <p:cNvSpPr>
              <a:spLocks noChangeArrowheads="1"/>
            </p:cNvSpPr>
            <p:nvPr/>
          </p:nvSpPr>
          <p:spPr bwMode="auto">
            <a:xfrm>
              <a:off x="7248037" y="2875530"/>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XIN CHÀO VÀ HẸN GẶP LẠI</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77078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KHÁM PHÁ</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71523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582606" y="2704490"/>
            <a:ext cx="5558449" cy="729430"/>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y</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êu thương con người </a:t>
            </a:r>
            <a:endParaRPr lang="en-US" sz="3600" b="1"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4215880" y="-161351"/>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2" name="Rectangle 1"/>
          <p:cNvSpPr/>
          <p:nvPr/>
        </p:nvSpPr>
        <p:spPr>
          <a:xfrm>
            <a:off x="655982" y="807946"/>
            <a:ext cx="10956898" cy="2677656"/>
          </a:xfrm>
          <a:prstGeom prst="rect">
            <a:avLst/>
          </a:prstGeom>
        </p:spPr>
        <p:txBody>
          <a:bodyPr wrap="square">
            <a:spAutoFit/>
          </a:bodyPr>
          <a:lstStyle/>
          <a:p>
            <a:pPr algn="just"/>
            <a:r>
              <a:rPr lang="en-US" sz="2400" b="1" dirty="0" err="1">
                <a:latin typeface="#9Slide05 Brannboll Ny" panose="02000000000000000000" pitchFamily="2" charset="0"/>
              </a:rPr>
              <a:t>Cũng</a:t>
            </a:r>
            <a:r>
              <a:rPr lang="en-US" sz="2400" b="1" dirty="0">
                <a:latin typeface="#9Slide05 Brannboll Ny" panose="02000000000000000000" pitchFamily="2" charset="0"/>
              </a:rPr>
              <a:t> </a:t>
            </a:r>
            <a:r>
              <a:rPr lang="en-US" sz="2400" b="1" dirty="0" err="1">
                <a:latin typeface="#9Slide05 Brannboll Ny" panose="02000000000000000000" pitchFamily="2" charset="0"/>
              </a:rPr>
              <a:t>giống</a:t>
            </a:r>
            <a:r>
              <a:rPr lang="en-US" sz="2400" b="1" dirty="0">
                <a:latin typeface="#9Slide05 Brannboll Ny" panose="02000000000000000000" pitchFamily="2" charset="0"/>
              </a:rPr>
              <a:t> </a:t>
            </a:r>
            <a:r>
              <a:rPr lang="en-US" sz="2400" b="1" dirty="0" err="1">
                <a:latin typeface="#9Slide05 Brannboll Ny" panose="02000000000000000000" pitchFamily="2" charset="0"/>
              </a:rPr>
              <a:t>như</a:t>
            </a:r>
            <a:r>
              <a:rPr lang="en-US" sz="2400" b="1" dirty="0">
                <a:latin typeface="#9Slide05 Brannboll Ny" panose="02000000000000000000" pitchFamily="2" charset="0"/>
              </a:rPr>
              <a:t> </a:t>
            </a:r>
            <a:r>
              <a:rPr lang="en-US" sz="2400" b="1" dirty="0" err="1">
                <a:latin typeface="#9Slide05 Brannboll Ny" panose="02000000000000000000" pitchFamily="2" charset="0"/>
              </a:rPr>
              <a:t>những</a:t>
            </a:r>
            <a:r>
              <a:rPr lang="en-US" sz="2400" b="1" dirty="0">
                <a:latin typeface="#9Slide05 Brannboll Ny" panose="02000000000000000000" pitchFamily="2" charset="0"/>
              </a:rPr>
              <a:t>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a:t>
            </a:r>
            <a:r>
              <a:rPr lang="en-US" sz="2400" b="1" dirty="0" err="1">
                <a:latin typeface="#9Slide05 Brannboll Ny" panose="02000000000000000000" pitchFamily="2" charset="0"/>
              </a:rPr>
              <a:t>bạn</a:t>
            </a:r>
            <a:r>
              <a:rPr lang="en-US" sz="2400" b="1" dirty="0">
                <a:latin typeface="#9Slide05 Brannboll Ny" panose="02000000000000000000" pitchFamily="2" charset="0"/>
              </a:rPr>
              <a:t> </a:t>
            </a:r>
            <a:r>
              <a:rPr lang="en-US" sz="2400" b="1" dirty="0" err="1">
                <a:latin typeface="#9Slide05 Brannboll Ny" panose="02000000000000000000" pitchFamily="2" charset="0"/>
              </a:rPr>
              <a:t>cùng</a:t>
            </a:r>
            <a:r>
              <a:rPr lang="en-US" sz="2400" b="1" dirty="0">
                <a:latin typeface="#9Slide05 Brannboll Ny" panose="02000000000000000000" pitchFamily="2" charset="0"/>
              </a:rPr>
              <a:t> </a:t>
            </a:r>
            <a:r>
              <a:rPr lang="en-US" sz="2400" b="1" dirty="0" err="1">
                <a:latin typeface="#9Slide05 Brannboll Ny" panose="02000000000000000000" pitchFamily="2" charset="0"/>
              </a:rPr>
              <a:t>tuổi</a:t>
            </a:r>
            <a:r>
              <a:rPr lang="en-US" sz="2400" b="1" dirty="0">
                <a:latin typeface="#9Slide05 Brannboll Ny" panose="02000000000000000000" pitchFamily="2" charset="0"/>
              </a:rPr>
              <a:t>, </a:t>
            </a:r>
            <a:r>
              <a:rPr lang="en-US" sz="2400" b="1" dirty="0" err="1">
                <a:latin typeface="#9Slide05 Brannboll Ny" panose="02000000000000000000" pitchFamily="2" charset="0"/>
              </a:rPr>
              <a:t>Nguyễn</a:t>
            </a:r>
            <a:r>
              <a:rPr lang="en-US" sz="2400" b="1" dirty="0">
                <a:latin typeface="#9Slide05 Brannboll Ny" panose="02000000000000000000" pitchFamily="2" charset="0"/>
              </a:rPr>
              <a:t>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là</a:t>
            </a:r>
            <a:r>
              <a:rPr lang="en-US" sz="2400" b="1" dirty="0">
                <a:latin typeface="#9Slide05 Brannboll Ny" panose="02000000000000000000" pitchFamily="2" charset="0"/>
              </a:rPr>
              <a:t> </a:t>
            </a:r>
            <a:r>
              <a:rPr lang="en-US" sz="2400" b="1" dirty="0" err="1">
                <a:latin typeface="#9Slide05 Brannboll Ny" panose="02000000000000000000" pitchFamily="2" charset="0"/>
              </a:rPr>
              <a:t>một</a:t>
            </a:r>
            <a:r>
              <a:rPr lang="en-US" sz="2400" b="1" dirty="0">
                <a:latin typeface="#9Slide05 Brannboll Ny" panose="02000000000000000000" pitchFamily="2" charset="0"/>
              </a:rPr>
              <a:t> </a:t>
            </a:r>
            <a:r>
              <a:rPr lang="en-US" sz="2400" b="1" dirty="0" err="1">
                <a:latin typeface="#9Slide05 Brannboll Ny" panose="02000000000000000000" pitchFamily="2" charset="0"/>
              </a:rPr>
              <a:t>cô</a:t>
            </a:r>
            <a:r>
              <a:rPr lang="en-US" sz="2400" b="1" dirty="0">
                <a:latin typeface="#9Slide05 Brannboll Ny" panose="02000000000000000000" pitchFamily="2" charset="0"/>
              </a:rPr>
              <a:t> </a:t>
            </a:r>
            <a:r>
              <a:rPr lang="en-US" sz="2400" b="1" dirty="0" err="1">
                <a:latin typeface="#9Slide05 Brannboll Ny" panose="02000000000000000000" pitchFamily="2" charset="0"/>
              </a:rPr>
              <a:t>bé</a:t>
            </a:r>
            <a:r>
              <a:rPr lang="en-US" sz="2400" b="1" dirty="0">
                <a:latin typeface="#9Slide05 Brannboll Ny" panose="02000000000000000000" pitchFamily="2" charset="0"/>
              </a:rPr>
              <a:t> </a:t>
            </a:r>
            <a:r>
              <a:rPr lang="en-US" sz="2400" b="1" dirty="0" err="1">
                <a:latin typeface="#9Slide05 Brannboll Ny" panose="02000000000000000000" pitchFamily="2" charset="0"/>
              </a:rPr>
              <a:t>có</a:t>
            </a:r>
            <a:r>
              <a:rPr lang="en-US" sz="2400" b="1" dirty="0">
                <a:latin typeface="#9Slide05 Brannboll Ny" panose="02000000000000000000" pitchFamily="2" charset="0"/>
              </a:rPr>
              <a:t> </a:t>
            </a:r>
            <a:r>
              <a:rPr lang="en-US" sz="2400" b="1" dirty="0" err="1">
                <a:latin typeface="#9Slide05 Brannboll Ny" panose="02000000000000000000" pitchFamily="2" charset="0"/>
              </a:rPr>
              <a:t>nhiều</a:t>
            </a:r>
            <a:r>
              <a:rPr lang="en-US" sz="2400" b="1" dirty="0">
                <a:latin typeface="#9Slide05 Brannboll Ny" panose="02000000000000000000" pitchFamily="2" charset="0"/>
              </a:rPr>
              <a:t> </a:t>
            </a:r>
            <a:r>
              <a:rPr lang="en-US" sz="2400" b="1" dirty="0" err="1">
                <a:latin typeface="#9Slide05 Brannboll Ny" panose="02000000000000000000" pitchFamily="2" charset="0"/>
              </a:rPr>
              <a:t>ước</a:t>
            </a:r>
            <a:r>
              <a:rPr lang="en-US" sz="2400" b="1" dirty="0">
                <a:latin typeface="#9Slide05 Brannboll Ny" panose="02000000000000000000" pitchFamily="2" charset="0"/>
              </a:rPr>
              <a:t> </a:t>
            </a:r>
            <a:r>
              <a:rPr lang="en-US" sz="2400" b="1" dirty="0" err="1">
                <a:latin typeface="#9Slide05 Brannboll Ny" panose="02000000000000000000" pitchFamily="2" charset="0"/>
              </a:rPr>
              <a:t>mơ</a:t>
            </a:r>
            <a:r>
              <a:rPr lang="en-US" sz="2400" b="1" dirty="0">
                <a:latin typeface="#9Slide05 Brannboll Ny" panose="02000000000000000000" pitchFamily="2" charset="0"/>
              </a:rPr>
              <a:t>. </a:t>
            </a:r>
            <a:r>
              <a:rPr lang="en-US" sz="2400" b="1" dirty="0" err="1">
                <a:latin typeface="#9Slide05 Brannboll Ny" panose="02000000000000000000" pitchFamily="2" charset="0"/>
              </a:rPr>
              <a:t>Em</a:t>
            </a:r>
            <a:r>
              <a:rPr lang="en-US" sz="2400" b="1" dirty="0">
                <a:latin typeface="#9Slide05 Brannboll Ny" panose="02000000000000000000" pitchFamily="2" charset="0"/>
              </a:rPr>
              <a:t> </a:t>
            </a:r>
            <a:r>
              <a:rPr lang="en-US" sz="2400" b="1" dirty="0" err="1">
                <a:latin typeface="#9Slide05 Brannboll Ny" panose="02000000000000000000" pitchFamily="2" charset="0"/>
              </a:rPr>
              <a:t>thích</a:t>
            </a:r>
            <a:r>
              <a:rPr lang="en-US" sz="2400" b="1" dirty="0">
                <a:latin typeface="#9Slide05 Brannboll Ny" panose="02000000000000000000" pitchFamily="2" charset="0"/>
              </a:rPr>
              <a:t> </a:t>
            </a:r>
            <a:r>
              <a:rPr lang="en-US" sz="2400" b="1" dirty="0" err="1">
                <a:latin typeface="#9Slide05 Brannboll Ny" panose="02000000000000000000" pitchFamily="2" charset="0"/>
              </a:rPr>
              <a:t>vẽ</a:t>
            </a:r>
            <a:r>
              <a:rPr lang="en-US" sz="2400" b="1" dirty="0">
                <a:latin typeface="#9Slide05 Brannboll Ny" panose="02000000000000000000" pitchFamily="2" charset="0"/>
              </a:rPr>
              <a:t> </a:t>
            </a:r>
            <a:r>
              <a:rPr lang="en-US" sz="2400" b="1" dirty="0" err="1">
                <a:latin typeface="#9Slide05 Brannboll Ny" panose="02000000000000000000" pitchFamily="2" charset="0"/>
              </a:rPr>
              <a:t>tranh</a:t>
            </a:r>
            <a:r>
              <a:rPr lang="en-US" sz="2400" b="1" dirty="0">
                <a:latin typeface="#9Slide05 Brannboll Ny" panose="02000000000000000000" pitchFamily="2" charset="0"/>
              </a:rPr>
              <a:t> </a:t>
            </a:r>
            <a:r>
              <a:rPr lang="en-US" sz="2400" b="1" dirty="0" err="1">
                <a:latin typeface="#9Slide05 Brannboll Ny" panose="02000000000000000000" pitchFamily="2" charset="0"/>
              </a:rPr>
              <a:t>và</a:t>
            </a:r>
            <a:r>
              <a:rPr lang="en-US" sz="2400" b="1" dirty="0">
                <a:latin typeface="#9Slide05 Brannboll Ny" panose="02000000000000000000" pitchFamily="2" charset="0"/>
              </a:rPr>
              <a:t> ca </a:t>
            </a:r>
            <a:r>
              <a:rPr lang="en-US" sz="2400" b="1" dirty="0" err="1">
                <a:latin typeface="#9Slide05 Brannboll Ny" panose="02000000000000000000" pitchFamily="2" charset="0"/>
              </a:rPr>
              <a:t>hát</a:t>
            </a:r>
            <a:r>
              <a:rPr lang="en-US" sz="2400" b="1" dirty="0">
                <a:latin typeface="#9Slide05 Brannboll Ny" panose="02000000000000000000" pitchFamily="2" charset="0"/>
              </a:rPr>
              <a:t> </a:t>
            </a:r>
            <a:r>
              <a:rPr lang="en-US" sz="2400" b="1" dirty="0" err="1">
                <a:latin typeface="#9Slide05 Brannboll Ny" panose="02000000000000000000" pitchFamily="2" charset="0"/>
              </a:rPr>
              <a:t>suốt</a:t>
            </a:r>
            <a:r>
              <a:rPr lang="en-US" sz="2400" b="1" dirty="0">
                <a:latin typeface="#9Slide05 Brannboll Ny" panose="02000000000000000000" pitchFamily="2" charset="0"/>
              </a:rPr>
              <a:t> </a:t>
            </a:r>
            <a:r>
              <a:rPr lang="en-US" sz="2400" b="1" dirty="0" err="1">
                <a:latin typeface="#9Slide05 Brannboll Ny" panose="02000000000000000000" pitchFamily="2" charset="0"/>
              </a:rPr>
              <a:t>ngày</a:t>
            </a:r>
            <a:r>
              <a:rPr lang="en-US" sz="2400" b="1" dirty="0">
                <a:latin typeface="#9Slide05 Brannboll Ny" panose="02000000000000000000" pitchFamily="2" charset="0"/>
              </a:rPr>
              <a:t>.</a:t>
            </a:r>
          </a:p>
          <a:p>
            <a:pPr algn="just"/>
            <a:r>
              <a:rPr lang="en-US" sz="2400" b="1" dirty="0">
                <a:latin typeface="#9Slide05 Brannboll Ny" panose="02000000000000000000" pitchFamily="2" charset="0"/>
              </a:rPr>
              <a:t> </a:t>
            </a:r>
            <a:r>
              <a:rPr lang="en-US" sz="2400" b="1" dirty="0" err="1">
                <a:latin typeface="#9Slide05 Brannboll Ny" panose="02000000000000000000" pitchFamily="2" charset="0"/>
              </a:rPr>
              <a:t>Tháng</a:t>
            </a:r>
            <a:r>
              <a:rPr lang="en-US" sz="2400" b="1" dirty="0">
                <a:latin typeface="#9Slide05 Brannboll Ny" panose="02000000000000000000" pitchFamily="2" charset="0"/>
              </a:rPr>
              <a:t> 9 </a:t>
            </a:r>
            <a:r>
              <a:rPr lang="en-US" sz="2400" b="1" dirty="0" err="1">
                <a:latin typeface="#9Slide05 Brannboll Ny" panose="02000000000000000000" pitchFamily="2" charset="0"/>
              </a:rPr>
              <a:t>năm</a:t>
            </a:r>
            <a:r>
              <a:rPr lang="en-US" sz="2400" b="1" dirty="0">
                <a:latin typeface="#9Slide05 Brannboll Ny" panose="02000000000000000000" pitchFamily="2" charset="0"/>
              </a:rPr>
              <a:t> 2017, 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bị</a:t>
            </a:r>
            <a:r>
              <a:rPr lang="en-US" sz="2400" b="1" dirty="0">
                <a:latin typeface="#9Slide05 Brannboll Ny" panose="02000000000000000000" pitchFamily="2" charset="0"/>
              </a:rPr>
              <a:t> u </a:t>
            </a:r>
            <a:r>
              <a:rPr lang="en-US" sz="2400" b="1" dirty="0" err="1">
                <a:latin typeface="#9Slide05 Brannboll Ny" panose="02000000000000000000" pitchFamily="2" charset="0"/>
              </a:rPr>
              <a:t>não</a:t>
            </a:r>
            <a:r>
              <a:rPr lang="en-US" sz="2400" b="1" dirty="0">
                <a:latin typeface="#9Slide05 Brannboll Ny" panose="02000000000000000000" pitchFamily="2" charset="0"/>
              </a:rPr>
              <a:t>. </a:t>
            </a:r>
            <a:r>
              <a:rPr lang="en-US" sz="2400" b="1" dirty="0" err="1">
                <a:latin typeface="#9Slide05 Brannboll Ny" panose="02000000000000000000" pitchFamily="2" charset="0"/>
              </a:rPr>
              <a:t>Khối</a:t>
            </a:r>
            <a:r>
              <a:rPr lang="en-US" sz="2400" b="1" dirty="0">
                <a:latin typeface="#9Slide05 Brannboll Ny" panose="02000000000000000000" pitchFamily="2" charset="0"/>
              </a:rPr>
              <a:t> u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chèn</a:t>
            </a:r>
            <a:r>
              <a:rPr lang="en-US" sz="2400" b="1" dirty="0">
                <a:latin typeface="#9Slide05 Brannboll Ny" panose="02000000000000000000" pitchFamily="2" charset="0"/>
              </a:rPr>
              <a:t> </a:t>
            </a:r>
            <a:r>
              <a:rPr lang="en-US" sz="2400" b="1" dirty="0" err="1">
                <a:latin typeface="#9Slide05 Brannboll Ny" panose="02000000000000000000" pitchFamily="2" charset="0"/>
              </a:rPr>
              <a:t>lên</a:t>
            </a:r>
            <a:r>
              <a:rPr lang="en-US" sz="2400" b="1" dirty="0">
                <a:latin typeface="#9Slide05 Brannboll Ny" panose="02000000000000000000" pitchFamily="2" charset="0"/>
              </a:rPr>
              <a:t> </a:t>
            </a:r>
            <a:r>
              <a:rPr lang="en-US" sz="2400" b="1" dirty="0" err="1">
                <a:latin typeface="#9Slide05 Brannboll Ny" panose="02000000000000000000" pitchFamily="2" charset="0"/>
              </a:rPr>
              <a:t>dây</a:t>
            </a:r>
            <a:r>
              <a:rPr lang="en-US" sz="2400" b="1" dirty="0">
                <a:latin typeface="#9Slide05 Brannboll Ny" panose="02000000000000000000" pitchFamily="2" charset="0"/>
              </a:rPr>
              <a:t> </a:t>
            </a:r>
            <a:r>
              <a:rPr lang="en-US" sz="2400" b="1" dirty="0" err="1">
                <a:latin typeface="#9Slide05 Brannboll Ny" panose="02000000000000000000" pitchFamily="2" charset="0"/>
              </a:rPr>
              <a:t>thần</a:t>
            </a:r>
            <a:r>
              <a:rPr lang="en-US" sz="2400" b="1" dirty="0">
                <a:latin typeface="#9Slide05 Brannboll Ny" panose="02000000000000000000" pitchFamily="2" charset="0"/>
              </a:rPr>
              <a:t> </a:t>
            </a:r>
            <a:r>
              <a:rPr lang="en-US" sz="2400" b="1" dirty="0" err="1">
                <a:latin typeface="#9Slide05 Brannboll Ny" panose="02000000000000000000" pitchFamily="2" charset="0"/>
              </a:rPr>
              <a:t>kinh</a:t>
            </a:r>
            <a:r>
              <a:rPr lang="en-US" sz="2400" b="1" dirty="0">
                <a:latin typeface="#9Slide05 Brannboll Ny" panose="02000000000000000000" pitchFamily="2" charset="0"/>
              </a:rPr>
              <a:t> </a:t>
            </a:r>
            <a:r>
              <a:rPr lang="en-US" sz="2400" b="1" dirty="0" err="1">
                <a:latin typeface="#9Slide05 Brannboll Ny" panose="02000000000000000000" pitchFamily="2" charset="0"/>
              </a:rPr>
              <a:t>nên</a:t>
            </a:r>
            <a:r>
              <a:rPr lang="en-US" sz="2400" b="1" dirty="0">
                <a:latin typeface="#9Slide05 Brannboll Ny" panose="02000000000000000000" pitchFamily="2" charset="0"/>
              </a:rPr>
              <a:t> y </a:t>
            </a:r>
            <a:r>
              <a:rPr lang="en-US" sz="2400" b="1" dirty="0" err="1">
                <a:latin typeface="#9Slide05 Brannboll Ny" panose="02000000000000000000" pitchFamily="2" charset="0"/>
              </a:rPr>
              <a:t>học</a:t>
            </a:r>
            <a:r>
              <a:rPr lang="en-US" sz="2400" b="1" dirty="0">
                <a:latin typeface="#9Slide05 Brannboll Ny" panose="02000000000000000000" pitchFamily="2" charset="0"/>
              </a:rPr>
              <a:t> </a:t>
            </a:r>
            <a:r>
              <a:rPr lang="en-US" sz="2400" b="1" dirty="0" err="1">
                <a:latin typeface="#9Slide05 Brannboll Ny" panose="02000000000000000000" pitchFamily="2" charset="0"/>
              </a:rPr>
              <a:t>không</a:t>
            </a:r>
            <a:r>
              <a:rPr lang="en-US" sz="2400" b="1" dirty="0">
                <a:latin typeface="#9Slide05 Brannboll Ny" panose="02000000000000000000" pitchFamily="2" charset="0"/>
              </a:rPr>
              <a:t> </a:t>
            </a:r>
            <a:r>
              <a:rPr lang="en-US" sz="2400" b="1" dirty="0" err="1">
                <a:latin typeface="#9Slide05 Brannboll Ny" panose="02000000000000000000" pitchFamily="2" charset="0"/>
              </a:rPr>
              <a:t>thể</a:t>
            </a:r>
            <a:r>
              <a:rPr lang="en-US" sz="2400" b="1" dirty="0">
                <a:latin typeface="#9Slide05 Brannboll Ny" panose="02000000000000000000" pitchFamily="2" charset="0"/>
              </a:rPr>
              <a:t> can </a:t>
            </a:r>
            <a:r>
              <a:rPr lang="en-US" sz="2400" b="1" dirty="0" err="1">
                <a:latin typeface="#9Slide05 Brannboll Ny" panose="02000000000000000000" pitchFamily="2" charset="0"/>
              </a:rPr>
              <a:t>thiệp</a:t>
            </a:r>
            <a:r>
              <a:rPr lang="en-US" sz="2400" b="1" dirty="0">
                <a:latin typeface="#9Slide05 Brannboll Ny" panose="02000000000000000000" pitchFamily="2" charset="0"/>
              </a:rPr>
              <a:t> </a:t>
            </a:r>
            <a:r>
              <a:rPr lang="en-US" sz="2400" b="1" dirty="0" err="1">
                <a:latin typeface="#9Slide05 Brannboll Ny" panose="02000000000000000000" pitchFamily="2" charset="0"/>
              </a:rPr>
              <a:t>được</a:t>
            </a:r>
            <a:r>
              <a:rPr lang="en-US" sz="2400" b="1" dirty="0">
                <a:latin typeface="#9Slide05 Brannboll Ny" panose="02000000000000000000" pitchFamily="2" charset="0"/>
              </a:rPr>
              <a:t>. </a:t>
            </a:r>
            <a:r>
              <a:rPr lang="en-US" sz="2400" b="1" dirty="0" err="1">
                <a:latin typeface="#9Slide05 Brannboll Ny" panose="02000000000000000000" pitchFamily="2" charset="0"/>
              </a:rPr>
              <a:t>Từ</a:t>
            </a:r>
            <a:r>
              <a:rPr lang="en-US" sz="2400" b="1" dirty="0">
                <a:latin typeface="#9Slide05 Brannboll Ny" panose="02000000000000000000" pitchFamily="2" charset="0"/>
              </a:rPr>
              <a:t> </a:t>
            </a:r>
            <a:r>
              <a:rPr lang="en-US" sz="2400" b="1" dirty="0" err="1">
                <a:latin typeface="#9Slide05 Brannboll Ny" panose="02000000000000000000" pitchFamily="2" charset="0"/>
              </a:rPr>
              <a:t>đó</a:t>
            </a:r>
            <a:r>
              <a:rPr lang="en-US" sz="2400" b="1" dirty="0">
                <a:latin typeface="#9Slide05 Brannboll Ny" panose="02000000000000000000" pitchFamily="2" charset="0"/>
              </a:rPr>
              <a:t>,  </a:t>
            </a:r>
            <a:r>
              <a:rPr lang="en-US" sz="2400" b="1" dirty="0" err="1">
                <a:latin typeface="#9Slide05 Brannboll Ny" panose="02000000000000000000" pitchFamily="2" charset="0"/>
              </a:rPr>
              <a:t>đó</a:t>
            </a:r>
            <a:r>
              <a:rPr lang="en-US" sz="2400" b="1" dirty="0">
                <a:latin typeface="#9Slide05 Brannboll Ny" panose="02000000000000000000" pitchFamily="2" charset="0"/>
              </a:rPr>
              <a:t> </a:t>
            </a:r>
            <a:r>
              <a:rPr lang="en-US" sz="2400" b="1" dirty="0" err="1">
                <a:latin typeface="#9Slide05 Brannboll Ny" panose="02000000000000000000" pitchFamily="2" charset="0"/>
              </a:rPr>
              <a:t>mẹ</a:t>
            </a:r>
            <a:r>
              <a:rPr lang="en-US" sz="2400" b="1" dirty="0">
                <a:latin typeface="#9Slide05 Brannboll Ny" panose="02000000000000000000" pitchFamily="2" charset="0"/>
              </a:rPr>
              <a:t> </a:t>
            </a:r>
            <a:r>
              <a:rPr lang="en-US" sz="2400" b="1" dirty="0" err="1">
                <a:latin typeface="#9Slide05 Brannboll Ny" panose="02000000000000000000" pitchFamily="2" charset="0"/>
              </a:rPr>
              <a:t>em</a:t>
            </a:r>
            <a:r>
              <a:rPr lang="en-US" sz="2400" b="1" dirty="0">
                <a:latin typeface="#9Slide05 Brannboll Ny" panose="02000000000000000000" pitchFamily="2" charset="0"/>
              </a:rPr>
              <a:t> </a:t>
            </a:r>
            <a:r>
              <a:rPr lang="en-US" sz="2400" b="1" dirty="0" err="1">
                <a:latin typeface="#9Slide05 Brannboll Ny" panose="02000000000000000000" pitchFamily="2" charset="0"/>
              </a:rPr>
              <a:t>xin</a:t>
            </a:r>
            <a:r>
              <a:rPr lang="en-US" sz="2400" b="1" dirty="0">
                <a:latin typeface="#9Slide05 Brannboll Ny" panose="02000000000000000000" pitchFamily="2" charset="0"/>
              </a:rPr>
              <a:t> </a:t>
            </a:r>
            <a:r>
              <a:rPr lang="en-US" sz="2400" b="1" dirty="0" err="1">
                <a:latin typeface="#9Slide05 Brannboll Ny" panose="02000000000000000000" pitchFamily="2" charset="0"/>
              </a:rPr>
              <a:t>nghỉ</a:t>
            </a:r>
            <a:r>
              <a:rPr lang="en-US" sz="2400" b="1" dirty="0">
                <a:latin typeface="#9Slide05 Brannboll Ny" panose="02000000000000000000" pitchFamily="2" charset="0"/>
              </a:rPr>
              <a:t> </a:t>
            </a:r>
            <a:r>
              <a:rPr lang="en-US" sz="2400" b="1" dirty="0" err="1">
                <a:latin typeface="#9Slide05 Brannboll Ny" panose="02000000000000000000" pitchFamily="2" charset="0"/>
              </a:rPr>
              <a:t>việc</a:t>
            </a:r>
            <a:r>
              <a:rPr lang="en-US" sz="2400" b="1" dirty="0">
                <a:latin typeface="#9Slide05 Brannboll Ny" panose="02000000000000000000" pitchFamily="2" charset="0"/>
              </a:rPr>
              <a:t> </a:t>
            </a:r>
            <a:r>
              <a:rPr lang="en-US" sz="2400" b="1" dirty="0" err="1">
                <a:latin typeface="#9Slide05 Brannboll Ny" panose="02000000000000000000" pitchFamily="2" charset="0"/>
              </a:rPr>
              <a:t>để</a:t>
            </a:r>
            <a:r>
              <a:rPr lang="en-US" sz="2400" b="1" dirty="0">
                <a:latin typeface="#9Slide05 Brannboll Ny" panose="02000000000000000000" pitchFamily="2" charset="0"/>
              </a:rPr>
              <a:t> </a:t>
            </a:r>
            <a:r>
              <a:rPr lang="en-US" sz="2400" b="1" dirty="0" err="1">
                <a:latin typeface="#9Slide05 Brannboll Ny" panose="02000000000000000000" pitchFamily="2" charset="0"/>
              </a:rPr>
              <a:t>đồng</a:t>
            </a:r>
            <a:r>
              <a:rPr lang="en-US" sz="2400" b="1" dirty="0">
                <a:latin typeface="#9Slide05 Brannboll Ny" panose="02000000000000000000" pitchFamily="2" charset="0"/>
              </a:rPr>
              <a:t> </a:t>
            </a:r>
            <a:r>
              <a:rPr lang="en-US" sz="2400" b="1" dirty="0" err="1">
                <a:latin typeface="#9Slide05 Brannboll Ny" panose="02000000000000000000" pitchFamily="2" charset="0"/>
              </a:rPr>
              <a:t>hành</a:t>
            </a:r>
            <a:r>
              <a:rPr lang="en-US" sz="2400" b="1" dirty="0">
                <a:latin typeface="#9Slide05 Brannboll Ny" panose="02000000000000000000" pitchFamily="2" charset="0"/>
              </a:rPr>
              <a:t> </a:t>
            </a:r>
            <a:r>
              <a:rPr lang="en-US" sz="2400" b="1" dirty="0" err="1">
                <a:latin typeface="#9Slide05 Brannboll Ny" panose="02000000000000000000" pitchFamily="2" charset="0"/>
              </a:rPr>
              <a:t>cùng</a:t>
            </a:r>
            <a:r>
              <a:rPr lang="en-US" sz="2400" b="1" dirty="0">
                <a:latin typeface="#9Slide05 Brannboll Ny" panose="02000000000000000000" pitchFamily="2" charset="0"/>
              </a:rPr>
              <a:t> con </a:t>
            </a:r>
            <a:r>
              <a:rPr lang="en-US" sz="2400" b="1" dirty="0" err="1">
                <a:latin typeface="#9Slide05 Brannboll Ny" panose="02000000000000000000" pitchFamily="2" charset="0"/>
              </a:rPr>
              <a:t>gái</a:t>
            </a:r>
            <a:r>
              <a:rPr lang="en-US" sz="2400" b="1" dirty="0">
                <a:latin typeface="#9Slide05 Brannboll Ny" panose="02000000000000000000" pitchFamily="2" charset="0"/>
              </a:rPr>
              <a:t> </a:t>
            </a:r>
            <a:r>
              <a:rPr lang="en-US" sz="2400" b="1" dirty="0" err="1">
                <a:latin typeface="#9Slide05 Brannboll Ny" panose="02000000000000000000" pitchFamily="2" charset="0"/>
              </a:rPr>
              <a:t>nhỏ</a:t>
            </a:r>
            <a:r>
              <a:rPr lang="en-US" sz="2400" b="1" dirty="0">
                <a:latin typeface="#9Slide05 Brannboll Ny" panose="02000000000000000000" pitchFamily="2" charset="0"/>
              </a:rPr>
              <a:t>.</a:t>
            </a:r>
          </a:p>
          <a:p>
            <a:pPr algn="just"/>
            <a:r>
              <a:rPr lang="en-US" sz="2400" b="1" dirty="0">
                <a:latin typeface="#9Slide05 Brannboll Ny" panose="02000000000000000000" pitchFamily="2" charset="0"/>
              </a:rPr>
              <a:t>  </a:t>
            </a:r>
            <a:r>
              <a:rPr lang="en-US" sz="2400" b="1" dirty="0" err="1">
                <a:latin typeface="#9Slide05 Brannboll Ny" panose="02000000000000000000" pitchFamily="2" charset="0"/>
              </a:rPr>
              <a:t>Mẹ</a:t>
            </a:r>
            <a:r>
              <a:rPr lang="en-US" sz="2400" b="1" dirty="0">
                <a:latin typeface="#9Slide05 Brannboll Ny" panose="02000000000000000000" pitchFamily="2" charset="0"/>
              </a:rPr>
              <a:t> hay </a:t>
            </a:r>
            <a:r>
              <a:rPr lang="en-US" sz="2400" b="1" dirty="0" err="1">
                <a:latin typeface="#9Slide05 Brannboll Ny" panose="02000000000000000000" pitchFamily="2" charset="0"/>
              </a:rPr>
              <a:t>kể</a:t>
            </a:r>
            <a:r>
              <a:rPr lang="en-US" sz="2400" b="1" dirty="0">
                <a:latin typeface="#9Slide05 Brannboll Ny" panose="02000000000000000000" pitchFamily="2" charset="0"/>
              </a:rPr>
              <a:t> </a:t>
            </a:r>
            <a:r>
              <a:rPr lang="en-US" sz="2400" b="1" dirty="0" err="1">
                <a:latin typeface="#9Slide05 Brannboll Ny" panose="02000000000000000000" pitchFamily="2" charset="0"/>
              </a:rPr>
              <a:t>cho</a:t>
            </a:r>
            <a:r>
              <a:rPr lang="en-US" sz="2400" b="1" dirty="0">
                <a:latin typeface="#9Slide05 Brannboll Ny" panose="02000000000000000000" pitchFamily="2" charset="0"/>
              </a:rPr>
              <a:t>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nghe</a:t>
            </a:r>
            <a:r>
              <a:rPr lang="en-US" sz="2400" b="1" dirty="0">
                <a:latin typeface="#9Slide05 Brannboll Ny" panose="02000000000000000000" pitchFamily="2" charset="0"/>
              </a:rPr>
              <a:t> </a:t>
            </a:r>
            <a:r>
              <a:rPr lang="en-US" sz="2400" b="1" dirty="0" err="1">
                <a:latin typeface="#9Slide05 Brannboll Ny" panose="02000000000000000000" pitchFamily="2" charset="0"/>
              </a:rPr>
              <a:t>về</a:t>
            </a:r>
            <a:r>
              <a:rPr lang="en-US" sz="2400" b="1" dirty="0">
                <a:latin typeface="#9Slide05 Brannboll Ny" panose="02000000000000000000" pitchFamily="2" charset="0"/>
              </a:rPr>
              <a:t> </a:t>
            </a:r>
            <a:r>
              <a:rPr lang="en-US" sz="2400" b="1" dirty="0" err="1">
                <a:latin typeface="#9Slide05 Brannboll Ny" panose="02000000000000000000" pitchFamily="2" charset="0"/>
              </a:rPr>
              <a:t>chuyện</a:t>
            </a:r>
            <a:r>
              <a:rPr lang="en-US" sz="2400" b="1" dirty="0">
                <a:latin typeface="#9Slide05 Brannboll Ny" panose="02000000000000000000" pitchFamily="2" charset="0"/>
              </a:rPr>
              <a:t> </a:t>
            </a:r>
            <a:r>
              <a:rPr lang="en-US" sz="2400" b="1" dirty="0" err="1">
                <a:latin typeface="#9Slide05 Brannboll Ny" panose="02000000000000000000" pitchFamily="2" charset="0"/>
              </a:rPr>
              <a:t>hiến</a:t>
            </a:r>
            <a:r>
              <a:rPr lang="en-US" sz="2400" b="1" dirty="0">
                <a:latin typeface="#9Slide05 Brannboll Ny" panose="02000000000000000000" pitchFamily="2" charset="0"/>
              </a:rPr>
              <a:t> </a:t>
            </a:r>
            <a:r>
              <a:rPr lang="en-US" sz="2400" b="1" dirty="0" err="1">
                <a:latin typeface="#9Slide05 Brannboll Ny" panose="02000000000000000000" pitchFamily="2" charset="0"/>
              </a:rPr>
              <a:t>tặng</a:t>
            </a:r>
            <a:r>
              <a:rPr lang="en-US" sz="2400" b="1" dirty="0">
                <a:latin typeface="#9Slide05 Brannboll Ny" panose="02000000000000000000" pitchFamily="2" charset="0"/>
              </a:rPr>
              <a:t> </a:t>
            </a:r>
            <a:r>
              <a:rPr lang="en-US" sz="2400" b="1" dirty="0" err="1">
                <a:latin typeface="#9Slide05 Brannboll Ny" panose="02000000000000000000" pitchFamily="2" charset="0"/>
              </a:rPr>
              <a:t>nội</a:t>
            </a:r>
            <a:r>
              <a:rPr lang="en-US" sz="2400" b="1" dirty="0">
                <a:latin typeface="#9Slide05 Brannboll Ny" panose="02000000000000000000" pitchFamily="2" charset="0"/>
              </a:rPr>
              <a:t> </a:t>
            </a:r>
            <a:r>
              <a:rPr lang="en-US" sz="2400" b="1" dirty="0" err="1">
                <a:latin typeface="#9Slide05 Brannboll Ny" panose="02000000000000000000" pitchFamily="2" charset="0"/>
              </a:rPr>
              <a:t>tạng</a:t>
            </a:r>
            <a:r>
              <a:rPr lang="en-US" sz="2400" b="1" dirty="0">
                <a:latin typeface="#9Slide05 Brannboll Ny" panose="02000000000000000000" pitchFamily="2" charset="0"/>
              </a:rPr>
              <a:t> </a:t>
            </a:r>
            <a:r>
              <a:rPr lang="en-US" sz="2400" b="1" dirty="0" err="1">
                <a:latin typeface="#9Slide05 Brannboll Ny" panose="02000000000000000000" pitchFamily="2" charset="0"/>
              </a:rPr>
              <a:t>cho</a:t>
            </a:r>
            <a:r>
              <a:rPr lang="en-US" sz="2400" b="1" dirty="0">
                <a:latin typeface="#9Slide05 Brannboll Ny" panose="02000000000000000000" pitchFamily="2" charset="0"/>
              </a:rPr>
              <a:t>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a:t>
            </a:r>
            <a:r>
              <a:rPr lang="en-US" sz="2400" b="1" dirty="0" err="1">
                <a:latin typeface="#9Slide05 Brannboll Ny" panose="02000000000000000000" pitchFamily="2" charset="0"/>
              </a:rPr>
              <a:t>bị</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Một</a:t>
            </a:r>
            <a:r>
              <a:rPr lang="en-US" sz="2400" b="1" dirty="0">
                <a:latin typeface="#9Slide05 Brannboll Ny" panose="02000000000000000000" pitchFamily="2" charset="0"/>
              </a:rPr>
              <a:t> </a:t>
            </a:r>
            <a:r>
              <a:rPr lang="en-US" sz="2400" b="1" dirty="0" err="1">
                <a:latin typeface="#9Slide05 Brannboll Ny" panose="02000000000000000000" pitchFamily="2" charset="0"/>
              </a:rPr>
              <a:t>lần</a:t>
            </a:r>
            <a:r>
              <a:rPr lang="en-US" sz="2400" b="1" dirty="0">
                <a:latin typeface="#9Slide05 Brannboll Ny" panose="02000000000000000000" pitchFamily="2" charset="0"/>
              </a:rPr>
              <a:t>, </a:t>
            </a:r>
            <a:r>
              <a:rPr lang="en-US" sz="2400" b="1" dirty="0" err="1">
                <a:latin typeface="#9Slide05 Brannboll Ny" panose="02000000000000000000" pitchFamily="2" charset="0"/>
              </a:rPr>
              <a:t>khi</a:t>
            </a:r>
            <a:r>
              <a:rPr lang="en-US" sz="2400" b="1" dirty="0">
                <a:latin typeface="#9Slide05 Brannboll Ny" panose="02000000000000000000" pitchFamily="2" charset="0"/>
              </a:rPr>
              <a:t> </a:t>
            </a:r>
            <a:r>
              <a:rPr lang="en-US" sz="2400" b="1" dirty="0" err="1">
                <a:latin typeface="#9Slide05 Brannboll Ny" panose="02000000000000000000" pitchFamily="2" charset="0"/>
              </a:rPr>
              <a:t>còn</a:t>
            </a:r>
            <a:r>
              <a:rPr lang="en-US" sz="2400" b="1" dirty="0">
                <a:latin typeface="#9Slide05 Brannboll Ny" panose="02000000000000000000" pitchFamily="2" charset="0"/>
              </a:rPr>
              <a:t> </a:t>
            </a:r>
            <a:r>
              <a:rPr lang="en-US" sz="2400" b="1" dirty="0" err="1">
                <a:latin typeface="#9Slide05 Brannboll Ny" panose="02000000000000000000" pitchFamily="2" charset="0"/>
              </a:rPr>
              <a:t>tỉnh</a:t>
            </a:r>
            <a:r>
              <a:rPr lang="en-US" sz="2400" b="1" dirty="0">
                <a:latin typeface="#9Slide05 Brannboll Ny" panose="02000000000000000000" pitchFamily="2" charset="0"/>
              </a:rPr>
              <a:t> </a:t>
            </a:r>
            <a:r>
              <a:rPr lang="en-US" sz="2400" b="1" dirty="0" err="1">
                <a:latin typeface="#9Slide05 Brannboll Ny" panose="02000000000000000000" pitchFamily="2" charset="0"/>
              </a:rPr>
              <a:t>táo</a:t>
            </a:r>
            <a:r>
              <a:rPr lang="en-US" sz="2400" b="1" dirty="0">
                <a:latin typeface="#9Slide05 Brannboll Ny" panose="02000000000000000000" pitchFamily="2" charset="0"/>
              </a:rPr>
              <a:t>, </a:t>
            </a:r>
            <a:r>
              <a:rPr lang="en-US" sz="2400" b="1" dirty="0" err="1">
                <a:latin typeface="#9Slide05 Brannboll Ny" panose="02000000000000000000" pitchFamily="2" charset="0"/>
              </a:rPr>
              <a:t>em</a:t>
            </a:r>
            <a:r>
              <a:rPr lang="en-US" sz="2400" b="1" dirty="0">
                <a:latin typeface="#9Slide05 Brannboll Ny" panose="02000000000000000000" pitchFamily="2" charset="0"/>
              </a:rPr>
              <a:t> </a:t>
            </a:r>
            <a:r>
              <a:rPr lang="en-US" sz="2400" b="1" dirty="0" err="1">
                <a:latin typeface="#9Slide05 Brannboll Ny" panose="02000000000000000000" pitchFamily="2" charset="0"/>
              </a:rPr>
              <a:t>tâm</a:t>
            </a:r>
            <a:r>
              <a:rPr lang="en-US" sz="2400" b="1" dirty="0">
                <a:latin typeface="#9Slide05 Brannboll Ny" panose="02000000000000000000" pitchFamily="2" charset="0"/>
              </a:rPr>
              <a:t> </a:t>
            </a:r>
            <a:r>
              <a:rPr lang="en-US" sz="2400" b="1" dirty="0" err="1">
                <a:latin typeface="#9Slide05 Brannboll Ny" panose="02000000000000000000" pitchFamily="2" charset="0"/>
              </a:rPr>
              <a:t>sự</a:t>
            </a:r>
            <a:r>
              <a:rPr lang="en-US" sz="2400" b="1" dirty="0">
                <a:latin typeface="#9Slide05 Brannboll Ny" panose="02000000000000000000" pitchFamily="2" charset="0"/>
              </a:rPr>
              <a:t> </a:t>
            </a:r>
            <a:r>
              <a:rPr lang="en-US" sz="2400" b="1" dirty="0" err="1">
                <a:latin typeface="#9Slide05 Brannboll Ny" panose="02000000000000000000" pitchFamily="2" charset="0"/>
              </a:rPr>
              <a:t>với</a:t>
            </a:r>
            <a:r>
              <a:rPr lang="en-US" sz="2400" b="1" dirty="0">
                <a:latin typeface="#9Slide05 Brannboll Ny" panose="02000000000000000000" pitchFamily="2" charset="0"/>
              </a:rPr>
              <a:t> </a:t>
            </a:r>
            <a:r>
              <a:rPr lang="en-US" sz="2400" b="1" dirty="0" err="1">
                <a:latin typeface="#9Slide05 Brannboll Ny" panose="02000000000000000000" pitchFamily="2" charset="0"/>
              </a:rPr>
              <a:t>mẹ</a:t>
            </a:r>
            <a:r>
              <a:rPr lang="en-US" sz="2400" b="1" dirty="0">
                <a:latin typeface="#9Slide05 Brannboll Ny" panose="02000000000000000000" pitchFamily="2" charset="0"/>
              </a:rPr>
              <a:t>: “Con </a:t>
            </a:r>
            <a:r>
              <a:rPr lang="en-US" sz="2400" b="1" dirty="0" err="1">
                <a:latin typeface="#9Slide05 Brannboll Ny" panose="02000000000000000000" pitchFamily="2" charset="0"/>
              </a:rPr>
              <a:t>cũng</a:t>
            </a:r>
            <a:r>
              <a:rPr lang="en-US" sz="2400" b="1" dirty="0">
                <a:latin typeface="#9Slide05 Brannboll Ny" panose="02000000000000000000" pitchFamily="2" charset="0"/>
              </a:rPr>
              <a:t> </a:t>
            </a:r>
            <a:r>
              <a:rPr lang="en-US" sz="2400" b="1" dirty="0" err="1">
                <a:latin typeface="#9Slide05 Brannboll Ny" panose="02000000000000000000" pitchFamily="2" charset="0"/>
              </a:rPr>
              <a:t>muốn</a:t>
            </a:r>
            <a:r>
              <a:rPr lang="en-US" sz="2400" b="1" dirty="0">
                <a:latin typeface="#9Slide05 Brannboll Ny" panose="02000000000000000000" pitchFamily="2" charset="0"/>
              </a:rPr>
              <a:t> </a:t>
            </a:r>
            <a:r>
              <a:rPr lang="en-US" sz="2400" b="1" dirty="0" err="1">
                <a:latin typeface="#9Slide05 Brannboll Ny" panose="02000000000000000000" pitchFamily="2" charset="0"/>
              </a:rPr>
              <a:t>sau</a:t>
            </a:r>
            <a:r>
              <a:rPr lang="en-US" sz="2400" b="1" dirty="0">
                <a:latin typeface="#9Slide05 Brannboll Ny" panose="02000000000000000000" pitchFamily="2" charset="0"/>
              </a:rPr>
              <a:t> </a:t>
            </a:r>
            <a:r>
              <a:rPr lang="en-US" sz="2400" b="1" dirty="0" err="1">
                <a:latin typeface="#9Slide05 Brannboll Ny" panose="02000000000000000000" pitchFamily="2" charset="0"/>
              </a:rPr>
              <a:t>này</a:t>
            </a:r>
            <a:r>
              <a:rPr lang="en-US" sz="2400" b="1" dirty="0">
                <a:latin typeface="#9Slide05 Brannboll Ny" panose="02000000000000000000" pitchFamily="2" charset="0"/>
              </a:rPr>
              <a:t> </a:t>
            </a:r>
            <a:r>
              <a:rPr lang="en-US" sz="2400" b="1" dirty="0" err="1">
                <a:latin typeface="#9Slide05 Brannboll Ny" panose="02000000000000000000" pitchFamily="2" charset="0"/>
              </a:rPr>
              <a:t>làm</a:t>
            </a:r>
            <a:r>
              <a:rPr lang="en-US" sz="2400" b="1" dirty="0">
                <a:latin typeface="#9Slide05 Brannboll Ny" panose="02000000000000000000" pitchFamily="2" charset="0"/>
              </a:rPr>
              <a:t> </a:t>
            </a:r>
            <a:r>
              <a:rPr lang="en-US" sz="2400" b="1" dirty="0" err="1">
                <a:latin typeface="#9Slide05 Brannboll Ny" panose="02000000000000000000" pitchFamily="2" charset="0"/>
              </a:rPr>
              <a:t>thế</a:t>
            </a:r>
            <a:r>
              <a:rPr lang="en-US" sz="2400" b="1" dirty="0">
                <a:latin typeface="#9Slide05 Brannboll Ny" panose="02000000000000000000" pitchFamily="2" charset="0"/>
              </a:rPr>
              <a:t> </a:t>
            </a:r>
            <a:r>
              <a:rPr lang="en-US" sz="2400" b="1" dirty="0" err="1">
                <a:latin typeface="#9Slide05 Brannboll Ny" panose="02000000000000000000" pitchFamily="2" charset="0"/>
              </a:rPr>
              <a:t>nào</a:t>
            </a:r>
            <a:r>
              <a:rPr lang="en-US" sz="2400" b="1" dirty="0">
                <a:latin typeface="#9Slide05 Brannboll Ny" panose="02000000000000000000" pitchFamily="2" charset="0"/>
              </a:rPr>
              <a:t> </a:t>
            </a:r>
            <a:r>
              <a:rPr lang="en-US" sz="2400" b="1" dirty="0" err="1">
                <a:latin typeface="#9Slide05 Brannboll Ny" panose="02000000000000000000" pitchFamily="2" charset="0"/>
              </a:rPr>
              <a:t>khi</a:t>
            </a:r>
            <a:r>
              <a:rPr lang="en-US" sz="2400" b="1" dirty="0">
                <a:latin typeface="#9Slide05 Brannboll Ny" panose="02000000000000000000" pitchFamily="2" charset="0"/>
              </a:rPr>
              <a:t> </a:t>
            </a:r>
            <a:r>
              <a:rPr lang="en-US" sz="2400" b="1" dirty="0" err="1">
                <a:latin typeface="#9Slide05 Brannboll Ny" panose="02000000000000000000" pitchFamily="2" charset="0"/>
              </a:rPr>
              <a:t>mất</a:t>
            </a:r>
            <a:r>
              <a:rPr lang="en-US" sz="2400" b="1" dirty="0">
                <a:latin typeface="#9Slide05 Brannboll Ny" panose="02000000000000000000" pitchFamily="2" charset="0"/>
              </a:rPr>
              <a:t> </a:t>
            </a:r>
            <a:r>
              <a:rPr lang="en-US" sz="2400" b="1" dirty="0" err="1">
                <a:latin typeface="#9Slide05 Brannboll Ny" panose="02000000000000000000" pitchFamily="2" charset="0"/>
              </a:rPr>
              <a:t>đi</a:t>
            </a:r>
            <a:r>
              <a:rPr lang="en-US" sz="2400" b="1" dirty="0">
                <a:latin typeface="#9Slide05 Brannboll Ny" panose="02000000000000000000" pitchFamily="2" charset="0"/>
              </a:rPr>
              <a:t>, </a:t>
            </a:r>
            <a:r>
              <a:rPr lang="en-US" sz="2400" b="1" dirty="0" err="1">
                <a:latin typeface="#9Slide05 Brannboll Ny" panose="02000000000000000000" pitchFamily="2" charset="0"/>
              </a:rPr>
              <a:t>những</a:t>
            </a:r>
            <a:r>
              <a:rPr lang="en-US" sz="2400" b="1" dirty="0">
                <a:latin typeface="#9Slide05 Brannboll Ny" panose="02000000000000000000" pitchFamily="2" charset="0"/>
              </a:rPr>
              <a:t> </a:t>
            </a:r>
            <a:r>
              <a:rPr lang="en-US" sz="2400" b="1" dirty="0" err="1">
                <a:latin typeface="#9Slide05 Brannboll Ny" panose="02000000000000000000" pitchFamily="2" charset="0"/>
              </a:rPr>
              <a:t>bộ</a:t>
            </a:r>
            <a:r>
              <a:rPr lang="en-US" sz="2400" b="1" dirty="0">
                <a:latin typeface="#9Slide05 Brannboll Ny" panose="02000000000000000000" pitchFamily="2" charset="0"/>
              </a:rPr>
              <a:t> </a:t>
            </a:r>
            <a:r>
              <a:rPr lang="en-US" sz="2400" b="1" dirty="0" err="1">
                <a:latin typeface="#9Slide05 Brannboll Ny" panose="02000000000000000000" pitchFamily="2" charset="0"/>
              </a:rPr>
              <a:t>phận</a:t>
            </a:r>
            <a:r>
              <a:rPr lang="en-US" sz="2400" b="1" dirty="0">
                <a:latin typeface="#9Slide05 Brannboll Ny" panose="02000000000000000000" pitchFamily="2" charset="0"/>
              </a:rPr>
              <a:t> </a:t>
            </a:r>
            <a:r>
              <a:rPr lang="en-US" sz="2400" b="1" dirty="0" err="1">
                <a:latin typeface="#9Slide05 Brannboll Ny" panose="02000000000000000000" pitchFamily="2" charset="0"/>
              </a:rPr>
              <a:t>còn</a:t>
            </a:r>
            <a:r>
              <a:rPr lang="en-US" sz="2400" b="1" dirty="0">
                <a:latin typeface="#9Slide05 Brannboll Ny" panose="02000000000000000000" pitchFamily="2" charset="0"/>
              </a:rPr>
              <a:t> </a:t>
            </a:r>
            <a:r>
              <a:rPr lang="en-US" sz="2400" b="1" dirty="0" err="1">
                <a:latin typeface="#9Slide05 Brannboll Ny" panose="02000000000000000000" pitchFamily="2" charset="0"/>
              </a:rPr>
              <a:t>vẫn</a:t>
            </a:r>
            <a:r>
              <a:rPr lang="en-US" sz="2400" b="1" dirty="0">
                <a:latin typeface="#9Slide05 Brannboll Ny" panose="02000000000000000000" pitchFamily="2" charset="0"/>
              </a:rPr>
              <a:t> </a:t>
            </a:r>
            <a:r>
              <a:rPr lang="en-US" sz="2400" b="1" dirty="0" err="1">
                <a:latin typeface="#9Slide05 Brannboll Ny" panose="02000000000000000000" pitchFamily="2" charset="0"/>
              </a:rPr>
              <a:t>còn</a:t>
            </a:r>
            <a:r>
              <a:rPr lang="en-US" sz="2400" b="1" dirty="0">
                <a:latin typeface="#9Slide05 Brannboll Ny" panose="02000000000000000000" pitchFamily="2" charset="0"/>
              </a:rPr>
              <a:t> </a:t>
            </a:r>
            <a:r>
              <a:rPr lang="en-US" sz="2400" b="1" dirty="0" err="1">
                <a:latin typeface="#9Slide05 Brannboll Ny" panose="02000000000000000000" pitchFamily="2" charset="0"/>
              </a:rPr>
              <a:t>tồn</a:t>
            </a:r>
            <a:r>
              <a:rPr lang="en-US" sz="2400" b="1" dirty="0">
                <a:latin typeface="#9Slide05 Brannboll Ny" panose="02000000000000000000" pitchFamily="2" charset="0"/>
              </a:rPr>
              <a:t> </a:t>
            </a:r>
            <a:r>
              <a:rPr lang="en-US" sz="2400" b="1" dirty="0" err="1">
                <a:latin typeface="#9Slide05 Brannboll Ny" panose="02000000000000000000" pitchFamily="2" charset="0"/>
              </a:rPr>
              <a:t>tại</a:t>
            </a:r>
            <a:r>
              <a:rPr lang="en-US" sz="2400" b="1" dirty="0">
                <a:latin typeface="#9Slide05 Brannboll Ny" panose="02000000000000000000" pitchFamily="2" charset="0"/>
              </a:rPr>
              <a:t>, </a:t>
            </a:r>
            <a:r>
              <a:rPr lang="en-US" sz="2400" b="1" dirty="0" err="1">
                <a:latin typeface="#9Slide05 Brannboll Ny" panose="02000000000000000000" pitchFamily="2" charset="0"/>
              </a:rPr>
              <a:t>vẫn</a:t>
            </a:r>
            <a:r>
              <a:rPr lang="en-US" sz="2400" b="1" dirty="0">
                <a:latin typeface="#9Slide05 Brannboll Ny" panose="02000000000000000000" pitchFamily="2" charset="0"/>
              </a:rPr>
              <a:t> </a:t>
            </a:r>
            <a:r>
              <a:rPr lang="en-US" sz="2400" b="1" dirty="0" err="1">
                <a:latin typeface="#9Slide05 Brannboll Ny" panose="02000000000000000000" pitchFamily="2" charset="0"/>
              </a:rPr>
              <a:t>sống</a:t>
            </a:r>
            <a:r>
              <a:rPr lang="en-US" sz="2400" b="1" dirty="0">
                <a:latin typeface="#9Slide05 Brannboll Ny" panose="02000000000000000000" pitchFamily="2" charset="0"/>
              </a:rPr>
              <a:t> </a:t>
            </a:r>
            <a:r>
              <a:rPr lang="en-US" sz="2400" b="1" dirty="0" err="1">
                <a:latin typeface="#9Slide05 Brannboll Ny" panose="02000000000000000000" pitchFamily="2" charset="0"/>
              </a:rPr>
              <a:t>trên</a:t>
            </a:r>
            <a:r>
              <a:rPr lang="en-US" sz="2400" b="1" dirty="0">
                <a:latin typeface="#9Slide05 Brannboll Ny" panose="02000000000000000000" pitchFamily="2" charset="0"/>
              </a:rPr>
              <a:t> </a:t>
            </a:r>
            <a:r>
              <a:rPr lang="en-US" sz="2400" b="1" dirty="0" err="1">
                <a:latin typeface="#9Slide05 Brannboll Ny" panose="02000000000000000000" pitchFamily="2" charset="0"/>
              </a:rPr>
              <a:t>cơ</a:t>
            </a:r>
            <a:r>
              <a:rPr lang="en-US" sz="2400" b="1" dirty="0">
                <a:latin typeface="#9Slide05 Brannboll Ny" panose="02000000000000000000" pitchFamily="2" charset="0"/>
              </a:rPr>
              <a:t> </a:t>
            </a:r>
            <a:r>
              <a:rPr lang="en-US" sz="2400" b="1" dirty="0" err="1">
                <a:latin typeface="#9Slide05 Brannboll Ny" panose="02000000000000000000" pitchFamily="2" charset="0"/>
              </a:rPr>
              <a:t>thể</a:t>
            </a:r>
            <a:r>
              <a:rPr lang="en-US" sz="2400" b="1" dirty="0">
                <a:latin typeface="#9Slide05 Brannboll Ny" panose="02000000000000000000" pitchFamily="2" charset="0"/>
              </a:rPr>
              <a:t> </a:t>
            </a:r>
            <a:r>
              <a:rPr lang="en-US" sz="2400" b="1" dirty="0" err="1">
                <a:latin typeface="#9Slide05 Brannboll Ny" panose="02000000000000000000" pitchFamily="2" charset="0"/>
              </a:rPr>
              <a:t>của</a:t>
            </a:r>
            <a:r>
              <a:rPr lang="en-US" sz="2400" b="1" dirty="0">
                <a:latin typeface="#9Slide05 Brannboll Ny" panose="02000000000000000000" pitchFamily="2" charset="0"/>
              </a:rPr>
              <a:t>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a:t>
            </a:r>
            <a:r>
              <a:rPr lang="en-US" sz="2400" b="1" dirty="0" err="1">
                <a:latin typeface="#9Slide05 Brannboll Ny" panose="02000000000000000000" pitchFamily="2" charset="0"/>
              </a:rPr>
              <a:t>khác</a:t>
            </a:r>
            <a:r>
              <a:rPr lang="en-US" sz="2400" b="1" dirty="0">
                <a:latin typeface="#9Slide05 Brannboll Ny" panose="02000000000000000000" pitchFamily="2" charset="0"/>
              </a:rPr>
              <a:t>”</a:t>
            </a:r>
          </a:p>
        </p:txBody>
      </p:sp>
      <p:sp>
        <p:nvSpPr>
          <p:cNvPr id="8" name="Rectangle 7"/>
          <p:cNvSpPr/>
          <p:nvPr/>
        </p:nvSpPr>
        <p:spPr>
          <a:xfrm>
            <a:off x="3715786" y="3777415"/>
            <a:ext cx="7726142" cy="2677656"/>
          </a:xfrm>
          <a:prstGeom prst="rect">
            <a:avLst/>
          </a:prstGeom>
        </p:spPr>
        <p:txBody>
          <a:bodyPr wrap="square">
            <a:spAutoFit/>
          </a:bodyPr>
          <a:lstStyle/>
          <a:p>
            <a:pPr algn="just"/>
            <a:r>
              <a:rPr lang="en-US" sz="2400" b="1" dirty="0" err="1">
                <a:latin typeface="#9Slide05 Brannboll Ny" panose="02000000000000000000" pitchFamily="2" charset="0"/>
              </a:rPr>
              <a:t>Hải</a:t>
            </a:r>
            <a:r>
              <a:rPr lang="en-US" sz="2400" b="1" dirty="0">
                <a:latin typeface="#9Slide05 Brannboll Ny" panose="02000000000000000000" pitchFamily="2" charset="0"/>
              </a:rPr>
              <a:t> An qua </a:t>
            </a:r>
            <a:r>
              <a:rPr lang="en-US" sz="2400" b="1" dirty="0" err="1">
                <a:latin typeface="#9Slide05 Brannboll Ny" panose="02000000000000000000" pitchFamily="2" charset="0"/>
              </a:rPr>
              <a:t>đời</a:t>
            </a:r>
            <a:r>
              <a:rPr lang="en-US" sz="2400" b="1" dirty="0">
                <a:latin typeface="#9Slide05 Brannboll Ny" panose="02000000000000000000" pitchFamily="2" charset="0"/>
              </a:rPr>
              <a:t> </a:t>
            </a:r>
            <a:r>
              <a:rPr lang="en-US" sz="2400" b="1" dirty="0" err="1">
                <a:latin typeface="#9Slide05 Brannboll Ny" panose="02000000000000000000" pitchFamily="2" charset="0"/>
              </a:rPr>
              <a:t>sau</a:t>
            </a:r>
            <a:r>
              <a:rPr lang="en-US" sz="2400" b="1" dirty="0">
                <a:latin typeface="#9Slide05 Brannboll Ny" panose="02000000000000000000" pitchFamily="2" charset="0"/>
              </a:rPr>
              <a:t> </a:t>
            </a:r>
            <a:r>
              <a:rPr lang="en-US" sz="2400" b="1" dirty="0" err="1">
                <a:latin typeface="#9Slide05 Brannboll Ny" panose="02000000000000000000" pitchFamily="2" charset="0"/>
              </a:rPr>
              <a:t>hơn</a:t>
            </a:r>
            <a:r>
              <a:rPr lang="en-US" sz="2400" b="1" dirty="0">
                <a:latin typeface="#9Slide05 Brannboll Ny" panose="02000000000000000000" pitchFamily="2" charset="0"/>
              </a:rPr>
              <a:t> 6 </a:t>
            </a:r>
            <a:r>
              <a:rPr lang="en-US" sz="2400" b="1" dirty="0" err="1">
                <a:latin typeface="#9Slide05 Brannboll Ny" panose="02000000000000000000" pitchFamily="2" charset="0"/>
              </a:rPr>
              <a:t>tháng</a:t>
            </a:r>
            <a:r>
              <a:rPr lang="en-US" sz="2400" b="1" dirty="0">
                <a:latin typeface="#9Slide05 Brannboll Ny" panose="02000000000000000000" pitchFamily="2" charset="0"/>
              </a:rPr>
              <a:t> </a:t>
            </a:r>
            <a:r>
              <a:rPr lang="en-US" sz="2400" b="1" dirty="0" err="1">
                <a:latin typeface="#9Slide05 Brannboll Ny" panose="02000000000000000000" pitchFamily="2" charset="0"/>
              </a:rPr>
              <a:t>điều</a:t>
            </a:r>
            <a:r>
              <a:rPr lang="en-US" sz="2400" b="1" dirty="0">
                <a:latin typeface="#9Slide05 Brannboll Ny" panose="02000000000000000000" pitchFamily="2" charset="0"/>
              </a:rPr>
              <a:t> </a:t>
            </a:r>
            <a:r>
              <a:rPr lang="en-US" sz="2400" b="1" dirty="0" err="1">
                <a:latin typeface="#9Slide05 Brannboll Ny" panose="02000000000000000000" pitchFamily="2" charset="0"/>
              </a:rPr>
              <a:t>trị</a:t>
            </a:r>
            <a:r>
              <a:rPr lang="en-US" sz="2400" b="1" dirty="0">
                <a:latin typeface="#9Slide05 Brannboll Ny" panose="02000000000000000000" pitchFamily="2" charset="0"/>
              </a:rPr>
              <a:t>. </a:t>
            </a:r>
            <a:r>
              <a:rPr lang="en-US" sz="2400" b="1" dirty="0" err="1">
                <a:latin typeface="#9Slide05 Brannboll Ny" panose="02000000000000000000" pitchFamily="2" charset="0"/>
              </a:rPr>
              <a:t>Chiều</a:t>
            </a:r>
            <a:r>
              <a:rPr lang="en-US" sz="2400" b="1" dirty="0">
                <a:latin typeface="#9Slide05 Brannboll Ny" panose="02000000000000000000" pitchFamily="2" charset="0"/>
              </a:rPr>
              <a:t> 26/02/2018 </a:t>
            </a:r>
            <a:r>
              <a:rPr lang="en-US" sz="2400" b="1" dirty="0" err="1">
                <a:latin typeface="#9Slide05 Brannboll Ny" panose="02000000000000000000" pitchFamily="2" charset="0"/>
              </a:rPr>
              <a:t>tại</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viện</a:t>
            </a:r>
            <a:r>
              <a:rPr lang="en-US" sz="2400" b="1" dirty="0">
                <a:latin typeface="#9Slide05 Brannboll Ny" panose="02000000000000000000" pitchFamily="2" charset="0"/>
              </a:rPr>
              <a:t> </a:t>
            </a:r>
            <a:r>
              <a:rPr lang="en-US" sz="2400" b="1" dirty="0" err="1">
                <a:latin typeface="#9Slide05 Brannboll Ny" panose="02000000000000000000" pitchFamily="2" charset="0"/>
              </a:rPr>
              <a:t>Mắt</a:t>
            </a:r>
            <a:r>
              <a:rPr lang="en-US" sz="2400" b="1" dirty="0">
                <a:latin typeface="#9Slide05 Brannboll Ny" panose="02000000000000000000" pitchFamily="2" charset="0"/>
              </a:rPr>
              <a:t> </a:t>
            </a:r>
            <a:r>
              <a:rPr lang="en-US" sz="2400" b="1" dirty="0" err="1">
                <a:latin typeface="#9Slide05 Brannboll Ny" panose="02000000000000000000" pitchFamily="2" charset="0"/>
              </a:rPr>
              <a:t>Trung</a:t>
            </a:r>
            <a:r>
              <a:rPr lang="en-US" sz="2400" b="1" dirty="0">
                <a:latin typeface="#9Slide05 Brannboll Ny" panose="02000000000000000000" pitchFamily="2" charset="0"/>
              </a:rPr>
              <a:t> </a:t>
            </a:r>
            <a:r>
              <a:rPr lang="en-US" sz="2400" b="1" dirty="0" err="1">
                <a:latin typeface="#9Slide05 Brannboll Ny" panose="02000000000000000000" pitchFamily="2" charset="0"/>
              </a:rPr>
              <a:t>ương</a:t>
            </a:r>
            <a:r>
              <a:rPr lang="en-US" sz="2400" b="1" dirty="0">
                <a:latin typeface="#9Slide05 Brannboll Ny" panose="02000000000000000000" pitchFamily="2" charset="0"/>
              </a:rPr>
              <a:t>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diễn</a:t>
            </a:r>
            <a:r>
              <a:rPr lang="en-US" sz="2400" b="1" dirty="0">
                <a:latin typeface="#9Slide05 Brannboll Ny" panose="02000000000000000000" pitchFamily="2" charset="0"/>
              </a:rPr>
              <a:t> </a:t>
            </a:r>
            <a:r>
              <a:rPr lang="en-US" sz="2400" b="1" dirty="0" err="1">
                <a:latin typeface="#9Slide05 Brannboll Ny" panose="02000000000000000000" pitchFamily="2" charset="0"/>
              </a:rPr>
              <a:t>ra</a:t>
            </a:r>
            <a:r>
              <a:rPr lang="en-US" sz="2400" b="1" dirty="0">
                <a:latin typeface="#9Slide05 Brannboll Ny" panose="02000000000000000000" pitchFamily="2" charset="0"/>
              </a:rPr>
              <a:t> </a:t>
            </a:r>
            <a:r>
              <a:rPr lang="en-US" sz="2400" b="1" dirty="0" err="1">
                <a:latin typeface="#9Slide05 Brannboll Ny" panose="02000000000000000000" pitchFamily="2" charset="0"/>
              </a:rPr>
              <a:t>hai</a:t>
            </a:r>
            <a:r>
              <a:rPr lang="en-US" sz="2400" b="1" dirty="0">
                <a:latin typeface="#9Slide05 Brannboll Ny" panose="02000000000000000000" pitchFamily="2" charset="0"/>
              </a:rPr>
              <a:t> ca </a:t>
            </a:r>
            <a:r>
              <a:rPr lang="en-US" sz="2400" b="1" dirty="0" err="1">
                <a:latin typeface="#9Slide05 Brannboll Ny" panose="02000000000000000000" pitchFamily="2" charset="0"/>
              </a:rPr>
              <a:t>ghép</a:t>
            </a:r>
            <a:r>
              <a:rPr lang="en-US" sz="2400" b="1" dirty="0">
                <a:latin typeface="#9Slide05 Brannboll Ny" panose="02000000000000000000" pitchFamily="2" charset="0"/>
              </a:rPr>
              <a:t> </a:t>
            </a:r>
            <a:r>
              <a:rPr lang="en-US" sz="2400" b="1" dirty="0" err="1">
                <a:latin typeface="#9Slide05 Brannboll Ny" panose="02000000000000000000" pitchFamily="2" charset="0"/>
              </a:rPr>
              <a:t>mặt</a:t>
            </a:r>
            <a:r>
              <a:rPr lang="en-US" sz="2400" b="1" dirty="0">
                <a:latin typeface="#9Slide05 Brannboll Ny" panose="02000000000000000000" pitchFamily="2" charset="0"/>
              </a:rPr>
              <a:t> </a:t>
            </a:r>
            <a:r>
              <a:rPr lang="en-US" sz="2400" b="1" dirty="0" err="1">
                <a:latin typeface="#9Slide05 Brannboll Ny" panose="02000000000000000000" pitchFamily="2" charset="0"/>
              </a:rPr>
              <a:t>thành</a:t>
            </a:r>
            <a:r>
              <a:rPr lang="en-US" sz="2400" b="1" dirty="0">
                <a:latin typeface="#9Slide05 Brannboll Ny" panose="02000000000000000000" pitchFamily="2" charset="0"/>
              </a:rPr>
              <a:t> </a:t>
            </a:r>
            <a:r>
              <a:rPr lang="en-US" sz="2400" b="1" dirty="0" err="1">
                <a:latin typeface="#9Slide05 Brannboll Ny" panose="02000000000000000000" pitchFamily="2" charset="0"/>
              </a:rPr>
              <a:t>công</a:t>
            </a:r>
            <a:r>
              <a:rPr lang="en-US" sz="2400" b="1" dirty="0">
                <a:latin typeface="#9Slide05 Brannboll Ny" panose="02000000000000000000" pitchFamily="2" charset="0"/>
              </a:rPr>
              <a:t>- </a:t>
            </a:r>
            <a:r>
              <a:rPr lang="en-US" sz="2400" b="1" dirty="0" err="1">
                <a:latin typeface="#9Slide05 Brannboll Ny" panose="02000000000000000000" pitchFamily="2" charset="0"/>
              </a:rPr>
              <a:t>món</a:t>
            </a:r>
            <a:r>
              <a:rPr lang="en-US" sz="2400" b="1" dirty="0">
                <a:latin typeface="#9Slide05 Brannboll Ny" panose="02000000000000000000" pitchFamily="2" charset="0"/>
              </a:rPr>
              <a:t> </a:t>
            </a:r>
            <a:r>
              <a:rPr lang="en-US" sz="2400" b="1" dirty="0" err="1">
                <a:latin typeface="#9Slide05 Brannboll Ny" panose="02000000000000000000" pitchFamily="2" charset="0"/>
              </a:rPr>
              <a:t>quà</a:t>
            </a:r>
            <a:r>
              <a:rPr lang="en-US" sz="2400" b="1" dirty="0">
                <a:latin typeface="#9Slide05 Brannboll Ny" panose="02000000000000000000" pitchFamily="2" charset="0"/>
              </a:rPr>
              <a:t> </a:t>
            </a:r>
            <a:r>
              <a:rPr lang="en-US" sz="2400" b="1" dirty="0" err="1">
                <a:latin typeface="#9Slide05 Brannboll Ny" panose="02000000000000000000" pitchFamily="2" charset="0"/>
              </a:rPr>
              <a:t>mà</a:t>
            </a:r>
            <a:r>
              <a:rPr lang="en-US" sz="2400" b="1" dirty="0">
                <a:latin typeface="#9Slide05 Brannboll Ny" panose="02000000000000000000" pitchFamily="2" charset="0"/>
              </a:rPr>
              <a:t> </a:t>
            </a:r>
            <a:r>
              <a:rPr lang="en-US" sz="2400" b="1" dirty="0" err="1">
                <a:latin typeface="#9Slide05 Brannboll Ny" panose="02000000000000000000" pitchFamily="2" charset="0"/>
              </a:rPr>
              <a:t>bé</a:t>
            </a:r>
            <a:r>
              <a:rPr lang="en-US" sz="2400" b="1" dirty="0">
                <a:latin typeface="#9Slide05 Brannboll Ny" panose="02000000000000000000" pitchFamily="2" charset="0"/>
              </a:rPr>
              <a:t>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để</a:t>
            </a:r>
            <a:r>
              <a:rPr lang="en-US" sz="2400" b="1" dirty="0">
                <a:latin typeface="#9Slide05 Brannboll Ny" panose="02000000000000000000" pitchFamily="2" charset="0"/>
              </a:rPr>
              <a:t> </a:t>
            </a:r>
            <a:r>
              <a:rPr lang="en-US" sz="2400" b="1" dirty="0" err="1">
                <a:latin typeface="#9Slide05 Brannboll Ny" panose="02000000000000000000" pitchFamily="2" charset="0"/>
              </a:rPr>
              <a:t>lại</a:t>
            </a:r>
            <a:r>
              <a:rPr lang="en-US" sz="2400" b="1" dirty="0">
                <a:latin typeface="#9Slide05 Brannboll Ny" panose="02000000000000000000" pitchFamily="2" charset="0"/>
              </a:rPr>
              <a:t> </a:t>
            </a:r>
            <a:r>
              <a:rPr lang="en-US" sz="2400" b="1" dirty="0" err="1">
                <a:latin typeface="#9Slide05 Brannboll Ny" panose="02000000000000000000" pitchFamily="2" charset="0"/>
              </a:rPr>
              <a:t>sau</a:t>
            </a:r>
            <a:r>
              <a:rPr lang="en-US" sz="2400" b="1" dirty="0">
                <a:latin typeface="#9Slide05 Brannboll Ny" panose="02000000000000000000" pitchFamily="2" charset="0"/>
              </a:rPr>
              <a:t> </a:t>
            </a:r>
            <a:r>
              <a:rPr lang="en-US" sz="2400" b="1" dirty="0" err="1">
                <a:latin typeface="#9Slide05 Brannboll Ny" panose="02000000000000000000" pitchFamily="2" charset="0"/>
              </a:rPr>
              <a:t>gần</a:t>
            </a:r>
            <a:r>
              <a:rPr lang="en-US" sz="2400" b="1" dirty="0">
                <a:latin typeface="#9Slide05 Brannboll Ny" panose="02000000000000000000" pitchFamily="2" charset="0"/>
              </a:rPr>
              <a:t> </a:t>
            </a:r>
            <a:r>
              <a:rPr lang="en-US" sz="2400" b="1" dirty="0" err="1">
                <a:latin typeface="#9Slide05 Brannboll Ny" panose="02000000000000000000" pitchFamily="2" charset="0"/>
              </a:rPr>
              <a:t>một</a:t>
            </a:r>
            <a:r>
              <a:rPr lang="en-US" sz="2400" b="1" dirty="0">
                <a:latin typeface="#9Slide05 Brannboll Ny" panose="02000000000000000000" pitchFamily="2" charset="0"/>
              </a:rPr>
              <a:t> </a:t>
            </a:r>
            <a:r>
              <a:rPr lang="en-US" sz="2400" b="1" dirty="0" err="1">
                <a:latin typeface="#9Slide05 Brannboll Ny" panose="02000000000000000000" pitchFamily="2" charset="0"/>
              </a:rPr>
              <a:t>giờ</a:t>
            </a:r>
            <a:r>
              <a:rPr lang="en-US" sz="2400" b="1" dirty="0">
                <a:latin typeface="#9Slide05 Brannboll Ny" panose="02000000000000000000" pitchFamily="2" charset="0"/>
              </a:rPr>
              <a:t> </a:t>
            </a:r>
            <a:r>
              <a:rPr lang="en-US" sz="2400" b="1" dirty="0" err="1">
                <a:latin typeface="#9Slide05 Brannboll Ny" panose="02000000000000000000" pitchFamily="2" charset="0"/>
              </a:rPr>
              <a:t>phẫu</a:t>
            </a:r>
            <a:r>
              <a:rPr lang="en-US" sz="2400" b="1" dirty="0">
                <a:latin typeface="#9Slide05 Brannboll Ny" panose="02000000000000000000" pitchFamily="2" charset="0"/>
              </a:rPr>
              <a:t> </a:t>
            </a:r>
            <a:r>
              <a:rPr lang="en-US" sz="2400" b="1" dirty="0" err="1">
                <a:latin typeface="#9Slide05 Brannboll Ny" panose="02000000000000000000" pitchFamily="2" charset="0"/>
              </a:rPr>
              <a:t>thuật</a:t>
            </a:r>
            <a:r>
              <a:rPr lang="en-US" sz="2400" b="1" dirty="0">
                <a:latin typeface="#9Slide05 Brannboll Ny" panose="02000000000000000000" pitchFamily="2" charset="0"/>
              </a:rPr>
              <a:t>. Hai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may </a:t>
            </a:r>
            <a:r>
              <a:rPr lang="en-US" sz="2400" b="1" dirty="0" err="1">
                <a:latin typeface="#9Slide05 Brannboll Ny" panose="02000000000000000000" pitchFamily="2" charset="0"/>
              </a:rPr>
              <a:t>mắn</a:t>
            </a:r>
            <a:r>
              <a:rPr lang="en-US" sz="2400" b="1" dirty="0">
                <a:latin typeface="#9Slide05 Brannboll Ny" panose="02000000000000000000" pitchFamily="2" charset="0"/>
              </a:rPr>
              <a:t> </a:t>
            </a:r>
            <a:r>
              <a:rPr lang="en-US" sz="2400" b="1" dirty="0" err="1">
                <a:latin typeface="#9Slide05 Brannboll Ny" panose="02000000000000000000" pitchFamily="2" charset="0"/>
              </a:rPr>
              <a:t>nhận</a:t>
            </a:r>
            <a:r>
              <a:rPr lang="en-US" sz="2400" b="1" dirty="0">
                <a:latin typeface="#9Slide05 Brannboll Ny" panose="02000000000000000000" pitchFamily="2" charset="0"/>
              </a:rPr>
              <a:t> </a:t>
            </a:r>
            <a:r>
              <a:rPr lang="en-US" sz="2400" b="1" dirty="0" err="1">
                <a:latin typeface="#9Slide05 Brannboll Ny" panose="02000000000000000000" pitchFamily="2" charset="0"/>
              </a:rPr>
              <a:t>được</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a:t>
            </a:r>
            <a:r>
              <a:rPr lang="en-US" sz="2400" b="1" dirty="0" err="1">
                <a:latin typeface="#9Slide05 Brannboll Ny" panose="02000000000000000000" pitchFamily="2" charset="0"/>
              </a:rPr>
              <a:t>là</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nhân</a:t>
            </a:r>
            <a:r>
              <a:rPr lang="en-US" sz="2400" b="1" dirty="0">
                <a:latin typeface="#9Slide05 Brannboll Ny" panose="02000000000000000000" pitchFamily="2" charset="0"/>
              </a:rPr>
              <a:t> 42 </a:t>
            </a:r>
            <a:r>
              <a:rPr lang="en-US" sz="2400" b="1" dirty="0" err="1">
                <a:latin typeface="#9Slide05 Brannboll Ny" panose="02000000000000000000" pitchFamily="2" charset="0"/>
              </a:rPr>
              <a:t>tuổi</a:t>
            </a:r>
            <a:r>
              <a:rPr lang="en-US" sz="2400" b="1" dirty="0">
                <a:latin typeface="#9Slide05 Brannboll Ny" panose="02000000000000000000" pitchFamily="2" charset="0"/>
              </a:rPr>
              <a:t> </a:t>
            </a:r>
            <a:r>
              <a:rPr lang="en-US" sz="2400" b="1" dirty="0" err="1">
                <a:latin typeface="#9Slide05 Brannboll Ny" panose="02000000000000000000" pitchFamily="2" charset="0"/>
              </a:rPr>
              <a:t>mắc</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loạn</a:t>
            </a:r>
            <a:r>
              <a:rPr lang="en-US" sz="2400" b="1" dirty="0">
                <a:latin typeface="#9Slide05 Brannboll Ny" panose="02000000000000000000" pitchFamily="2" charset="0"/>
              </a:rPr>
              <a:t> </a:t>
            </a:r>
            <a:r>
              <a:rPr lang="en-US" sz="2400" b="1" dirty="0" err="1">
                <a:latin typeface="#9Slide05 Brannboll Ny" panose="02000000000000000000" pitchFamily="2" charset="0"/>
              </a:rPr>
              <a:t>dưỡng</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di </a:t>
            </a:r>
            <a:r>
              <a:rPr lang="en-US" sz="2400" b="1" dirty="0" err="1">
                <a:latin typeface="#9Slide05 Brannboll Ny" panose="02000000000000000000" pitchFamily="2" charset="0"/>
              </a:rPr>
              <a:t>truyền</a:t>
            </a:r>
            <a:r>
              <a:rPr lang="en-US" sz="2400" b="1" dirty="0">
                <a:latin typeface="#9Slide05 Brannboll Ny" panose="02000000000000000000" pitchFamily="2" charset="0"/>
              </a:rPr>
              <a:t> </a:t>
            </a:r>
            <a:r>
              <a:rPr lang="en-US" sz="2400" b="1" dirty="0" err="1">
                <a:latin typeface="#9Slide05 Brannboll Ny" panose="02000000000000000000" pitchFamily="2" charset="0"/>
              </a:rPr>
              <a:t>và</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nhân</a:t>
            </a:r>
            <a:r>
              <a:rPr lang="en-US" sz="2400" b="1" dirty="0">
                <a:latin typeface="#9Slide05 Brannboll Ny" panose="02000000000000000000" pitchFamily="2" charset="0"/>
              </a:rPr>
              <a:t> </a:t>
            </a:r>
            <a:r>
              <a:rPr lang="en-US" sz="2400" b="1" dirty="0" err="1">
                <a:latin typeface="#9Slide05 Brannboll Ny" panose="02000000000000000000" pitchFamily="2" charset="0"/>
              </a:rPr>
              <a:t>trên</a:t>
            </a:r>
            <a:r>
              <a:rPr lang="en-US" sz="2400" b="1" dirty="0">
                <a:latin typeface="#9Slide05 Brannboll Ny" panose="02000000000000000000" pitchFamily="2" charset="0"/>
              </a:rPr>
              <a:t> 70 </a:t>
            </a:r>
            <a:r>
              <a:rPr lang="en-US" sz="2400" b="1" dirty="0" err="1">
                <a:latin typeface="#9Slide05 Brannboll Ny" panose="02000000000000000000" pitchFamily="2" charset="0"/>
              </a:rPr>
              <a:t>tuổi</a:t>
            </a:r>
            <a:r>
              <a:rPr lang="en-US" sz="2400" b="1" dirty="0">
                <a:latin typeface="#9Slide05 Brannboll Ny" panose="02000000000000000000" pitchFamily="2" charset="0"/>
              </a:rPr>
              <a:t> </a:t>
            </a:r>
            <a:r>
              <a:rPr lang="en-US" sz="2400" b="1" dirty="0" err="1">
                <a:latin typeface="#9Slide05 Brannboll Ny" panose="02000000000000000000" pitchFamily="2" charset="0"/>
              </a:rPr>
              <a:t>bị</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sẹo</a:t>
            </a:r>
            <a:r>
              <a:rPr lang="en-US" sz="2400" b="1" dirty="0">
                <a:latin typeface="#9Slide05 Brannboll Ny" panose="02000000000000000000" pitchFamily="2" charset="0"/>
              </a:rPr>
              <a:t> </a:t>
            </a:r>
            <a:r>
              <a:rPr lang="en-US" sz="2400" b="1" dirty="0" err="1">
                <a:latin typeface="#9Slide05 Brannboll Ny" panose="02000000000000000000" pitchFamily="2" charset="0"/>
              </a:rPr>
              <a:t>đục</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a:t>
            </a:r>
            <a:r>
              <a:rPr lang="en-US" sz="2400" b="1" dirty="0" err="1">
                <a:latin typeface="#9Slide05 Brannboll Ny" panose="02000000000000000000" pitchFamily="2" charset="0"/>
              </a:rPr>
              <a:t>Nhờ</a:t>
            </a:r>
            <a:r>
              <a:rPr lang="en-US" sz="2400" b="1" dirty="0">
                <a:latin typeface="#9Slide05 Brannboll Ny" panose="02000000000000000000" pitchFamily="2" charset="0"/>
              </a:rPr>
              <a:t> </a:t>
            </a:r>
            <a:r>
              <a:rPr lang="en-US" sz="2400" b="1" dirty="0" err="1">
                <a:latin typeface="#9Slide05 Brannboll Ny" panose="02000000000000000000" pitchFamily="2" charset="0"/>
              </a:rPr>
              <a:t>vậy</a:t>
            </a:r>
            <a:r>
              <a:rPr lang="en-US" sz="2400" b="1" dirty="0">
                <a:latin typeface="#9Slide05 Brannboll Ny" panose="02000000000000000000" pitchFamily="2" charset="0"/>
              </a:rPr>
              <a:t>, </a:t>
            </a:r>
            <a:r>
              <a:rPr lang="en-US" sz="2400" b="1" dirty="0" err="1">
                <a:latin typeface="#9Slide05 Brannboll Ny" panose="02000000000000000000" pitchFamily="2" charset="0"/>
              </a:rPr>
              <a:t>khi</a:t>
            </a:r>
            <a:r>
              <a:rPr lang="en-US" sz="2400" b="1" dirty="0">
                <a:latin typeface="#9Slide05 Brannboll Ny" panose="02000000000000000000" pitchFamily="2" charset="0"/>
              </a:rPr>
              <a:t> </a:t>
            </a:r>
            <a:r>
              <a:rPr lang="en-US" sz="2400" b="1" dirty="0" err="1">
                <a:latin typeface="#9Slide05 Brannboll Ny" panose="02000000000000000000" pitchFamily="2" charset="0"/>
              </a:rPr>
              <a:t>hai</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nhân</a:t>
            </a:r>
            <a:r>
              <a:rPr lang="en-US" sz="2400" b="1" dirty="0">
                <a:latin typeface="#9Slide05 Brannboll Ny" panose="02000000000000000000" pitchFamily="2" charset="0"/>
              </a:rPr>
              <a:t>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được</a:t>
            </a:r>
            <a:r>
              <a:rPr lang="en-US" sz="2400" b="1" dirty="0">
                <a:latin typeface="#9Slide05 Brannboll Ny" panose="02000000000000000000" pitchFamily="2" charset="0"/>
              </a:rPr>
              <a:t> </a:t>
            </a:r>
            <a:r>
              <a:rPr lang="en-US" sz="2400" b="1" dirty="0" err="1">
                <a:latin typeface="#9Slide05 Brannboll Ny" panose="02000000000000000000" pitchFamily="2" charset="0"/>
              </a:rPr>
              <a:t>ghép</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nhìn</a:t>
            </a:r>
            <a:r>
              <a:rPr lang="en-US" sz="2400" b="1" dirty="0">
                <a:latin typeface="#9Slide05 Brannboll Ny" panose="02000000000000000000" pitchFamily="2" charset="0"/>
              </a:rPr>
              <a:t> </a:t>
            </a:r>
            <a:r>
              <a:rPr lang="en-US" sz="2400" b="1" dirty="0" err="1">
                <a:latin typeface="#9Slide05 Brannboll Ny" panose="02000000000000000000" pitchFamily="2" charset="0"/>
              </a:rPr>
              <a:t>rõ</a:t>
            </a:r>
            <a:r>
              <a:rPr lang="en-US" sz="2400" b="1" dirty="0">
                <a:latin typeface="#9Slide05 Brannboll Ny" panose="02000000000000000000" pitchFamily="2" charset="0"/>
              </a:rPr>
              <a:t> </a:t>
            </a:r>
            <a:r>
              <a:rPr lang="en-US" sz="2400" b="1" dirty="0" err="1">
                <a:latin typeface="#9Slide05 Brannboll Ny" panose="02000000000000000000" pitchFamily="2" charset="0"/>
              </a:rPr>
              <a:t>như</a:t>
            </a:r>
            <a:r>
              <a:rPr lang="en-US" sz="2400" b="1" dirty="0">
                <a:latin typeface="#9Slide05 Brannboll Ny" panose="02000000000000000000" pitchFamily="2" charset="0"/>
              </a:rPr>
              <a:t> </a:t>
            </a:r>
            <a:r>
              <a:rPr lang="en-US" sz="2400" b="1" dirty="0" err="1">
                <a:latin typeface="#9Slide05 Brannboll Ny" panose="02000000000000000000" pitchFamily="2" charset="0"/>
              </a:rPr>
              <a:t>bình</a:t>
            </a:r>
            <a:r>
              <a:rPr lang="en-US" sz="2400" b="1" dirty="0">
                <a:latin typeface="#9Slide05 Brannboll Ny" panose="02000000000000000000" pitchFamily="2" charset="0"/>
              </a:rPr>
              <a:t> </a:t>
            </a:r>
            <a:r>
              <a:rPr lang="en-US" sz="2400" b="1" dirty="0" err="1">
                <a:latin typeface="#9Slide05 Brannboll Ny" panose="02000000000000000000" pitchFamily="2" charset="0"/>
              </a:rPr>
              <a:t>thường</a:t>
            </a:r>
            <a:r>
              <a:rPr lang="en-US" sz="2400" b="1" dirty="0">
                <a:latin typeface="#9Slide05 Brannboll Ny" panose="02000000000000000000" pitchFamily="2" charset="0"/>
              </a:rPr>
              <a:t>.</a:t>
            </a:r>
            <a:endParaRPr lang="en-US" sz="2400" b="1" dirty="0">
              <a:effectLst/>
              <a:latin typeface="#9Slide05 Brannboll Ny" panose="02000000000000000000" pitchFamily="2" charset="0"/>
              <a:ea typeface="Arial" panose="020B0604020202020204" pitchFamily="34" charset="0"/>
            </a:endParaRPr>
          </a:p>
        </p:txBody>
      </p:sp>
      <p:pic>
        <p:nvPicPr>
          <p:cNvPr id="10" name="Shape 1"/>
          <p:cNvPicPr/>
          <p:nvPr/>
        </p:nvPicPr>
        <p:blipFill>
          <a:blip r:embed="rId2"/>
          <a:stretch/>
        </p:blipFill>
        <p:spPr>
          <a:xfrm>
            <a:off x="11033760" y="0"/>
            <a:ext cx="1158240" cy="1048385"/>
          </a:xfrm>
          <a:prstGeom prst="rect">
            <a:avLst/>
          </a:prstGeom>
          <a:noFill/>
          <a:ln>
            <a:noFill/>
          </a:ln>
        </p:spPr>
      </p:pic>
      <p:sp>
        <p:nvSpPr>
          <p:cNvPr id="3" name="Rectangle 2"/>
          <p:cNvSpPr/>
          <p:nvPr/>
        </p:nvSpPr>
        <p:spPr>
          <a:xfrm>
            <a:off x="3636760" y="402929"/>
            <a:ext cx="3712876" cy="461665"/>
          </a:xfrm>
          <a:prstGeom prst="rect">
            <a:avLst/>
          </a:prstGeom>
        </p:spPr>
        <p:txBody>
          <a:bodyPr wrap="none">
            <a:spAutoFit/>
          </a:bodyPr>
          <a:lstStyle/>
          <a:p>
            <a:r>
              <a:rPr lang="en-US" sz="2400" b="1" dirty="0">
                <a:solidFill>
                  <a:srgbClr val="0000FF"/>
                </a:solidFill>
                <a:latin typeface="SVN-Clementine" panose="020F0502020204030203" pitchFamily="34" charset="0"/>
                <a:ea typeface="Calibri" panose="020F0502020204030204" pitchFamily="34" charset="0"/>
              </a:rPr>
              <a:t>THIÊN SỨ 7 TUỔI HIẾN GIÁC MẠC</a:t>
            </a:r>
            <a:endParaRPr lang="en-US" sz="2400" b="1" dirty="0">
              <a:solidFill>
                <a:srgbClr val="0000FF"/>
              </a:solidFill>
              <a:latin typeface="SVN-Clementine" panose="020F0502020204030203" pitchFamily="34" charset="0"/>
            </a:endParaRPr>
          </a:p>
        </p:txBody>
      </p:sp>
      <p:pic>
        <p:nvPicPr>
          <p:cNvPr id="14" name="Picture 4" descr="Mẹ bé Hải An trải lòng về những câu chuyện phía sau quyết định hiến giác  mạc của em bé thiên thầ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490" y="4333262"/>
            <a:ext cx="3134236" cy="252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SVN-Vanilla Daisy Pro" panose="00000500000000000000" pitchFamily="2" charset="0"/>
                <a:ea typeface="Times New Roman" panose="02020603050405020304" pitchFamily="18" charset="0"/>
              </a:rPr>
              <a:t>PHIẾU BÀI TẬP</a:t>
            </a:r>
          </a:p>
          <a:p>
            <a:pPr algn="ctr"/>
            <a:r>
              <a:rPr lang="en-US" sz="3200" b="1" dirty="0">
                <a:solidFill>
                  <a:srgbClr val="FF0000"/>
                </a:solidFill>
                <a:latin typeface="SVN-Student" panose="02040603050506020204" pitchFamily="18" charset="0"/>
                <a:ea typeface="Times New Roman" panose="02020603050405020304" pitchFamily="18" charset="0"/>
              </a:rPr>
              <a:t>(THẢO LUẬN NHÓM)</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black"/>
                </a:solidFill>
                <a:latin typeface="SVN-Vanilla Daisy Pro" panose="00000500000000000000" pitchFamily="2" charset="0"/>
                <a:cs typeface="Times" panose="02020603050405020304" pitchFamily="18" charset="0"/>
              </a:rPr>
              <a:t>1. </a:t>
            </a:r>
            <a:r>
              <a:rPr lang="en-US" sz="2800" b="1" dirty="0" err="1">
                <a:solidFill>
                  <a:prstClr val="black"/>
                </a:solidFill>
                <a:latin typeface="SVN-Vanilla Daisy Pro" panose="00000500000000000000" pitchFamily="2" charset="0"/>
                <a:cs typeface="Times" panose="02020603050405020304" pitchFamily="18" charset="0"/>
              </a:rPr>
              <a:t>Bé</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Hải</a:t>
            </a:r>
            <a:r>
              <a:rPr lang="en-US" sz="2800" b="1" dirty="0">
                <a:solidFill>
                  <a:prstClr val="black"/>
                </a:solidFill>
                <a:latin typeface="SVN-Vanilla Daisy Pro" panose="00000500000000000000" pitchFamily="2" charset="0"/>
                <a:cs typeface="Times" panose="02020603050405020304" pitchFamily="18" charset="0"/>
              </a:rPr>
              <a:t> An </a:t>
            </a:r>
            <a:r>
              <a:rPr lang="en-US" sz="2800" b="1" dirty="0" err="1">
                <a:solidFill>
                  <a:prstClr val="black"/>
                </a:solidFill>
                <a:latin typeface="SVN-Vanilla Daisy Pro" panose="00000500000000000000" pitchFamily="2" charset="0"/>
                <a:cs typeface="Times" panose="02020603050405020304" pitchFamily="18" charset="0"/>
              </a:rPr>
              <a:t>có</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gì</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đó</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mang</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lại</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điều</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gì</a:t>
            </a:r>
            <a:r>
              <a:rPr lang="en-US" sz="2800" b="1" dirty="0">
                <a:solidFill>
                  <a:prstClr val="black"/>
                </a:solidFill>
                <a:latin typeface="SVN-Vanilla Daisy Pro" panose="00000500000000000000" pitchFamily="2" charset="0"/>
                <a:cs typeface="Times" panose="02020603050405020304" pitchFamily="18" charset="0"/>
              </a:rPr>
              <a:t>?</a:t>
            </a:r>
            <a:endParaRPr lang="en-US" sz="2800" dirty="0">
              <a:solidFill>
                <a:prstClr val="black"/>
              </a:solidFill>
              <a:latin typeface="SVN-Vanilla Daisy Pro" panose="00000500000000000000" pitchFamily="2" charset="0"/>
              <a:cs typeface="Times"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751993"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a:solidFill>
                  <a:prstClr val="black"/>
                </a:solidFill>
                <a:latin typeface="SVN-Vanilla Daisy Pro" panose="00000500000000000000" pitchFamily="2" charset="0"/>
                <a:cs typeface="Times" panose="02020603050405020304" pitchFamily="18" charset="0"/>
              </a:rPr>
              <a:t>2. </a:t>
            </a:r>
            <a:r>
              <a:rPr lang="en-US" sz="2800" b="1" dirty="0" err="1">
                <a:solidFill>
                  <a:prstClr val="black"/>
                </a:solidFill>
                <a:latin typeface="SVN-Vanilla Daisy Pro" panose="00000500000000000000" pitchFamily="2" charset="0"/>
                <a:cs typeface="Times" panose="02020603050405020304" pitchFamily="18" charset="0"/>
              </a:rPr>
              <a:t>Nhận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xét</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của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Hải</a:t>
            </a:r>
            <a:r>
              <a:rPr lang="en-US" sz="2800" b="1" dirty="0">
                <a:solidFill>
                  <a:prstClr val="black"/>
                </a:solidFill>
                <a:latin typeface="SVN-Vanilla Daisy Pro" panose="00000500000000000000" pitchFamily="2" charset="0"/>
                <a:cs typeface="Times" panose="02020603050405020304" pitchFamily="18" charset="0"/>
              </a:rPr>
              <a:t> An </a:t>
            </a:r>
            <a:r>
              <a:rPr lang="en-US" sz="2800" b="1" dirty="0" err="1">
                <a:solidFill>
                  <a:prstClr val="black"/>
                </a:solidFill>
                <a:latin typeface="SVN-Vanilla Daisy Pro" panose="00000500000000000000" pitchFamily="2" charset="0"/>
                <a:cs typeface="Times" panose="02020603050405020304" pitchFamily="18" charset="0"/>
              </a:rPr>
              <a:t>và</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việc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làm</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của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gia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đình</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bé</a:t>
            </a:r>
            <a:r>
              <a:rPr lang="en-US" sz="2800" b="1" dirty="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a:solidFill>
                  <a:srgbClr val="000000"/>
                </a:solidFill>
                <a:latin typeface="Times New Roman" panose="02020603050405020304" pitchFamily="18" charset="0"/>
                <a:ea typeface="Times New Roman" panose="02020603050405020304" pitchFamily="18" charset="0"/>
              </a:rPr>
              <a:t>.............................................................................................................................................................................................................................................................</a:t>
            </a: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4605021" y="4629727"/>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386734" y="4629727"/>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a:solidFill>
                  <a:prstClr val="black"/>
                </a:solidFill>
                <a:latin typeface="SVN-Vanilla Daisy Pro" panose="00000500000000000000" pitchFamily="2" charset="0"/>
                <a:cs typeface="Times" panose="02020603050405020304" pitchFamily="18" charset="0"/>
              </a:rPr>
              <a:t>3. Theo </a:t>
            </a:r>
            <a:r>
              <a:rPr lang="en-US" sz="2800" b="1" dirty="0" err="1">
                <a:solidFill>
                  <a:prstClr val="black"/>
                </a:solidFill>
                <a:latin typeface="SVN-Vanilla Daisy Pro" panose="00000500000000000000" pitchFamily="2" charset="0"/>
                <a:cs typeface="Times" panose="02020603050405020304" pitchFamily="18" charset="0"/>
              </a:rPr>
              <a:t>em</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như</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thế</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nào</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là</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yêu</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thương</a:t>
            </a:r>
            <a:r>
              <a:rPr lang="en-US" sz="2800" b="1" dirty="0">
                <a:solidFill>
                  <a:prstClr val="black"/>
                </a:solidFill>
                <a:latin typeface="SVN-Vanilla Daisy Pro" panose="00000500000000000000" pitchFamily="2" charset="0"/>
                <a:cs typeface="Times" panose="02020603050405020304" pitchFamily="18" charset="0"/>
              </a:rPr>
              <a:t> con </a:t>
            </a:r>
            <a:r>
              <a:rPr lang="en-US" sz="2800" b="1" dirty="0" err="1">
                <a:solidFill>
                  <a:prstClr val="black"/>
                </a:solidFill>
                <a:latin typeface="SVN-Vanilla Daisy Pro" panose="00000500000000000000" pitchFamily="2" charset="0"/>
                <a:cs typeface="Times" panose="02020603050405020304" pitchFamily="18" charset="0"/>
              </a:rPr>
              <a:t>người</a:t>
            </a:r>
            <a:r>
              <a:rPr lang="en-US" sz="2800" b="1" dirty="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pic>
        <p:nvPicPr>
          <p:cNvPr id="20"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SVN-Vanilla Daisy Pro" panose="00000500000000000000" pitchFamily="2" charset="0"/>
                <a:ea typeface="Times New Roman" panose="02020603050405020304" pitchFamily="18" charset="0"/>
              </a:rPr>
              <a:t>PHIẾU BÀI TẬP</a:t>
            </a:r>
          </a:p>
          <a:p>
            <a:pPr algn="ctr"/>
            <a:r>
              <a:rPr lang="en-US" sz="3200" b="1" dirty="0">
                <a:solidFill>
                  <a:srgbClr val="FF0000"/>
                </a:solidFill>
                <a:latin typeface="SVN-Student" panose="02040603050506020204" pitchFamily="18" charset="0"/>
                <a:ea typeface="Times New Roman" panose="02020603050405020304" pitchFamily="18" charset="0"/>
              </a:rPr>
              <a:t>(THẢO LUẬN NHÓM)</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02777" y="2100348"/>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black"/>
                </a:solidFill>
                <a:latin typeface="SVN-Vanilla Daisy Pro" panose="00000500000000000000" pitchFamily="2" charset="0"/>
                <a:cs typeface="Times" panose="02020603050405020304" pitchFamily="18" charset="0"/>
              </a:rPr>
              <a:t>1. </a:t>
            </a:r>
            <a:r>
              <a:rPr lang="en-US" sz="2800" b="1" dirty="0" err="1">
                <a:solidFill>
                  <a:prstClr val="black"/>
                </a:solidFill>
                <a:latin typeface="SVN-Vanilla Daisy Pro" panose="00000500000000000000" pitchFamily="2" charset="0"/>
                <a:cs typeface="Times" panose="02020603050405020304" pitchFamily="18" charset="0"/>
              </a:rPr>
              <a:t>Bé</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Hải</a:t>
            </a:r>
            <a:r>
              <a:rPr lang="en-US" sz="2800" b="1" dirty="0">
                <a:solidFill>
                  <a:prstClr val="black"/>
                </a:solidFill>
                <a:latin typeface="SVN-Vanilla Daisy Pro" panose="00000500000000000000" pitchFamily="2" charset="0"/>
                <a:cs typeface="Times" panose="02020603050405020304" pitchFamily="18" charset="0"/>
              </a:rPr>
              <a:t> An </a:t>
            </a:r>
            <a:r>
              <a:rPr lang="en-US" sz="2800" b="1" dirty="0" err="1">
                <a:solidFill>
                  <a:prstClr val="black"/>
                </a:solidFill>
                <a:latin typeface="SVN-Vanilla Daisy Pro" panose="00000500000000000000" pitchFamily="2" charset="0"/>
                <a:cs typeface="Times" panose="02020603050405020304" pitchFamily="18" charset="0"/>
              </a:rPr>
              <a:t>có</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gì</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đó</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mang</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lại</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điều</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gì</a:t>
            </a:r>
            <a:r>
              <a:rPr lang="en-US" sz="2800" b="1" dirty="0">
                <a:solidFill>
                  <a:prstClr val="black"/>
                </a:solidFill>
                <a:latin typeface="SVN-Vanilla Daisy Pro" panose="00000500000000000000" pitchFamily="2" charset="0"/>
                <a:cs typeface="Times" panose="02020603050405020304" pitchFamily="18" charset="0"/>
              </a:rPr>
              <a:t>?</a:t>
            </a:r>
            <a:endParaRPr lang="en-US" sz="2800" dirty="0">
              <a:solidFill>
                <a:prstClr val="black"/>
              </a:solidFill>
              <a:latin typeface="SVN-Vanilla Daisy Pro" panose="00000500000000000000" pitchFamily="2" charset="0"/>
              <a:cs typeface="Times"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355402" y="2100348"/>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a:solidFill>
                  <a:prstClr val="black"/>
                </a:solidFill>
                <a:latin typeface="SVN-Vanilla Daisy Pro" panose="00000500000000000000" pitchFamily="2" charset="0"/>
                <a:cs typeface="Times" panose="02020603050405020304" pitchFamily="18" charset="0"/>
              </a:rPr>
              <a:t>2. </a:t>
            </a:r>
            <a:r>
              <a:rPr lang="en-US" sz="2800" b="1" dirty="0" err="1">
                <a:solidFill>
                  <a:prstClr val="black"/>
                </a:solidFill>
                <a:latin typeface="SVN-Vanilla Daisy Pro" panose="00000500000000000000" pitchFamily="2" charset="0"/>
                <a:cs typeface="Times" panose="02020603050405020304" pitchFamily="18" charset="0"/>
              </a:rPr>
              <a:t>Nhận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xét</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của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Hải</a:t>
            </a:r>
            <a:r>
              <a:rPr lang="en-US" sz="2800" b="1" dirty="0">
                <a:solidFill>
                  <a:prstClr val="black"/>
                </a:solidFill>
                <a:latin typeface="SVN-Vanilla Daisy Pro" panose="00000500000000000000" pitchFamily="2" charset="0"/>
                <a:cs typeface="Times" panose="02020603050405020304" pitchFamily="18" charset="0"/>
              </a:rPr>
              <a:t> An </a:t>
            </a:r>
            <a:r>
              <a:rPr lang="en-US" sz="2800" b="1" dirty="0" err="1">
                <a:solidFill>
                  <a:prstClr val="black"/>
                </a:solidFill>
                <a:latin typeface="SVN-Vanilla Daisy Pro" panose="00000500000000000000" pitchFamily="2" charset="0"/>
                <a:cs typeface="Times" panose="02020603050405020304" pitchFamily="18" charset="0"/>
              </a:rPr>
              <a:t>và</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việc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làm</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của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gia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đình</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bé</a:t>
            </a:r>
            <a:r>
              <a:rPr lang="en-US" sz="2800" b="1" dirty="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48859" y="4421615"/>
            <a:ext cx="3263395" cy="23751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573899" y="4273604"/>
            <a:ext cx="4786684" cy="26199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597841" y="4573324"/>
            <a:ext cx="3332480" cy="228467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endCxn id="11" idx="0"/>
          </p:cNvCxnSpPr>
          <p:nvPr/>
        </p:nvCxnSpPr>
        <p:spPr>
          <a:xfrm flipH="1">
            <a:off x="1582839" y="3902765"/>
            <a:ext cx="19373" cy="51885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endCxn id="3" idx="0"/>
          </p:cNvCxnSpPr>
          <p:nvPr/>
        </p:nvCxnSpPr>
        <p:spPr>
          <a:xfrm flipH="1">
            <a:off x="5995284" y="3902765"/>
            <a:ext cx="11193" cy="33431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353420" y="3873269"/>
            <a:ext cx="0" cy="670559"/>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038004"/>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a:solidFill>
                  <a:prstClr val="black"/>
                </a:solidFill>
                <a:latin typeface="SVN-Vanilla Daisy Pro" panose="00000500000000000000" pitchFamily="2" charset="0"/>
                <a:cs typeface="Times" panose="02020603050405020304" pitchFamily="18" charset="0"/>
              </a:rPr>
              <a:t>3. Theo </a:t>
            </a:r>
            <a:r>
              <a:rPr lang="en-US" sz="2800" b="1" dirty="0" err="1">
                <a:solidFill>
                  <a:prstClr val="black"/>
                </a:solidFill>
                <a:latin typeface="SVN-Vanilla Daisy Pro" panose="00000500000000000000" pitchFamily="2" charset="0"/>
                <a:cs typeface="Times" panose="02020603050405020304" pitchFamily="18" charset="0"/>
              </a:rPr>
              <a:t>em</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như</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thế</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nào</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là</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yêu</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thương</a:t>
            </a:r>
            <a:r>
              <a:rPr lang="en-US" sz="2800" b="1" dirty="0">
                <a:solidFill>
                  <a:prstClr val="black"/>
                </a:solidFill>
                <a:latin typeface="SVN-Vanilla Daisy Pro" panose="00000500000000000000" pitchFamily="2" charset="0"/>
                <a:cs typeface="Times" panose="02020603050405020304" pitchFamily="18" charset="0"/>
              </a:rPr>
              <a:t> con </a:t>
            </a:r>
            <a:r>
              <a:rPr lang="en-US" sz="2800" b="1" dirty="0" err="1">
                <a:solidFill>
                  <a:prstClr val="black"/>
                </a:solidFill>
                <a:latin typeface="SVN-Vanilla Daisy Pro" panose="00000500000000000000" pitchFamily="2" charset="0"/>
                <a:cs typeface="Times" panose="02020603050405020304" pitchFamily="18" charset="0"/>
              </a:rPr>
              <a:t>người</a:t>
            </a:r>
            <a:r>
              <a:rPr lang="en-US" sz="2800" b="1" dirty="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2" name="Rectangle 1"/>
          <p:cNvSpPr/>
          <p:nvPr/>
        </p:nvSpPr>
        <p:spPr>
          <a:xfrm>
            <a:off x="-301618" y="4396137"/>
            <a:ext cx="3502319" cy="2400657"/>
          </a:xfrm>
          <a:prstGeom prst="rect">
            <a:avLst/>
          </a:prstGeom>
        </p:spPr>
        <p:txBody>
          <a:bodyPr wrap="square">
            <a:spAutoFit/>
          </a:bodyPr>
          <a:lstStyle/>
          <a:p>
            <a:pPr marL="292100" marR="0" algn="just">
              <a:lnSpc>
                <a:spcPct val="125000"/>
              </a:lnSpc>
              <a:spcBef>
                <a:spcPts val="0"/>
              </a:spcBef>
              <a:spcAft>
                <a:spcPts val="0"/>
              </a:spcAft>
            </a:pPr>
            <a:r>
              <a:rPr lang="en-US" sz="2400" dirty="0">
                <a:solidFill>
                  <a:srgbClr val="353635"/>
                </a:solidFill>
                <a:latin typeface="#9Slide05 IcielSanelma" pitchFamily="2" charset="0"/>
                <a:ea typeface="Times New Roman" panose="02020603050405020304" pitchFamily="18" charset="0"/>
              </a:rPr>
              <a:t>Ư</a:t>
            </a:r>
            <a:r>
              <a:rPr lang="vi-VN" sz="2400" dirty="0">
                <a:solidFill>
                  <a:srgbClr val="353635"/>
                </a:solidFill>
                <a:latin typeface="#9Slide05 IcielSanelma" pitchFamily="2" charset="0"/>
                <a:ea typeface="Times New Roman" panose="02020603050405020304" pitchFamily="18" charset="0"/>
              </a:rPr>
              <a:t>ớc nguyện của bé Hải An và gia đình bé đã hiến tặng giác mạc để trao ánh sáng cho người khác với mục đích cứu người, làm việc thiện.</a:t>
            </a:r>
            <a:endParaRPr lang="en-US" sz="2400" dirty="0">
              <a:solidFill>
                <a:srgbClr val="353635"/>
              </a:solidFill>
              <a:effectLst/>
              <a:latin typeface="#9Slide05 IcielSanelma" pitchFamily="2" charset="0"/>
              <a:ea typeface="Times New Roman" panose="02020603050405020304" pitchFamily="18" charset="0"/>
            </a:endParaRPr>
          </a:p>
        </p:txBody>
      </p:sp>
      <p:sp>
        <p:nvSpPr>
          <p:cNvPr id="3" name="Rectangle 2"/>
          <p:cNvSpPr/>
          <p:nvPr/>
        </p:nvSpPr>
        <p:spPr>
          <a:xfrm>
            <a:off x="3713259" y="4237081"/>
            <a:ext cx="4564049" cy="2462213"/>
          </a:xfrm>
          <a:prstGeom prst="rect">
            <a:avLst/>
          </a:prstGeom>
        </p:spPr>
        <p:txBody>
          <a:bodyPr wrap="square">
            <a:spAutoFit/>
          </a:bodyPr>
          <a:lstStyle/>
          <a:p>
            <a:pPr algn="just"/>
            <a:r>
              <a:rPr lang="vi-VN" sz="2200" dirty="0">
                <a:solidFill>
                  <a:srgbClr val="000000"/>
                </a:solidFill>
                <a:latin typeface="#9Slide05 IcielSanelma" pitchFamily="2" charset="0"/>
                <a:ea typeface="Courier New" panose="02070309020205020404" pitchFamily="49" charset="0"/>
              </a:rPr>
              <a:t>Ước nguyện đó thật cao cả, lớn lao và việc làm đó viết nên c</a:t>
            </a:r>
            <a:r>
              <a:rPr lang="en-US" sz="2200" dirty="0">
                <a:solidFill>
                  <a:srgbClr val="000000"/>
                </a:solidFill>
                <a:latin typeface="#9Slide05 IcielSanelma" pitchFamily="2" charset="0"/>
                <a:ea typeface="Courier New" panose="02070309020205020404" pitchFamily="49" charset="0"/>
              </a:rPr>
              <a:t>â</a:t>
            </a:r>
            <a:r>
              <a:rPr lang="vi-VN" sz="2200" dirty="0">
                <a:solidFill>
                  <a:srgbClr val="000000"/>
                </a:solidFill>
                <a:latin typeface="#9Slide05 IcielSanelma" pitchFamily="2" charset="0"/>
                <a:ea typeface="Courier New" panose="02070309020205020404" pitchFamily="49" charset="0"/>
              </a:rPr>
              <a:t>u chuyện đẹp về lòng nhân ái, biết sống vì người khác, đem lại hạnh phúc cho người khác để sự sống mãi tiếp nối, trường tồn. Việc làm đó đã làm lay động, thức tỉnh hàng triệu trái tim con người Việt Nam. Câu chuyện là minh chứng cao đẹp v</a:t>
            </a:r>
            <a:r>
              <a:rPr lang="en-US" sz="2200" dirty="0">
                <a:solidFill>
                  <a:srgbClr val="000000"/>
                </a:solidFill>
                <a:latin typeface="#9Slide05 IcielSanelma" pitchFamily="2" charset="0"/>
                <a:ea typeface="Courier New" panose="02070309020205020404" pitchFamily="49" charset="0"/>
              </a:rPr>
              <a:t>ề</a:t>
            </a:r>
            <a:r>
              <a:rPr lang="vi-VN" sz="2200" dirty="0">
                <a:solidFill>
                  <a:srgbClr val="000000"/>
                </a:solidFill>
                <a:latin typeface="#9Slide05 IcielSanelma" pitchFamily="2" charset="0"/>
                <a:ea typeface="Courier New" panose="02070309020205020404" pitchFamily="49" charset="0"/>
              </a:rPr>
              <a:t> tình yêu thương con người</a:t>
            </a:r>
            <a:endParaRPr lang="en-US" sz="2200" dirty="0">
              <a:latin typeface="#9Slide05 IcielSanelma" pitchFamily="2" charset="0"/>
            </a:endParaRPr>
          </a:p>
        </p:txBody>
      </p:sp>
      <p:sp>
        <p:nvSpPr>
          <p:cNvPr id="5" name="Rectangle 4"/>
          <p:cNvSpPr/>
          <p:nvPr/>
        </p:nvSpPr>
        <p:spPr>
          <a:xfrm>
            <a:off x="8530590" y="4695766"/>
            <a:ext cx="3325436" cy="1938992"/>
          </a:xfrm>
          <a:prstGeom prst="rect">
            <a:avLst/>
          </a:prstGeom>
        </p:spPr>
        <p:txBody>
          <a:bodyPr wrap="square">
            <a:spAutoFit/>
          </a:bodyPr>
          <a:lstStyle/>
          <a:p>
            <a:pPr marL="279400" marR="0" algn="just">
              <a:spcBef>
                <a:spcPts val="0"/>
              </a:spcBef>
              <a:spcAft>
                <a:spcPts val="300"/>
              </a:spcAft>
            </a:pPr>
            <a:r>
              <a:rPr lang="vi-VN" sz="2400" dirty="0">
                <a:solidFill>
                  <a:srgbClr val="353635"/>
                </a:solidFill>
                <a:latin typeface="#9Slide05 IcielSanelma" pitchFamily="2" charset="0"/>
                <a:ea typeface="Times New Roman" panose="02020603050405020304" pitchFamily="18" charset="0"/>
              </a:rPr>
              <a:t>Yêu thương con người là sự quan tâm, giúp đỡ, làm những điếu tốt đẹp cho người khác, nhất là những người gặp khó khăn, hoạn nạn.</a:t>
            </a:r>
            <a:endParaRPr lang="en-US" sz="2400" dirty="0">
              <a:solidFill>
                <a:srgbClr val="353635"/>
              </a:solidFill>
              <a:effectLst/>
              <a:latin typeface="#9Slide05 IcielSanelma" pitchFamily="2" charset="0"/>
              <a:ea typeface="Times New Roman" panose="02020603050405020304" pitchFamily="18" charset="0"/>
            </a:endParaRPr>
          </a:p>
        </p:txBody>
      </p:sp>
      <p:pic>
        <p:nvPicPr>
          <p:cNvPr id="20"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12" y="4802902"/>
            <a:ext cx="1738674" cy="19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1848649" y="609600"/>
            <a:ext cx="8283243" cy="5057421"/>
          </a:xfrm>
          <a:prstGeom prst="rect">
            <a:avLst/>
          </a:prstGeom>
        </p:spPr>
      </p:pic>
      <p:sp>
        <p:nvSpPr>
          <p:cNvPr id="14" name="Text Box 5"/>
          <p:cNvSpPr txBox="1">
            <a:spLocks noChangeArrowheads="1"/>
          </p:cNvSpPr>
          <p:nvPr/>
        </p:nvSpPr>
        <p:spPr bwMode="auto">
          <a:xfrm>
            <a:off x="3278677" y="1590396"/>
            <a:ext cx="59574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vi-VN" sz="4000" b="1" dirty="0">
                <a:solidFill>
                  <a:srgbClr val="0000FF"/>
                </a:solidFill>
                <a:latin typeface="#9Slide05 Kathya" panose="02000000000000000000" pitchFamily="2" charset="0"/>
              </a:rPr>
              <a:t>Yêu thương con người là quan tâm, giúp đỡ và làm những điều tốt đẹp cho người khác, nhất là những lúc gặp khó khăn, hoạn nạn.</a:t>
            </a:r>
            <a:endParaRPr lang="en-US" sz="4000" b="1" dirty="0">
              <a:solidFill>
                <a:srgbClr val="0000FF"/>
              </a:solidFill>
              <a:latin typeface="#9Slide05 SVNTradeMark" panose="02000000000000000000" pitchFamily="2" charset="0"/>
            </a:endParaRPr>
          </a:p>
        </p:txBody>
      </p:sp>
      <p:pic>
        <p:nvPicPr>
          <p:cNvPr id="8"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8448</TotalTime>
  <Words>3085</Words>
  <Application>Microsoft Office PowerPoint</Application>
  <PresentationFormat>Widescreen</PresentationFormat>
  <Paragraphs>211</Paragraphs>
  <Slides>33</Slides>
  <Notes>5</Notes>
  <HiddenSlides>0</HiddenSlides>
  <MMClips>1</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33</vt:i4>
      </vt:variant>
    </vt:vector>
  </HeadingPairs>
  <TitlesOfParts>
    <vt:vector size="62" baseType="lpstr">
      <vt:lpstr>#9Slide03 Arima Madurai Black</vt:lpstr>
      <vt:lpstr>#9Slide05 Brannboll Ny</vt:lpstr>
      <vt:lpstr>#9Slide05 Fourth</vt:lpstr>
      <vt:lpstr>#9Slide05 Habano</vt:lpstr>
      <vt:lpstr>#9Slide05 IcielSanelma</vt:lpstr>
      <vt:lpstr>#9Slide05 Israquella</vt:lpstr>
      <vt:lpstr>#9Slide05 Kathya</vt:lpstr>
      <vt:lpstr>#9Slide05 Motion Picture</vt:lpstr>
      <vt:lpstr>#9Slide05 Phobia</vt:lpstr>
      <vt:lpstr>#9Slide05 SVNTradeMark</vt:lpstr>
      <vt:lpstr>#9Slide06 SVNSlow Attack</vt:lpstr>
      <vt:lpstr>#9Slide07 IcielAmerican Forkbal</vt:lpstr>
      <vt:lpstr>#9Slide07 Marbelia Regular</vt:lpstr>
      <vt:lpstr>Arial</vt:lpstr>
      <vt:lpstr>Calibri</vt:lpstr>
      <vt:lpstr>Calibri Light</vt:lpstr>
      <vt:lpstr>Cambria</vt:lpstr>
      <vt:lpstr>SVN-Clementine</vt:lpstr>
      <vt:lpstr>SVN-Student</vt:lpstr>
      <vt:lpstr>SVN-Vanilla Daisy Pro</vt:lpstr>
      <vt:lpstr>SVN-Very Berry</vt:lpstr>
      <vt:lpstr>Symbol</vt:lpstr>
      <vt:lpstr>Times New Roman</vt:lpstr>
      <vt:lpstr>Office Theme</vt:lpstr>
      <vt:lpstr>1_Office Theme</vt:lpstr>
      <vt:lpstr>2_Office Theme</vt:lpstr>
      <vt:lpstr>24_Office Theme</vt:lpstr>
      <vt:lpstr>1_Default Design</vt:lpstr>
      <vt:lpstr>18_Office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My PC</cp:lastModifiedBy>
  <cp:revision>205</cp:revision>
  <dcterms:created xsi:type="dcterms:W3CDTF">2021-06-28T15:32:15Z</dcterms:created>
  <dcterms:modified xsi:type="dcterms:W3CDTF">2026-01-26T03:42:12Z</dcterms:modified>
</cp:coreProperties>
</file>