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8" r:id="rId2"/>
    <p:sldMasterId id="2147483730" r:id="rId3"/>
  </p:sldMasterIdLst>
  <p:notesMasterIdLst>
    <p:notesMasterId r:id="rId56"/>
  </p:notesMasterIdLst>
  <p:sldIdLst>
    <p:sldId id="624" r:id="rId4"/>
    <p:sldId id="609" r:id="rId5"/>
    <p:sldId id="554" r:id="rId6"/>
    <p:sldId id="470" r:id="rId7"/>
    <p:sldId id="551" r:id="rId8"/>
    <p:sldId id="300" r:id="rId9"/>
    <p:sldId id="536" r:id="rId10"/>
    <p:sldId id="575" r:id="rId11"/>
    <p:sldId id="566" r:id="rId12"/>
    <p:sldId id="577" r:id="rId13"/>
    <p:sldId id="576" r:id="rId14"/>
    <p:sldId id="578" r:id="rId15"/>
    <p:sldId id="579" r:id="rId16"/>
    <p:sldId id="580" r:id="rId17"/>
    <p:sldId id="581" r:id="rId18"/>
    <p:sldId id="582" r:id="rId19"/>
    <p:sldId id="583" r:id="rId20"/>
    <p:sldId id="610" r:id="rId21"/>
    <p:sldId id="570" r:id="rId22"/>
    <p:sldId id="584" r:id="rId23"/>
    <p:sldId id="585" r:id="rId24"/>
    <p:sldId id="586" r:id="rId25"/>
    <p:sldId id="587" r:id="rId26"/>
    <p:sldId id="588" r:id="rId27"/>
    <p:sldId id="611" r:id="rId28"/>
    <p:sldId id="614" r:id="rId29"/>
    <p:sldId id="589" r:id="rId30"/>
    <p:sldId id="615" r:id="rId31"/>
    <p:sldId id="592" r:id="rId32"/>
    <p:sldId id="616" r:id="rId33"/>
    <p:sldId id="595" r:id="rId34"/>
    <p:sldId id="617" r:id="rId35"/>
    <p:sldId id="603" r:id="rId36"/>
    <p:sldId id="618" r:id="rId37"/>
    <p:sldId id="598" r:id="rId38"/>
    <p:sldId id="619" r:id="rId39"/>
    <p:sldId id="599" r:id="rId40"/>
    <p:sldId id="620" r:id="rId41"/>
    <p:sldId id="621" r:id="rId42"/>
    <p:sldId id="601" r:id="rId43"/>
    <p:sldId id="622" r:id="rId44"/>
    <p:sldId id="602" r:id="rId45"/>
    <p:sldId id="623" r:id="rId46"/>
    <p:sldId id="600" r:id="rId47"/>
    <p:sldId id="607" r:id="rId48"/>
    <p:sldId id="560" r:id="rId49"/>
    <p:sldId id="613" r:id="rId50"/>
    <p:sldId id="552" r:id="rId51"/>
    <p:sldId id="549" r:id="rId52"/>
    <p:sldId id="550" r:id="rId53"/>
    <p:sldId id="553" r:id="rId54"/>
    <p:sldId id="29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6DD12-3778-4659-BC5C-2F7DF7B82E26}" type="datetimeFigureOut">
              <a:rPr lang="en-US" smtClean="0"/>
              <a:t>29/10/2025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78E83-100E-4385-9B9B-FE054E9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14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371C7-230E-E64A-8DB9-1183C857B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AEC3535-9E33-E0E8-C85B-69212E1D2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374C361-1652-6094-6BE6-CBC09F330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E1F5DD-D0B8-EC9F-52ED-C02E3B055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22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E8714-F9D5-9514-FD2C-05F0615B4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712BE2-9955-266A-5251-10D2D695A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CFB1F9D-4535-D5BD-A036-E467B5C53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1BA09C-6411-4BFA-A4F8-1CDC0C0AD9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626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8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7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4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4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6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5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1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0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7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3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6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5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5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1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0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1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6027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550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3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627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6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2025/10/29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2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8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305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Hình ảnh 4">
            <a:extLst>
              <a:ext uri="{FF2B5EF4-FFF2-40B4-BE49-F238E27FC236}">
                <a16:creationId xmlns:a16="http://schemas.microsoft.com/office/drawing/2014/main" id="{3F06CC69-956C-5241-1409-46C9CF77BA8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30E29F05-5FF5-13AC-6F50-D8DA37E1CF7E}"/>
              </a:ext>
            </a:extLst>
          </p:cNvPr>
          <p:cNvSpPr/>
          <p:nvPr userDrawn="1"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BD1829-B2CB-142B-068B-DB9F9FDCEA1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73574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6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4a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1"/>
            <a:ext cx="12311743" cy="502373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46" y="-20526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97" y="-22588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-73724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40" y="1908470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981044" y="901622"/>
            <a:ext cx="8906328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KÍNH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CHÀO QUÝ THẦY CÔ</a:t>
            </a:r>
            <a:endParaRPr lang="en-US" altLang="zh-CN" sz="4800" cap="all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4800" b="0" i="0" u="none" strike="noStrike" kern="1200" cap="all" spc="0" normalizeH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dự</a:t>
            </a:r>
            <a:r>
              <a:rPr kumimoji="0" lang="en-US" altLang="zh-CN" sz="4800" b="0" i="0" u="none" strike="noStrike" kern="1200" cap="all" spc="0" normalizeH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giờ</a:t>
            </a:r>
            <a:endParaRPr kumimoji="0" lang="en-US" altLang="zh-CN" sz="4800" b="0" i="0" u="none" strike="noStrike" kern="1200" cap="all" spc="0" normalizeH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4800" cap="all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lang="en-US" altLang="zh-CN" sz="4800" cap="all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cap="all" dirty="0" smtClean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TỰ NHIÊN VÀ XÃ HỘI </a:t>
            </a:r>
            <a:r>
              <a:rPr lang="en-US" altLang="zh-CN" sz="4800" cap="all" noProof="0" dirty="0" smtClean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4800" cap="all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800" cap="all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cap="all" smtClean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3A3</a:t>
            </a:r>
            <a:endParaRPr kumimoji="0" lang="en-US" altLang="zh-CN" sz="4800" b="0" i="0" u="none" strike="noStrike" kern="1200" cap="all" spc="0" normalizeH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" y="114169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40192" y="1159782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030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-2.59259E-6 L 0.09753 -2.59259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38778E-17 L 0.08984 0.003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17708"/>
            <a:ext cx="11364686" cy="62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4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4"/>
            <a:ext cx="1163955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17708"/>
            <a:ext cx="11364686" cy="62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02" y="352425"/>
            <a:ext cx="5686697" cy="624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352424"/>
            <a:ext cx="5708468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8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17708"/>
            <a:ext cx="11364686" cy="62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3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1" y="304800"/>
            <a:ext cx="114681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17708"/>
            <a:ext cx="11364686" cy="62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3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1" y="323850"/>
            <a:ext cx="114300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4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17708"/>
            <a:ext cx="11364686" cy="62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5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276224"/>
            <a:ext cx="11420476" cy="62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8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4D0A6C-9CC5-4217-A4F1-9F4141187A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81D51-90C1-4410-AA32-397B1766E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>
          <a:xfrm>
            <a:off x="1405601" y="2655138"/>
            <a:ext cx="8971139" cy="552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D1797-B38F-44E3-883A-E03AE640E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860" y="1967555"/>
            <a:ext cx="5957652" cy="14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8" y="309488"/>
            <a:ext cx="11240086" cy="62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5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276224"/>
            <a:ext cx="11420476" cy="62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4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5" y="337624"/>
            <a:ext cx="5399984" cy="6217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1" y="337623"/>
            <a:ext cx="5907133" cy="62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61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276224"/>
            <a:ext cx="11420476" cy="62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7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" y="323556"/>
            <a:ext cx="11394831" cy="620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7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276224"/>
            <a:ext cx="11420476" cy="62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06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309955"/>
            <a:ext cx="11573691" cy="61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1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" y="323557"/>
            <a:ext cx="11465169" cy="624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287383"/>
            <a:ext cx="11521440" cy="63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6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9" y="295422"/>
            <a:ext cx="11451100" cy="62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7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id="{6A19C09E-C36B-42B4-A027-6E3D0EB3B641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9B49143C-1B1B-48F6-9A99-23A4F7361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E71DB8E9-5954-424A-B0C7-D7199E07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689707" cy="6481172"/>
          </a:xfrm>
          <a:prstGeom prst="rect">
            <a:avLst/>
          </a:prstGeom>
        </p:spPr>
      </p:pic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2A17B7A5-9E57-4C0A-935D-8645454EB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3245" y="726440"/>
            <a:ext cx="8462811" cy="5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287383"/>
            <a:ext cx="11521440" cy="63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6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290945"/>
            <a:ext cx="11388437" cy="63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2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287383"/>
            <a:ext cx="11521440" cy="63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6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" y="387926"/>
            <a:ext cx="11236036" cy="61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287383"/>
            <a:ext cx="11521440" cy="63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61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304800"/>
            <a:ext cx="11305309" cy="6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6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287383"/>
            <a:ext cx="11521440" cy="63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346364"/>
            <a:ext cx="11374582" cy="62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1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287383"/>
            <a:ext cx="11521440" cy="63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7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313508"/>
            <a:ext cx="11338560" cy="6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7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E6461-7FB9-4F23-9C9B-2C20B11B1FE8}"/>
              </a:ext>
            </a:extLst>
          </p:cNvPr>
          <p:cNvSpPr txBox="1"/>
          <p:nvPr/>
        </p:nvSpPr>
        <p:spPr>
          <a:xfrm>
            <a:off x="2447925" y="819700"/>
            <a:ext cx="795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BC90E-7616-97BA-E148-D7F794B26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3" y="2021163"/>
            <a:ext cx="9577646" cy="25239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353305-6039-139E-B0F9-0BD9717120EE}"/>
              </a:ext>
            </a:extLst>
          </p:cNvPr>
          <p:cNvSpPr/>
          <p:nvPr/>
        </p:nvSpPr>
        <p:spPr>
          <a:xfrm>
            <a:off x="3991535" y="970270"/>
            <a:ext cx="4208929" cy="12014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u="sng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u="sng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u="sng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u="sng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u="sng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14846" y="3283144"/>
            <a:ext cx="1732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374072"/>
            <a:ext cx="11388436" cy="61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49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300446"/>
            <a:ext cx="11926387" cy="62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1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3" y="332508"/>
            <a:ext cx="4987637" cy="61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1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300446"/>
            <a:ext cx="11926387" cy="62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0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3" y="277090"/>
            <a:ext cx="4419600" cy="6317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277090"/>
            <a:ext cx="7024255" cy="63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7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65761"/>
            <a:ext cx="11299371" cy="6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7090"/>
            <a:ext cx="11360727" cy="62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3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65761"/>
            <a:ext cx="11299371" cy="6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5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4E051-F58B-E376-A158-F9986FF2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05EA71E-300B-2D9B-3073-14A98EF45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115D82-2E1B-FC0E-B110-01CD396F6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C775C1-1034-91DB-3783-653626C6E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73574"/>
            <a:ext cx="1508594" cy="1508594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056F73AA-71E8-F785-9378-B95F28328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697">
            <a:off x="1775639" y="1388120"/>
            <a:ext cx="5422518" cy="18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81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598B3-032B-4B91-AEF2-B53874947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37" y="966651"/>
            <a:ext cx="10332719" cy="530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96321-2EAE-7BE3-FCEC-DCCF7EB1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25494D3-2750-09FF-D269-90162DC14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A4E4BA-EB84-7836-D6C8-C37278D9C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3675" y="2130015"/>
            <a:ext cx="3784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GB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8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DFC95D8-38BE-6755-8789-513E4AC2BB1B}"/>
              </a:ext>
            </a:extLst>
          </p:cNvPr>
          <p:cNvSpPr/>
          <p:nvPr/>
        </p:nvSpPr>
        <p:spPr>
          <a:xfrm>
            <a:off x="8443913" y="3471863"/>
            <a:ext cx="1014412" cy="471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C6DBFF-26E4-AC38-1D68-22C8DB1BA152}"/>
              </a:ext>
            </a:extLst>
          </p:cNvPr>
          <p:cNvSpPr/>
          <p:nvPr/>
        </p:nvSpPr>
        <p:spPr>
          <a:xfrm>
            <a:off x="1424763" y="1765237"/>
            <a:ext cx="99839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GB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rủi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7188" algn="just"/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9D75B-9725-DFE9-9E8F-E0371EA59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435">
            <a:off x="-129835" y="-457272"/>
            <a:ext cx="3077381" cy="3077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F2BF9-CDE2-FEE3-9018-040C27919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029" b="23343"/>
          <a:stretch/>
        </p:blipFill>
        <p:spPr>
          <a:xfrm>
            <a:off x="4576891" y="350874"/>
            <a:ext cx="3263958" cy="11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D79F20-56B3-3ACC-0DD2-416C5E2E1867}"/>
              </a:ext>
            </a:extLst>
          </p:cNvPr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3BD8D-783C-03DF-A852-4489B104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415A33-1E29-749D-C228-DCDBD42591E1}"/>
              </a:ext>
            </a:extLst>
          </p:cNvPr>
          <p:cNvSpPr/>
          <p:nvPr/>
        </p:nvSpPr>
        <p:spPr>
          <a:xfrm>
            <a:off x="-110169" y="0"/>
            <a:ext cx="12416010" cy="671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25114-A1E5-9AA1-533F-BCA5A9F9D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91" t="4759" r="823" b="3244"/>
          <a:stretch/>
        </p:blipFill>
        <p:spPr>
          <a:xfrm>
            <a:off x="295734" y="525014"/>
            <a:ext cx="5376404" cy="5893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FF035F-A147-EB4C-6403-53894396EFBB}"/>
              </a:ext>
            </a:extLst>
          </p:cNvPr>
          <p:cNvSpPr/>
          <p:nvPr/>
        </p:nvSpPr>
        <p:spPr>
          <a:xfrm>
            <a:off x="5937219" y="1095212"/>
            <a:ext cx="59300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hoạch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4370F-7346-1E6D-E135-E733B396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94" r="24768"/>
          <a:stretch/>
        </p:blipFill>
        <p:spPr>
          <a:xfrm>
            <a:off x="4564855" y="0"/>
            <a:ext cx="3471863" cy="8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6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27E5BA-6561-494A-AC49-D989F9FB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5739553C-60A4-A21B-FAD4-00836A224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1396356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10DCCE-1500-0659-1E40-6E58696287F9}"/>
              </a:ext>
            </a:extLst>
          </p:cNvPr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F7D35-139A-9F8B-D8EA-D322B9661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AF74B8-35D0-51E9-5A31-BE8D09A8B80B}"/>
              </a:ext>
            </a:extLst>
          </p:cNvPr>
          <p:cNvSpPr/>
          <p:nvPr/>
        </p:nvSpPr>
        <p:spPr>
          <a:xfrm>
            <a:off x="0" y="371475"/>
            <a:ext cx="12416010" cy="648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A2FA66E2-6A7D-1A67-D03E-236D38C1D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328"/>
            <a:ext cx="7182482" cy="51436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A201FA-2E40-9384-4FB0-BB2AFAFEC5FA}"/>
              </a:ext>
            </a:extLst>
          </p:cNvPr>
          <p:cNvSpPr/>
          <p:nvPr/>
        </p:nvSpPr>
        <p:spPr>
          <a:xfrm>
            <a:off x="6984131" y="2050989"/>
            <a:ext cx="50888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Các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( 2’) </a:t>
            </a:r>
          </a:p>
          <a:p>
            <a:pPr algn="just"/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rủi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45EDF3-2945-C0C6-A4F9-48523EF3F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468" y="191835"/>
            <a:ext cx="5045318" cy="1093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ác nhóm báo cáo kết quả khảo sát, đề xuất khuyến nghị với nhà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504A-FFE5-47B4-859C-8C019A94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896" y="2155335"/>
            <a:ext cx="7479983" cy="40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17708"/>
            <a:ext cx="11430000" cy="62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7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300446"/>
            <a:ext cx="11403874" cy="62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17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217</Words>
  <Application>Microsoft Office PowerPoint</Application>
  <PresentationFormat>Widescreen</PresentationFormat>
  <Paragraphs>25</Paragraphs>
  <Slides>52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微软雅黑</vt:lpstr>
      <vt:lpstr>宋体</vt:lpstr>
      <vt:lpstr>微软雅黑 Light</vt:lpstr>
      <vt:lpstr>Arial</vt:lpstr>
      <vt:lpstr>Calibri</vt:lpstr>
      <vt:lpstr>Calibri Light</vt:lpstr>
      <vt:lpstr>Cambria</vt:lpstr>
      <vt:lpstr>等线</vt:lpstr>
      <vt:lpstr>Times New Roman</vt:lpstr>
      <vt:lpstr>华康方圆体W7</vt:lpstr>
      <vt:lpstr>方正黑体简体</vt:lpstr>
      <vt:lpstr>2_Office 主题</vt:lpstr>
      <vt:lpstr>2_jeppt.com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74</cp:revision>
  <dcterms:created xsi:type="dcterms:W3CDTF">2022-07-18T23:11:43Z</dcterms:created>
  <dcterms:modified xsi:type="dcterms:W3CDTF">2025-10-29T01:58:56Z</dcterms:modified>
</cp:coreProperties>
</file>