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0"/>
  </p:notesMasterIdLst>
  <p:sldIdLst>
    <p:sldId id="257" r:id="rId3"/>
    <p:sldId id="259" r:id="rId4"/>
    <p:sldId id="314" r:id="rId5"/>
    <p:sldId id="315" r:id="rId6"/>
    <p:sldId id="316" r:id="rId7"/>
    <p:sldId id="317" r:id="rId8"/>
    <p:sldId id="318" r:id="rId9"/>
    <p:sldId id="319" r:id="rId10"/>
    <p:sldId id="260" r:id="rId11"/>
    <p:sldId id="271" r:id="rId12"/>
    <p:sldId id="320" r:id="rId13"/>
    <p:sldId id="321" r:id="rId14"/>
    <p:sldId id="322" r:id="rId15"/>
    <p:sldId id="261" r:id="rId16"/>
    <p:sldId id="272" r:id="rId17"/>
    <p:sldId id="26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54" d="100"/>
          <a:sy n="54" d="100"/>
        </p:scale>
        <p:origin x="11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3866-2BFB-4665-A822-5EEFD255F3D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6AEB-5796-4E17-8221-DC3AD628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9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9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798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65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100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79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5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02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73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5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6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37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09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08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AC01E-4131-DCCF-C8CD-BD3279D4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5BD2-746E-5E1A-5C1E-A27958B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C44AE0-C242-360C-5A6E-5A26B4D4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C28488-C6D7-3A1F-03C3-CC96BAB7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604C4-5BE0-82BE-4DD6-C23725B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38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392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03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7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74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414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238D5-8924-71E2-E289-21234059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8C6B25-D7A6-9726-6368-A1CD6F10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0F9B0E-91D1-BE61-714B-DA6C327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1195B-2A1B-DD33-2D66-650702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8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87C8A1-D483-0FD5-3689-4972F8FB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73D13-0653-AE03-41DE-3356B155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FD5014-21E5-2EF1-C96C-FB881000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05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7A55A5-D632-4CAF-14EA-5D87727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6C3321-D209-8AA3-E9AD-439F20AA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867DCE-BFF8-FEF7-706B-BEEFB14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30291-415F-AB66-BC53-627A033F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964406-FA07-36C0-796A-F12B09C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15F662-EB35-2312-84A2-5359364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5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81F1B-1C6B-9A06-C3A2-77AE48CB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8276470-71DF-6CD9-3199-61E022B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D21AFC-AFEF-7E1D-ECE0-7A9E1A41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2B2A5D-B884-0B25-9C22-C02F91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239875-3B2B-2CD6-8922-A38F0ACD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546FA7-EC21-BC0A-900E-FF50406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54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69FF8-D135-FFB1-BAAA-E8871062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8BF038-B931-1372-F0A0-D9CEE974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226044-6E48-C311-22A3-B0BE3CD5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BEE1F-8D3D-E12B-7B01-0490101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BCE0A-2ED7-A4DE-631E-C29C29E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83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5696325-6945-4AF5-54EC-A78958C3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EAC69E-5730-43CF-64D1-A8F06CC3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39D089-8F0F-3AAB-9155-680D07B2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D1D6-F1FC-9053-514C-4167C580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CB031-A8ED-047F-CFE6-7956B632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38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8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5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87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6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53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36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99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5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9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6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2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313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76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7" y="13914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94108-1E67-0DAE-BEAB-80ACBBB3E6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7" y="13914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image" Target="../media/image25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3">
            <a:extLst>
              <a:ext uri="{FF2B5EF4-FFF2-40B4-BE49-F238E27FC236}">
                <a16:creationId xmlns:a16="http://schemas.microsoft.com/office/drawing/2014/main" id="{7080A6B7-5820-6813-9C7B-0DEE39273CF5}"/>
              </a:ext>
            </a:extLst>
          </p:cNvPr>
          <p:cNvGrpSpPr/>
          <p:nvPr/>
        </p:nvGrpSpPr>
        <p:grpSpPr>
          <a:xfrm>
            <a:off x="848441" y="393632"/>
            <a:ext cx="10495118" cy="4431756"/>
            <a:chOff x="985496" y="382057"/>
            <a:chExt cx="10495118" cy="3953763"/>
          </a:xfrm>
        </p:grpSpPr>
        <p:sp>
          <p:nvSpPr>
            <p:cNvPr id="5" name="사각형: 둥근 모서리 5">
              <a:extLst>
                <a:ext uri="{FF2B5EF4-FFF2-40B4-BE49-F238E27FC236}">
                  <a16:creationId xmlns:a16="http://schemas.microsoft.com/office/drawing/2014/main" id="{B42C1C15-3E15-AE93-4D84-D2BE804115AC}"/>
                </a:ext>
              </a:extLst>
            </p:cNvPr>
            <p:cNvSpPr/>
            <p:nvPr/>
          </p:nvSpPr>
          <p:spPr>
            <a:xfrm>
              <a:off x="1395706" y="1466432"/>
              <a:ext cx="9683236" cy="2869388"/>
            </a:xfrm>
            <a:custGeom>
              <a:avLst/>
              <a:gdLst>
                <a:gd name="connsiteX0" fmla="*/ 0 w 9683236"/>
                <a:gd name="connsiteY0" fmla="*/ 478241 h 2869388"/>
                <a:gd name="connsiteX1" fmla="*/ 478241 w 9683236"/>
                <a:gd name="connsiteY1" fmla="*/ 0 h 2869388"/>
                <a:gd name="connsiteX2" fmla="*/ 9204995 w 9683236"/>
                <a:gd name="connsiteY2" fmla="*/ 0 h 2869388"/>
                <a:gd name="connsiteX3" fmla="*/ 9683236 w 9683236"/>
                <a:gd name="connsiteY3" fmla="*/ 478241 h 2869388"/>
                <a:gd name="connsiteX4" fmla="*/ 9683236 w 9683236"/>
                <a:gd name="connsiteY4" fmla="*/ 2391147 h 2869388"/>
                <a:gd name="connsiteX5" fmla="*/ 9204995 w 9683236"/>
                <a:gd name="connsiteY5" fmla="*/ 2869388 h 2869388"/>
                <a:gd name="connsiteX6" fmla="*/ 478241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1 h 28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3236" h="2869388" fill="none" extrusionOk="0">
                  <a:moveTo>
                    <a:pt x="0" y="478241"/>
                  </a:moveTo>
                  <a:cubicBezTo>
                    <a:pt x="-13408" y="201839"/>
                    <a:pt x="231213" y="-554"/>
                    <a:pt x="478241" y="0"/>
                  </a:cubicBezTo>
                  <a:cubicBezTo>
                    <a:pt x="3034150" y="-122456"/>
                    <a:pt x="4893621" y="-65013"/>
                    <a:pt x="9204995" y="0"/>
                  </a:cubicBezTo>
                  <a:cubicBezTo>
                    <a:pt x="9495265" y="-29914"/>
                    <a:pt x="9694416" y="221329"/>
                    <a:pt x="9683236" y="478241"/>
                  </a:cubicBezTo>
                  <a:cubicBezTo>
                    <a:pt x="9519477" y="1305139"/>
                    <a:pt x="9828485" y="1694651"/>
                    <a:pt x="9683236" y="2391147"/>
                  </a:cubicBezTo>
                  <a:cubicBezTo>
                    <a:pt x="9675802" y="2696136"/>
                    <a:pt x="9449947" y="2840249"/>
                    <a:pt x="9204995" y="2869388"/>
                  </a:cubicBezTo>
                  <a:cubicBezTo>
                    <a:pt x="6485216" y="2787217"/>
                    <a:pt x="1638646" y="2702455"/>
                    <a:pt x="478241" y="2869388"/>
                  </a:cubicBezTo>
                  <a:cubicBezTo>
                    <a:pt x="202177" y="2862879"/>
                    <a:pt x="-41393" y="2687972"/>
                    <a:pt x="0" y="2391147"/>
                  </a:cubicBezTo>
                  <a:cubicBezTo>
                    <a:pt x="144468" y="1759448"/>
                    <a:pt x="-147254" y="729696"/>
                    <a:pt x="0" y="478241"/>
                  </a:cubicBezTo>
                  <a:close/>
                </a:path>
                <a:path w="9683236" h="2869388" stroke="0" extrusionOk="0">
                  <a:moveTo>
                    <a:pt x="0" y="478241"/>
                  </a:moveTo>
                  <a:cubicBezTo>
                    <a:pt x="-23466" y="251432"/>
                    <a:pt x="245890" y="7956"/>
                    <a:pt x="478241" y="0"/>
                  </a:cubicBezTo>
                  <a:cubicBezTo>
                    <a:pt x="4501124" y="-134288"/>
                    <a:pt x="6447234" y="73305"/>
                    <a:pt x="9204995" y="0"/>
                  </a:cubicBezTo>
                  <a:cubicBezTo>
                    <a:pt x="9473726" y="-22376"/>
                    <a:pt x="9698364" y="189375"/>
                    <a:pt x="9683236" y="478241"/>
                  </a:cubicBezTo>
                  <a:cubicBezTo>
                    <a:pt x="9582662" y="1168971"/>
                    <a:pt x="9540423" y="1643489"/>
                    <a:pt x="9683236" y="2391147"/>
                  </a:cubicBezTo>
                  <a:cubicBezTo>
                    <a:pt x="9640435" y="2637599"/>
                    <a:pt x="9473300" y="2869108"/>
                    <a:pt x="9204995" y="2869388"/>
                  </a:cubicBezTo>
                  <a:cubicBezTo>
                    <a:pt x="5710191" y="2805347"/>
                    <a:pt x="1399480" y="2811663"/>
                    <a:pt x="478241" y="2869388"/>
                  </a:cubicBezTo>
                  <a:cubicBezTo>
                    <a:pt x="211748" y="2865200"/>
                    <a:pt x="-2507" y="2617373"/>
                    <a:pt x="0" y="2391147"/>
                  </a:cubicBezTo>
                  <a:cubicBezTo>
                    <a:pt x="91191" y="2162855"/>
                    <a:pt x="-43483" y="740228"/>
                    <a:pt x="0" y="47824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726636092">
                    <a:custGeom>
                      <a:avLst/>
                      <a:gdLst>
                        <a:gd name="connsiteX0" fmla="*/ 0 w 9683236"/>
                        <a:gd name="connsiteY0" fmla="*/ 536058 h 3216285"/>
                        <a:gd name="connsiteX1" fmla="*/ 536058 w 9683236"/>
                        <a:gd name="connsiteY1" fmla="*/ 0 h 3216285"/>
                        <a:gd name="connsiteX2" fmla="*/ 9147178 w 9683236"/>
                        <a:gd name="connsiteY2" fmla="*/ 0 h 3216285"/>
                        <a:gd name="connsiteX3" fmla="*/ 9683236 w 9683236"/>
                        <a:gd name="connsiteY3" fmla="*/ 536058 h 3216285"/>
                        <a:gd name="connsiteX4" fmla="*/ 9683236 w 9683236"/>
                        <a:gd name="connsiteY4" fmla="*/ 2680227 h 3216285"/>
                        <a:gd name="connsiteX5" fmla="*/ 9147178 w 9683236"/>
                        <a:gd name="connsiteY5" fmla="*/ 3216285 h 3216285"/>
                        <a:gd name="connsiteX6" fmla="*/ 536058 w 9683236"/>
                        <a:gd name="connsiteY6" fmla="*/ 3216285 h 3216285"/>
                        <a:gd name="connsiteX7" fmla="*/ 0 w 9683236"/>
                        <a:gd name="connsiteY7" fmla="*/ 2680227 h 3216285"/>
                        <a:gd name="connsiteX8" fmla="*/ 0 w 9683236"/>
                        <a:gd name="connsiteY8" fmla="*/ 536058 h 3216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683236" h="3216285" fill="none" extrusionOk="0">
                          <a:moveTo>
                            <a:pt x="0" y="536058"/>
                          </a:moveTo>
                          <a:cubicBezTo>
                            <a:pt x="-29735" y="212774"/>
                            <a:pt x="284054" y="-1428"/>
                            <a:pt x="536058" y="0"/>
                          </a:cubicBezTo>
                          <a:cubicBezTo>
                            <a:pt x="4491119" y="-122456"/>
                            <a:pt x="5980561" y="-65013"/>
                            <a:pt x="9147178" y="0"/>
                          </a:cubicBezTo>
                          <a:cubicBezTo>
                            <a:pt x="9457078" y="-15839"/>
                            <a:pt x="9699538" y="250520"/>
                            <a:pt x="9683236" y="536058"/>
                          </a:cubicBezTo>
                          <a:cubicBezTo>
                            <a:pt x="9519477" y="894592"/>
                            <a:pt x="9828485" y="1876082"/>
                            <a:pt x="9683236" y="2680227"/>
                          </a:cubicBezTo>
                          <a:cubicBezTo>
                            <a:pt x="9680424" y="2991741"/>
                            <a:pt x="9433221" y="3201065"/>
                            <a:pt x="9147178" y="3216285"/>
                          </a:cubicBezTo>
                          <a:cubicBezTo>
                            <a:pt x="5804429" y="3134114"/>
                            <a:pt x="1806330" y="3049352"/>
                            <a:pt x="536058" y="3216285"/>
                          </a:cubicBezTo>
                          <a:cubicBezTo>
                            <a:pt x="236664" y="3214466"/>
                            <a:pt x="-32058" y="3001609"/>
                            <a:pt x="0" y="2680227"/>
                          </a:cubicBezTo>
                          <a:cubicBezTo>
                            <a:pt x="144468" y="2315421"/>
                            <a:pt x="-147254" y="1315991"/>
                            <a:pt x="0" y="536058"/>
                          </a:cubicBezTo>
                          <a:close/>
                        </a:path>
                        <a:path w="9683236" h="3216285" stroke="0" extrusionOk="0">
                          <a:moveTo>
                            <a:pt x="0" y="536058"/>
                          </a:moveTo>
                          <a:cubicBezTo>
                            <a:pt x="-5809" y="249239"/>
                            <a:pt x="245480" y="1372"/>
                            <a:pt x="536058" y="0"/>
                          </a:cubicBezTo>
                          <a:cubicBezTo>
                            <a:pt x="2539679" y="-134288"/>
                            <a:pt x="6869293" y="73305"/>
                            <a:pt x="9147178" y="0"/>
                          </a:cubicBezTo>
                          <a:cubicBezTo>
                            <a:pt x="9452043" y="-42789"/>
                            <a:pt x="9688358" y="231623"/>
                            <a:pt x="9683236" y="536058"/>
                          </a:cubicBezTo>
                          <a:cubicBezTo>
                            <a:pt x="9582662" y="1377378"/>
                            <a:pt x="9540423" y="1650922"/>
                            <a:pt x="9683236" y="2680227"/>
                          </a:cubicBezTo>
                          <a:cubicBezTo>
                            <a:pt x="9634436" y="2956135"/>
                            <a:pt x="9463548" y="3214923"/>
                            <a:pt x="9147178" y="3216285"/>
                          </a:cubicBezTo>
                          <a:cubicBezTo>
                            <a:pt x="7154182" y="3152244"/>
                            <a:pt x="3349372" y="3158560"/>
                            <a:pt x="536058" y="3216285"/>
                          </a:cubicBezTo>
                          <a:cubicBezTo>
                            <a:pt x="223075" y="3186356"/>
                            <a:pt x="-978" y="2961499"/>
                            <a:pt x="0" y="2680227"/>
                          </a:cubicBezTo>
                          <a:cubicBezTo>
                            <a:pt x="91191" y="2141208"/>
                            <a:pt x="-43483" y="1480532"/>
                            <a:pt x="0" y="5360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6" name="그림 30" descr="나무, 꽃이(가) 표시된 사진&#10;&#10;자동 생성된 설명">
              <a:extLst>
                <a:ext uri="{FF2B5EF4-FFF2-40B4-BE49-F238E27FC236}">
                  <a16:creationId xmlns:a16="http://schemas.microsoft.com/office/drawing/2014/main" id="{B27E904E-0EF6-6114-134A-CE6C4C1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7701">
              <a:off x="7665246" y="730082"/>
              <a:ext cx="735496" cy="767755"/>
            </a:xfrm>
            <a:prstGeom prst="rect">
              <a:avLst/>
            </a:prstGeom>
          </p:spPr>
        </p:pic>
        <p:pic>
          <p:nvPicPr>
            <p:cNvPr id="7" name="그림 65" descr="꽃이(가) 표시된 사진&#10;&#10;자동 생성된 설명">
              <a:extLst>
                <a:ext uri="{FF2B5EF4-FFF2-40B4-BE49-F238E27FC236}">
                  <a16:creationId xmlns:a16="http://schemas.microsoft.com/office/drawing/2014/main" id="{19894EB9-A192-94A1-FC26-89CB5A8B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0613">
              <a:off x="985496" y="950769"/>
              <a:ext cx="748999" cy="767755"/>
            </a:xfrm>
            <a:prstGeom prst="rect">
              <a:avLst/>
            </a:prstGeom>
          </p:spPr>
        </p:pic>
        <p:pic>
          <p:nvPicPr>
            <p:cNvPr id="8" name="그림 72" descr="옅은이(가) 표시된 사진&#10;&#10;자동 생성된 설명">
              <a:extLst>
                <a:ext uri="{FF2B5EF4-FFF2-40B4-BE49-F238E27FC236}">
                  <a16:creationId xmlns:a16="http://schemas.microsoft.com/office/drawing/2014/main" id="{F3ED2F4E-112F-74C4-A5DB-2C8A98F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7464">
              <a:off x="1608977" y="382057"/>
              <a:ext cx="1310789" cy="1319514"/>
            </a:xfrm>
            <a:prstGeom prst="rect">
              <a:avLst/>
            </a:prstGeom>
          </p:spPr>
        </p:pic>
        <p:pic>
          <p:nvPicPr>
            <p:cNvPr id="9" name="그림 76" descr="음식이(가) 표시된 사진&#10;&#10;자동 생성된 설명">
              <a:extLst>
                <a:ext uri="{FF2B5EF4-FFF2-40B4-BE49-F238E27FC236}">
                  <a16:creationId xmlns:a16="http://schemas.microsoft.com/office/drawing/2014/main" id="{BCC0CA60-1A03-F367-68D5-D75B45E7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0030">
              <a:off x="2852117" y="475235"/>
              <a:ext cx="703451" cy="1037728"/>
            </a:xfrm>
            <a:prstGeom prst="rect">
              <a:avLst/>
            </a:prstGeom>
          </p:spPr>
        </p:pic>
        <p:pic>
          <p:nvPicPr>
            <p:cNvPr id="10" name="그림 78">
              <a:extLst>
                <a:ext uri="{FF2B5EF4-FFF2-40B4-BE49-F238E27FC236}">
                  <a16:creationId xmlns:a16="http://schemas.microsoft.com/office/drawing/2014/main" id="{0A653A71-73B5-4D2F-EC09-026B4C02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7691">
              <a:off x="3584395" y="627885"/>
              <a:ext cx="1006542" cy="972146"/>
            </a:xfrm>
            <a:prstGeom prst="rect">
              <a:avLst/>
            </a:prstGeom>
          </p:spPr>
        </p:pic>
        <p:pic>
          <p:nvPicPr>
            <p:cNvPr id="11" name="그림 80" descr="꽃이(가) 표시된 사진&#10;&#10;자동 생성된 설명">
              <a:extLst>
                <a:ext uri="{FF2B5EF4-FFF2-40B4-BE49-F238E27FC236}">
                  <a16:creationId xmlns:a16="http://schemas.microsoft.com/office/drawing/2014/main" id="{B2B5E86E-AED0-A8C3-71AA-2DB526FC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693">
              <a:off x="10050968" y="803043"/>
              <a:ext cx="609601" cy="661417"/>
            </a:xfrm>
            <a:prstGeom prst="rect">
              <a:avLst/>
            </a:prstGeom>
          </p:spPr>
        </p:pic>
        <p:pic>
          <p:nvPicPr>
            <p:cNvPr id="12" name="그림 82">
              <a:extLst>
                <a:ext uri="{FF2B5EF4-FFF2-40B4-BE49-F238E27FC236}">
                  <a16:creationId xmlns:a16="http://schemas.microsoft.com/office/drawing/2014/main" id="{BDAF0123-C6D7-2B59-66DB-A17A2739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058">
              <a:off x="9251374" y="480082"/>
              <a:ext cx="1062593" cy="1083793"/>
            </a:xfrm>
            <a:prstGeom prst="rect">
              <a:avLst/>
            </a:prstGeom>
          </p:spPr>
        </p:pic>
        <p:pic>
          <p:nvPicPr>
            <p:cNvPr id="13" name="그림 51">
              <a:extLst>
                <a:ext uri="{FF2B5EF4-FFF2-40B4-BE49-F238E27FC236}">
                  <a16:creationId xmlns:a16="http://schemas.microsoft.com/office/drawing/2014/main" id="{EFC87BC7-6C60-0369-A4DB-7601939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2270">
              <a:off x="10491270" y="874785"/>
              <a:ext cx="1006542" cy="972146"/>
            </a:xfrm>
            <a:prstGeom prst="rect">
              <a:avLst/>
            </a:prstGeom>
          </p:spPr>
        </p:pic>
        <p:pic>
          <p:nvPicPr>
            <p:cNvPr id="14" name="그림 52" descr="음식이(가) 표시된 사진&#10;&#10;자동 생성된 설명">
              <a:extLst>
                <a:ext uri="{FF2B5EF4-FFF2-40B4-BE49-F238E27FC236}">
                  <a16:creationId xmlns:a16="http://schemas.microsoft.com/office/drawing/2014/main" id="{637E5207-A163-D039-B49F-E59611BC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6945">
              <a:off x="8666387" y="730535"/>
              <a:ext cx="519830" cy="766851"/>
            </a:xfrm>
            <a:prstGeom prst="rect">
              <a:avLst/>
            </a:prstGeom>
          </p:spPr>
        </p:pic>
      </p:grpSp>
      <p:pic>
        <p:nvPicPr>
          <p:cNvPr id="15" name="그림 66" descr="장난감이(가) 표시된 사진&#10;&#10;자동 생성된 설명">
            <a:extLst>
              <a:ext uri="{FF2B5EF4-FFF2-40B4-BE49-F238E27FC236}">
                <a16:creationId xmlns:a16="http://schemas.microsoft.com/office/drawing/2014/main" id="{4D88F249-94DC-54FB-5420-7BADD818B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5"/>
          <a:stretch/>
        </p:blipFill>
        <p:spPr>
          <a:xfrm>
            <a:off x="8827754" y="3877519"/>
            <a:ext cx="3364245" cy="29993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754CC8-D12D-7AA9-1E8A-6F3302E6A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056" y="1764580"/>
            <a:ext cx="7462151" cy="24569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1817AB-D098-B9DC-0384-BD697FA19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7290" y="389177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625FFC1-382F-09CD-B227-2BA6F46E6D54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2E404-E4B7-9A3B-19EE-0CC591F8AA48}"/>
              </a:ext>
            </a:extLst>
          </p:cNvPr>
          <p:cNvSpPr txBox="1"/>
          <p:nvPr/>
        </p:nvSpPr>
        <p:spPr>
          <a:xfrm>
            <a:off x="3500952" y="596148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21D0F488-7B1F-023E-4BD8-505458DC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00802-E3B6-00B1-20C5-516055669F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54A647-57BA-3577-E68D-B9AA33540A68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862F23-6490-26D8-579C-2C0C72F10AB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3035004-D540-6FB8-A533-E05D44B875E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12E60-7F8E-FA54-7557-067D2A56FF9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47FC9-8D32-4A6A-6774-041858D548C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F62C9DA2-B8CB-E25A-2DBE-5EF45188F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936528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091D9DF-B7E3-C64F-5D4E-EED29268DE7F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CED2F-605F-66DC-9E4D-B7666E522A28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9AF92A-475D-0ECA-BAAD-A1CDC9D05C0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FB442C-1E7E-7571-1CA2-0E50C6142C1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7BE9A0-216D-BCD3-C737-756C353DB96D}"/>
              </a:ext>
            </a:extLst>
          </p:cNvPr>
          <p:cNvCxnSpPr>
            <a:cxnSpLocks/>
          </p:cNvCxnSpPr>
          <p:nvPr/>
        </p:nvCxnSpPr>
        <p:spPr>
          <a:xfrm flipH="1">
            <a:off x="1738963" y="2745820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E46B30-08BC-F79B-E7F0-4075ED8E8A72}"/>
              </a:ext>
            </a:extLst>
          </p:cNvPr>
          <p:cNvCxnSpPr>
            <a:cxnSpLocks/>
          </p:cNvCxnSpPr>
          <p:nvPr/>
        </p:nvCxnSpPr>
        <p:spPr>
          <a:xfrm flipH="1">
            <a:off x="1813760" y="4361528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27C01B-464A-ED7F-2F2B-3ED324976819}"/>
              </a:ext>
            </a:extLst>
          </p:cNvPr>
          <p:cNvCxnSpPr>
            <a:cxnSpLocks/>
          </p:cNvCxnSpPr>
          <p:nvPr/>
        </p:nvCxnSpPr>
        <p:spPr>
          <a:xfrm flipH="1">
            <a:off x="1944737" y="4219851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CF944F-FA1C-0EBA-4621-F609E1E6CCC6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7CF46B-1209-8FFF-C364-65D1D7A5191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533A7F-C8DA-C3A7-0D75-B1B68A332BC7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F0751C-76A3-4055-B841-FC100F923D71}"/>
              </a:ext>
            </a:extLst>
          </p:cNvPr>
          <p:cNvCxnSpPr>
            <a:cxnSpLocks/>
          </p:cNvCxnSpPr>
          <p:nvPr/>
        </p:nvCxnSpPr>
        <p:spPr>
          <a:xfrm flipH="1">
            <a:off x="2586881" y="2786656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CCD964-5EC7-1D68-B967-BA03EB8FCEE6}"/>
              </a:ext>
            </a:extLst>
          </p:cNvPr>
          <p:cNvCxnSpPr>
            <a:cxnSpLocks/>
          </p:cNvCxnSpPr>
          <p:nvPr/>
        </p:nvCxnSpPr>
        <p:spPr>
          <a:xfrm flipH="1">
            <a:off x="2700737" y="3882658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F6905-2C0F-0765-457E-104327166F31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005B92-3B32-5251-8E14-53F5898C3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427D45-7B19-D4FC-47E0-591C700D74E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39151F-AE8E-AE2E-4E76-7C572D8C5DEC}"/>
              </a:ext>
            </a:extLst>
          </p:cNvPr>
          <p:cNvCxnSpPr>
            <a:cxnSpLocks/>
          </p:cNvCxnSpPr>
          <p:nvPr/>
        </p:nvCxnSpPr>
        <p:spPr>
          <a:xfrm>
            <a:off x="3051440" y="3896743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13F58C-334F-8918-2516-373747E0C16D}"/>
              </a:ext>
            </a:extLst>
          </p:cNvPr>
          <p:cNvCxnSpPr>
            <a:cxnSpLocks/>
          </p:cNvCxnSpPr>
          <p:nvPr/>
        </p:nvCxnSpPr>
        <p:spPr>
          <a:xfrm>
            <a:off x="3824517" y="3021986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F3E6F9-3D56-2267-BF23-3BC2257A9012}"/>
              </a:ext>
            </a:extLst>
          </p:cNvPr>
          <p:cNvCxnSpPr>
            <a:cxnSpLocks/>
          </p:cNvCxnSpPr>
          <p:nvPr/>
        </p:nvCxnSpPr>
        <p:spPr>
          <a:xfrm flipH="1">
            <a:off x="4263243" y="3859869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D1856D9-1413-5317-6D15-6D6FEBB0E361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8B03EC-510F-A748-6A84-6E22A8B08DEC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4C187C-5912-D2A4-DA47-3AF47F2DD3B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20B058-31BB-D16A-5F26-2E86C7A0B39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0FCA0D-46B0-70D3-C1FE-32996CEB7E4C}"/>
              </a:ext>
            </a:extLst>
          </p:cNvPr>
          <p:cNvCxnSpPr>
            <a:cxnSpLocks/>
          </p:cNvCxnSpPr>
          <p:nvPr/>
        </p:nvCxnSpPr>
        <p:spPr>
          <a:xfrm>
            <a:off x="2288839" y="4058017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614BC7-4D06-BEE7-4806-0CAE78621F12}"/>
              </a:ext>
            </a:extLst>
          </p:cNvPr>
          <p:cNvCxnSpPr>
            <a:cxnSpLocks/>
          </p:cNvCxnSpPr>
          <p:nvPr/>
        </p:nvCxnSpPr>
        <p:spPr>
          <a:xfrm>
            <a:off x="3011540" y="3088420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F7FDDD-C514-2B9F-AA5A-CF9CBAD5F06C}"/>
              </a:ext>
            </a:extLst>
          </p:cNvPr>
          <p:cNvCxnSpPr>
            <a:cxnSpLocks/>
          </p:cNvCxnSpPr>
          <p:nvPr/>
        </p:nvCxnSpPr>
        <p:spPr>
          <a:xfrm>
            <a:off x="4423168" y="4478068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722089-EEA8-A447-C7EA-2521BEDF6156}"/>
              </a:ext>
            </a:extLst>
          </p:cNvPr>
          <p:cNvCxnSpPr>
            <a:cxnSpLocks/>
          </p:cNvCxnSpPr>
          <p:nvPr/>
        </p:nvCxnSpPr>
        <p:spPr>
          <a:xfrm>
            <a:off x="4592641" y="3045859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52F3B13-9F77-43D5-5529-36A6F77EFA27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5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33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8F676-FF46-E893-504C-F50CB429BF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495639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4FD7BE94-DBE5-9046-FF23-DAE3B4A0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799" y="358404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D06F39-FEC9-5020-2679-981006CFCA20}"/>
              </a:ext>
            </a:extLst>
          </p:cNvPr>
          <p:cNvSpPr/>
          <p:nvPr/>
        </p:nvSpPr>
        <p:spPr>
          <a:xfrm>
            <a:off x="3593677" y="555815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A482ED-9096-352E-825F-DBE839481C81}"/>
              </a:ext>
            </a:extLst>
          </p:cNvPr>
          <p:cNvGrpSpPr/>
          <p:nvPr/>
        </p:nvGrpSpPr>
        <p:grpSpPr>
          <a:xfrm>
            <a:off x="4425970" y="555816"/>
            <a:ext cx="2435455" cy="830997"/>
            <a:chOff x="1870517" y="1400898"/>
            <a:chExt cx="1439359" cy="4602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03333B-E9C6-9E3E-A6ED-434B3113443C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6137"/>
              <a:chOff x="1870517" y="1400898"/>
              <a:chExt cx="1161618" cy="42613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F2F10C-4400-5EA5-11EC-AEFAE23CC388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34E215-1D6A-24E5-5C8D-58D4F5D6BBFD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426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5F1A0-4506-6D42-DE5C-519725C145DE}"/>
                </a:ext>
              </a:extLst>
            </p:cNvPr>
            <p:cNvSpPr txBox="1"/>
            <p:nvPr/>
          </p:nvSpPr>
          <p:spPr>
            <a:xfrm>
              <a:off x="2997999" y="1400898"/>
              <a:ext cx="311877" cy="460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1F190-6DB6-7DC0-CE49-3E94B937FE21}"/>
              </a:ext>
            </a:extLst>
          </p:cNvPr>
          <p:cNvSpPr/>
          <p:nvPr/>
        </p:nvSpPr>
        <p:spPr>
          <a:xfrm>
            <a:off x="2839153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E981C-45BD-BD2B-D4A4-194F0390AF27}"/>
              </a:ext>
            </a:extLst>
          </p:cNvPr>
          <p:cNvSpPr/>
          <p:nvPr/>
        </p:nvSpPr>
        <p:spPr>
          <a:xfrm>
            <a:off x="2072998" y="29525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9384ED-9864-E9D4-4545-6E700EF3D700}"/>
              </a:ext>
            </a:extLst>
          </p:cNvPr>
          <p:cNvSpPr/>
          <p:nvPr/>
        </p:nvSpPr>
        <p:spPr>
          <a:xfrm>
            <a:off x="6335194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47AC3-6A38-3CC4-00E1-6FF8D8D51AB3}"/>
              </a:ext>
            </a:extLst>
          </p:cNvPr>
          <p:cNvSpPr/>
          <p:nvPr/>
        </p:nvSpPr>
        <p:spPr>
          <a:xfrm>
            <a:off x="5569039" y="29525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CB000B-5D7C-C4FF-D607-B8C6DC2EB830}"/>
              </a:ext>
            </a:extLst>
          </p:cNvPr>
          <p:cNvSpPr/>
          <p:nvPr/>
        </p:nvSpPr>
        <p:spPr>
          <a:xfrm>
            <a:off x="9939454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5F457F-E8A1-3827-06C1-A503B0733500}"/>
              </a:ext>
            </a:extLst>
          </p:cNvPr>
          <p:cNvSpPr/>
          <p:nvPr/>
        </p:nvSpPr>
        <p:spPr>
          <a:xfrm>
            <a:off x="9173299" y="295253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34830D-01E2-3305-C8C4-9D178B42449F}"/>
              </a:ext>
            </a:extLst>
          </p:cNvPr>
          <p:cNvSpPr/>
          <p:nvPr/>
        </p:nvSpPr>
        <p:spPr>
          <a:xfrm>
            <a:off x="2839153" y="32923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60C220-9C5A-A42A-B309-AC1CFC89592C}"/>
              </a:ext>
            </a:extLst>
          </p:cNvPr>
          <p:cNvSpPr/>
          <p:nvPr/>
        </p:nvSpPr>
        <p:spPr>
          <a:xfrm>
            <a:off x="2072998" y="365534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9B140F-CB0D-2D37-BD9A-91883FE73267}"/>
              </a:ext>
            </a:extLst>
          </p:cNvPr>
          <p:cNvSpPr/>
          <p:nvPr/>
        </p:nvSpPr>
        <p:spPr>
          <a:xfrm>
            <a:off x="3567605" y="366134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F2485B-60F9-81C4-5455-1AE7E845E0DF}"/>
              </a:ext>
            </a:extLst>
          </p:cNvPr>
          <p:cNvSpPr/>
          <p:nvPr/>
        </p:nvSpPr>
        <p:spPr>
          <a:xfrm>
            <a:off x="6330479" y="32923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2ED3B7-55E7-3457-3C5C-FFD5113189D6}"/>
              </a:ext>
            </a:extLst>
          </p:cNvPr>
          <p:cNvSpPr/>
          <p:nvPr/>
        </p:nvSpPr>
        <p:spPr>
          <a:xfrm>
            <a:off x="5564324" y="365534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6203D7-28F4-8D5F-CA7F-705B853765A9}"/>
              </a:ext>
            </a:extLst>
          </p:cNvPr>
          <p:cNvSpPr/>
          <p:nvPr/>
        </p:nvSpPr>
        <p:spPr>
          <a:xfrm>
            <a:off x="7058931" y="366134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023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2244510-34CB-25E3-3E4E-ABD5A04FC684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F9F7D-DF88-02B6-21C1-87C9A899C439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47BAF-06DF-130D-73D4-1A14DE5C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A2207-8357-1046-2E51-9E0E246EE6C1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6225CC-DAA8-AC0B-EA4E-FAA595B9C3BC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C3719D-E179-B9D6-EC89-EFBE6048378C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8D3A8-1729-E650-45D8-714133CD6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91284B-CDEF-7CD2-EA81-1175328E81F2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4C106E5-C11F-6B92-62AE-8D77CD7D2ED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847EF7-52BB-5940-3443-FEB16A585ABA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360B88A-01CE-82FB-3764-326B0F57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C02C3C-BEAA-04E2-B834-C1F73E358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7FCA6E-F52F-9172-19EC-D14936889782}"/>
              </a:ext>
            </a:extLst>
          </p:cNvPr>
          <p:cNvSpPr/>
          <p:nvPr/>
        </p:nvSpPr>
        <p:spPr>
          <a:xfrm>
            <a:off x="902649" y="13997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E908-450F-E505-68D7-DBA440877129}"/>
              </a:ext>
            </a:extLst>
          </p:cNvPr>
          <p:cNvSpPr txBox="1"/>
          <p:nvPr/>
        </p:nvSpPr>
        <p:spPr>
          <a:xfrm>
            <a:off x="1391117" y="1392939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93599875-9D33-CCEA-D6E2-0530A9DC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065" y="338932"/>
            <a:ext cx="2237784" cy="86349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AB6C6-D0B2-AAC0-C326-594A719D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3054" y="338932"/>
            <a:ext cx="5572123" cy="3724524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65644-BEB8-C8F0-6165-B826F01026D7}"/>
              </a:ext>
            </a:extLst>
          </p:cNvPr>
          <p:cNvSpPr txBox="1"/>
          <p:nvPr/>
        </p:nvSpPr>
        <p:spPr>
          <a:xfrm>
            <a:off x="4816324" y="389177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B8CA1-A466-502D-2D11-291841ABFF34}"/>
              </a:ext>
            </a:extLst>
          </p:cNvPr>
          <p:cNvSpPr txBox="1"/>
          <p:nvPr/>
        </p:nvSpPr>
        <p:spPr>
          <a:xfrm>
            <a:off x="1891957" y="4414997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87EE2-1436-7213-5C04-38062890793B}"/>
              </a:ext>
            </a:extLst>
          </p:cNvPr>
          <p:cNvSpPr txBox="1"/>
          <p:nvPr/>
        </p:nvSpPr>
        <p:spPr>
          <a:xfrm>
            <a:off x="3176669" y="497298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9DCEC-B0BD-3DA3-F011-56237D76121F}"/>
              </a:ext>
            </a:extLst>
          </p:cNvPr>
          <p:cNvSpPr txBox="1"/>
          <p:nvPr/>
        </p:nvSpPr>
        <p:spPr>
          <a:xfrm>
            <a:off x="4508350" y="5519187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5619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412300-441B-97F5-C64C-B5B26CA9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92" y="2302503"/>
            <a:ext cx="733412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EC734E-FA24-40E2-CEE9-B05A6DDA83A4}"/>
              </a:ext>
            </a:extLst>
          </p:cNvPr>
          <p:cNvSpPr txBox="1"/>
          <p:nvPr/>
        </p:nvSpPr>
        <p:spPr>
          <a:xfrm>
            <a:off x="2428168" y="1239520"/>
            <a:ext cx="7019870" cy="523220"/>
          </a:xfrm>
          <a:prstGeom prst="rect">
            <a:avLst/>
          </a:prstGeom>
          <a:noFill/>
          <a:ln w="19050">
            <a:solidFill>
              <a:srgbClr val="FAB618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31253D-51F9-6E73-A78A-4C58EE98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32439" y="188468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CFF4BE-DD62-E5E5-0E65-FD8A7D40A1BC}"/>
              </a:ext>
            </a:extLst>
          </p:cNvPr>
          <p:cNvSpPr txBox="1"/>
          <p:nvPr/>
        </p:nvSpPr>
        <p:spPr>
          <a:xfrm>
            <a:off x="1310640" y="265684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C6694E0-7B84-718F-ED6D-57C9491B570B}"/>
              </a:ext>
            </a:extLst>
          </p:cNvPr>
          <p:cNvSpPr txBox="1"/>
          <p:nvPr/>
        </p:nvSpPr>
        <p:spPr>
          <a:xfrm>
            <a:off x="4582160" y="260623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+ 6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FC21926-4285-2AF7-D3E6-C5AEBC6E502A}"/>
              </a:ext>
            </a:extLst>
          </p:cNvPr>
          <p:cNvSpPr txBox="1"/>
          <p:nvPr/>
        </p:nvSpPr>
        <p:spPr>
          <a:xfrm>
            <a:off x="1310640" y="3743960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20F584-D493-13F3-3580-20365BA5729F}"/>
              </a:ext>
            </a:extLst>
          </p:cNvPr>
          <p:cNvSpPr txBox="1"/>
          <p:nvPr/>
        </p:nvSpPr>
        <p:spPr>
          <a:xfrm>
            <a:off x="4582160" y="369335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– 10 = 5</a:t>
            </a:r>
          </a:p>
        </p:txBody>
      </p:sp>
    </p:spTree>
    <p:extLst>
      <p:ext uri="{BB962C8B-B14F-4D97-AF65-F5344CB8AC3E}">
        <p14:creationId xmlns:p14="http://schemas.microsoft.com/office/powerpoint/2010/main" val="1882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82F54-8781-280B-8DEE-BD93A8F6B5F8}"/>
              </a:ext>
            </a:extLst>
          </p:cNvPr>
          <p:cNvSpPr txBox="1"/>
          <p:nvPr/>
        </p:nvSpPr>
        <p:spPr>
          <a:xfrm>
            <a:off x="2458720" y="2689823"/>
            <a:ext cx="587248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15EA281-F285-3DD0-A436-B9CD882A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68" y="657136"/>
            <a:ext cx="424318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8373FB-D755-6761-5EF6-C0DC8813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52465" r="39751"/>
          <a:stretch/>
        </p:blipFill>
        <p:spPr>
          <a:xfrm>
            <a:off x="4527972" y="3429000"/>
            <a:ext cx="2997200" cy="28407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86AF29-0964-0F24-34A7-A75258DF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9" y="1854088"/>
            <a:ext cx="1072989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6E0941D-967E-3FE7-241C-A14550B0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1" y="2426121"/>
            <a:ext cx="723657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8 + 8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0A5CAD6E-F4FC-0209-5203-FF17C44FA593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415D717-D441-F5E7-D37C-0834309787B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BB273893-7471-E198-5B7A-938149B1C9CA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15 – 9 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A73A032-C3AC-9708-5947-BC549DC6F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B3720BB-A809-F1B4-2BBF-8317F798426B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6DFDC385-B171-2917-EFCB-F7B4BAF386E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668A327-C6AC-AF30-C40F-3474DA8C14E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40A568A0-5E35-F46B-53D1-AEEC9018A063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7 + 8 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967BBE5-1094-C590-3A0F-3FF8A5EF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E113A42E-4344-AD30-51D4-71A97EC60E9D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5695ED67-A8C0-4A2D-3A26-0D835426E832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EA6DC71-026E-DC71-0D52-22A600C32AE0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7DFD622A-D244-2B61-2187-B27EA582F46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18 – 9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1C69085-979E-0049-D2A6-92E05CEC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DD6C5B6-6451-AFCA-7366-2CCC07C5A7D5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DE5F32-20BC-DDD0-DD51-3E120818F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31" y="2214368"/>
            <a:ext cx="760237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310</Words>
  <Application>Microsoft Office PowerPoint</Application>
  <PresentationFormat>Widescreen</PresentationFormat>
  <Paragraphs>78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#9Slide05 SVNClementine</vt:lpstr>
      <vt:lpstr>Arial</vt:lpstr>
      <vt:lpstr>Calibri</vt:lpstr>
      <vt:lpstr>Cambria</vt:lpstr>
      <vt:lpstr>Segoe UI Black</vt:lpstr>
      <vt:lpstr>SVN-Cookies</vt:lpstr>
      <vt:lpstr>Times New Roman</vt:lpstr>
      <vt:lpstr>Wingdings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2024-05-18T02:03:22Z</dcterms:created>
  <dcterms:modified xsi:type="dcterms:W3CDTF">2024-11-16T03:35:37Z</dcterms:modified>
</cp:coreProperties>
</file>