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wav"/>
  <Default Extension="wdp" ContentType="image/vnd.ms-photo"/>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audio2.wav" ContentType="audio/x-wav"/>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7" r:id="rId2"/>
    <p:sldMasterId id="2147483691" r:id="rId3"/>
    <p:sldMasterId id="2147483705" r:id="rId4"/>
    <p:sldMasterId id="2147483717" r:id="rId5"/>
    <p:sldMasterId id="2147483721" r:id="rId6"/>
  </p:sldMasterIdLst>
  <p:notesMasterIdLst>
    <p:notesMasterId r:id="rId28"/>
  </p:notesMasterIdLst>
  <p:sldIdLst>
    <p:sldId id="261" r:id="rId7"/>
    <p:sldId id="521" r:id="rId8"/>
    <p:sldId id="286" r:id="rId9"/>
    <p:sldId id="517" r:id="rId10"/>
    <p:sldId id="516" r:id="rId11"/>
    <p:sldId id="523" r:id="rId12"/>
    <p:sldId id="524" r:id="rId13"/>
    <p:sldId id="525" r:id="rId14"/>
    <p:sldId id="526" r:id="rId15"/>
    <p:sldId id="320" r:id="rId16"/>
    <p:sldId id="321" r:id="rId17"/>
    <p:sldId id="322" r:id="rId18"/>
    <p:sldId id="323" r:id="rId19"/>
    <p:sldId id="324" r:id="rId20"/>
    <p:sldId id="285" r:id="rId21"/>
    <p:sldId id="304" r:id="rId22"/>
    <p:sldId id="520" r:id="rId23"/>
    <p:sldId id="302" r:id="rId24"/>
    <p:sldId id="522" r:id="rId25"/>
    <p:sldId id="518" r:id="rId26"/>
    <p:sldId id="30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20" autoAdjust="0"/>
    <p:restoredTop sz="94660"/>
  </p:normalViewPr>
  <p:slideViewPr>
    <p:cSldViewPr snapToGrid="0">
      <p:cViewPr varScale="1">
        <p:scale>
          <a:sx n="63" d="100"/>
          <a:sy n="63" d="100"/>
        </p:scale>
        <p:origin x="824"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20077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1922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77645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44098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78822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29395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4159205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04065"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04065"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1741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34A405-9C7F-4DE0-AD81-14AC81E24F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37020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0051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959482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7.png"/><Relationship Id="rId4" Type="http://schemas.openxmlformats.org/officeDocument/2006/relationships/image" Target="../media/image16.jp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3" Type="http://schemas.openxmlformats.org/officeDocument/2006/relationships/image" Target="../media/image8.png"/><Relationship Id="rId7" Type="http://schemas.openxmlformats.org/officeDocument/2006/relationships/image" Target="../media/image22.png"/><Relationship Id="rId12"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pn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2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12/2/2024</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Tree>
    <p:extLst>
      <p:ext uri="{BB962C8B-B14F-4D97-AF65-F5344CB8AC3E}">
        <p14:creationId xmlns:p14="http://schemas.microsoft.com/office/powerpoint/2010/main" val="1151286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t>12/2/2024</a:t>
            </a:fld>
            <a:endParaRPr lang="en-US"/>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12/2/2024</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12/2/2024</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12/2/2024</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C2FFF66-3FBA-86A5-AE87-E833C972456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517" t="27354" r="19795" b="5469"/>
          <a:stretch/>
        </p:blipFill>
        <p:spPr>
          <a:xfrm>
            <a:off x="0" y="-122861"/>
            <a:ext cx="12192000" cy="7103722"/>
          </a:xfrm>
          <a:prstGeom prst="rect">
            <a:avLst/>
          </a:prstGeom>
        </p:spPr>
      </p:pic>
      <p:sp>
        <p:nvSpPr>
          <p:cNvPr id="3" name="Rectangle: Rounded Corners 2">
            <a:extLst>
              <a:ext uri="{FF2B5EF4-FFF2-40B4-BE49-F238E27FC236}">
                <a16:creationId xmlns:a16="http://schemas.microsoft.com/office/drawing/2014/main" id="{CAEEB957-0F21-8678-84E9-F78B99FDD3A0}"/>
              </a:ext>
            </a:extLst>
          </p:cNvPr>
          <p:cNvSpPr/>
          <p:nvPr userDrawn="1"/>
        </p:nvSpPr>
        <p:spPr>
          <a:xfrm>
            <a:off x="314826" y="209048"/>
            <a:ext cx="11562347" cy="6439903"/>
          </a:xfrm>
          <a:prstGeom prst="roundRect">
            <a:avLst>
              <a:gd name="adj" fmla="val 6958"/>
            </a:avLst>
          </a:prstGeom>
          <a:solidFill>
            <a:schemeClr val="bg1"/>
          </a:solidFill>
          <a:ln>
            <a:solidFill>
              <a:srgbClr val="3660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9601581"/>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6364" y="174401"/>
            <a:ext cx="5249636" cy="6999515"/>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6308273" y="715108"/>
            <a:ext cx="4800600" cy="5069742"/>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885355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a16="http://schemas.microsoft.com/office/drawing/2014/main"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a16="http://schemas.microsoft.com/office/drawing/2014/main"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a16="http://schemas.microsoft.com/office/drawing/2014/main"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a16="http://schemas.microsoft.com/office/drawing/2014/main"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a16="http://schemas.microsoft.com/office/drawing/2014/main"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a16="http://schemas.microsoft.com/office/drawing/2014/main"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a16="http://schemas.microsoft.com/office/drawing/2014/main"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0220642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00E616FE-5324-40D6-93DD-86778BEA6E8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28971480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a16="http://schemas.microsoft.com/office/drawing/2014/main" id="{3BCAD9D2-C636-48E5-8342-B91055D4848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12678028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53EEEF1A-51DA-94B1-F2A0-112A542BD6C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517" t="27354" r="19795" b="5469"/>
          <a:stretch/>
        </p:blipFill>
        <p:spPr>
          <a:xfrm>
            <a:off x="0" y="-122861"/>
            <a:ext cx="12192000" cy="7103722"/>
          </a:xfrm>
          <a:prstGeom prst="rect">
            <a:avLst/>
          </a:prstGeom>
        </p:spPr>
      </p:pic>
      <p:sp>
        <p:nvSpPr>
          <p:cNvPr id="3" name="Rectangle: Rounded Corners 2">
            <a:extLst>
              <a:ext uri="{FF2B5EF4-FFF2-40B4-BE49-F238E27FC236}">
                <a16:creationId xmlns:a16="http://schemas.microsoft.com/office/drawing/2014/main" id="{FD67D2A0-04EC-7D07-ADC7-051F3AEAFD3F}"/>
              </a:ext>
            </a:extLst>
          </p:cNvPr>
          <p:cNvSpPr/>
          <p:nvPr userDrawn="1"/>
        </p:nvSpPr>
        <p:spPr>
          <a:xfrm>
            <a:off x="314826" y="209048"/>
            <a:ext cx="11562347" cy="6439903"/>
          </a:xfrm>
          <a:prstGeom prst="roundRect">
            <a:avLst>
              <a:gd name="adj" fmla="val 6958"/>
            </a:avLst>
          </a:prstGeom>
          <a:solidFill>
            <a:schemeClr val="bg1"/>
          </a:solidFill>
          <a:ln>
            <a:solidFill>
              <a:srgbClr val="3660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177517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0848345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a16="http://schemas.microsoft.com/office/drawing/2014/main"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32864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a16="http://schemas.microsoft.com/office/drawing/2014/main"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A4C6C8F7-D02C-4EE5-BD23-E4B4EF7B792E}"/>
              </a:ext>
            </a:extLst>
          </p:cNvPr>
          <p:cNvGrpSpPr/>
          <p:nvPr userDrawn="1"/>
        </p:nvGrpSpPr>
        <p:grpSpPr>
          <a:xfrm>
            <a:off x="1366153" y="622317"/>
            <a:ext cx="9459694" cy="5613366"/>
            <a:chOff x="6308273" y="1073150"/>
            <a:chExt cx="4800600" cy="4711700"/>
          </a:xfrm>
        </p:grpSpPr>
        <p:sp>
          <p:nvSpPr>
            <p:cNvPr id="7" name="矩形: 圆角 6">
              <a:extLst>
                <a:ext uri="{FF2B5EF4-FFF2-40B4-BE49-F238E27FC236}">
                  <a16:creationId xmlns:a16="http://schemas.microsoft.com/office/drawing/2014/main"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a16="http://schemas.microsoft.com/office/drawing/2014/main"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665465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16262194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a16="http://schemas.microsoft.com/office/drawing/2014/main"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a16="http://schemas.microsoft.com/office/drawing/2014/main" id="{BFC267EB-F770-449B-8461-CCAC32CAD7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a16="http://schemas.microsoft.com/office/drawing/2014/main"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9221622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a16="http://schemas.microsoft.com/office/drawing/2014/main"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39684836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a16="http://schemas.microsoft.com/office/drawing/2014/main"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38227137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808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12/2/2024</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12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8000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1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38065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6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12157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5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18923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4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39457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2_标题幻灯片">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99283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13_标题幻灯片">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17539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10_标题幻灯片">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28771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7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076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8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030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12/2/2024</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9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85638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3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04725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748340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2662374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651865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396300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911842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568407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554467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59262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059175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496407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181436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61249" y="170148"/>
            <a:ext cx="10515600" cy="511953"/>
          </a:xfrm>
        </p:spPr>
        <p:txBody>
          <a:bodyPr>
            <a:normAutofit/>
          </a:bodyPr>
          <a:lstStyle>
            <a:lvl1pPr>
              <a:defRPr sz="2800" b="1">
                <a:solidFill>
                  <a:srgbClr val="83AA03"/>
                </a:solidFill>
                <a:effectLst>
                  <a:glow rad="127000">
                    <a:schemeClr val="bg1"/>
                  </a:glow>
                </a:effectLst>
              </a:defRPr>
            </a:lvl1p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矩形 5"/>
          <p:cNvSpPr/>
          <p:nvPr userDrawn="1"/>
        </p:nvSpPr>
        <p:spPr>
          <a:xfrm>
            <a:off x="0" y="682101"/>
            <a:ext cx="12192000" cy="6175899"/>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2064035164"/>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2123273301"/>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D78666-0AC1-4C17-A327-7232150460D8}"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1709F-6804-42DA-A477-9D1506A6D7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2346289112"/>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CCC7F-4802-6EEB-801C-E27CAA24A0B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C4F85C-A108-D31E-17B0-032250FB0EF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E1390E-CDA1-6261-0B38-C6B3FF85EED3}"/>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12/2/2024</a:t>
            </a:fld>
            <a:endParaRPr lang="en-US"/>
          </a:p>
        </p:txBody>
      </p:sp>
      <p:sp>
        <p:nvSpPr>
          <p:cNvPr id="5" name="Footer Placeholder 4">
            <a:extLst>
              <a:ext uri="{FF2B5EF4-FFF2-40B4-BE49-F238E27FC236}">
                <a16:creationId xmlns:a16="http://schemas.microsoft.com/office/drawing/2014/main" id="{0AAA9797-E4C2-FD41-0924-FC616E2921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00FBE64-FAC3-CB58-A569-ADA80A964EF6}"/>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
        <p:nvSpPr>
          <p:cNvPr id="7" name="Freeform 2">
            <a:extLst>
              <a:ext uri="{FF2B5EF4-FFF2-40B4-BE49-F238E27FC236}">
                <a16:creationId xmlns:a16="http://schemas.microsoft.com/office/drawing/2014/main" id="{20CE31A6-424F-683E-0FA6-B96192609ED3}"/>
              </a:ext>
            </a:extLst>
          </p:cNvPr>
          <p:cNvSpPr/>
          <p:nvPr userDrawn="1"/>
        </p:nvSpPr>
        <p:spPr>
          <a:xfrm>
            <a:off x="6248" y="-61495"/>
            <a:ext cx="12211635" cy="6919495"/>
          </a:xfrm>
          <a:custGeom>
            <a:avLst/>
            <a:gdLst/>
            <a:ahLst/>
            <a:cxnLst/>
            <a:rect l="l" t="t" r="r" b="b"/>
            <a:pathLst>
              <a:path w="17895281" h="10060930">
                <a:moveTo>
                  <a:pt x="0" y="0"/>
                </a:moveTo>
                <a:lnTo>
                  <a:pt x="17895281" y="0"/>
                </a:lnTo>
                <a:lnTo>
                  <a:pt x="17895281" y="10060930"/>
                </a:lnTo>
                <a:lnTo>
                  <a:pt x="0" y="10060930"/>
                </a:lnTo>
                <a:lnTo>
                  <a:pt x="0" y="0"/>
                </a:lnTo>
                <a:close/>
              </a:path>
            </a:pathLst>
          </a:custGeom>
          <a:blipFill>
            <a:blip r:embed="rId2"/>
            <a:stretch>
              <a:fillRect l="-1480" t="-1449" b="-3891"/>
            </a:stretch>
          </a:blipFill>
        </p:spPr>
        <p:txBody>
          <a:bodyPr/>
          <a:lstStyle/>
          <a:p>
            <a:endParaRPr lang="en-US" dirty="0"/>
          </a:p>
        </p:txBody>
      </p:sp>
    </p:spTree>
    <p:extLst>
      <p:ext uri="{BB962C8B-B14F-4D97-AF65-F5344CB8AC3E}">
        <p14:creationId xmlns:p14="http://schemas.microsoft.com/office/powerpoint/2010/main" val="246520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C8713-EE7C-60FA-89DB-C7313EA8F2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6A2762B-F82C-7AA9-CDF7-304E5B00D95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D0513F-CE61-E2E5-801F-F7AB53FDA068}"/>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12/2/2024</a:t>
            </a:fld>
            <a:endParaRPr lang="en-US"/>
          </a:p>
        </p:txBody>
      </p:sp>
      <p:sp>
        <p:nvSpPr>
          <p:cNvPr id="5" name="Footer Placeholder 4">
            <a:extLst>
              <a:ext uri="{FF2B5EF4-FFF2-40B4-BE49-F238E27FC236}">
                <a16:creationId xmlns:a16="http://schemas.microsoft.com/office/drawing/2014/main" id="{D593F5A4-9340-EDCA-9515-461705625B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53581C-83A8-A0A8-DFCF-10EC41627207}"/>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pic>
        <p:nvPicPr>
          <p:cNvPr id="7" name="Graphic 6">
            <a:extLst>
              <a:ext uri="{FF2B5EF4-FFF2-40B4-BE49-F238E27FC236}">
                <a16:creationId xmlns:a16="http://schemas.microsoft.com/office/drawing/2014/main" id="{164789FF-9BA2-E369-AC9C-BA3DBCC3611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517" t="27354" r="19795" b="5469"/>
          <a:stretch/>
        </p:blipFill>
        <p:spPr>
          <a:xfrm>
            <a:off x="0" y="-122861"/>
            <a:ext cx="12192000" cy="7103722"/>
          </a:xfrm>
          <a:prstGeom prst="rect">
            <a:avLst/>
          </a:prstGeom>
        </p:spPr>
      </p:pic>
      <p:sp>
        <p:nvSpPr>
          <p:cNvPr id="8" name="Rectangle: Rounded Corners 7">
            <a:extLst>
              <a:ext uri="{FF2B5EF4-FFF2-40B4-BE49-F238E27FC236}">
                <a16:creationId xmlns:a16="http://schemas.microsoft.com/office/drawing/2014/main" id="{DF4ADBA6-955F-3120-AC94-F688AE206245}"/>
              </a:ext>
            </a:extLst>
          </p:cNvPr>
          <p:cNvSpPr/>
          <p:nvPr userDrawn="1"/>
        </p:nvSpPr>
        <p:spPr>
          <a:xfrm>
            <a:off x="314826" y="209048"/>
            <a:ext cx="11562347" cy="6439903"/>
          </a:xfrm>
          <a:prstGeom prst="roundRect">
            <a:avLst>
              <a:gd name="adj" fmla="val 6958"/>
            </a:avLst>
          </a:prstGeom>
          <a:solidFill>
            <a:schemeClr val="bg1"/>
          </a:solidFill>
          <a:ln>
            <a:solidFill>
              <a:srgbClr val="3660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8652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250C7-F462-3B95-3549-B01898DEE2B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0EFF90-43A7-0AF0-F932-3569C6F683D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117F3F-9BD2-167E-49EE-6CFD129F081E}"/>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12/2/2024</a:t>
            </a:fld>
            <a:endParaRPr lang="en-US"/>
          </a:p>
        </p:txBody>
      </p:sp>
      <p:sp>
        <p:nvSpPr>
          <p:cNvPr id="5" name="Footer Placeholder 4">
            <a:extLst>
              <a:ext uri="{FF2B5EF4-FFF2-40B4-BE49-F238E27FC236}">
                <a16:creationId xmlns:a16="http://schemas.microsoft.com/office/drawing/2014/main" id="{0FB7F29B-A034-0752-5D25-B8DADD97DA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F30AA7-5B67-8CBB-48A9-A511454D7D25}"/>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3134096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03F43-9ED5-FE85-75CC-09ED97920F1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56A0E31-E636-85B9-F724-C3454A70549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2A12E5-A768-8822-45C7-8A6833590C4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F1E845-B375-42D0-0A87-D8BCDB6F63CF}"/>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12/2/2024</a:t>
            </a:fld>
            <a:endParaRPr lang="en-US"/>
          </a:p>
        </p:txBody>
      </p:sp>
      <p:sp>
        <p:nvSpPr>
          <p:cNvPr id="6" name="Footer Placeholder 5">
            <a:extLst>
              <a:ext uri="{FF2B5EF4-FFF2-40B4-BE49-F238E27FC236}">
                <a16:creationId xmlns:a16="http://schemas.microsoft.com/office/drawing/2014/main" id="{FE2181EB-7414-513B-4363-4FFDFD8422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E4D6A16-5824-D1C1-EE27-95B37C3CCC29}"/>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1299535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9BCFF-37C5-742D-1D90-1173EAF1593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FB4770C-129C-7A9E-67F1-4D08D6ABDDB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E77AD3-9EE3-AB90-D46C-0AB6798066E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839BCA-6DB3-7242-1D7D-31700A01635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1E1451-3674-FB1E-18B2-250BD7C52BF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BF85C1-14CF-0C1B-EC92-86958A134BEB}"/>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12/2/2024</a:t>
            </a:fld>
            <a:endParaRPr lang="en-US"/>
          </a:p>
        </p:txBody>
      </p:sp>
      <p:sp>
        <p:nvSpPr>
          <p:cNvPr id="8" name="Footer Placeholder 7">
            <a:extLst>
              <a:ext uri="{FF2B5EF4-FFF2-40B4-BE49-F238E27FC236}">
                <a16:creationId xmlns:a16="http://schemas.microsoft.com/office/drawing/2014/main" id="{F67160B5-EC7F-1968-5350-B29061ECC9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C75D0AF-4B44-9460-19E5-ABB6A0BA5C65}"/>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1016464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59FD4-5DE9-D267-D948-CD107E69DF2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B83806C-937D-026B-FB7C-6FA72518A708}"/>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12/2/2024</a:t>
            </a:fld>
            <a:endParaRPr lang="en-US"/>
          </a:p>
        </p:txBody>
      </p:sp>
      <p:sp>
        <p:nvSpPr>
          <p:cNvPr id="4" name="Footer Placeholder 3">
            <a:extLst>
              <a:ext uri="{FF2B5EF4-FFF2-40B4-BE49-F238E27FC236}">
                <a16:creationId xmlns:a16="http://schemas.microsoft.com/office/drawing/2014/main" id="{6C01862A-F58A-EDFB-73E3-8DEE8EE043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1F480D4-4541-35CF-0768-458E1358C032}"/>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pic>
        <p:nvPicPr>
          <p:cNvPr id="7" name="Graphic 6">
            <a:extLst>
              <a:ext uri="{FF2B5EF4-FFF2-40B4-BE49-F238E27FC236}">
                <a16:creationId xmlns:a16="http://schemas.microsoft.com/office/drawing/2014/main" id="{776F2712-12ED-3167-A653-18796F1D8C6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3296" b="10454"/>
          <a:stretch/>
        </p:blipFill>
        <p:spPr>
          <a:xfrm>
            <a:off x="0" y="-1"/>
            <a:ext cx="12192000" cy="6858001"/>
          </a:xfrm>
          <a:prstGeom prst="rect">
            <a:avLst/>
          </a:prstGeom>
        </p:spPr>
      </p:pic>
    </p:spTree>
    <p:extLst>
      <p:ext uri="{BB962C8B-B14F-4D97-AF65-F5344CB8AC3E}">
        <p14:creationId xmlns:p14="http://schemas.microsoft.com/office/powerpoint/2010/main" val="278945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408CF-451A-1B25-3995-C52605D7ED9C}"/>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12/2/2024</a:t>
            </a:fld>
            <a:endParaRPr lang="en-US"/>
          </a:p>
        </p:txBody>
      </p:sp>
      <p:sp>
        <p:nvSpPr>
          <p:cNvPr id="3" name="Footer Placeholder 2">
            <a:extLst>
              <a:ext uri="{FF2B5EF4-FFF2-40B4-BE49-F238E27FC236}">
                <a16:creationId xmlns:a16="http://schemas.microsoft.com/office/drawing/2014/main" id="{6F4E4718-EA00-1736-ED96-76553BA978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BF3C814-77C2-F54D-7582-BC962AB615AA}"/>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pic>
        <p:nvPicPr>
          <p:cNvPr id="5" name="Picture 4">
            <a:extLst>
              <a:ext uri="{FF2B5EF4-FFF2-40B4-BE49-F238E27FC236}">
                <a16:creationId xmlns:a16="http://schemas.microsoft.com/office/drawing/2014/main" id="{91873D4A-4E36-8FDE-DEA6-10F1D6DA5542}"/>
              </a:ext>
            </a:extLst>
          </p:cNvPr>
          <p:cNvPicPr>
            <a:picLocks noChangeAspect="1"/>
          </p:cNvPicPr>
          <p:nvPr userDrawn="1"/>
        </p:nvPicPr>
        <p:blipFill>
          <a:blip r:embed="rId2"/>
          <a:stretch>
            <a:fillRect/>
          </a:stretch>
        </p:blipFill>
        <p:spPr>
          <a:xfrm>
            <a:off x="0" y="1"/>
            <a:ext cx="12192000" cy="6857999"/>
          </a:xfrm>
          <a:prstGeom prst="rect">
            <a:avLst/>
          </a:prstGeom>
        </p:spPr>
      </p:pic>
    </p:spTree>
    <p:extLst>
      <p:ext uri="{BB962C8B-B14F-4D97-AF65-F5344CB8AC3E}">
        <p14:creationId xmlns:p14="http://schemas.microsoft.com/office/powerpoint/2010/main" val="1682599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DF532-B047-D972-D633-F5D71C0A0C8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3B9B07E-3350-59A1-82C5-9B2B9FE462F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071601-703F-A582-8D0F-F911B567195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44DA5E-2575-2B2B-04CB-94DEA5DA0DA7}"/>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12/2/2024</a:t>
            </a:fld>
            <a:endParaRPr lang="en-US"/>
          </a:p>
        </p:txBody>
      </p:sp>
      <p:sp>
        <p:nvSpPr>
          <p:cNvPr id="6" name="Footer Placeholder 5">
            <a:extLst>
              <a:ext uri="{FF2B5EF4-FFF2-40B4-BE49-F238E27FC236}">
                <a16:creationId xmlns:a16="http://schemas.microsoft.com/office/drawing/2014/main" id="{8A257C51-A800-F91C-4613-F9A38D0F7A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EFF40C-DB04-07A3-8284-E623EE66BC9A}"/>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932481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E0903-295B-B1E4-96A0-C10248E0054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7CA5C7-FABD-86AC-4349-3D68DF0528E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734A80-BF9A-AA37-C055-8CB607377BA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5BBCC1-1448-52E8-EB33-6B8A2E1F6F99}"/>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12/2/2024</a:t>
            </a:fld>
            <a:endParaRPr lang="en-US"/>
          </a:p>
        </p:txBody>
      </p:sp>
      <p:sp>
        <p:nvSpPr>
          <p:cNvPr id="6" name="Footer Placeholder 5">
            <a:extLst>
              <a:ext uri="{FF2B5EF4-FFF2-40B4-BE49-F238E27FC236}">
                <a16:creationId xmlns:a16="http://schemas.microsoft.com/office/drawing/2014/main" id="{3E1DFD4B-85A4-F9D2-5653-D390D28667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1A1D158-B382-C625-9B0C-7EEDBFCD4585}"/>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3348793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C0CA1-DEF7-237F-5480-C2DC1C25834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8E88F3-85AD-1165-C726-D100BA8263F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CFAC21-8A0C-E354-E9FD-5D28BB61C267}"/>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12/2/2024</a:t>
            </a:fld>
            <a:endParaRPr lang="en-US"/>
          </a:p>
        </p:txBody>
      </p:sp>
      <p:sp>
        <p:nvSpPr>
          <p:cNvPr id="5" name="Footer Placeholder 4">
            <a:extLst>
              <a:ext uri="{FF2B5EF4-FFF2-40B4-BE49-F238E27FC236}">
                <a16:creationId xmlns:a16="http://schemas.microsoft.com/office/drawing/2014/main" id="{2953CFD4-1803-C30B-A13B-9D4FB3850F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DA2435-EF40-E1F5-590C-B350CFE5F6F6}"/>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4020854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D3FA62-434E-7841-E411-D46FA575E58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5D338F-EAB5-A185-E679-718C13EC8F1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AEE212-E1B8-1F17-742D-399BB1DEB740}"/>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12/2/2024</a:t>
            </a:fld>
            <a:endParaRPr lang="en-US"/>
          </a:p>
        </p:txBody>
      </p:sp>
      <p:sp>
        <p:nvSpPr>
          <p:cNvPr id="5" name="Footer Placeholder 4">
            <a:extLst>
              <a:ext uri="{FF2B5EF4-FFF2-40B4-BE49-F238E27FC236}">
                <a16:creationId xmlns:a16="http://schemas.microsoft.com/office/drawing/2014/main" id="{87410B22-1B2E-73CE-A0C4-7B4B13F7CC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C84CCA-653F-BE40-1C28-630802F449B1}"/>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3858320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12/2/2024</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5" Type="http://schemas.openxmlformats.org/officeDocument/2006/relationships/image" Target="../media/image36.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12/2/2024</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B2BD697F-5156-69BB-BCD8-A68D72533ED4}"/>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777738" y="-73743"/>
            <a:ext cx="1610311" cy="1610311"/>
          </a:xfrm>
          <a:prstGeom prst="rect">
            <a:avLst/>
          </a:prstGeom>
        </p:spPr>
      </p:pic>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6" r:id="rId8"/>
    <p:sldLayoutId id="2147483657" r:id="rId9"/>
    <p:sldLayoutId id="2147483661" r:id="rId10"/>
    <p:sldLayoutId id="2147483660" r:id="rId11"/>
    <p:sldLayoutId id="2147483658" r:id="rId12"/>
    <p:sldLayoutId id="2147483663" r:id="rId13"/>
    <p:sldLayoutId id="2147483662" r:id="rId14"/>
    <p:sldLayoutId id="214748365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60346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357332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61796738"/>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3370833009"/>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Lst>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3726614"/>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png"/><Relationship Id="rId1" Type="http://schemas.openxmlformats.org/officeDocument/2006/relationships/slideLayout" Target="../slideLayouts/slideLayout61.xml"/></Relationships>
</file>

<file path=ppt/slides/_rels/slide10.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18" Type="http://schemas.openxmlformats.org/officeDocument/2006/relationships/image" Target="../media/image61.png"/><Relationship Id="rId3" Type="http://schemas.openxmlformats.org/officeDocument/2006/relationships/slideLayout" Target="../slideLayouts/slideLayout43.xml"/><Relationship Id="rId21" Type="http://schemas.openxmlformats.org/officeDocument/2006/relationships/slide" Target="slide13.xml"/><Relationship Id="rId7" Type="http://schemas.openxmlformats.org/officeDocument/2006/relationships/slide" Target="slide15.xml"/><Relationship Id="rId12" Type="http://schemas.openxmlformats.org/officeDocument/2006/relationships/image" Target="../media/image57.png"/><Relationship Id="rId17" Type="http://schemas.openxmlformats.org/officeDocument/2006/relationships/slide" Target="slide12.xml"/><Relationship Id="rId2" Type="http://schemas.openxmlformats.org/officeDocument/2006/relationships/audio" Target="../media/media4.wma"/><Relationship Id="rId16" Type="http://schemas.openxmlformats.org/officeDocument/2006/relationships/image" Target="../media/image60.png"/><Relationship Id="rId20" Type="http://schemas.openxmlformats.org/officeDocument/2006/relationships/image" Target="../media/image62.png"/><Relationship Id="rId1" Type="http://schemas.microsoft.com/office/2007/relationships/media" Target="../media/media4.wma"/><Relationship Id="rId6" Type="http://schemas.openxmlformats.org/officeDocument/2006/relationships/image" Target="../media/image17.png"/><Relationship Id="rId11" Type="http://schemas.openxmlformats.org/officeDocument/2006/relationships/image" Target="../media/image56.gif"/><Relationship Id="rId5" Type="http://schemas.openxmlformats.org/officeDocument/2006/relationships/audio" Target="../media/audio2.wav"/><Relationship Id="rId15" Type="http://schemas.openxmlformats.org/officeDocument/2006/relationships/slide" Target="slide11.xml"/><Relationship Id="rId10" Type="http://schemas.openxmlformats.org/officeDocument/2006/relationships/image" Target="../media/image55.gif"/><Relationship Id="rId19" Type="http://schemas.openxmlformats.org/officeDocument/2006/relationships/slide" Target="slide14.xml"/><Relationship Id="rId4" Type="http://schemas.openxmlformats.org/officeDocument/2006/relationships/notesSlide" Target="../notesSlides/notesSlide5.xml"/><Relationship Id="rId9" Type="http://schemas.openxmlformats.org/officeDocument/2006/relationships/image" Target="../media/image54.gif"/><Relationship Id="rId14" Type="http://schemas.openxmlformats.org/officeDocument/2006/relationships/image" Target="../media/image59.png"/><Relationship Id="rId22" Type="http://schemas.openxmlformats.org/officeDocument/2006/relationships/image" Target="../media/image63.png"/></Relationships>
</file>

<file path=ppt/slides/_rels/slide1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audio" Target="../media/audio1.wav"/><Relationship Id="rId1" Type="http://schemas.openxmlformats.org/officeDocument/2006/relationships/slideLayout" Target="../slideLayouts/slideLayout48.xml"/><Relationship Id="rId5" Type="http://schemas.openxmlformats.org/officeDocument/2006/relationships/image" Target="../media/image65.png"/><Relationship Id="rId4" Type="http://schemas.openxmlformats.org/officeDocument/2006/relationships/slide" Target="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audio" Target="../media/audio1.wav"/><Relationship Id="rId1" Type="http://schemas.openxmlformats.org/officeDocument/2006/relationships/slideLayout" Target="../slideLayouts/slideLayout48.xml"/><Relationship Id="rId5" Type="http://schemas.openxmlformats.org/officeDocument/2006/relationships/image" Target="../media/image65.png"/><Relationship Id="rId4" Type="http://schemas.openxmlformats.org/officeDocument/2006/relationships/slide" Target="slide10.xml"/></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43.xml"/><Relationship Id="rId5" Type="http://schemas.openxmlformats.org/officeDocument/2006/relationships/image" Target="../media/image65.png"/><Relationship Id="rId4" Type="http://schemas.openxmlformats.org/officeDocument/2006/relationships/slide" Target="slide10.xml"/></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53.xml"/><Relationship Id="rId5" Type="http://schemas.openxmlformats.org/officeDocument/2006/relationships/image" Target="../media/image65.png"/><Relationship Id="rId4" Type="http://schemas.openxmlformats.org/officeDocument/2006/relationships/slide" Target="slide10.xml"/></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6.png"/><Relationship Id="rId1" Type="http://schemas.openxmlformats.org/officeDocument/2006/relationships/slideLayout" Target="../slideLayouts/slideLayout57.xml"/><Relationship Id="rId4" Type="http://schemas.openxmlformats.org/officeDocument/2006/relationships/image" Target="../media/image67.pn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51.png"/><Relationship Id="rId3" Type="http://schemas.openxmlformats.org/officeDocument/2006/relationships/image" Target="../media/image68.png"/><Relationship Id="rId7" Type="http://schemas.openxmlformats.org/officeDocument/2006/relationships/image" Target="../media/image48.png"/><Relationship Id="rId12" Type="http://schemas.microsoft.com/office/2007/relationships/hdphoto" Target="../media/hdphoto4.wdp"/><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70.png"/><Relationship Id="rId11" Type="http://schemas.openxmlformats.org/officeDocument/2006/relationships/image" Target="../media/image50.png"/><Relationship Id="rId5" Type="http://schemas.microsoft.com/office/2007/relationships/hdphoto" Target="../media/hdphoto7.wdp"/><Relationship Id="rId10" Type="http://schemas.microsoft.com/office/2007/relationships/hdphoto" Target="../media/hdphoto3.wdp"/><Relationship Id="rId4" Type="http://schemas.openxmlformats.org/officeDocument/2006/relationships/image" Target="../media/image69.png"/><Relationship Id="rId9" Type="http://schemas.openxmlformats.org/officeDocument/2006/relationships/image" Target="../media/image49.png"/><Relationship Id="rId14" Type="http://schemas.microsoft.com/office/2007/relationships/hdphoto" Target="../media/hdphoto5.wdp"/></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9.png"/><Relationship Id="rId7" Type="http://schemas.openxmlformats.org/officeDocument/2006/relationships/image" Target="../media/image49.png"/><Relationship Id="rId12" Type="http://schemas.microsoft.com/office/2007/relationships/hdphoto" Target="../media/hdphoto5.wdp"/><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microsoft.com/office/2007/relationships/hdphoto" Target="../media/hdphoto2.wdp"/><Relationship Id="rId11" Type="http://schemas.openxmlformats.org/officeDocument/2006/relationships/image" Target="../media/image51.png"/><Relationship Id="rId5" Type="http://schemas.openxmlformats.org/officeDocument/2006/relationships/image" Target="../media/image48.png"/><Relationship Id="rId10" Type="http://schemas.microsoft.com/office/2007/relationships/hdphoto" Target="../media/hdphoto4.wdp"/><Relationship Id="rId4" Type="http://schemas.microsoft.com/office/2007/relationships/hdphoto" Target="../media/hdphoto7.wdp"/><Relationship Id="rId9"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microsoft.com/office/2007/relationships/hdphoto" Target="../media/hdphoto8.wdp"/></Relationships>
</file>

<file path=ppt/slides/_rels/slide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microsoft.com/office/2007/relationships/hdphoto" Target="../media/hdphoto8.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2.png"/></Relationships>
</file>

<file path=ppt/slides/_rels/slide2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3.jpeg"/><Relationship Id="rId1" Type="http://schemas.openxmlformats.org/officeDocument/2006/relationships/slideLayout" Target="../slideLayouts/slideLayout29.xml"/><Relationship Id="rId5" Type="http://schemas.openxmlformats.org/officeDocument/2006/relationships/image" Target="../media/image74.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9.xml"/><Relationship Id="rId5" Type="http://schemas.openxmlformats.org/officeDocument/2006/relationships/image" Target="../media/image46.pn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8" Type="http://schemas.openxmlformats.org/officeDocument/2006/relationships/image" Target="../media/image50.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47.png"/><Relationship Id="rId1" Type="http://schemas.openxmlformats.org/officeDocument/2006/relationships/slideLayout" Target="../slideLayouts/slideLayout5.xml"/><Relationship Id="rId6" Type="http://schemas.openxmlformats.org/officeDocument/2006/relationships/image" Target="../media/image49.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51.png"/><Relationship Id="rId4" Type="http://schemas.openxmlformats.org/officeDocument/2006/relationships/image" Target="../media/image48.png"/><Relationship Id="rId9"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microsoft.com/office/2007/relationships/hdphoto" Target="../media/hdphoto4.wdp"/><Relationship Id="rId4" Type="http://schemas.openxmlformats.org/officeDocument/2006/relationships/image" Target="../media/image50.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microsoft.com/office/2007/relationships/hdphoto" Target="../media/hdphoto2.wdp"/><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microsoft.com/office/2007/relationships/hdphoto" Target="../media/hdphoto5.wdp"/><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microsoft.com/office/2007/relationships/hdphoto" Target="../media/hdphoto3.wdp"/><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text&#10;&#10;Description automatically generated">
            <a:extLst>
              <a:ext uri="{FF2B5EF4-FFF2-40B4-BE49-F238E27FC236}">
                <a16:creationId xmlns:a16="http://schemas.microsoft.com/office/drawing/2014/main" id="{BE7D2D7C-FFDD-100A-1B61-95648B734D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0631" y="1001486"/>
            <a:ext cx="7733524" cy="2692838"/>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1028F3B3-1B98-F1D7-A0A2-B3CD126B3F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7738" y="-73743"/>
            <a:ext cx="1610311" cy="1610311"/>
          </a:xfrm>
          <a:prstGeom prst="rect">
            <a:avLst/>
          </a:prstGeom>
        </p:spPr>
      </p:pic>
    </p:spTree>
    <p:extLst>
      <p:ext uri="{BB962C8B-B14F-4D97-AF65-F5344CB8AC3E}">
        <p14:creationId xmlns:p14="http://schemas.microsoft.com/office/powerpoint/2010/main" val="2719414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0" name="TextBox 159"/>
          <p:cNvSpPr txBox="1"/>
          <p:nvPr/>
        </p:nvSpPr>
        <p:spPr>
          <a:xfrm>
            <a:off x="9596193" y="4108462"/>
            <a:ext cx="184731"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600" b="0" i="0" u="none" strike="noStrike" kern="1200" cap="none" spc="0" normalizeH="0" baseline="0" noProof="0">
              <a:ln>
                <a:solidFill>
                  <a:sysClr val="windowText" lastClr="000000"/>
                </a:solidFill>
              </a:ln>
              <a:solidFill>
                <a:prstClr val="white"/>
              </a:solidFill>
              <a:effectLst/>
              <a:uLnTx/>
              <a:uFillTx/>
              <a:latin typeface="iCiel Cadena" panose="02000503000000020004" pitchFamily="2" charset="0"/>
              <a:ea typeface="+mn-ea"/>
              <a:cs typeface="+mn-cs"/>
            </a:endParaRPr>
          </a:p>
        </p:txBody>
      </p:sp>
      <p:sp>
        <p:nvSpPr>
          <p:cNvPr id="76" name="Oval 28"/>
          <p:cNvSpPr>
            <a:spLocks noChangeArrowheads="1"/>
          </p:cNvSpPr>
          <p:nvPr/>
        </p:nvSpPr>
        <p:spPr bwMode="auto">
          <a:xfrm>
            <a:off x="8156575" y="12632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7" name="Freeform 56"/>
          <p:cNvSpPr>
            <a:spLocks/>
          </p:cNvSpPr>
          <p:nvPr/>
        </p:nvSpPr>
        <p:spPr bwMode="auto">
          <a:xfrm>
            <a:off x="3313113" y="302532"/>
            <a:ext cx="412750" cy="201613"/>
          </a:xfrm>
          <a:custGeom>
            <a:avLst/>
            <a:gdLst>
              <a:gd name="T0" fmla="*/ 1 w 96"/>
              <a:gd name="T1" fmla="*/ 47 h 47"/>
              <a:gd name="T2" fmla="*/ 0 w 96"/>
              <a:gd name="T3" fmla="*/ 42 h 47"/>
              <a:gd name="T4" fmla="*/ 3 w 96"/>
              <a:gd name="T5" fmla="*/ 31 h 47"/>
              <a:gd name="T6" fmla="*/ 16 w 96"/>
              <a:gd name="T7" fmla="*/ 21 h 47"/>
              <a:gd name="T8" fmla="*/ 28 w 96"/>
              <a:gd name="T9" fmla="*/ 21 h 47"/>
              <a:gd name="T10" fmla="*/ 32 w 96"/>
              <a:gd name="T11" fmla="*/ 23 h 47"/>
              <a:gd name="T12" fmla="*/ 33 w 96"/>
              <a:gd name="T13" fmla="*/ 15 h 47"/>
              <a:gd name="T14" fmla="*/ 38 w 96"/>
              <a:gd name="T15" fmla="*/ 7 h 47"/>
              <a:gd name="T16" fmla="*/ 42 w 96"/>
              <a:gd name="T17" fmla="*/ 4 h 47"/>
              <a:gd name="T18" fmla="*/ 54 w 96"/>
              <a:gd name="T19" fmla="*/ 0 h 47"/>
              <a:gd name="T20" fmla="*/ 66 w 96"/>
              <a:gd name="T21" fmla="*/ 4 h 47"/>
              <a:gd name="T22" fmla="*/ 66 w 96"/>
              <a:gd name="T23" fmla="*/ 4 h 47"/>
              <a:gd name="T24" fmla="*/ 76 w 96"/>
              <a:gd name="T25" fmla="*/ 16 h 47"/>
              <a:gd name="T26" fmla="*/ 76 w 96"/>
              <a:gd name="T27" fmla="*/ 27 h 47"/>
              <a:gd name="T28" fmla="*/ 75 w 96"/>
              <a:gd name="T29" fmla="*/ 30 h 47"/>
              <a:gd name="T30" fmla="*/ 79 w 96"/>
              <a:gd name="T31" fmla="*/ 29 h 47"/>
              <a:gd name="T32" fmla="*/ 95 w 96"/>
              <a:gd name="T33" fmla="*/ 47 h 47"/>
              <a:gd name="T34" fmla="*/ 1 w 96"/>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47">
                <a:moveTo>
                  <a:pt x="1" y="47"/>
                </a:moveTo>
                <a:cubicBezTo>
                  <a:pt x="1" y="45"/>
                  <a:pt x="0" y="44"/>
                  <a:pt x="0" y="42"/>
                </a:cubicBezTo>
                <a:cubicBezTo>
                  <a:pt x="0" y="38"/>
                  <a:pt x="1" y="34"/>
                  <a:pt x="3" y="31"/>
                </a:cubicBezTo>
                <a:cubicBezTo>
                  <a:pt x="6" y="27"/>
                  <a:pt x="11" y="23"/>
                  <a:pt x="16" y="21"/>
                </a:cubicBezTo>
                <a:cubicBezTo>
                  <a:pt x="22" y="20"/>
                  <a:pt x="22" y="21"/>
                  <a:pt x="28" y="21"/>
                </a:cubicBezTo>
                <a:cubicBezTo>
                  <a:pt x="30" y="22"/>
                  <a:pt x="31" y="22"/>
                  <a:pt x="32" y="23"/>
                </a:cubicBezTo>
                <a:cubicBezTo>
                  <a:pt x="32" y="20"/>
                  <a:pt x="32" y="18"/>
                  <a:pt x="33" y="15"/>
                </a:cubicBezTo>
                <a:cubicBezTo>
                  <a:pt x="34" y="12"/>
                  <a:pt x="35" y="9"/>
                  <a:pt x="38" y="7"/>
                </a:cubicBezTo>
                <a:cubicBezTo>
                  <a:pt x="39" y="6"/>
                  <a:pt x="40" y="5"/>
                  <a:pt x="42" y="4"/>
                </a:cubicBezTo>
                <a:cubicBezTo>
                  <a:pt x="45" y="1"/>
                  <a:pt x="50" y="0"/>
                  <a:pt x="54" y="0"/>
                </a:cubicBezTo>
                <a:cubicBezTo>
                  <a:pt x="59" y="0"/>
                  <a:pt x="63" y="1"/>
                  <a:pt x="66" y="4"/>
                </a:cubicBezTo>
                <a:cubicBezTo>
                  <a:pt x="66" y="4"/>
                  <a:pt x="66" y="4"/>
                  <a:pt x="66" y="4"/>
                </a:cubicBezTo>
                <a:cubicBezTo>
                  <a:pt x="71" y="6"/>
                  <a:pt x="74" y="11"/>
                  <a:pt x="76" y="16"/>
                </a:cubicBezTo>
                <a:cubicBezTo>
                  <a:pt x="77" y="19"/>
                  <a:pt x="77" y="24"/>
                  <a:pt x="76" y="27"/>
                </a:cubicBezTo>
                <a:cubicBezTo>
                  <a:pt x="76" y="28"/>
                  <a:pt x="75" y="29"/>
                  <a:pt x="75" y="30"/>
                </a:cubicBezTo>
                <a:cubicBezTo>
                  <a:pt x="76" y="30"/>
                  <a:pt x="78" y="29"/>
                  <a:pt x="79" y="29"/>
                </a:cubicBezTo>
                <a:cubicBezTo>
                  <a:pt x="91" y="29"/>
                  <a:pt x="96" y="39"/>
                  <a:pt x="95" y="47"/>
                </a:cubicBezTo>
                <a:lnTo>
                  <a:pt x="1" y="47"/>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8" name="Freeform 57"/>
          <p:cNvSpPr>
            <a:spLocks/>
          </p:cNvSpPr>
          <p:nvPr/>
        </p:nvSpPr>
        <p:spPr bwMode="auto">
          <a:xfrm>
            <a:off x="5162550" y="640670"/>
            <a:ext cx="814388" cy="334963"/>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9" name="Freeform 58"/>
          <p:cNvSpPr>
            <a:spLocks/>
          </p:cNvSpPr>
          <p:nvPr/>
        </p:nvSpPr>
        <p:spPr bwMode="auto">
          <a:xfrm>
            <a:off x="9504363" y="85974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0" name="Freeform 59"/>
          <p:cNvSpPr>
            <a:spLocks/>
          </p:cNvSpPr>
          <p:nvPr/>
        </p:nvSpPr>
        <p:spPr bwMode="auto">
          <a:xfrm>
            <a:off x="6934200" y="62003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1" name="Freeform 60"/>
          <p:cNvSpPr>
            <a:spLocks/>
          </p:cNvSpPr>
          <p:nvPr/>
        </p:nvSpPr>
        <p:spPr bwMode="auto">
          <a:xfrm>
            <a:off x="8015288" y="123757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2" name="Freeform 61"/>
          <p:cNvSpPr>
            <a:spLocks/>
          </p:cNvSpPr>
          <p:nvPr/>
        </p:nvSpPr>
        <p:spPr bwMode="auto">
          <a:xfrm>
            <a:off x="4119563" y="224745"/>
            <a:ext cx="481013" cy="219075"/>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83"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781" y="-131783"/>
            <a:ext cx="609600" cy="609600"/>
          </a:xfrm>
          <a:prstGeom prst="rect">
            <a:avLst/>
          </a:prstGeom>
        </p:spPr>
      </p:pic>
      <p:pic>
        <p:nvPicPr>
          <p:cNvPr id="84" name="Picture 8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03550" y="5852163"/>
            <a:ext cx="1180821" cy="998220"/>
          </a:xfrm>
          <a:prstGeom prst="rect">
            <a:avLst/>
          </a:prstGeom>
        </p:spPr>
      </p:pic>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728551">
            <a:off x="9829513" y="239380"/>
            <a:ext cx="2393720" cy="2393720"/>
          </a:xfrm>
          <a:prstGeom prst="rect">
            <a:avLst/>
          </a:prstGeom>
        </p:spPr>
      </p:pic>
      <p:pic>
        <p:nvPicPr>
          <p:cNvPr id="43" name="Picture 4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344" y="4745467"/>
            <a:ext cx="2022258" cy="2123879"/>
          </a:xfrm>
          <a:prstGeom prst="rect">
            <a:avLst/>
          </a:prstGeom>
        </p:spPr>
      </p:pic>
      <p:pic>
        <p:nvPicPr>
          <p:cNvPr id="88" name="Picture 8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3785" y="4300966"/>
            <a:ext cx="2022258" cy="2123879"/>
          </a:xfrm>
          <a:prstGeom prst="rect">
            <a:avLst/>
          </a:prstGeom>
        </p:spPr>
      </p:pic>
      <p:pic>
        <p:nvPicPr>
          <p:cNvPr id="89" name="Picture 8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1118" y="4911440"/>
            <a:ext cx="2022258" cy="2123879"/>
          </a:xfrm>
          <a:prstGeom prst="rect">
            <a:avLst/>
          </a:prstGeom>
        </p:spPr>
      </p:pic>
      <p:pic>
        <p:nvPicPr>
          <p:cNvPr id="44" name="Picture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40912" y="4745245"/>
            <a:ext cx="1813184" cy="1813184"/>
          </a:xfrm>
          <a:prstGeom prst="rect">
            <a:avLst/>
          </a:prstGeom>
        </p:spPr>
      </p:pic>
      <p:pic>
        <p:nvPicPr>
          <p:cNvPr id="93" name="Picture 9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90412" y="4700605"/>
            <a:ext cx="1813184" cy="1813184"/>
          </a:xfrm>
          <a:prstGeom prst="rect">
            <a:avLst/>
          </a:prstGeom>
        </p:spPr>
      </p:pic>
      <p:pic>
        <p:nvPicPr>
          <p:cNvPr id="94" name="Picture 9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655893">
            <a:off x="81365" y="40711"/>
            <a:ext cx="2393720" cy="2393720"/>
          </a:xfrm>
          <a:prstGeom prst="rect">
            <a:avLst/>
          </a:prstGeom>
        </p:spPr>
      </p:pic>
      <p:pic>
        <p:nvPicPr>
          <p:cNvPr id="45" name="Picture 44"/>
          <p:cNvPicPr>
            <a:picLocks noChangeAspect="1"/>
          </p:cNvPicPr>
          <p:nvPr/>
        </p:nvPicPr>
        <p:blipFill>
          <a:blip r:embed="rId12"/>
          <a:stretch>
            <a:fillRect/>
          </a:stretch>
        </p:blipFill>
        <p:spPr>
          <a:xfrm>
            <a:off x="412702" y="2044111"/>
            <a:ext cx="4828450" cy="2438611"/>
          </a:xfrm>
          <a:prstGeom prst="rect">
            <a:avLst/>
          </a:prstGeom>
        </p:spPr>
      </p:pic>
      <p:pic>
        <p:nvPicPr>
          <p:cNvPr id="46" name="Picture 45"/>
          <p:cNvPicPr>
            <a:picLocks noChangeAspect="1"/>
          </p:cNvPicPr>
          <p:nvPr/>
        </p:nvPicPr>
        <p:blipFill>
          <a:blip r:embed="rId13"/>
          <a:stretch>
            <a:fillRect/>
          </a:stretch>
        </p:blipFill>
        <p:spPr>
          <a:xfrm>
            <a:off x="1122127" y="1008566"/>
            <a:ext cx="4072481" cy="1201016"/>
          </a:xfrm>
          <a:prstGeom prst="rect">
            <a:avLst/>
          </a:prstGeom>
        </p:spPr>
      </p:pic>
      <p:pic>
        <p:nvPicPr>
          <p:cNvPr id="5" name="Picture 4">
            <a:extLst>
              <a:ext uri="{FF2B5EF4-FFF2-40B4-BE49-F238E27FC236}">
                <a16:creationId xmlns:a16="http://schemas.microsoft.com/office/drawing/2014/main" id="{4FA94CE6-3F32-45FB-BDEB-226F68616FF3}"/>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465455" y="1618461"/>
            <a:ext cx="5070763" cy="3766545"/>
          </a:xfrm>
          <a:prstGeom prst="rect">
            <a:avLst/>
          </a:prstGeom>
        </p:spPr>
      </p:pic>
      <p:pic>
        <p:nvPicPr>
          <p:cNvPr id="29" name="Picture 28">
            <a:hlinkClick r:id="rId15" action="ppaction://hlinksldjump"/>
            <a:extLst>
              <a:ext uri="{FF2B5EF4-FFF2-40B4-BE49-F238E27FC236}">
                <a16:creationId xmlns:a16="http://schemas.microsoft.com/office/drawing/2014/main" id="{F2D27E94-CA7F-4E3A-B2B3-7D61E81AB2D8}"/>
              </a:ext>
            </a:extLst>
          </p:cNvPr>
          <p:cNvPicPr>
            <a:picLocks noChangeAspect="1"/>
          </p:cNvPicPr>
          <p:nvPr/>
        </p:nvPicPr>
        <p:blipFill>
          <a:blip r:embed="rId16"/>
          <a:stretch>
            <a:fillRect/>
          </a:stretch>
        </p:blipFill>
        <p:spPr>
          <a:xfrm>
            <a:off x="6323247" y="922081"/>
            <a:ext cx="3066554" cy="2554445"/>
          </a:xfrm>
          <a:prstGeom prst="rect">
            <a:avLst/>
          </a:prstGeom>
        </p:spPr>
      </p:pic>
      <p:pic>
        <p:nvPicPr>
          <p:cNvPr id="30" name="Picture 29">
            <a:hlinkClick r:id="rId17" action="ppaction://hlinksldjump"/>
            <a:extLst>
              <a:ext uri="{FF2B5EF4-FFF2-40B4-BE49-F238E27FC236}">
                <a16:creationId xmlns:a16="http://schemas.microsoft.com/office/drawing/2014/main" id="{C9EB13E7-4DDF-41C0-8336-16495701ADBA}"/>
              </a:ext>
            </a:extLst>
          </p:cNvPr>
          <p:cNvPicPr>
            <a:picLocks noChangeAspect="1"/>
          </p:cNvPicPr>
          <p:nvPr/>
        </p:nvPicPr>
        <p:blipFill>
          <a:blip r:embed="rId18"/>
          <a:stretch>
            <a:fillRect/>
          </a:stretch>
        </p:blipFill>
        <p:spPr>
          <a:xfrm>
            <a:off x="8954802" y="1288070"/>
            <a:ext cx="3078747" cy="2530059"/>
          </a:xfrm>
          <a:prstGeom prst="rect">
            <a:avLst/>
          </a:prstGeom>
        </p:spPr>
      </p:pic>
      <p:pic>
        <p:nvPicPr>
          <p:cNvPr id="31" name="Picture 30">
            <a:hlinkClick r:id="rId19" action="ppaction://hlinksldjump"/>
            <a:extLst>
              <a:ext uri="{FF2B5EF4-FFF2-40B4-BE49-F238E27FC236}">
                <a16:creationId xmlns:a16="http://schemas.microsoft.com/office/drawing/2014/main" id="{FC46FE2B-C42C-409B-A595-F89B328E96F2}"/>
              </a:ext>
            </a:extLst>
          </p:cNvPr>
          <p:cNvPicPr>
            <a:picLocks noChangeAspect="1"/>
          </p:cNvPicPr>
          <p:nvPr/>
        </p:nvPicPr>
        <p:blipFill>
          <a:blip r:embed="rId20"/>
          <a:stretch>
            <a:fillRect/>
          </a:stretch>
        </p:blipFill>
        <p:spPr>
          <a:xfrm>
            <a:off x="8572980" y="3475995"/>
            <a:ext cx="3054361" cy="2493480"/>
          </a:xfrm>
          <a:prstGeom prst="rect">
            <a:avLst/>
          </a:prstGeom>
        </p:spPr>
      </p:pic>
      <p:pic>
        <p:nvPicPr>
          <p:cNvPr id="32" name="Picture 31">
            <a:hlinkClick r:id="rId21" action="ppaction://hlinksldjump"/>
            <a:extLst>
              <a:ext uri="{FF2B5EF4-FFF2-40B4-BE49-F238E27FC236}">
                <a16:creationId xmlns:a16="http://schemas.microsoft.com/office/drawing/2014/main" id="{3559DE82-33E8-4537-8E92-4054CA6C43D1}"/>
              </a:ext>
            </a:extLst>
          </p:cNvPr>
          <p:cNvPicPr>
            <a:picLocks noChangeAspect="1"/>
          </p:cNvPicPr>
          <p:nvPr/>
        </p:nvPicPr>
        <p:blipFill>
          <a:blip r:embed="rId22"/>
          <a:stretch>
            <a:fillRect/>
          </a:stretch>
        </p:blipFill>
        <p:spPr>
          <a:xfrm>
            <a:off x="5862097" y="3154543"/>
            <a:ext cx="3115326" cy="2462997"/>
          </a:xfrm>
          <a:prstGeom prst="rect">
            <a:avLst/>
          </a:prstGeom>
        </p:spPr>
      </p:pic>
    </p:spTree>
    <p:extLst>
      <p:ext uri="{BB962C8B-B14F-4D97-AF65-F5344CB8AC3E}">
        <p14:creationId xmlns:p14="http://schemas.microsoft.com/office/powerpoint/2010/main" val="189716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8" fill="hold"/>
                                        <p:tgtEl>
                                          <p:spTgt spid="83"/>
                                        </p:tgtEl>
                                      </p:cBhvr>
                                    </p:cmd>
                                  </p:childTnLst>
                                </p:cTn>
                              </p:par>
                              <p:par>
                                <p:cTn id="7" presetID="42"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animEffect transition="in" filter="fade">
                                      <p:cBhvr>
                                        <p:cTn id="9" dur="1000"/>
                                        <p:tgtEl>
                                          <p:spTgt spid="77"/>
                                        </p:tgtEl>
                                      </p:cBhvr>
                                    </p:animEffect>
                                    <p:anim calcmode="lin" valueType="num">
                                      <p:cBhvr>
                                        <p:cTn id="10" dur="1000" fill="hold"/>
                                        <p:tgtEl>
                                          <p:spTgt spid="77"/>
                                        </p:tgtEl>
                                        <p:attrNameLst>
                                          <p:attrName>ppt_x</p:attrName>
                                        </p:attrNameLst>
                                      </p:cBhvr>
                                      <p:tavLst>
                                        <p:tav tm="0">
                                          <p:val>
                                            <p:strVal val="#ppt_x"/>
                                          </p:val>
                                        </p:tav>
                                        <p:tav tm="100000">
                                          <p:val>
                                            <p:strVal val="#ppt_x"/>
                                          </p:val>
                                        </p:tav>
                                      </p:tavLst>
                                    </p:anim>
                                    <p:anim calcmode="lin" valueType="num">
                                      <p:cBhvr>
                                        <p:cTn id="11" dur="1000" fill="hold"/>
                                        <p:tgtEl>
                                          <p:spTgt spid="77"/>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1000"/>
                                        <p:tgtEl>
                                          <p:spTgt spid="78"/>
                                        </p:tgtEl>
                                      </p:cBhvr>
                                    </p:animEffect>
                                    <p:anim calcmode="lin" valueType="num">
                                      <p:cBhvr>
                                        <p:cTn id="15" dur="1000" fill="hold"/>
                                        <p:tgtEl>
                                          <p:spTgt spid="78"/>
                                        </p:tgtEl>
                                        <p:attrNameLst>
                                          <p:attrName>ppt_x</p:attrName>
                                        </p:attrNameLst>
                                      </p:cBhvr>
                                      <p:tavLst>
                                        <p:tav tm="0">
                                          <p:val>
                                            <p:strVal val="#ppt_x"/>
                                          </p:val>
                                        </p:tav>
                                        <p:tav tm="100000">
                                          <p:val>
                                            <p:strVal val="#ppt_x"/>
                                          </p:val>
                                        </p:tav>
                                      </p:tavLst>
                                    </p:anim>
                                    <p:anim calcmode="lin" valueType="num">
                                      <p:cBhvr>
                                        <p:cTn id="16" dur="1000" fill="hold"/>
                                        <p:tgtEl>
                                          <p:spTgt spid="7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1000"/>
                                        <p:tgtEl>
                                          <p:spTgt spid="82"/>
                                        </p:tgtEl>
                                      </p:cBhvr>
                                    </p:animEffect>
                                    <p:anim calcmode="lin" valueType="num">
                                      <p:cBhvr>
                                        <p:cTn id="20" dur="1000" fill="hold"/>
                                        <p:tgtEl>
                                          <p:spTgt spid="82"/>
                                        </p:tgtEl>
                                        <p:attrNameLst>
                                          <p:attrName>ppt_x</p:attrName>
                                        </p:attrNameLst>
                                      </p:cBhvr>
                                      <p:tavLst>
                                        <p:tav tm="0">
                                          <p:val>
                                            <p:strVal val="#ppt_x"/>
                                          </p:val>
                                        </p:tav>
                                        <p:tav tm="100000">
                                          <p:val>
                                            <p:strVal val="#ppt_x"/>
                                          </p:val>
                                        </p:tav>
                                      </p:tavLst>
                                    </p:anim>
                                    <p:anim calcmode="lin" valueType="num">
                                      <p:cBhvr>
                                        <p:cTn id="21" dur="1000" fill="hold"/>
                                        <p:tgtEl>
                                          <p:spTgt spid="8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fade">
                                      <p:cBhvr>
                                        <p:cTn id="24" dur="1000"/>
                                        <p:tgtEl>
                                          <p:spTgt spid="79"/>
                                        </p:tgtEl>
                                      </p:cBhvr>
                                    </p:animEffect>
                                    <p:anim calcmode="lin" valueType="num">
                                      <p:cBhvr>
                                        <p:cTn id="25" dur="1000" fill="hold"/>
                                        <p:tgtEl>
                                          <p:spTgt spid="79"/>
                                        </p:tgtEl>
                                        <p:attrNameLst>
                                          <p:attrName>ppt_x</p:attrName>
                                        </p:attrNameLst>
                                      </p:cBhvr>
                                      <p:tavLst>
                                        <p:tav tm="0">
                                          <p:val>
                                            <p:strVal val="#ppt_x"/>
                                          </p:val>
                                        </p:tav>
                                        <p:tav tm="100000">
                                          <p:val>
                                            <p:strVal val="#ppt_x"/>
                                          </p:val>
                                        </p:tav>
                                      </p:tavLst>
                                    </p:anim>
                                    <p:anim calcmode="lin" valueType="num">
                                      <p:cBhvr>
                                        <p:cTn id="26" dur="1000" fill="hold"/>
                                        <p:tgtEl>
                                          <p:spTgt spid="7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fade">
                                      <p:cBhvr>
                                        <p:cTn id="29" dur="1000"/>
                                        <p:tgtEl>
                                          <p:spTgt spid="81"/>
                                        </p:tgtEl>
                                      </p:cBhvr>
                                    </p:animEffect>
                                    <p:anim calcmode="lin" valueType="num">
                                      <p:cBhvr>
                                        <p:cTn id="30" dur="1000" fill="hold"/>
                                        <p:tgtEl>
                                          <p:spTgt spid="81"/>
                                        </p:tgtEl>
                                        <p:attrNameLst>
                                          <p:attrName>ppt_x</p:attrName>
                                        </p:attrNameLst>
                                      </p:cBhvr>
                                      <p:tavLst>
                                        <p:tav tm="0">
                                          <p:val>
                                            <p:strVal val="#ppt_x"/>
                                          </p:val>
                                        </p:tav>
                                        <p:tav tm="100000">
                                          <p:val>
                                            <p:strVal val="#ppt_x"/>
                                          </p:val>
                                        </p:tav>
                                      </p:tavLst>
                                    </p:anim>
                                    <p:anim calcmode="lin" valueType="num">
                                      <p:cBhvr>
                                        <p:cTn id="31" dur="1000" fill="hold"/>
                                        <p:tgtEl>
                                          <p:spTgt spid="8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fade">
                                      <p:cBhvr>
                                        <p:cTn id="34" dur="1000"/>
                                        <p:tgtEl>
                                          <p:spTgt spid="76"/>
                                        </p:tgtEl>
                                      </p:cBhvr>
                                    </p:animEffect>
                                    <p:anim calcmode="lin" valueType="num">
                                      <p:cBhvr>
                                        <p:cTn id="35" dur="1000" fill="hold"/>
                                        <p:tgtEl>
                                          <p:spTgt spid="76"/>
                                        </p:tgtEl>
                                        <p:attrNameLst>
                                          <p:attrName>ppt_x</p:attrName>
                                        </p:attrNameLst>
                                      </p:cBhvr>
                                      <p:tavLst>
                                        <p:tav tm="0">
                                          <p:val>
                                            <p:strVal val="#ppt_x"/>
                                          </p:val>
                                        </p:tav>
                                        <p:tav tm="100000">
                                          <p:val>
                                            <p:strVal val="#ppt_x"/>
                                          </p:val>
                                        </p:tav>
                                      </p:tavLst>
                                    </p:anim>
                                    <p:anim calcmode="lin" valueType="num">
                                      <p:cBhvr>
                                        <p:cTn id="36" dur="1000" fill="hold"/>
                                        <p:tgtEl>
                                          <p:spTgt spid="7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fade">
                                      <p:cBhvr>
                                        <p:cTn id="39" dur="1000"/>
                                        <p:tgtEl>
                                          <p:spTgt spid="80"/>
                                        </p:tgtEl>
                                      </p:cBhvr>
                                    </p:animEffect>
                                    <p:anim calcmode="lin" valueType="num">
                                      <p:cBhvr>
                                        <p:cTn id="40" dur="1000" fill="hold"/>
                                        <p:tgtEl>
                                          <p:spTgt spid="80"/>
                                        </p:tgtEl>
                                        <p:attrNameLst>
                                          <p:attrName>ppt_x</p:attrName>
                                        </p:attrNameLst>
                                      </p:cBhvr>
                                      <p:tavLst>
                                        <p:tav tm="0">
                                          <p:val>
                                            <p:strVal val="#ppt_x"/>
                                          </p:val>
                                        </p:tav>
                                        <p:tav tm="100000">
                                          <p:val>
                                            <p:strVal val="#ppt_x"/>
                                          </p:val>
                                        </p:tav>
                                      </p:tavLst>
                                    </p:anim>
                                    <p:anim calcmode="lin" valueType="num">
                                      <p:cBhvr>
                                        <p:cTn id="41" dur="1000" fill="hold"/>
                                        <p:tgtEl>
                                          <p:spTgt spid="80"/>
                                        </p:tgtEl>
                                        <p:attrNameLst>
                                          <p:attrName>ppt_y</p:attrName>
                                        </p:attrNameLst>
                                      </p:cBhvr>
                                      <p:tavLst>
                                        <p:tav tm="0">
                                          <p:val>
                                            <p:strVal val="#ppt_y+.1"/>
                                          </p:val>
                                        </p:tav>
                                        <p:tav tm="100000">
                                          <p:val>
                                            <p:strVal val="#ppt_y"/>
                                          </p:val>
                                        </p:tav>
                                      </p:tavLst>
                                    </p:anim>
                                  </p:childTnLst>
                                </p:cTn>
                              </p:par>
                              <p:par>
                                <p:cTn id="42" presetID="26" presetClass="emph" presetSubtype="0" repeatCount="5000" fill="hold" nodeType="withEffect">
                                  <p:stCondLst>
                                    <p:cond delay="0"/>
                                  </p:stCondLst>
                                  <p:childTnLst>
                                    <p:animEffect transition="out" filter="fade">
                                      <p:cBhvr>
                                        <p:cTn id="43" dur="1000" tmFilter="0, 0; .2, .5; .8, .5; 1, 0"/>
                                        <p:tgtEl>
                                          <p:spTgt spid="46"/>
                                        </p:tgtEl>
                                      </p:cBhvr>
                                    </p:animEffect>
                                    <p:animScale>
                                      <p:cBhvr>
                                        <p:cTn id="44" dur="500" autoRev="1" fill="hold"/>
                                        <p:tgtEl>
                                          <p:spTgt spid="4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83"/>
                </p:tgtEl>
              </p:cMediaNode>
            </p:audio>
            <p:seq concurrent="1" nextAc="seek">
              <p:cTn id="46" restart="whenNotActive" fill="hold" evtFilter="cancelBubble" nodeType="interactiveSeq">
                <p:stCondLst>
                  <p:cond evt="onClick" delay="0">
                    <p:tgtEl>
                      <p:spTgt spid="29"/>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nodeType="withEffect">
                                  <p:stCondLst>
                                    <p:cond delay="0"/>
                                  </p:stCondLst>
                                  <p:childTnLst>
                                    <p:set>
                                      <p:cBhvr>
                                        <p:cTn id="50" dur="1" fill="hold">
                                          <p:stCondLst>
                                            <p:cond delay="0"/>
                                          </p:stCondLst>
                                        </p:cTn>
                                        <p:tgtEl>
                                          <p:spTgt spid="29"/>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29"/>
                  </p:tgtEl>
                </p:cond>
              </p:nextCondLst>
            </p:seq>
            <p:seq concurrent="1" nextAc="seek">
              <p:cTn id="51" restart="whenNotActive" fill="hold" evtFilter="cancelBubble" nodeType="interactiveSeq">
                <p:stCondLst>
                  <p:cond evt="onClick" delay="0">
                    <p:tgtEl>
                      <p:spTgt spid="30"/>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nodeType="withEffect">
                                  <p:stCondLst>
                                    <p:cond delay="0"/>
                                  </p:stCondLst>
                                  <p:childTnLst>
                                    <p:set>
                                      <p:cBhvr>
                                        <p:cTn id="55"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0"/>
                  </p:tgtEl>
                </p:cond>
              </p:nextCondLst>
            </p:seq>
            <p:seq concurrent="1" nextAc="seek">
              <p:cTn id="56" restart="whenNotActive" fill="hold" evtFilter="cancelBubble" nodeType="interactiveSeq">
                <p:stCondLst>
                  <p:cond evt="onClick" delay="0">
                    <p:tgtEl>
                      <p:spTgt spid="32"/>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nodeType="withEffect">
                                  <p:stCondLst>
                                    <p:cond delay="0"/>
                                  </p:stCondLst>
                                  <p:childTnLst>
                                    <p:set>
                                      <p:cBhvr>
                                        <p:cTn id="60" dur="1" fill="hold">
                                          <p:stCondLst>
                                            <p:cond delay="0"/>
                                          </p:stCondLst>
                                        </p:cTn>
                                        <p:tgtEl>
                                          <p:spTgt spid="32"/>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2"/>
                  </p:tgtEl>
                </p:cond>
              </p:nextCondLst>
            </p:seq>
            <p:seq concurrent="1" nextAc="seek">
              <p:cTn id="61" restart="whenNotActive" fill="hold" evtFilter="cancelBubble" nodeType="interactiveSeq">
                <p:stCondLst>
                  <p:cond evt="onClick" delay="0">
                    <p:tgtEl>
                      <p:spTgt spid="31"/>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nodeType="withEffect">
                                  <p:stCondLst>
                                    <p:cond delay="0"/>
                                  </p:stCondLst>
                                  <p:childTnLst>
                                    <p:set>
                                      <p:cBhvr>
                                        <p:cTn id="65" dur="1" fill="hold">
                                          <p:stCondLst>
                                            <p:cond delay="0"/>
                                          </p:stCondLst>
                                        </p:cTn>
                                        <p:tgtEl>
                                          <p:spTgt spid="31"/>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1"/>
                  </p:tgtEl>
                </p:cond>
              </p:nextCondLst>
            </p:seq>
          </p:childTnLst>
        </p:cTn>
      </p:par>
    </p:tnLst>
    <p:bldLst>
      <p:bldP spid="76" grpId="0" animBg="1"/>
      <p:bldP spid="77" grpId="0" animBg="1"/>
      <p:bldP spid="78" grpId="0" animBg="1"/>
      <p:bldP spid="79" grpId="0" animBg="1"/>
      <p:bldP spid="80" grpId="0" animBg="1"/>
      <p:bldP spid="81" grpId="0" animBg="1"/>
      <p:bldP spid="8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4" name="Picture 3">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5" name="Rectangle: Rounded Corners 4">
            <a:extLst>
              <a:ext uri="{FF2B5EF4-FFF2-40B4-BE49-F238E27FC236}">
                <a16:creationId xmlns:a16="http://schemas.microsoft.com/office/drawing/2014/main" id="{AD8F65BE-B4E5-4E77-B3D5-B4FE11A1B6EA}"/>
              </a:ext>
            </a:extLst>
          </p:cNvPr>
          <p:cNvSpPr/>
          <p:nvPr/>
        </p:nvSpPr>
        <p:spPr>
          <a:xfrm>
            <a:off x="1542473" y="276225"/>
            <a:ext cx="10169235" cy="12382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065"/>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1. </a:t>
            </a:r>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Khi tròn 6 tuổi Hoa được tặng quà gì, Hoa yêu thích món</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quà đó như thế nào?</a:t>
            </a:r>
          </a:p>
        </p:txBody>
      </p:sp>
      <p:sp>
        <p:nvSpPr>
          <p:cNvPr id="6" name="Rectangle: Rounded Corners 5">
            <a:extLst>
              <a:ext uri="{FF2B5EF4-FFF2-40B4-BE49-F238E27FC236}">
                <a16:creationId xmlns:a16="http://schemas.microsoft.com/office/drawing/2014/main" id="{47E5112D-0858-4F7A-BF6E-035A371032EC}"/>
              </a:ext>
            </a:extLst>
          </p:cNvPr>
          <p:cNvSpPr/>
          <p:nvPr/>
        </p:nvSpPr>
        <p:spPr>
          <a:xfrm>
            <a:off x="1274618" y="2714625"/>
            <a:ext cx="10510982" cy="171883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065"/>
            <a:r>
              <a:rPr lang="vi-VN"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 được bố mẹ tặng con búp bê. Hoa rất thích nó, đi đâu cũng mang theo.</a:t>
            </a:r>
          </a:p>
        </p:txBody>
      </p:sp>
    </p:spTree>
    <p:extLst>
      <p:ext uri="{BB962C8B-B14F-4D97-AF65-F5344CB8AC3E}">
        <p14:creationId xmlns:p14="http://schemas.microsoft.com/office/powerpoint/2010/main" val="422451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7" name="Picture 6">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5" name="Rectangle: Rounded Corners 4">
            <a:extLst>
              <a:ext uri="{FF2B5EF4-FFF2-40B4-BE49-F238E27FC236}">
                <a16:creationId xmlns:a16="http://schemas.microsoft.com/office/drawing/2014/main" id="{9C8125A0-830C-497A-B4ED-F4F4DF18CAA9}"/>
              </a:ext>
            </a:extLst>
          </p:cNvPr>
          <p:cNvSpPr/>
          <p:nvPr/>
        </p:nvSpPr>
        <p:spPr>
          <a:xfrm>
            <a:off x="1123949" y="276225"/>
            <a:ext cx="10448925" cy="17907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065"/>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 Khi tròn 7 tuổi Hoa được tặng quà gì? Hoa đã làm gì</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với món quà cũ?</a:t>
            </a:r>
          </a:p>
        </p:txBody>
      </p:sp>
      <p:sp>
        <p:nvSpPr>
          <p:cNvPr id="6" name="Rectangle: Rounded Corners 5">
            <a:extLst>
              <a:ext uri="{FF2B5EF4-FFF2-40B4-BE49-F238E27FC236}">
                <a16:creationId xmlns:a16="http://schemas.microsoft.com/office/drawing/2014/main" id="{A2828B8D-9CED-4F14-B101-89D7E8F39873}"/>
              </a:ext>
            </a:extLst>
          </p:cNvPr>
          <p:cNvSpPr/>
          <p:nvPr/>
        </p:nvSpPr>
        <p:spPr>
          <a:xfrm>
            <a:off x="1117600" y="3094181"/>
            <a:ext cx="10409382" cy="2318327"/>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065"/>
            <a:r>
              <a:rPr lang="vi-VN"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 được tặng chú chó bông màu trắng rất xinh</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 không ngó ngàng tới búp bê nữa.</a:t>
            </a:r>
          </a:p>
        </p:txBody>
      </p:sp>
    </p:spTree>
    <p:extLst>
      <p:ext uri="{BB962C8B-B14F-4D97-AF65-F5344CB8AC3E}">
        <p14:creationId xmlns:p14="http://schemas.microsoft.com/office/powerpoint/2010/main" val="390073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5"/>
          <p:cNvSpPr>
            <a:spLocks/>
          </p:cNvSpPr>
          <p:nvPr/>
        </p:nvSpPr>
        <p:spPr bwMode="auto">
          <a:xfrm>
            <a:off x="8013700" y="2503488"/>
            <a:ext cx="776288" cy="381000"/>
          </a:xfrm>
          <a:custGeom>
            <a:avLst/>
            <a:gdLst>
              <a:gd name="T0" fmla="*/ 1 w 128"/>
              <a:gd name="T1" fmla="*/ 63 h 63"/>
              <a:gd name="T2" fmla="*/ 0 w 128"/>
              <a:gd name="T3" fmla="*/ 56 h 63"/>
              <a:gd name="T4" fmla="*/ 4 w 128"/>
              <a:gd name="T5" fmla="*/ 42 h 63"/>
              <a:gd name="T6" fmla="*/ 21 w 128"/>
              <a:gd name="T7" fmla="*/ 29 h 63"/>
              <a:gd name="T8" fmla="*/ 37 w 128"/>
              <a:gd name="T9" fmla="*/ 29 h 63"/>
              <a:gd name="T10" fmla="*/ 43 w 128"/>
              <a:gd name="T11" fmla="*/ 31 h 63"/>
              <a:gd name="T12" fmla="*/ 44 w 128"/>
              <a:gd name="T13" fmla="*/ 21 h 63"/>
              <a:gd name="T14" fmla="*/ 50 w 128"/>
              <a:gd name="T15" fmla="*/ 9 h 63"/>
              <a:gd name="T16" fmla="*/ 56 w 128"/>
              <a:gd name="T17" fmla="*/ 5 h 63"/>
              <a:gd name="T18" fmla="*/ 72 w 128"/>
              <a:gd name="T19" fmla="*/ 0 h 63"/>
              <a:gd name="T20" fmla="*/ 89 w 128"/>
              <a:gd name="T21" fmla="*/ 5 h 63"/>
              <a:gd name="T22" fmla="*/ 89 w 128"/>
              <a:gd name="T23" fmla="*/ 5 h 63"/>
              <a:gd name="T24" fmla="*/ 102 w 128"/>
              <a:gd name="T25" fmla="*/ 22 h 63"/>
              <a:gd name="T26" fmla="*/ 102 w 128"/>
              <a:gd name="T27" fmla="*/ 36 h 63"/>
              <a:gd name="T28" fmla="*/ 100 w 128"/>
              <a:gd name="T29" fmla="*/ 40 h 63"/>
              <a:gd name="T30" fmla="*/ 106 w 128"/>
              <a:gd name="T31" fmla="*/ 40 h 63"/>
              <a:gd name="T32" fmla="*/ 127 w 128"/>
              <a:gd name="T33" fmla="*/ 63 h 63"/>
              <a:gd name="T34" fmla="*/ 1 w 128"/>
              <a:gd name="T3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63">
                <a:moveTo>
                  <a:pt x="1" y="63"/>
                </a:moveTo>
                <a:cubicBezTo>
                  <a:pt x="1" y="61"/>
                  <a:pt x="0" y="59"/>
                  <a:pt x="0" y="56"/>
                </a:cubicBezTo>
                <a:cubicBezTo>
                  <a:pt x="0" y="51"/>
                  <a:pt x="2" y="46"/>
                  <a:pt x="4" y="42"/>
                </a:cubicBezTo>
                <a:cubicBezTo>
                  <a:pt x="8" y="36"/>
                  <a:pt x="14" y="30"/>
                  <a:pt x="21" y="29"/>
                </a:cubicBezTo>
                <a:cubicBezTo>
                  <a:pt x="29" y="27"/>
                  <a:pt x="30" y="28"/>
                  <a:pt x="37" y="29"/>
                </a:cubicBezTo>
                <a:cubicBezTo>
                  <a:pt x="39" y="29"/>
                  <a:pt x="41" y="30"/>
                  <a:pt x="43" y="31"/>
                </a:cubicBezTo>
                <a:cubicBezTo>
                  <a:pt x="43" y="27"/>
                  <a:pt x="43" y="24"/>
                  <a:pt x="44" y="21"/>
                </a:cubicBezTo>
                <a:cubicBezTo>
                  <a:pt x="45" y="16"/>
                  <a:pt x="47" y="13"/>
                  <a:pt x="50" y="9"/>
                </a:cubicBezTo>
                <a:cubicBezTo>
                  <a:pt x="52" y="8"/>
                  <a:pt x="54" y="6"/>
                  <a:pt x="56" y="5"/>
                </a:cubicBezTo>
                <a:cubicBezTo>
                  <a:pt x="61" y="2"/>
                  <a:pt x="66" y="0"/>
                  <a:pt x="72" y="0"/>
                </a:cubicBezTo>
                <a:cubicBezTo>
                  <a:pt x="78" y="0"/>
                  <a:pt x="84" y="2"/>
                  <a:pt x="89" y="5"/>
                </a:cubicBezTo>
                <a:cubicBezTo>
                  <a:pt x="89" y="5"/>
                  <a:pt x="89" y="5"/>
                  <a:pt x="89" y="5"/>
                </a:cubicBezTo>
                <a:cubicBezTo>
                  <a:pt x="95" y="8"/>
                  <a:pt x="99" y="15"/>
                  <a:pt x="102" y="22"/>
                </a:cubicBezTo>
                <a:cubicBezTo>
                  <a:pt x="103" y="26"/>
                  <a:pt x="103" y="32"/>
                  <a:pt x="102" y="36"/>
                </a:cubicBezTo>
                <a:cubicBezTo>
                  <a:pt x="101" y="38"/>
                  <a:pt x="101" y="39"/>
                  <a:pt x="100" y="40"/>
                </a:cubicBezTo>
                <a:cubicBezTo>
                  <a:pt x="102" y="40"/>
                  <a:pt x="104" y="40"/>
                  <a:pt x="106" y="40"/>
                </a:cubicBezTo>
                <a:cubicBezTo>
                  <a:pt x="121" y="40"/>
                  <a:pt x="128" y="52"/>
                  <a:pt x="127" y="63"/>
                </a:cubicBezTo>
                <a:lnTo>
                  <a:pt x="1" y="63"/>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Freeform 6"/>
          <p:cNvSpPr>
            <a:spLocks/>
          </p:cNvSpPr>
          <p:nvPr/>
        </p:nvSpPr>
        <p:spPr bwMode="auto">
          <a:xfrm>
            <a:off x="6000750" y="3211513"/>
            <a:ext cx="679450" cy="309562"/>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Freeform 30"/>
          <p:cNvSpPr>
            <a:spLocks/>
          </p:cNvSpPr>
          <p:nvPr/>
        </p:nvSpPr>
        <p:spPr bwMode="auto">
          <a:xfrm>
            <a:off x="10699750" y="3581400"/>
            <a:ext cx="1152525" cy="471487"/>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Freeform 7"/>
          <p:cNvSpPr>
            <a:spLocks/>
          </p:cNvSpPr>
          <p:nvPr/>
        </p:nvSpPr>
        <p:spPr bwMode="auto">
          <a:xfrm>
            <a:off x="8729665" y="4361094"/>
            <a:ext cx="3379788" cy="2351089"/>
          </a:xfrm>
          <a:custGeom>
            <a:avLst/>
            <a:gdLst>
              <a:gd name="T0" fmla="*/ 715 w 715"/>
              <a:gd name="T1" fmla="*/ 597 h 597"/>
              <a:gd name="T2" fmla="*/ 715 w 715"/>
              <a:gd name="T3" fmla="*/ 583 h 597"/>
              <a:gd name="T4" fmla="*/ 358 w 715"/>
              <a:gd name="T5" fmla="*/ 0 h 597"/>
              <a:gd name="T6" fmla="*/ 0 w 715"/>
              <a:gd name="T7" fmla="*/ 583 h 597"/>
              <a:gd name="T8" fmla="*/ 0 w 715"/>
              <a:gd name="T9" fmla="*/ 597 h 597"/>
              <a:gd name="T10" fmla="*/ 715 w 715"/>
              <a:gd name="T11" fmla="*/ 597 h 597"/>
            </a:gdLst>
            <a:ahLst/>
            <a:cxnLst>
              <a:cxn ang="0">
                <a:pos x="T0" y="T1"/>
              </a:cxn>
              <a:cxn ang="0">
                <a:pos x="T2" y="T3"/>
              </a:cxn>
              <a:cxn ang="0">
                <a:pos x="T4" y="T5"/>
              </a:cxn>
              <a:cxn ang="0">
                <a:pos x="T6" y="T7"/>
              </a:cxn>
              <a:cxn ang="0">
                <a:pos x="T8" y="T9"/>
              </a:cxn>
              <a:cxn ang="0">
                <a:pos x="T10" y="T11"/>
              </a:cxn>
            </a:cxnLst>
            <a:rect l="0" t="0" r="r" b="b"/>
            <a:pathLst>
              <a:path w="715" h="597">
                <a:moveTo>
                  <a:pt x="715" y="597"/>
                </a:moveTo>
                <a:cubicBezTo>
                  <a:pt x="715" y="592"/>
                  <a:pt x="715" y="588"/>
                  <a:pt x="715" y="583"/>
                </a:cubicBezTo>
                <a:cubicBezTo>
                  <a:pt x="715" y="261"/>
                  <a:pt x="555" y="0"/>
                  <a:pt x="358" y="0"/>
                </a:cubicBezTo>
                <a:cubicBezTo>
                  <a:pt x="160" y="0"/>
                  <a:pt x="0" y="261"/>
                  <a:pt x="0" y="583"/>
                </a:cubicBezTo>
                <a:cubicBezTo>
                  <a:pt x="0" y="588"/>
                  <a:pt x="0" y="592"/>
                  <a:pt x="0" y="597"/>
                </a:cubicBezTo>
                <a:cubicBezTo>
                  <a:pt x="715" y="597"/>
                  <a:pt x="715" y="597"/>
                  <a:pt x="715" y="597"/>
                </a:cubicBezTo>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Freeform 8"/>
          <p:cNvSpPr>
            <a:spLocks noEditPoints="1"/>
          </p:cNvSpPr>
          <p:nvPr/>
        </p:nvSpPr>
        <p:spPr bwMode="auto">
          <a:xfrm>
            <a:off x="8729665" y="4365222"/>
            <a:ext cx="1636060" cy="2346961"/>
          </a:xfrm>
          <a:custGeom>
            <a:avLst/>
            <a:gdLst>
              <a:gd name="T0" fmla="*/ 346 w 346"/>
              <a:gd name="T1" fmla="*/ 550 h 596"/>
              <a:gd name="T2" fmla="*/ 335 w 346"/>
              <a:gd name="T3" fmla="*/ 550 h 596"/>
              <a:gd name="T4" fmla="*/ 335 w 346"/>
              <a:gd name="T5" fmla="*/ 572 h 596"/>
              <a:gd name="T6" fmla="*/ 335 w 346"/>
              <a:gd name="T7" fmla="*/ 583 h 596"/>
              <a:gd name="T8" fmla="*/ 0 w 346"/>
              <a:gd name="T9" fmla="*/ 583 h 596"/>
              <a:gd name="T10" fmla="*/ 0 w 346"/>
              <a:gd name="T11" fmla="*/ 596 h 596"/>
              <a:gd name="T12" fmla="*/ 346 w 346"/>
              <a:gd name="T13" fmla="*/ 596 h 596"/>
              <a:gd name="T14" fmla="*/ 346 w 346"/>
              <a:gd name="T15" fmla="*/ 550 h 596"/>
              <a:gd name="T16" fmla="*/ 346 w 346"/>
              <a:gd name="T17" fmla="*/ 0 h 596"/>
              <a:gd name="T18" fmla="*/ 127 w 346"/>
              <a:gd name="T19" fmla="*/ 137 h 596"/>
              <a:gd name="T20" fmla="*/ 327 w 346"/>
              <a:gd name="T21" fmla="*/ 463 h 596"/>
              <a:gd name="T22" fmla="*/ 346 w 346"/>
              <a:gd name="T23" fmla="*/ 472 h 596"/>
              <a:gd name="T24" fmla="*/ 346 w 346"/>
              <a:gd name="T25"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596">
                <a:moveTo>
                  <a:pt x="346" y="550"/>
                </a:moveTo>
                <a:cubicBezTo>
                  <a:pt x="335" y="550"/>
                  <a:pt x="335" y="550"/>
                  <a:pt x="335" y="550"/>
                </a:cubicBezTo>
                <a:cubicBezTo>
                  <a:pt x="335" y="557"/>
                  <a:pt x="335" y="565"/>
                  <a:pt x="335" y="572"/>
                </a:cubicBezTo>
                <a:cubicBezTo>
                  <a:pt x="335" y="576"/>
                  <a:pt x="335" y="579"/>
                  <a:pt x="335" y="583"/>
                </a:cubicBezTo>
                <a:cubicBezTo>
                  <a:pt x="0" y="583"/>
                  <a:pt x="0" y="583"/>
                  <a:pt x="0" y="583"/>
                </a:cubicBezTo>
                <a:cubicBezTo>
                  <a:pt x="0" y="587"/>
                  <a:pt x="0" y="592"/>
                  <a:pt x="0" y="596"/>
                </a:cubicBezTo>
                <a:cubicBezTo>
                  <a:pt x="346" y="596"/>
                  <a:pt x="346" y="596"/>
                  <a:pt x="346" y="596"/>
                </a:cubicBezTo>
                <a:cubicBezTo>
                  <a:pt x="346" y="550"/>
                  <a:pt x="346" y="550"/>
                  <a:pt x="346" y="550"/>
                </a:cubicBezTo>
                <a:moveTo>
                  <a:pt x="346" y="0"/>
                </a:moveTo>
                <a:cubicBezTo>
                  <a:pt x="263" y="4"/>
                  <a:pt x="186" y="55"/>
                  <a:pt x="127" y="137"/>
                </a:cubicBezTo>
                <a:cubicBezTo>
                  <a:pt x="225" y="177"/>
                  <a:pt x="303" y="303"/>
                  <a:pt x="327" y="463"/>
                </a:cubicBezTo>
                <a:cubicBezTo>
                  <a:pt x="334" y="464"/>
                  <a:pt x="341" y="467"/>
                  <a:pt x="346" y="472"/>
                </a:cubicBezTo>
                <a:cubicBezTo>
                  <a:pt x="346" y="0"/>
                  <a:pt x="346" y="0"/>
                  <a:pt x="346" y="0"/>
                </a:cubicBezTo>
              </a:path>
            </a:pathLst>
          </a:custGeom>
          <a:solidFill>
            <a:srgbClr val="FFB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Freeform 9"/>
          <p:cNvSpPr>
            <a:spLocks/>
          </p:cNvSpPr>
          <p:nvPr/>
        </p:nvSpPr>
        <p:spPr bwMode="auto">
          <a:xfrm>
            <a:off x="7432676" y="4825627"/>
            <a:ext cx="2595172" cy="1807180"/>
          </a:xfrm>
          <a:custGeom>
            <a:avLst/>
            <a:gdLst>
              <a:gd name="T0" fmla="*/ 549 w 549"/>
              <a:gd name="T1" fmla="*/ 459 h 459"/>
              <a:gd name="T2" fmla="*/ 549 w 549"/>
              <a:gd name="T3" fmla="*/ 448 h 459"/>
              <a:gd name="T4" fmla="*/ 275 w 549"/>
              <a:gd name="T5" fmla="*/ 0 h 459"/>
              <a:gd name="T6" fmla="*/ 0 w 549"/>
              <a:gd name="T7" fmla="*/ 448 h 459"/>
              <a:gd name="T8" fmla="*/ 1 w 549"/>
              <a:gd name="T9" fmla="*/ 459 h 459"/>
              <a:gd name="T10" fmla="*/ 549 w 549"/>
              <a:gd name="T11" fmla="*/ 459 h 459"/>
            </a:gdLst>
            <a:ahLst/>
            <a:cxnLst>
              <a:cxn ang="0">
                <a:pos x="T0" y="T1"/>
              </a:cxn>
              <a:cxn ang="0">
                <a:pos x="T2" y="T3"/>
              </a:cxn>
              <a:cxn ang="0">
                <a:pos x="T4" y="T5"/>
              </a:cxn>
              <a:cxn ang="0">
                <a:pos x="T6" y="T7"/>
              </a:cxn>
              <a:cxn ang="0">
                <a:pos x="T8" y="T9"/>
              </a:cxn>
              <a:cxn ang="0">
                <a:pos x="T10" y="T11"/>
              </a:cxn>
            </a:cxnLst>
            <a:rect l="0" t="0" r="r" b="b"/>
            <a:pathLst>
              <a:path w="549" h="459">
                <a:moveTo>
                  <a:pt x="549" y="459"/>
                </a:moveTo>
                <a:cubicBezTo>
                  <a:pt x="549" y="455"/>
                  <a:pt x="549" y="452"/>
                  <a:pt x="549" y="448"/>
                </a:cubicBezTo>
                <a:cubicBezTo>
                  <a:pt x="549" y="201"/>
                  <a:pt x="427" y="0"/>
                  <a:pt x="275" y="0"/>
                </a:cubicBezTo>
                <a:cubicBezTo>
                  <a:pt x="123" y="0"/>
                  <a:pt x="0" y="201"/>
                  <a:pt x="0" y="448"/>
                </a:cubicBezTo>
                <a:cubicBezTo>
                  <a:pt x="0" y="452"/>
                  <a:pt x="1" y="455"/>
                  <a:pt x="1" y="459"/>
                </a:cubicBezTo>
                <a:cubicBezTo>
                  <a:pt x="549" y="459"/>
                  <a:pt x="549" y="459"/>
                  <a:pt x="549" y="459"/>
                </a:cubicBezTo>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Freeform 11"/>
          <p:cNvSpPr>
            <a:spLocks/>
          </p:cNvSpPr>
          <p:nvPr/>
        </p:nvSpPr>
        <p:spPr bwMode="auto">
          <a:xfrm>
            <a:off x="7432676" y="4829755"/>
            <a:ext cx="1257365" cy="1803052"/>
          </a:xfrm>
          <a:custGeom>
            <a:avLst/>
            <a:gdLst>
              <a:gd name="T0" fmla="*/ 1 w 266"/>
              <a:gd name="T1" fmla="*/ 416 h 458"/>
              <a:gd name="T2" fmla="*/ 1 w 266"/>
              <a:gd name="T3" fmla="*/ 417 h 458"/>
              <a:gd name="T4" fmla="*/ 1 w 266"/>
              <a:gd name="T5" fmla="*/ 417 h 458"/>
              <a:gd name="T6" fmla="*/ 1 w 266"/>
              <a:gd name="T7" fmla="*/ 418 h 458"/>
              <a:gd name="T8" fmla="*/ 1 w 266"/>
              <a:gd name="T9" fmla="*/ 418 h 458"/>
              <a:gd name="T10" fmla="*/ 1 w 266"/>
              <a:gd name="T11" fmla="*/ 419 h 458"/>
              <a:gd name="T12" fmla="*/ 1 w 266"/>
              <a:gd name="T13" fmla="*/ 419 h 458"/>
              <a:gd name="T14" fmla="*/ 1 w 266"/>
              <a:gd name="T15" fmla="*/ 420 h 458"/>
              <a:gd name="T16" fmla="*/ 1 w 266"/>
              <a:gd name="T17" fmla="*/ 421 h 458"/>
              <a:gd name="T18" fmla="*/ 1 w 266"/>
              <a:gd name="T19" fmla="*/ 421 h 458"/>
              <a:gd name="T20" fmla="*/ 1 w 266"/>
              <a:gd name="T21" fmla="*/ 422 h 458"/>
              <a:gd name="T22" fmla="*/ 1 w 266"/>
              <a:gd name="T23" fmla="*/ 422 h 458"/>
              <a:gd name="T24" fmla="*/ 1 w 266"/>
              <a:gd name="T25" fmla="*/ 423 h 458"/>
              <a:gd name="T26" fmla="*/ 1 w 266"/>
              <a:gd name="T27" fmla="*/ 423 h 458"/>
              <a:gd name="T28" fmla="*/ 1 w 266"/>
              <a:gd name="T29" fmla="*/ 424 h 458"/>
              <a:gd name="T30" fmla="*/ 1 w 266"/>
              <a:gd name="T31" fmla="*/ 424 h 458"/>
              <a:gd name="T32" fmla="*/ 1 w 266"/>
              <a:gd name="T33" fmla="*/ 425 h 458"/>
              <a:gd name="T34" fmla="*/ 1 w 266"/>
              <a:gd name="T35" fmla="*/ 425 h 458"/>
              <a:gd name="T36" fmla="*/ 1 w 266"/>
              <a:gd name="T37" fmla="*/ 426 h 458"/>
              <a:gd name="T38" fmla="*/ 1 w 266"/>
              <a:gd name="T39" fmla="*/ 426 h 458"/>
              <a:gd name="T40" fmla="*/ 1 w 266"/>
              <a:gd name="T41" fmla="*/ 427 h 458"/>
              <a:gd name="T42" fmla="*/ 1 w 266"/>
              <a:gd name="T43" fmla="*/ 428 h 458"/>
              <a:gd name="T44" fmla="*/ 1 w 266"/>
              <a:gd name="T45" fmla="*/ 430 h 458"/>
              <a:gd name="T46" fmla="*/ 1 w 266"/>
              <a:gd name="T47" fmla="*/ 431 h 458"/>
              <a:gd name="T48" fmla="*/ 1 w 266"/>
              <a:gd name="T49" fmla="*/ 431 h 458"/>
              <a:gd name="T50" fmla="*/ 1 w 266"/>
              <a:gd name="T51" fmla="*/ 432 h 458"/>
              <a:gd name="T52" fmla="*/ 1 w 266"/>
              <a:gd name="T53" fmla="*/ 432 h 458"/>
              <a:gd name="T54" fmla="*/ 1 w 266"/>
              <a:gd name="T55" fmla="*/ 433 h 458"/>
              <a:gd name="T56" fmla="*/ 1 w 266"/>
              <a:gd name="T57" fmla="*/ 433 h 458"/>
              <a:gd name="T58" fmla="*/ 1 w 266"/>
              <a:gd name="T59" fmla="*/ 434 h 458"/>
              <a:gd name="T60" fmla="*/ 1 w 266"/>
              <a:gd name="T61" fmla="*/ 434 h 458"/>
              <a:gd name="T62" fmla="*/ 1 w 266"/>
              <a:gd name="T63" fmla="*/ 435 h 458"/>
              <a:gd name="T64" fmla="*/ 1 w 266"/>
              <a:gd name="T65" fmla="*/ 435 h 458"/>
              <a:gd name="T66" fmla="*/ 1 w 266"/>
              <a:gd name="T67" fmla="*/ 436 h 458"/>
              <a:gd name="T68" fmla="*/ 1 w 266"/>
              <a:gd name="T69" fmla="*/ 436 h 458"/>
              <a:gd name="T70" fmla="*/ 1 w 266"/>
              <a:gd name="T71" fmla="*/ 437 h 458"/>
              <a:gd name="T72" fmla="*/ 1 w 266"/>
              <a:gd name="T73" fmla="*/ 437 h 458"/>
              <a:gd name="T74" fmla="*/ 1 w 266"/>
              <a:gd name="T75" fmla="*/ 438 h 458"/>
              <a:gd name="T76" fmla="*/ 1 w 266"/>
              <a:gd name="T77" fmla="*/ 439 h 458"/>
              <a:gd name="T78" fmla="*/ 1 w 266"/>
              <a:gd name="T79" fmla="*/ 439 h 458"/>
              <a:gd name="T80" fmla="*/ 1 w 266"/>
              <a:gd name="T81" fmla="*/ 440 h 458"/>
              <a:gd name="T82" fmla="*/ 1 w 266"/>
              <a:gd name="T83" fmla="*/ 440 h 458"/>
              <a:gd name="T84" fmla="*/ 1 w 266"/>
              <a:gd name="T85" fmla="*/ 441 h 458"/>
              <a:gd name="T86" fmla="*/ 1 w 266"/>
              <a:gd name="T87" fmla="*/ 441 h 458"/>
              <a:gd name="T88" fmla="*/ 1 w 266"/>
              <a:gd name="T89" fmla="*/ 442 h 458"/>
              <a:gd name="T90" fmla="*/ 1 w 266"/>
              <a:gd name="T91" fmla="*/ 442 h 458"/>
              <a:gd name="T92" fmla="*/ 1 w 266"/>
              <a:gd name="T93" fmla="*/ 443 h 458"/>
              <a:gd name="T94" fmla="*/ 1 w 266"/>
              <a:gd name="T95" fmla="*/ 443 h 458"/>
              <a:gd name="T96" fmla="*/ 1 w 266"/>
              <a:gd name="T97" fmla="*/ 444 h 458"/>
              <a:gd name="T98" fmla="*/ 1 w 266"/>
              <a:gd name="T99" fmla="*/ 444 h 458"/>
              <a:gd name="T100" fmla="*/ 0 w 266"/>
              <a:gd name="T101" fmla="*/ 445 h 458"/>
              <a:gd name="T102" fmla="*/ 0 w 266"/>
              <a:gd name="T103" fmla="*/ 446 h 458"/>
              <a:gd name="T104" fmla="*/ 0 w 266"/>
              <a:gd name="T105" fmla="*/ 446 h 458"/>
              <a:gd name="T106" fmla="*/ 0 w 266"/>
              <a:gd name="T107" fmla="*/ 447 h 458"/>
              <a:gd name="T108" fmla="*/ 266 w 266"/>
              <a:gd name="T109" fmla="*/ 45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6" h="458">
                <a:moveTo>
                  <a:pt x="266" y="0"/>
                </a:moveTo>
                <a:cubicBezTo>
                  <a:pt x="125" y="7"/>
                  <a:pt x="11" y="188"/>
                  <a:pt x="1" y="416"/>
                </a:cubicBezTo>
                <a:cubicBezTo>
                  <a:pt x="1" y="416"/>
                  <a:pt x="1" y="416"/>
                  <a:pt x="1" y="416"/>
                </a:cubicBezTo>
                <a:cubicBezTo>
                  <a:pt x="1" y="416"/>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1"/>
                  <a:pt x="1" y="421"/>
                </a:cubicBezTo>
                <a:cubicBezTo>
                  <a:pt x="1" y="421"/>
                  <a:pt x="1" y="421"/>
                  <a:pt x="1" y="421"/>
                </a:cubicBezTo>
                <a:cubicBezTo>
                  <a:pt x="1" y="421"/>
                  <a:pt x="1" y="421"/>
                  <a:pt x="1" y="421"/>
                </a:cubicBezTo>
                <a:cubicBezTo>
                  <a:pt x="1" y="421"/>
                  <a:pt x="1" y="421"/>
                  <a:pt x="1" y="421"/>
                </a:cubicBezTo>
                <a:cubicBezTo>
                  <a:pt x="1" y="421"/>
                  <a:pt x="1" y="421"/>
                  <a:pt x="1" y="421"/>
                </a:cubicBezTo>
                <a:cubicBezTo>
                  <a:pt x="1" y="421"/>
                  <a:pt x="1" y="421"/>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7"/>
                  <a:pt x="1" y="427"/>
                </a:cubicBezTo>
                <a:cubicBezTo>
                  <a:pt x="1" y="427"/>
                  <a:pt x="1" y="427"/>
                  <a:pt x="1" y="427"/>
                </a:cubicBezTo>
                <a:cubicBezTo>
                  <a:pt x="1" y="427"/>
                  <a:pt x="1" y="427"/>
                  <a:pt x="1" y="427"/>
                </a:cubicBezTo>
                <a:cubicBezTo>
                  <a:pt x="1" y="427"/>
                  <a:pt x="1" y="427"/>
                  <a:pt x="1" y="428"/>
                </a:cubicBezTo>
                <a:cubicBezTo>
                  <a:pt x="1" y="428"/>
                  <a:pt x="1" y="428"/>
                  <a:pt x="1" y="428"/>
                </a:cubicBezTo>
                <a:cubicBezTo>
                  <a:pt x="1" y="428"/>
                  <a:pt x="1" y="428"/>
                  <a:pt x="1" y="428"/>
                </a:cubicBezTo>
                <a:cubicBezTo>
                  <a:pt x="1" y="428"/>
                  <a:pt x="1" y="428"/>
                  <a:pt x="1" y="428"/>
                </a:cubicBezTo>
                <a:cubicBezTo>
                  <a:pt x="1" y="429"/>
                  <a:pt x="1" y="429"/>
                  <a:pt x="1" y="429"/>
                </a:cubicBezTo>
                <a:cubicBezTo>
                  <a:pt x="1" y="430"/>
                  <a:pt x="1" y="430"/>
                  <a:pt x="1" y="430"/>
                </a:cubicBezTo>
                <a:cubicBezTo>
                  <a:pt x="1" y="430"/>
                  <a:pt x="1" y="430"/>
                  <a:pt x="1" y="430"/>
                </a:cubicBezTo>
                <a:cubicBezTo>
                  <a:pt x="1" y="430"/>
                  <a:pt x="1" y="430"/>
                  <a:pt x="1" y="430"/>
                </a:cubicBezTo>
                <a:cubicBezTo>
                  <a:pt x="1" y="430"/>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5"/>
                  <a:pt x="1" y="435"/>
                </a:cubicBezTo>
                <a:cubicBezTo>
                  <a:pt x="1" y="435"/>
                  <a:pt x="1" y="435"/>
                  <a:pt x="1" y="435"/>
                </a:cubicBezTo>
                <a:cubicBezTo>
                  <a:pt x="1" y="435"/>
                  <a:pt x="1" y="435"/>
                  <a:pt x="1" y="435"/>
                </a:cubicBezTo>
                <a:cubicBezTo>
                  <a:pt x="1" y="435"/>
                  <a:pt x="1" y="435"/>
                  <a:pt x="1" y="435"/>
                </a:cubicBezTo>
                <a:cubicBezTo>
                  <a:pt x="1" y="435"/>
                  <a:pt x="1" y="435"/>
                  <a:pt x="1" y="435"/>
                </a:cubicBezTo>
                <a:cubicBezTo>
                  <a:pt x="1" y="435"/>
                  <a:pt x="1" y="435"/>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0" y="444"/>
                  <a:pt x="0" y="445"/>
                  <a:pt x="0" y="445"/>
                </a:cubicBezTo>
                <a:cubicBezTo>
                  <a:pt x="0" y="445"/>
                  <a:pt x="0" y="445"/>
                  <a:pt x="0" y="445"/>
                </a:cubicBezTo>
                <a:cubicBezTo>
                  <a:pt x="0" y="445"/>
                  <a:pt x="0" y="445"/>
                  <a:pt x="0" y="445"/>
                </a:cubicBezTo>
                <a:cubicBezTo>
                  <a:pt x="0" y="445"/>
                  <a:pt x="0" y="445"/>
                  <a:pt x="0" y="445"/>
                </a:cubicBezTo>
                <a:cubicBezTo>
                  <a:pt x="0" y="445"/>
                  <a:pt x="0" y="445"/>
                  <a:pt x="0" y="445"/>
                </a:cubicBezTo>
                <a:cubicBezTo>
                  <a:pt x="0" y="445"/>
                  <a:pt x="0" y="445"/>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7"/>
                  <a:pt x="0" y="447"/>
                  <a:pt x="0" y="447"/>
                </a:cubicBezTo>
                <a:cubicBezTo>
                  <a:pt x="0" y="447"/>
                  <a:pt x="0" y="447"/>
                  <a:pt x="0" y="447"/>
                </a:cubicBezTo>
                <a:cubicBezTo>
                  <a:pt x="0" y="451"/>
                  <a:pt x="1" y="454"/>
                  <a:pt x="1" y="458"/>
                </a:cubicBezTo>
                <a:cubicBezTo>
                  <a:pt x="266" y="458"/>
                  <a:pt x="266" y="458"/>
                  <a:pt x="266" y="458"/>
                </a:cubicBezTo>
                <a:cubicBezTo>
                  <a:pt x="266" y="0"/>
                  <a:pt x="266" y="0"/>
                  <a:pt x="266"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2"/>
          <p:cNvSpPr>
            <a:spLocks noChangeArrowheads="1"/>
          </p:cNvSpPr>
          <p:nvPr/>
        </p:nvSpPr>
        <p:spPr bwMode="auto">
          <a:xfrm>
            <a:off x="76993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Freeform 13"/>
          <p:cNvSpPr>
            <a:spLocks/>
          </p:cNvSpPr>
          <p:nvPr/>
        </p:nvSpPr>
        <p:spPr bwMode="auto">
          <a:xfrm>
            <a:off x="76993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14"/>
          <p:cNvSpPr>
            <a:spLocks noChangeArrowheads="1"/>
          </p:cNvSpPr>
          <p:nvPr/>
        </p:nvSpPr>
        <p:spPr bwMode="auto">
          <a:xfrm>
            <a:off x="7262813"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Freeform 15"/>
          <p:cNvSpPr>
            <a:spLocks/>
          </p:cNvSpPr>
          <p:nvPr/>
        </p:nvSpPr>
        <p:spPr bwMode="auto">
          <a:xfrm>
            <a:off x="7262813"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16"/>
          <p:cNvSpPr>
            <a:spLocks noChangeArrowheads="1"/>
          </p:cNvSpPr>
          <p:nvPr/>
        </p:nvSpPr>
        <p:spPr bwMode="auto">
          <a:xfrm>
            <a:off x="68738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Freeform 17"/>
          <p:cNvSpPr>
            <a:spLocks/>
          </p:cNvSpPr>
          <p:nvPr/>
        </p:nvSpPr>
        <p:spPr bwMode="auto">
          <a:xfrm>
            <a:off x="68738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20"/>
          <p:cNvSpPr>
            <a:spLocks noChangeArrowheads="1"/>
          </p:cNvSpPr>
          <p:nvPr/>
        </p:nvSpPr>
        <p:spPr bwMode="auto">
          <a:xfrm>
            <a:off x="6534150" y="6124575"/>
            <a:ext cx="1212850" cy="219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Freeform 21"/>
          <p:cNvSpPr>
            <a:spLocks/>
          </p:cNvSpPr>
          <p:nvPr/>
        </p:nvSpPr>
        <p:spPr bwMode="auto">
          <a:xfrm>
            <a:off x="6534150" y="6124575"/>
            <a:ext cx="1212850" cy="219075"/>
          </a:xfrm>
          <a:custGeom>
            <a:avLst/>
            <a:gdLst>
              <a:gd name="T0" fmla="*/ 0 w 764"/>
              <a:gd name="T1" fmla="*/ 138 h 138"/>
              <a:gd name="T2" fmla="*/ 764 w 764"/>
              <a:gd name="T3" fmla="*/ 138 h 138"/>
              <a:gd name="T4" fmla="*/ 764 w 764"/>
              <a:gd name="T5" fmla="*/ 0 h 138"/>
              <a:gd name="T6" fmla="*/ 0 w 764"/>
              <a:gd name="T7" fmla="*/ 0 h 138"/>
            </a:gdLst>
            <a:ahLst/>
            <a:cxnLst>
              <a:cxn ang="0">
                <a:pos x="T0" y="T1"/>
              </a:cxn>
              <a:cxn ang="0">
                <a:pos x="T2" y="T3"/>
              </a:cxn>
              <a:cxn ang="0">
                <a:pos x="T4" y="T5"/>
              </a:cxn>
              <a:cxn ang="0">
                <a:pos x="T6" y="T7"/>
              </a:cxn>
            </a:cxnLst>
            <a:rect l="0" t="0" r="r" b="b"/>
            <a:pathLst>
              <a:path w="764" h="138">
                <a:moveTo>
                  <a:pt x="0" y="138"/>
                </a:moveTo>
                <a:lnTo>
                  <a:pt x="764" y="138"/>
                </a:lnTo>
                <a:lnTo>
                  <a:pt x="76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Freeform 22"/>
          <p:cNvSpPr>
            <a:spLocks/>
          </p:cNvSpPr>
          <p:nvPr/>
        </p:nvSpPr>
        <p:spPr bwMode="auto">
          <a:xfrm>
            <a:off x="8820150" y="5954713"/>
            <a:ext cx="1546225" cy="588962"/>
          </a:xfrm>
          <a:custGeom>
            <a:avLst/>
            <a:gdLst>
              <a:gd name="T0" fmla="*/ 0 w 255"/>
              <a:gd name="T1" fmla="*/ 97 h 97"/>
              <a:gd name="T2" fmla="*/ 255 w 255"/>
              <a:gd name="T3" fmla="*/ 97 h 97"/>
              <a:gd name="T4" fmla="*/ 254 w 255"/>
              <a:gd name="T5" fmla="*/ 89 h 97"/>
              <a:gd name="T6" fmla="*/ 249 w 255"/>
              <a:gd name="T7" fmla="*/ 78 h 97"/>
              <a:gd name="T8" fmla="*/ 232 w 255"/>
              <a:gd name="T9" fmla="*/ 61 h 97"/>
              <a:gd name="T10" fmla="*/ 232 w 255"/>
              <a:gd name="T11" fmla="*/ 61 h 97"/>
              <a:gd name="T12" fmla="*/ 209 w 255"/>
              <a:gd name="T13" fmla="*/ 54 h 97"/>
              <a:gd name="T14" fmla="*/ 202 w 255"/>
              <a:gd name="T15" fmla="*/ 55 h 97"/>
              <a:gd name="T16" fmla="*/ 202 w 255"/>
              <a:gd name="T17" fmla="*/ 52 h 97"/>
              <a:gd name="T18" fmla="*/ 159 w 255"/>
              <a:gd name="T19" fmla="*/ 9 h 97"/>
              <a:gd name="T20" fmla="*/ 135 w 255"/>
              <a:gd name="T21" fmla="*/ 16 h 97"/>
              <a:gd name="T22" fmla="*/ 108 w 255"/>
              <a:gd name="T23" fmla="*/ 0 h 97"/>
              <a:gd name="T24" fmla="*/ 78 w 255"/>
              <a:gd name="T25" fmla="*/ 26 h 97"/>
              <a:gd name="T26" fmla="*/ 67 w 255"/>
              <a:gd name="T27" fmla="*/ 24 h 97"/>
              <a:gd name="T28" fmla="*/ 37 w 255"/>
              <a:gd name="T29" fmla="*/ 55 h 97"/>
              <a:gd name="T30" fmla="*/ 38 w 255"/>
              <a:gd name="T31" fmla="*/ 62 h 97"/>
              <a:gd name="T32" fmla="*/ 37 w 255"/>
              <a:gd name="T33" fmla="*/ 62 h 97"/>
              <a:gd name="T34" fmla="*/ 0 w 255"/>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5" h="97">
                <a:moveTo>
                  <a:pt x="0" y="97"/>
                </a:moveTo>
                <a:cubicBezTo>
                  <a:pt x="255" y="97"/>
                  <a:pt x="255" y="97"/>
                  <a:pt x="255" y="97"/>
                </a:cubicBezTo>
                <a:cubicBezTo>
                  <a:pt x="255" y="94"/>
                  <a:pt x="254" y="91"/>
                  <a:pt x="254" y="89"/>
                </a:cubicBezTo>
                <a:cubicBezTo>
                  <a:pt x="252" y="85"/>
                  <a:pt x="251" y="81"/>
                  <a:pt x="249" y="78"/>
                </a:cubicBezTo>
                <a:cubicBezTo>
                  <a:pt x="245" y="71"/>
                  <a:pt x="239" y="65"/>
                  <a:pt x="232" y="61"/>
                </a:cubicBezTo>
                <a:cubicBezTo>
                  <a:pt x="232" y="61"/>
                  <a:pt x="232" y="61"/>
                  <a:pt x="232" y="61"/>
                </a:cubicBezTo>
                <a:cubicBezTo>
                  <a:pt x="225" y="57"/>
                  <a:pt x="217" y="54"/>
                  <a:pt x="209" y="54"/>
                </a:cubicBezTo>
                <a:cubicBezTo>
                  <a:pt x="206" y="55"/>
                  <a:pt x="204" y="55"/>
                  <a:pt x="202" y="55"/>
                </a:cubicBezTo>
                <a:cubicBezTo>
                  <a:pt x="202" y="54"/>
                  <a:pt x="202" y="53"/>
                  <a:pt x="202" y="52"/>
                </a:cubicBezTo>
                <a:cubicBezTo>
                  <a:pt x="202" y="29"/>
                  <a:pt x="182" y="9"/>
                  <a:pt x="159" y="9"/>
                </a:cubicBezTo>
                <a:cubicBezTo>
                  <a:pt x="150" y="9"/>
                  <a:pt x="142" y="12"/>
                  <a:pt x="135" y="16"/>
                </a:cubicBezTo>
                <a:cubicBezTo>
                  <a:pt x="130" y="7"/>
                  <a:pt x="121" y="0"/>
                  <a:pt x="108" y="0"/>
                </a:cubicBezTo>
                <a:cubicBezTo>
                  <a:pt x="90" y="0"/>
                  <a:pt x="80" y="12"/>
                  <a:pt x="78" y="26"/>
                </a:cubicBezTo>
                <a:cubicBezTo>
                  <a:pt x="74" y="25"/>
                  <a:pt x="71" y="24"/>
                  <a:pt x="67" y="24"/>
                </a:cubicBezTo>
                <a:cubicBezTo>
                  <a:pt x="50" y="24"/>
                  <a:pt x="37" y="38"/>
                  <a:pt x="37" y="55"/>
                </a:cubicBezTo>
                <a:cubicBezTo>
                  <a:pt x="37" y="57"/>
                  <a:pt x="37" y="60"/>
                  <a:pt x="38" y="62"/>
                </a:cubicBezTo>
                <a:cubicBezTo>
                  <a:pt x="37" y="62"/>
                  <a:pt x="37" y="62"/>
                  <a:pt x="37" y="62"/>
                </a:cubicBezTo>
                <a:cubicBezTo>
                  <a:pt x="18" y="62"/>
                  <a:pt x="1" y="78"/>
                  <a:pt x="0" y="97"/>
                </a:cubicBezTo>
              </a:path>
            </a:pathLst>
          </a:custGeom>
          <a:solidFill>
            <a:srgbClr val="F7D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Freeform 23"/>
          <p:cNvSpPr>
            <a:spLocks noEditPoints="1"/>
          </p:cNvSpPr>
          <p:nvPr/>
        </p:nvSpPr>
        <p:spPr bwMode="auto">
          <a:xfrm>
            <a:off x="9639300" y="6010275"/>
            <a:ext cx="193675" cy="42862"/>
          </a:xfrm>
          <a:custGeom>
            <a:avLst/>
            <a:gdLst>
              <a:gd name="T0" fmla="*/ 0 w 32"/>
              <a:gd name="T1" fmla="*/ 7 h 7"/>
              <a:gd name="T2" fmla="*/ 0 w 32"/>
              <a:gd name="T3" fmla="*/ 7 h 7"/>
              <a:gd name="T4" fmla="*/ 0 w 32"/>
              <a:gd name="T5" fmla="*/ 7 h 7"/>
              <a:gd name="T6" fmla="*/ 24 w 32"/>
              <a:gd name="T7" fmla="*/ 0 h 7"/>
              <a:gd name="T8" fmla="*/ 0 w 32"/>
              <a:gd name="T9" fmla="*/ 7 h 7"/>
              <a:gd name="T10" fmla="*/ 0 w 32"/>
              <a:gd name="T11" fmla="*/ 7 h 7"/>
              <a:gd name="T12" fmla="*/ 0 w 32"/>
              <a:gd name="T13" fmla="*/ 7 h 7"/>
              <a:gd name="T14" fmla="*/ 24 w 32"/>
              <a:gd name="T15" fmla="*/ 0 h 7"/>
              <a:gd name="T16" fmla="*/ 32 w 32"/>
              <a:gd name="T17" fmla="*/ 1 h 7"/>
              <a:gd name="T18" fmla="*/ 32 w 32"/>
              <a:gd name="T19" fmla="*/ 1 h 7"/>
              <a:gd name="T20" fmla="*/ 24 w 32"/>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7">
                <a:moveTo>
                  <a:pt x="0" y="7"/>
                </a:moveTo>
                <a:cubicBezTo>
                  <a:pt x="0" y="7"/>
                  <a:pt x="0" y="7"/>
                  <a:pt x="0" y="7"/>
                </a:cubicBezTo>
                <a:cubicBezTo>
                  <a:pt x="0" y="7"/>
                  <a:pt x="0" y="7"/>
                  <a:pt x="0" y="7"/>
                </a:cubicBezTo>
                <a:moveTo>
                  <a:pt x="24" y="0"/>
                </a:moveTo>
                <a:cubicBezTo>
                  <a:pt x="15" y="0"/>
                  <a:pt x="7" y="3"/>
                  <a:pt x="0" y="7"/>
                </a:cubicBezTo>
                <a:cubicBezTo>
                  <a:pt x="0" y="7"/>
                  <a:pt x="0" y="7"/>
                  <a:pt x="0" y="7"/>
                </a:cubicBezTo>
                <a:cubicBezTo>
                  <a:pt x="0" y="7"/>
                  <a:pt x="0" y="7"/>
                  <a:pt x="0" y="7"/>
                </a:cubicBezTo>
                <a:cubicBezTo>
                  <a:pt x="7" y="3"/>
                  <a:pt x="15" y="0"/>
                  <a:pt x="24" y="0"/>
                </a:cubicBezTo>
                <a:cubicBezTo>
                  <a:pt x="27" y="0"/>
                  <a:pt x="30" y="0"/>
                  <a:pt x="32" y="1"/>
                </a:cubicBezTo>
                <a:cubicBezTo>
                  <a:pt x="32" y="1"/>
                  <a:pt x="32" y="1"/>
                  <a:pt x="32" y="1"/>
                </a:cubicBezTo>
                <a:cubicBezTo>
                  <a:pt x="30" y="0"/>
                  <a:pt x="27" y="0"/>
                  <a:pt x="24"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Freeform 24"/>
          <p:cNvSpPr>
            <a:spLocks/>
          </p:cNvSpPr>
          <p:nvPr/>
        </p:nvSpPr>
        <p:spPr bwMode="auto">
          <a:xfrm>
            <a:off x="9596438" y="6003925"/>
            <a:ext cx="769938" cy="539750"/>
          </a:xfrm>
          <a:custGeom>
            <a:avLst/>
            <a:gdLst>
              <a:gd name="T0" fmla="*/ 0 w 127"/>
              <a:gd name="T1" fmla="*/ 0 h 89"/>
              <a:gd name="T2" fmla="*/ 0 w 127"/>
              <a:gd name="T3" fmla="*/ 89 h 89"/>
              <a:gd name="T4" fmla="*/ 127 w 127"/>
              <a:gd name="T5" fmla="*/ 89 h 89"/>
              <a:gd name="T6" fmla="*/ 126 w 127"/>
              <a:gd name="T7" fmla="*/ 81 h 89"/>
              <a:gd name="T8" fmla="*/ 121 w 127"/>
              <a:gd name="T9" fmla="*/ 70 h 89"/>
              <a:gd name="T10" fmla="*/ 104 w 127"/>
              <a:gd name="T11" fmla="*/ 53 h 89"/>
              <a:gd name="T12" fmla="*/ 104 w 127"/>
              <a:gd name="T13" fmla="*/ 53 h 89"/>
              <a:gd name="T14" fmla="*/ 81 w 127"/>
              <a:gd name="T15" fmla="*/ 46 h 89"/>
              <a:gd name="T16" fmla="*/ 74 w 127"/>
              <a:gd name="T17" fmla="*/ 47 h 89"/>
              <a:gd name="T18" fmla="*/ 74 w 127"/>
              <a:gd name="T19" fmla="*/ 47 h 89"/>
              <a:gd name="T20" fmla="*/ 74 w 127"/>
              <a:gd name="T21" fmla="*/ 47 h 89"/>
              <a:gd name="T22" fmla="*/ 74 w 127"/>
              <a:gd name="T23" fmla="*/ 44 h 89"/>
              <a:gd name="T24" fmla="*/ 39 w 127"/>
              <a:gd name="T25" fmla="*/ 2 h 89"/>
              <a:gd name="T26" fmla="*/ 31 w 127"/>
              <a:gd name="T27" fmla="*/ 1 h 89"/>
              <a:gd name="T28" fmla="*/ 7 w 127"/>
              <a:gd name="T29" fmla="*/ 8 h 89"/>
              <a:gd name="T30" fmla="*/ 7 w 127"/>
              <a:gd name="T31" fmla="*/ 8 h 89"/>
              <a:gd name="T32" fmla="*/ 7 w 127"/>
              <a:gd name="T33" fmla="*/ 8 h 89"/>
              <a:gd name="T34" fmla="*/ 7 w 127"/>
              <a:gd name="T35" fmla="*/ 8 h 89"/>
              <a:gd name="T36" fmla="*/ 0 w 127"/>
              <a:gd name="T3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89">
                <a:moveTo>
                  <a:pt x="0" y="0"/>
                </a:moveTo>
                <a:cubicBezTo>
                  <a:pt x="0" y="89"/>
                  <a:pt x="0" y="89"/>
                  <a:pt x="0" y="89"/>
                </a:cubicBezTo>
                <a:cubicBezTo>
                  <a:pt x="127" y="89"/>
                  <a:pt x="127" y="89"/>
                  <a:pt x="127" y="89"/>
                </a:cubicBezTo>
                <a:cubicBezTo>
                  <a:pt x="127" y="86"/>
                  <a:pt x="126" y="83"/>
                  <a:pt x="126" y="81"/>
                </a:cubicBezTo>
                <a:cubicBezTo>
                  <a:pt x="124" y="77"/>
                  <a:pt x="123" y="73"/>
                  <a:pt x="121" y="70"/>
                </a:cubicBezTo>
                <a:cubicBezTo>
                  <a:pt x="117" y="63"/>
                  <a:pt x="111" y="57"/>
                  <a:pt x="104" y="53"/>
                </a:cubicBezTo>
                <a:cubicBezTo>
                  <a:pt x="104" y="53"/>
                  <a:pt x="104" y="53"/>
                  <a:pt x="104" y="53"/>
                </a:cubicBezTo>
                <a:cubicBezTo>
                  <a:pt x="97" y="49"/>
                  <a:pt x="89" y="46"/>
                  <a:pt x="81" y="46"/>
                </a:cubicBezTo>
                <a:cubicBezTo>
                  <a:pt x="78" y="47"/>
                  <a:pt x="76" y="47"/>
                  <a:pt x="74" y="47"/>
                </a:cubicBezTo>
                <a:cubicBezTo>
                  <a:pt x="74" y="47"/>
                  <a:pt x="74" y="47"/>
                  <a:pt x="74" y="47"/>
                </a:cubicBezTo>
                <a:cubicBezTo>
                  <a:pt x="74" y="47"/>
                  <a:pt x="74" y="47"/>
                  <a:pt x="74" y="47"/>
                </a:cubicBezTo>
                <a:cubicBezTo>
                  <a:pt x="74" y="46"/>
                  <a:pt x="74" y="45"/>
                  <a:pt x="74" y="44"/>
                </a:cubicBezTo>
                <a:cubicBezTo>
                  <a:pt x="74" y="23"/>
                  <a:pt x="59" y="6"/>
                  <a:pt x="39" y="2"/>
                </a:cubicBezTo>
                <a:cubicBezTo>
                  <a:pt x="37" y="1"/>
                  <a:pt x="34" y="1"/>
                  <a:pt x="31" y="1"/>
                </a:cubicBezTo>
                <a:cubicBezTo>
                  <a:pt x="22" y="1"/>
                  <a:pt x="14" y="4"/>
                  <a:pt x="7" y="8"/>
                </a:cubicBezTo>
                <a:cubicBezTo>
                  <a:pt x="7" y="8"/>
                  <a:pt x="7" y="8"/>
                  <a:pt x="7" y="8"/>
                </a:cubicBezTo>
                <a:cubicBezTo>
                  <a:pt x="7" y="8"/>
                  <a:pt x="7" y="8"/>
                  <a:pt x="7" y="8"/>
                </a:cubicBezTo>
                <a:cubicBezTo>
                  <a:pt x="7" y="8"/>
                  <a:pt x="7" y="8"/>
                  <a:pt x="7" y="8"/>
                </a:cubicBezTo>
                <a:cubicBezTo>
                  <a:pt x="5" y="5"/>
                  <a:pt x="3" y="2"/>
                  <a:pt x="0" y="0"/>
                </a:cubicBezTo>
              </a:path>
            </a:pathLst>
          </a:custGeom>
          <a:solidFill>
            <a:srgbClr val="F9D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Freeform 25"/>
          <p:cNvSpPr>
            <a:spLocks/>
          </p:cNvSpPr>
          <p:nvPr/>
        </p:nvSpPr>
        <p:spPr bwMode="auto">
          <a:xfrm>
            <a:off x="9080500" y="6288088"/>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Freeform 26"/>
          <p:cNvSpPr>
            <a:spLocks/>
          </p:cNvSpPr>
          <p:nvPr/>
        </p:nvSpPr>
        <p:spPr bwMode="auto">
          <a:xfrm>
            <a:off x="9348788" y="6083300"/>
            <a:ext cx="193675"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Freeform 27"/>
          <p:cNvSpPr>
            <a:spLocks/>
          </p:cNvSpPr>
          <p:nvPr/>
        </p:nvSpPr>
        <p:spPr bwMode="auto">
          <a:xfrm>
            <a:off x="9420225" y="6307138"/>
            <a:ext cx="195263"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Freeform 28"/>
          <p:cNvSpPr>
            <a:spLocks/>
          </p:cNvSpPr>
          <p:nvPr/>
        </p:nvSpPr>
        <p:spPr bwMode="auto">
          <a:xfrm>
            <a:off x="9686925" y="6149975"/>
            <a:ext cx="169863" cy="131762"/>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Freeform 29"/>
          <p:cNvSpPr>
            <a:spLocks/>
          </p:cNvSpPr>
          <p:nvPr/>
        </p:nvSpPr>
        <p:spPr bwMode="auto">
          <a:xfrm>
            <a:off x="9882188" y="6318250"/>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0" name="组合 39"/>
          <p:cNvGrpSpPr/>
          <p:nvPr/>
        </p:nvGrpSpPr>
        <p:grpSpPr>
          <a:xfrm>
            <a:off x="7966075" y="5446713"/>
            <a:ext cx="836613" cy="1404937"/>
            <a:chOff x="7966075" y="5446713"/>
            <a:chExt cx="836613" cy="1404937"/>
          </a:xfrm>
        </p:grpSpPr>
        <p:sp>
          <p:nvSpPr>
            <p:cNvPr id="34" name="Freeform 31"/>
            <p:cNvSpPr>
              <a:spLocks/>
            </p:cNvSpPr>
            <p:nvPr/>
          </p:nvSpPr>
          <p:spPr bwMode="auto">
            <a:xfrm>
              <a:off x="8342313" y="5864225"/>
              <a:ext cx="223838" cy="987425"/>
            </a:xfrm>
            <a:custGeom>
              <a:avLst/>
              <a:gdLst>
                <a:gd name="T0" fmla="*/ 7 w 37"/>
                <a:gd name="T1" fmla="*/ 163 h 163"/>
                <a:gd name="T2" fmla="*/ 7 w 37"/>
                <a:gd name="T3" fmla="*/ 156 h 163"/>
                <a:gd name="T4" fmla="*/ 9 w 37"/>
                <a:gd name="T5" fmla="*/ 137 h 163"/>
                <a:gd name="T6" fmla="*/ 11 w 37"/>
                <a:gd name="T7" fmla="*/ 81 h 163"/>
                <a:gd name="T8" fmla="*/ 11 w 37"/>
                <a:gd name="T9" fmla="*/ 66 h 163"/>
                <a:gd name="T10" fmla="*/ 10 w 37"/>
                <a:gd name="T11" fmla="*/ 51 h 163"/>
                <a:gd name="T12" fmla="*/ 9 w 37"/>
                <a:gd name="T13" fmla="*/ 37 h 163"/>
                <a:gd name="T14" fmla="*/ 7 w 37"/>
                <a:gd name="T15" fmla="*/ 25 h 163"/>
                <a:gd name="T16" fmla="*/ 5 w 37"/>
                <a:gd name="T17" fmla="*/ 14 h 163"/>
                <a:gd name="T18" fmla="*/ 2 w 37"/>
                <a:gd name="T19" fmla="*/ 6 h 163"/>
                <a:gd name="T20" fmla="*/ 0 w 37"/>
                <a:gd name="T21" fmla="*/ 0 h 163"/>
                <a:gd name="T22" fmla="*/ 3 w 37"/>
                <a:gd name="T23" fmla="*/ 6 h 163"/>
                <a:gd name="T24" fmla="*/ 7 w 37"/>
                <a:gd name="T25" fmla="*/ 13 h 163"/>
                <a:gd name="T26" fmla="*/ 11 w 37"/>
                <a:gd name="T27" fmla="*/ 23 h 163"/>
                <a:gd name="T28" fmla="*/ 16 w 37"/>
                <a:gd name="T29" fmla="*/ 35 h 163"/>
                <a:gd name="T30" fmla="*/ 20 w 37"/>
                <a:gd name="T31" fmla="*/ 49 h 163"/>
                <a:gd name="T32" fmla="*/ 23 w 37"/>
                <a:gd name="T33" fmla="*/ 64 h 163"/>
                <a:gd name="T34" fmla="*/ 26 w 37"/>
                <a:gd name="T35" fmla="*/ 79 h 163"/>
                <a:gd name="T36" fmla="*/ 35 w 37"/>
                <a:gd name="T37" fmla="*/ 137 h 163"/>
                <a:gd name="T38" fmla="*/ 37 w 37"/>
                <a:gd name="T39" fmla="*/ 156 h 163"/>
                <a:gd name="T40" fmla="*/ 37 w 37"/>
                <a:gd name="T41" fmla="*/ 163 h 163"/>
                <a:gd name="T42" fmla="*/ 7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7" y="163"/>
                  </a:moveTo>
                  <a:cubicBezTo>
                    <a:pt x="7" y="163"/>
                    <a:pt x="7" y="160"/>
                    <a:pt x="7" y="156"/>
                  </a:cubicBezTo>
                  <a:cubicBezTo>
                    <a:pt x="8" y="151"/>
                    <a:pt x="8" y="145"/>
                    <a:pt x="9" y="137"/>
                  </a:cubicBezTo>
                  <a:cubicBezTo>
                    <a:pt x="10" y="122"/>
                    <a:pt x="11" y="101"/>
                    <a:pt x="11" y="81"/>
                  </a:cubicBezTo>
                  <a:cubicBezTo>
                    <a:pt x="11" y="76"/>
                    <a:pt x="11" y="71"/>
                    <a:pt x="11" y="66"/>
                  </a:cubicBezTo>
                  <a:cubicBezTo>
                    <a:pt x="11" y="60"/>
                    <a:pt x="10" y="56"/>
                    <a:pt x="10" y="51"/>
                  </a:cubicBezTo>
                  <a:cubicBezTo>
                    <a:pt x="9" y="46"/>
                    <a:pt x="9" y="41"/>
                    <a:pt x="9" y="37"/>
                  </a:cubicBezTo>
                  <a:cubicBezTo>
                    <a:pt x="8" y="33"/>
                    <a:pt x="8" y="28"/>
                    <a:pt x="7" y="25"/>
                  </a:cubicBezTo>
                  <a:cubicBezTo>
                    <a:pt x="6" y="21"/>
                    <a:pt x="5" y="17"/>
                    <a:pt x="5" y="14"/>
                  </a:cubicBezTo>
                  <a:cubicBezTo>
                    <a:pt x="4" y="11"/>
                    <a:pt x="3" y="9"/>
                    <a:pt x="2" y="6"/>
                  </a:cubicBezTo>
                  <a:cubicBezTo>
                    <a:pt x="1" y="2"/>
                    <a:pt x="0" y="0"/>
                    <a:pt x="0" y="0"/>
                  </a:cubicBezTo>
                  <a:cubicBezTo>
                    <a:pt x="0" y="0"/>
                    <a:pt x="1" y="2"/>
                    <a:pt x="3" y="6"/>
                  </a:cubicBezTo>
                  <a:cubicBezTo>
                    <a:pt x="5" y="8"/>
                    <a:pt x="6" y="10"/>
                    <a:pt x="7" y="13"/>
                  </a:cubicBezTo>
                  <a:cubicBezTo>
                    <a:pt x="9" y="16"/>
                    <a:pt x="10" y="20"/>
                    <a:pt x="11" y="23"/>
                  </a:cubicBezTo>
                  <a:cubicBezTo>
                    <a:pt x="13" y="27"/>
                    <a:pt x="14" y="31"/>
                    <a:pt x="16" y="35"/>
                  </a:cubicBezTo>
                  <a:cubicBezTo>
                    <a:pt x="17" y="40"/>
                    <a:pt x="18" y="44"/>
                    <a:pt x="20" y="49"/>
                  </a:cubicBezTo>
                  <a:cubicBezTo>
                    <a:pt x="21" y="54"/>
                    <a:pt x="22" y="59"/>
                    <a:pt x="23" y="64"/>
                  </a:cubicBezTo>
                  <a:cubicBezTo>
                    <a:pt x="24" y="69"/>
                    <a:pt x="25" y="74"/>
                    <a:pt x="26" y="79"/>
                  </a:cubicBezTo>
                  <a:cubicBezTo>
                    <a:pt x="30" y="100"/>
                    <a:pt x="33" y="121"/>
                    <a:pt x="35" y="137"/>
                  </a:cubicBezTo>
                  <a:cubicBezTo>
                    <a:pt x="36" y="145"/>
                    <a:pt x="36" y="151"/>
                    <a:pt x="37" y="156"/>
                  </a:cubicBezTo>
                  <a:cubicBezTo>
                    <a:pt x="37" y="160"/>
                    <a:pt x="37" y="163"/>
                    <a:pt x="37" y="163"/>
                  </a:cubicBezTo>
                  <a:lnTo>
                    <a:pt x="7"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Freeform 32"/>
            <p:cNvSpPr>
              <a:spLocks/>
            </p:cNvSpPr>
            <p:nvPr/>
          </p:nvSpPr>
          <p:spPr bwMode="auto">
            <a:xfrm>
              <a:off x="7966075" y="5446713"/>
              <a:ext cx="750888" cy="793750"/>
            </a:xfrm>
            <a:custGeom>
              <a:avLst/>
              <a:gdLst>
                <a:gd name="T0" fmla="*/ 105 w 124"/>
                <a:gd name="T1" fmla="*/ 55 h 131"/>
                <a:gd name="T2" fmla="*/ 92 w 124"/>
                <a:gd name="T3" fmla="*/ 52 h 131"/>
                <a:gd name="T4" fmla="*/ 82 w 124"/>
                <a:gd name="T5" fmla="*/ 11 h 131"/>
                <a:gd name="T6" fmla="*/ 41 w 124"/>
                <a:gd name="T7" fmla="*/ 33 h 131"/>
                <a:gd name="T8" fmla="*/ 30 w 124"/>
                <a:gd name="T9" fmla="*/ 31 h 131"/>
                <a:gd name="T10" fmla="*/ 20 w 124"/>
                <a:gd name="T11" fmla="*/ 34 h 131"/>
                <a:gd name="T12" fmla="*/ 20 w 124"/>
                <a:gd name="T13" fmla="*/ 34 h 131"/>
                <a:gd name="T14" fmla="*/ 7 w 124"/>
                <a:gd name="T15" fmla="*/ 46 h 131"/>
                <a:gd name="T16" fmla="*/ 17 w 124"/>
                <a:gd name="T17" fmla="*/ 80 h 131"/>
                <a:gd name="T18" fmla="*/ 21 w 124"/>
                <a:gd name="T19" fmla="*/ 81 h 131"/>
                <a:gd name="T20" fmla="*/ 18 w 124"/>
                <a:gd name="T21" fmla="*/ 86 h 131"/>
                <a:gd name="T22" fmla="*/ 30 w 124"/>
                <a:gd name="T23" fmla="*/ 124 h 131"/>
                <a:gd name="T24" fmla="*/ 68 w 124"/>
                <a:gd name="T25" fmla="*/ 112 h 131"/>
                <a:gd name="T26" fmla="*/ 71 w 124"/>
                <a:gd name="T27" fmla="*/ 102 h 131"/>
                <a:gd name="T28" fmla="*/ 72 w 124"/>
                <a:gd name="T29" fmla="*/ 104 h 131"/>
                <a:gd name="T30" fmla="*/ 84 w 124"/>
                <a:gd name="T31" fmla="*/ 110 h 131"/>
                <a:gd name="T32" fmla="*/ 90 w 124"/>
                <a:gd name="T33" fmla="*/ 110 h 131"/>
                <a:gd name="T34" fmla="*/ 96 w 124"/>
                <a:gd name="T35" fmla="*/ 110 h 131"/>
                <a:gd name="T36" fmla="*/ 100 w 124"/>
                <a:gd name="T37" fmla="*/ 109 h 131"/>
                <a:gd name="T38" fmla="*/ 117 w 124"/>
                <a:gd name="T39" fmla="*/ 94 h 131"/>
                <a:gd name="T40" fmla="*/ 105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05" y="55"/>
                  </a:moveTo>
                  <a:cubicBezTo>
                    <a:pt x="101" y="53"/>
                    <a:pt x="97" y="52"/>
                    <a:pt x="92" y="52"/>
                  </a:cubicBezTo>
                  <a:cubicBezTo>
                    <a:pt x="101" y="39"/>
                    <a:pt x="100" y="20"/>
                    <a:pt x="82" y="11"/>
                  </a:cubicBezTo>
                  <a:cubicBezTo>
                    <a:pt x="62" y="0"/>
                    <a:pt x="44" y="15"/>
                    <a:pt x="41" y="33"/>
                  </a:cubicBezTo>
                  <a:cubicBezTo>
                    <a:pt x="37" y="31"/>
                    <a:pt x="34" y="31"/>
                    <a:pt x="30" y="31"/>
                  </a:cubicBezTo>
                  <a:cubicBezTo>
                    <a:pt x="27" y="31"/>
                    <a:pt x="23" y="32"/>
                    <a:pt x="20" y="34"/>
                  </a:cubicBezTo>
                  <a:cubicBezTo>
                    <a:pt x="20" y="34"/>
                    <a:pt x="20" y="34"/>
                    <a:pt x="20" y="34"/>
                  </a:cubicBezTo>
                  <a:cubicBezTo>
                    <a:pt x="14" y="36"/>
                    <a:pt x="9" y="41"/>
                    <a:pt x="7" y="46"/>
                  </a:cubicBezTo>
                  <a:cubicBezTo>
                    <a:pt x="0" y="58"/>
                    <a:pt x="5" y="73"/>
                    <a:pt x="17" y="80"/>
                  </a:cubicBezTo>
                  <a:cubicBezTo>
                    <a:pt x="19" y="80"/>
                    <a:pt x="20" y="81"/>
                    <a:pt x="21" y="81"/>
                  </a:cubicBezTo>
                  <a:cubicBezTo>
                    <a:pt x="20" y="83"/>
                    <a:pt x="19" y="84"/>
                    <a:pt x="18" y="86"/>
                  </a:cubicBezTo>
                  <a:cubicBezTo>
                    <a:pt x="11" y="99"/>
                    <a:pt x="17" y="117"/>
                    <a:pt x="30" y="124"/>
                  </a:cubicBezTo>
                  <a:cubicBezTo>
                    <a:pt x="44" y="131"/>
                    <a:pt x="61" y="125"/>
                    <a:pt x="68" y="112"/>
                  </a:cubicBezTo>
                  <a:cubicBezTo>
                    <a:pt x="70" y="109"/>
                    <a:pt x="70" y="106"/>
                    <a:pt x="71" y="102"/>
                  </a:cubicBezTo>
                  <a:cubicBezTo>
                    <a:pt x="71" y="103"/>
                    <a:pt x="72" y="103"/>
                    <a:pt x="72" y="104"/>
                  </a:cubicBezTo>
                  <a:cubicBezTo>
                    <a:pt x="76" y="107"/>
                    <a:pt x="79" y="109"/>
                    <a:pt x="84" y="110"/>
                  </a:cubicBezTo>
                  <a:cubicBezTo>
                    <a:pt x="86" y="110"/>
                    <a:pt x="88" y="110"/>
                    <a:pt x="90" y="110"/>
                  </a:cubicBezTo>
                  <a:cubicBezTo>
                    <a:pt x="92" y="110"/>
                    <a:pt x="94" y="110"/>
                    <a:pt x="96" y="110"/>
                  </a:cubicBezTo>
                  <a:cubicBezTo>
                    <a:pt x="97" y="109"/>
                    <a:pt x="98" y="109"/>
                    <a:pt x="100" y="109"/>
                  </a:cubicBezTo>
                  <a:cubicBezTo>
                    <a:pt x="107" y="106"/>
                    <a:pt x="114" y="101"/>
                    <a:pt x="117" y="94"/>
                  </a:cubicBezTo>
                  <a:cubicBezTo>
                    <a:pt x="124" y="80"/>
                    <a:pt x="119" y="63"/>
                    <a:pt x="105" y="55"/>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Freeform 33"/>
            <p:cNvSpPr>
              <a:spLocks/>
            </p:cNvSpPr>
            <p:nvPr/>
          </p:nvSpPr>
          <p:spPr bwMode="auto">
            <a:xfrm>
              <a:off x="8093075" y="5646738"/>
              <a:ext cx="454025" cy="417512"/>
            </a:xfrm>
            <a:custGeom>
              <a:avLst/>
              <a:gdLst>
                <a:gd name="T0" fmla="*/ 48 w 75"/>
                <a:gd name="T1" fmla="*/ 15 h 69"/>
                <a:gd name="T2" fmla="*/ 27 w 75"/>
                <a:gd name="T3" fmla="*/ 55 h 69"/>
                <a:gd name="T4" fmla="*/ 48 w 75"/>
                <a:gd name="T5" fmla="*/ 15 h 69"/>
              </a:gdLst>
              <a:ahLst/>
              <a:cxnLst>
                <a:cxn ang="0">
                  <a:pos x="T0" y="T1"/>
                </a:cxn>
                <a:cxn ang="0">
                  <a:pos x="T2" y="T3"/>
                </a:cxn>
                <a:cxn ang="0">
                  <a:pos x="T4" y="T5"/>
                </a:cxn>
              </a:cxnLst>
              <a:rect l="0" t="0" r="r" b="b"/>
              <a:pathLst>
                <a:path w="75" h="69">
                  <a:moveTo>
                    <a:pt x="48" y="15"/>
                  </a:moveTo>
                  <a:cubicBezTo>
                    <a:pt x="21" y="0"/>
                    <a:pt x="0" y="41"/>
                    <a:pt x="27" y="55"/>
                  </a:cubicBezTo>
                  <a:cubicBezTo>
                    <a:pt x="54" y="69"/>
                    <a:pt x="75" y="29"/>
                    <a:pt x="48"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Freeform 34"/>
            <p:cNvSpPr>
              <a:spLocks/>
            </p:cNvSpPr>
            <p:nvPr/>
          </p:nvSpPr>
          <p:spPr bwMode="auto">
            <a:xfrm>
              <a:off x="8469313" y="6167438"/>
              <a:ext cx="333375" cy="266700"/>
            </a:xfrm>
            <a:custGeom>
              <a:avLst/>
              <a:gdLst>
                <a:gd name="T0" fmla="*/ 7 w 55"/>
                <a:gd name="T1" fmla="*/ 44 h 44"/>
                <a:gd name="T2" fmla="*/ 43 w 55"/>
                <a:gd name="T3" fmla="*/ 0 h 44"/>
                <a:gd name="T4" fmla="*/ 7 w 55"/>
                <a:gd name="T5" fmla="*/ 44 h 44"/>
              </a:gdLst>
              <a:ahLst/>
              <a:cxnLst>
                <a:cxn ang="0">
                  <a:pos x="T0" y="T1"/>
                </a:cxn>
                <a:cxn ang="0">
                  <a:pos x="T2" y="T3"/>
                </a:cxn>
                <a:cxn ang="0">
                  <a:pos x="T4" y="T5"/>
                </a:cxn>
              </a:cxnLst>
              <a:rect l="0" t="0" r="r" b="b"/>
              <a:pathLst>
                <a:path w="55" h="44">
                  <a:moveTo>
                    <a:pt x="7" y="44"/>
                  </a:moveTo>
                  <a:cubicBezTo>
                    <a:pt x="7" y="44"/>
                    <a:pt x="0" y="5"/>
                    <a:pt x="43" y="0"/>
                  </a:cubicBezTo>
                  <a:cubicBezTo>
                    <a:pt x="43" y="0"/>
                    <a:pt x="55" y="40"/>
                    <a:pt x="7"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8"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5" name="Oval 28"/>
          <p:cNvSpPr>
            <a:spLocks noChangeArrowheads="1"/>
          </p:cNvSpPr>
          <p:nvPr/>
        </p:nvSpPr>
        <p:spPr bwMode="auto">
          <a:xfrm>
            <a:off x="9882188" y="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6" name="Freeform 58"/>
          <p:cNvSpPr>
            <a:spLocks/>
          </p:cNvSpPr>
          <p:nvPr/>
        </p:nvSpPr>
        <p:spPr bwMode="auto">
          <a:xfrm>
            <a:off x="11229976" y="73342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7" name="Freeform 59"/>
          <p:cNvSpPr>
            <a:spLocks/>
          </p:cNvSpPr>
          <p:nvPr/>
        </p:nvSpPr>
        <p:spPr bwMode="auto">
          <a:xfrm>
            <a:off x="8659813" y="49371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8" name="Freeform 60"/>
          <p:cNvSpPr>
            <a:spLocks/>
          </p:cNvSpPr>
          <p:nvPr/>
        </p:nvSpPr>
        <p:spPr bwMode="auto">
          <a:xfrm>
            <a:off x="9740901" y="111125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9" name="Picture 38">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41" name="Rectangle: Rounded Corners 40">
            <a:extLst>
              <a:ext uri="{FF2B5EF4-FFF2-40B4-BE49-F238E27FC236}">
                <a16:creationId xmlns:a16="http://schemas.microsoft.com/office/drawing/2014/main" id="{94C51A99-4C38-41A0-ACBC-892D4B0B438E}"/>
              </a:ext>
            </a:extLst>
          </p:cNvPr>
          <p:cNvSpPr/>
          <p:nvPr/>
        </p:nvSpPr>
        <p:spPr>
          <a:xfrm>
            <a:off x="1123949" y="276225"/>
            <a:ext cx="10448925" cy="17907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065"/>
            <a:r>
              <a:rPr lang="vi-VN" sz="6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3. Hoa nằm mơ thấy gì?</a:t>
            </a:r>
          </a:p>
        </p:txBody>
      </p:sp>
      <p:sp>
        <p:nvSpPr>
          <p:cNvPr id="42" name="Rectangle: Rounded Corners 41">
            <a:extLst>
              <a:ext uri="{FF2B5EF4-FFF2-40B4-BE49-F238E27FC236}">
                <a16:creationId xmlns:a16="http://schemas.microsoft.com/office/drawing/2014/main" id="{E88F4A0E-D5B7-492A-ADA8-05410F0A8652}"/>
              </a:ext>
            </a:extLst>
          </p:cNvPr>
          <p:cNvSpPr/>
          <p:nvPr/>
        </p:nvSpPr>
        <p:spPr>
          <a:xfrm>
            <a:off x="2124075" y="2746376"/>
            <a:ext cx="8440738" cy="2073274"/>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065"/>
            <a:r>
              <a:rPr lang="vi-VN"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 mơ thấy búp bê khóc thút thít</a:t>
            </a:r>
            <a:endPar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8165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000"/>
                                        <p:tgtEl>
                                          <p:spTgt spid="116"/>
                                        </p:tgtEl>
                                      </p:cBhvr>
                                    </p:animEffect>
                                    <p:anim calcmode="lin" valueType="num">
                                      <p:cBhvr>
                                        <p:cTn id="8" dur="1000" fill="hold"/>
                                        <p:tgtEl>
                                          <p:spTgt spid="116"/>
                                        </p:tgtEl>
                                        <p:attrNameLst>
                                          <p:attrName>ppt_x</p:attrName>
                                        </p:attrNameLst>
                                      </p:cBhvr>
                                      <p:tavLst>
                                        <p:tav tm="0">
                                          <p:val>
                                            <p:strVal val="#ppt_x"/>
                                          </p:val>
                                        </p:tav>
                                        <p:tav tm="100000">
                                          <p:val>
                                            <p:strVal val="#ppt_x"/>
                                          </p:val>
                                        </p:tav>
                                      </p:tavLst>
                                    </p:anim>
                                    <p:anim calcmode="lin" valueType="num">
                                      <p:cBhvr>
                                        <p:cTn id="9" dur="1000" fill="hold"/>
                                        <p:tgtEl>
                                          <p:spTgt spid="1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fade">
                                      <p:cBhvr>
                                        <p:cTn id="12" dur="1000"/>
                                        <p:tgtEl>
                                          <p:spTgt spid="117"/>
                                        </p:tgtEl>
                                      </p:cBhvr>
                                    </p:animEffect>
                                    <p:anim calcmode="lin" valueType="num">
                                      <p:cBhvr>
                                        <p:cTn id="13" dur="1000" fill="hold"/>
                                        <p:tgtEl>
                                          <p:spTgt spid="117"/>
                                        </p:tgtEl>
                                        <p:attrNameLst>
                                          <p:attrName>ppt_x</p:attrName>
                                        </p:attrNameLst>
                                      </p:cBhvr>
                                      <p:tavLst>
                                        <p:tav tm="0">
                                          <p:val>
                                            <p:strVal val="#ppt_x"/>
                                          </p:val>
                                        </p:tav>
                                        <p:tav tm="100000">
                                          <p:val>
                                            <p:strVal val="#ppt_x"/>
                                          </p:val>
                                        </p:tav>
                                      </p:tavLst>
                                    </p:anim>
                                    <p:anim calcmode="lin" valueType="num">
                                      <p:cBhvr>
                                        <p:cTn id="14" dur="1000" fill="hold"/>
                                        <p:tgtEl>
                                          <p:spTgt spid="1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8"/>
                                        </p:tgtEl>
                                        <p:attrNameLst>
                                          <p:attrName>style.visibility</p:attrName>
                                        </p:attrNameLst>
                                      </p:cBhvr>
                                      <p:to>
                                        <p:strVal val="visible"/>
                                      </p:to>
                                    </p:set>
                                    <p:animEffect transition="in" filter="fade">
                                      <p:cBhvr>
                                        <p:cTn id="17" dur="1000"/>
                                        <p:tgtEl>
                                          <p:spTgt spid="118"/>
                                        </p:tgtEl>
                                      </p:cBhvr>
                                    </p:animEffect>
                                    <p:anim calcmode="lin" valueType="num">
                                      <p:cBhvr>
                                        <p:cTn id="18" dur="1000" fill="hold"/>
                                        <p:tgtEl>
                                          <p:spTgt spid="118"/>
                                        </p:tgtEl>
                                        <p:attrNameLst>
                                          <p:attrName>ppt_x</p:attrName>
                                        </p:attrNameLst>
                                      </p:cBhvr>
                                      <p:tavLst>
                                        <p:tav tm="0">
                                          <p:val>
                                            <p:strVal val="#ppt_x"/>
                                          </p:val>
                                        </p:tav>
                                        <p:tav tm="100000">
                                          <p:val>
                                            <p:strVal val="#ppt_x"/>
                                          </p:val>
                                        </p:tav>
                                      </p:tavLst>
                                    </p:anim>
                                    <p:anim calcmode="lin" valueType="num">
                                      <p:cBhvr>
                                        <p:cTn id="19" dur="1000" fill="hold"/>
                                        <p:tgtEl>
                                          <p:spTgt spid="1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5"/>
                                        </p:tgtEl>
                                        <p:attrNameLst>
                                          <p:attrName>style.visibility</p:attrName>
                                        </p:attrNameLst>
                                      </p:cBhvr>
                                      <p:to>
                                        <p:strVal val="visible"/>
                                      </p:to>
                                    </p:set>
                                    <p:animEffect transition="in" filter="fade">
                                      <p:cBhvr>
                                        <p:cTn id="22" dur="1000"/>
                                        <p:tgtEl>
                                          <p:spTgt spid="115"/>
                                        </p:tgtEl>
                                      </p:cBhvr>
                                    </p:animEffect>
                                    <p:anim calcmode="lin" valueType="num">
                                      <p:cBhvr>
                                        <p:cTn id="23" dur="1000" fill="hold"/>
                                        <p:tgtEl>
                                          <p:spTgt spid="115"/>
                                        </p:tgtEl>
                                        <p:attrNameLst>
                                          <p:attrName>ppt_x</p:attrName>
                                        </p:attrNameLst>
                                      </p:cBhvr>
                                      <p:tavLst>
                                        <p:tav tm="0">
                                          <p:val>
                                            <p:strVal val="#ppt_x"/>
                                          </p:val>
                                        </p:tav>
                                        <p:tav tm="100000">
                                          <p:val>
                                            <p:strVal val="#ppt_x"/>
                                          </p:val>
                                        </p:tav>
                                      </p:tavLst>
                                    </p:anim>
                                    <p:anim calcmode="lin" valueType="num">
                                      <p:cBhvr>
                                        <p:cTn id="24" dur="1000" fill="hold"/>
                                        <p:tgtEl>
                                          <p:spTgt spid="1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fade">
                                      <p:cBhvr>
                                        <p:cTn id="29" dur="500"/>
                                        <p:tgtEl>
                                          <p:spTgt spid="41"/>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42"/>
                                        </p:tgtEl>
                                        <p:attrNameLst>
                                          <p:attrName>style.visibility</p:attrName>
                                        </p:attrNameLst>
                                      </p:cBhvr>
                                      <p:to>
                                        <p:strVal val="visible"/>
                                      </p:to>
                                    </p:set>
                                    <p:anim calcmode="lin" valueType="num">
                                      <p:cBhvr additive="base">
                                        <p:cTn id="34" dur="500" fill="hold"/>
                                        <p:tgtEl>
                                          <p:spTgt spid="42"/>
                                        </p:tgtEl>
                                        <p:attrNameLst>
                                          <p:attrName>ppt_x</p:attrName>
                                        </p:attrNameLst>
                                      </p:cBhvr>
                                      <p:tavLst>
                                        <p:tav tm="0">
                                          <p:val>
                                            <p:strVal val="#ppt_x"/>
                                          </p:val>
                                        </p:tav>
                                        <p:tav tm="100000">
                                          <p:val>
                                            <p:strVal val="#ppt_x"/>
                                          </p:val>
                                        </p:tav>
                                      </p:tavLst>
                                    </p:anim>
                                    <p:anim calcmode="lin" valueType="num">
                                      <p:cBhvr additive="base">
                                        <p:cTn id="35" dur="500" fill="hold"/>
                                        <p:tgtEl>
                                          <p:spTgt spid="4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6" grpId="0" animBg="1"/>
      <p:bldP spid="117" grpId="0" animBg="1"/>
      <p:bldP spid="118" grpId="0" animBg="1"/>
      <p:bldP spid="41" grpId="0" animBg="1"/>
      <p:bldP spid="4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12" name="Rectangle: Rounded Corners 11">
            <a:extLst>
              <a:ext uri="{FF2B5EF4-FFF2-40B4-BE49-F238E27FC236}">
                <a16:creationId xmlns:a16="http://schemas.microsoft.com/office/drawing/2014/main" id="{1F16AF7A-4CC0-4BD8-B567-9CEA024ABAA4}"/>
              </a:ext>
            </a:extLst>
          </p:cNvPr>
          <p:cNvSpPr/>
          <p:nvPr/>
        </p:nvSpPr>
        <p:spPr>
          <a:xfrm>
            <a:off x="1123949" y="276225"/>
            <a:ext cx="10448925" cy="17907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065"/>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4. Hoa đã làm gì với hai đồ chơi của mình?</a:t>
            </a:r>
          </a:p>
        </p:txBody>
      </p:sp>
      <p:sp>
        <p:nvSpPr>
          <p:cNvPr id="13" name="Rectangle: Rounded Corners 12">
            <a:extLst>
              <a:ext uri="{FF2B5EF4-FFF2-40B4-BE49-F238E27FC236}">
                <a16:creationId xmlns:a16="http://schemas.microsoft.com/office/drawing/2014/main" id="{911E28DC-D06F-4954-ADBE-CF7266ADA59C}"/>
              </a:ext>
            </a:extLst>
          </p:cNvPr>
          <p:cNvSpPr/>
          <p:nvPr/>
        </p:nvSpPr>
        <p:spPr>
          <a:xfrm>
            <a:off x="1209676" y="2746375"/>
            <a:ext cx="10363198" cy="2330449"/>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065"/>
            <a:r>
              <a:rPr lang="vi-VN"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 giới thiệu búp bê với em chó bông, 3 bạn</a:t>
            </a:r>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chơi với nhau rất vui vẻ.</a:t>
            </a:r>
          </a:p>
        </p:txBody>
      </p:sp>
    </p:spTree>
    <p:extLst>
      <p:ext uri="{BB962C8B-B14F-4D97-AF65-F5344CB8AC3E}">
        <p14:creationId xmlns:p14="http://schemas.microsoft.com/office/powerpoint/2010/main" val="19868174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45B439-6E53-B6AD-FD94-25D1B029C8A4}"/>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0" y="2264802"/>
            <a:ext cx="3768011" cy="4776736"/>
          </a:xfrm>
          <a:prstGeom prst="rect">
            <a:avLst/>
          </a:prstGeom>
        </p:spPr>
      </p:pic>
      <p:pic>
        <p:nvPicPr>
          <p:cNvPr id="5" name="Picture 4">
            <a:extLst>
              <a:ext uri="{FF2B5EF4-FFF2-40B4-BE49-F238E27FC236}">
                <a16:creationId xmlns:a16="http://schemas.microsoft.com/office/drawing/2014/main" id="{EF310EE4-E640-6631-2578-BC2B25E71C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376340" y="265805"/>
            <a:ext cx="7817568" cy="5155281"/>
          </a:xfrm>
          <a:prstGeom prst="rect">
            <a:avLst/>
          </a:prstGeom>
        </p:spPr>
      </p:pic>
      <p:sp>
        <p:nvSpPr>
          <p:cNvPr id="6" name="TextBox 5">
            <a:extLst>
              <a:ext uri="{FF2B5EF4-FFF2-40B4-BE49-F238E27FC236}">
                <a16:creationId xmlns:a16="http://schemas.microsoft.com/office/drawing/2014/main" id="{7A13D632-F57C-3DD8-F1F4-AA309F50062D}"/>
              </a:ext>
            </a:extLst>
          </p:cNvPr>
          <p:cNvSpPr txBox="1"/>
          <p:nvPr/>
        </p:nvSpPr>
        <p:spPr>
          <a:xfrm>
            <a:off x="4648200" y="1861457"/>
            <a:ext cx="5301343" cy="2018694"/>
          </a:xfrm>
          <a:prstGeom prst="rect">
            <a:avLst/>
          </a:prstGeom>
          <a:noFill/>
        </p:spPr>
        <p:txBody>
          <a:bodyPr wrap="square" rtlCol="0">
            <a:spAutoFit/>
          </a:bodyPr>
          <a:lstStyle/>
          <a:p>
            <a:pPr algn="ctr">
              <a:lnSpc>
                <a:spcPct val="150000"/>
              </a:lnSpc>
            </a:pPr>
            <a:r>
              <a:rPr lang="en-US" sz="4400" b="1" dirty="0">
                <a:solidFill>
                  <a:srgbClr val="002060"/>
                </a:solidFill>
              </a:rPr>
              <a:t>3. </a:t>
            </a:r>
            <a:r>
              <a:rPr lang="en-US" sz="4400" b="1" dirty="0" err="1">
                <a:solidFill>
                  <a:srgbClr val="002060"/>
                </a:solidFill>
              </a:rPr>
              <a:t>Chọn</a:t>
            </a:r>
            <a:r>
              <a:rPr lang="en-US" sz="4400" b="1" dirty="0">
                <a:solidFill>
                  <a:srgbClr val="002060"/>
                </a:solidFill>
              </a:rPr>
              <a:t> </a:t>
            </a:r>
            <a:r>
              <a:rPr lang="en-US" sz="4400" b="1" dirty="0" err="1">
                <a:solidFill>
                  <a:srgbClr val="002060"/>
                </a:solidFill>
              </a:rPr>
              <a:t>kể</a:t>
            </a:r>
            <a:r>
              <a:rPr lang="en-US" sz="4400" b="1" dirty="0">
                <a:solidFill>
                  <a:srgbClr val="002060"/>
                </a:solidFill>
              </a:rPr>
              <a:t> 1-2 </a:t>
            </a:r>
            <a:r>
              <a:rPr lang="en-US" sz="4400" b="1" dirty="0" err="1">
                <a:solidFill>
                  <a:srgbClr val="002060"/>
                </a:solidFill>
              </a:rPr>
              <a:t>đoạn</a:t>
            </a:r>
            <a:r>
              <a:rPr lang="en-US" sz="4400" b="1" dirty="0">
                <a:solidFill>
                  <a:srgbClr val="002060"/>
                </a:solidFill>
              </a:rPr>
              <a:t> </a:t>
            </a:r>
            <a:r>
              <a:rPr lang="en-US" sz="4400" b="1" dirty="0" err="1">
                <a:solidFill>
                  <a:srgbClr val="002060"/>
                </a:solidFill>
              </a:rPr>
              <a:t>của</a:t>
            </a:r>
            <a:r>
              <a:rPr lang="en-US" sz="4400" b="1" dirty="0">
                <a:solidFill>
                  <a:srgbClr val="002060"/>
                </a:solidFill>
              </a:rPr>
              <a:t> </a:t>
            </a:r>
            <a:r>
              <a:rPr lang="en-US" sz="4400" b="1" dirty="0" err="1">
                <a:solidFill>
                  <a:srgbClr val="002060"/>
                </a:solidFill>
              </a:rPr>
              <a:t>câu</a:t>
            </a:r>
            <a:r>
              <a:rPr lang="en-US" sz="4400" b="1" dirty="0">
                <a:solidFill>
                  <a:srgbClr val="002060"/>
                </a:solidFill>
              </a:rPr>
              <a:t> </a:t>
            </a:r>
            <a:r>
              <a:rPr lang="en-US" sz="4400" b="1" dirty="0" err="1">
                <a:solidFill>
                  <a:srgbClr val="002060"/>
                </a:solidFill>
              </a:rPr>
              <a:t>chuyện</a:t>
            </a:r>
            <a:endParaRPr lang="en-US" sz="4400" b="1" dirty="0">
              <a:solidFill>
                <a:srgbClr val="002060"/>
              </a:solidFill>
            </a:endParaRPr>
          </a:p>
        </p:txBody>
      </p:sp>
    </p:spTree>
    <p:extLst>
      <p:ext uri="{BB962C8B-B14F-4D97-AF65-F5344CB8AC3E}">
        <p14:creationId xmlns:p14="http://schemas.microsoft.com/office/powerpoint/2010/main" val="534776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descr="3-21">
            <a:extLst>
              <a:ext uri="{FF2B5EF4-FFF2-40B4-BE49-F238E27FC236}">
                <a16:creationId xmlns:a16="http://schemas.microsoft.com/office/drawing/2014/main" id="{DD868AA1-ED04-4C1C-B2FF-AB3FA1508C39}"/>
              </a:ext>
            </a:extLst>
          </p:cNvPr>
          <p:cNvPicPr>
            <a:picLocks noChangeAspect="1"/>
          </p:cNvPicPr>
          <p:nvPr/>
        </p:nvPicPr>
        <p:blipFill>
          <a:blip r:embed="rId3"/>
          <a:srcRect l="17167" t="8938" r="15490"/>
          <a:stretch>
            <a:fillRect/>
          </a:stretch>
        </p:blipFill>
        <p:spPr>
          <a:xfrm flipH="1">
            <a:off x="-242930" y="4847574"/>
            <a:ext cx="1506913" cy="2037731"/>
          </a:xfrm>
          <a:prstGeom prst="rect">
            <a:avLst/>
          </a:prstGeom>
        </p:spPr>
      </p:pic>
      <p:sp>
        <p:nvSpPr>
          <p:cNvPr id="7" name="Rectangle 6">
            <a:extLst>
              <a:ext uri="{FF2B5EF4-FFF2-40B4-BE49-F238E27FC236}">
                <a16:creationId xmlns:a16="http://schemas.microsoft.com/office/drawing/2014/main" id="{63DD4DF7-A10B-48E3-842D-F98BEDF78EC1}"/>
              </a:ext>
            </a:extLst>
          </p:cNvPr>
          <p:cNvSpPr/>
          <p:nvPr/>
        </p:nvSpPr>
        <p:spPr>
          <a:xfrm>
            <a:off x="4407885" y="777610"/>
            <a:ext cx="3376245"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Búp</a:t>
            </a:r>
            <a:r>
              <a:rPr kumimoji="0" lang="en-US" sz="3600" b="1" i="0" u="none" strike="noStrike" kern="1200" cap="none" spc="0" normalizeH="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bê</a:t>
            </a:r>
            <a:r>
              <a:rPr kumimoji="0" lang="en-US" sz="3600" b="1" i="0" u="none" strike="noStrike" kern="1200" cap="none" spc="0" normalizeH="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3600" b="1" i="0" u="none" strike="noStrike" kern="1200" cap="none" spc="0" normalizeH="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khóc</a:t>
            </a:r>
            <a:endParaRPr kumimoji="0" lang="en-US" sz="36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图片 59">
            <a:extLst>
              <a:ext uri="{FF2B5EF4-FFF2-40B4-BE49-F238E27FC236}">
                <a16:creationId xmlns:a16="http://schemas.microsoft.com/office/drawing/2014/main" id="{5AF85F20-BBFB-4A1C-AC02-4583501DA94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247" b="97403" l="9494" r="89241">
                        <a14:foregroundMark x1="20886" y1="8442" x2="20886" y2="13636"/>
                        <a14:foregroundMark x1="24684" y1="5195" x2="32278" y2="3247"/>
                        <a14:foregroundMark x1="36076" y1="90260" x2="32278" y2="94156"/>
                        <a14:foregroundMark x1="27848" y1="96104" x2="32911" y2="97403"/>
                        <a14:foregroundMark x1="67089" y1="77273" x2="66456" y2="88961"/>
                      </a14:backgroundRemoval>
                    </a14:imgEffect>
                  </a14:imgLayer>
                </a14:imgProps>
              </a:ext>
            </a:extLst>
          </a:blip>
          <a:stretch>
            <a:fillRect/>
          </a:stretch>
        </p:blipFill>
        <p:spPr>
          <a:xfrm>
            <a:off x="9313929" y="3573069"/>
            <a:ext cx="2915598" cy="2841787"/>
          </a:xfrm>
          <a:prstGeom prst="rect">
            <a:avLst/>
          </a:prstGeom>
        </p:spPr>
      </p:pic>
      <p:pic>
        <p:nvPicPr>
          <p:cNvPr id="9" name="Picture 8">
            <a:extLst>
              <a:ext uri="{FF2B5EF4-FFF2-40B4-BE49-F238E27FC236}">
                <a16:creationId xmlns:a16="http://schemas.microsoft.com/office/drawing/2014/main" id="{1DCD422C-4223-47C5-BF3D-5183C51DDB69}"/>
              </a:ext>
            </a:extLst>
          </p:cNvPr>
          <p:cNvPicPr>
            <a:picLocks noChangeAspect="1"/>
          </p:cNvPicPr>
          <p:nvPr/>
        </p:nvPicPr>
        <p:blipFill>
          <a:blip r:embed="rId6"/>
          <a:stretch>
            <a:fillRect/>
          </a:stretch>
        </p:blipFill>
        <p:spPr>
          <a:xfrm>
            <a:off x="8004852" y="1423941"/>
            <a:ext cx="4255377" cy="1932599"/>
          </a:xfrm>
          <a:prstGeom prst="rect">
            <a:avLst/>
          </a:prstGeom>
        </p:spPr>
      </p:pic>
      <p:sp>
        <p:nvSpPr>
          <p:cNvPr id="10" name="Rounded Rectangle 15">
            <a:extLst>
              <a:ext uri="{FF2B5EF4-FFF2-40B4-BE49-F238E27FC236}">
                <a16:creationId xmlns:a16="http://schemas.microsoft.com/office/drawing/2014/main" id="{FED5E112-F47F-4F6D-99FB-67EDBAF55848}"/>
              </a:ext>
            </a:extLst>
          </p:cNvPr>
          <p:cNvSpPr/>
          <p:nvPr/>
        </p:nvSpPr>
        <p:spPr>
          <a:xfrm>
            <a:off x="637325" y="2043174"/>
            <a:ext cx="2635496" cy="510778"/>
          </a:xfrm>
          <a:prstGeom prst="roundRect">
            <a:avLst/>
          </a:prstGeom>
          <a:solidFill>
            <a:srgbClr val="70AD47">
              <a:lumMod val="20000"/>
              <a:lumOff val="80000"/>
            </a:srgbClr>
          </a:solidFill>
          <a:ln w="28575">
            <a:solidFill>
              <a:srgbClr val="729E5D"/>
            </a:solidFill>
            <a:prstDash val="lg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p>
        </p:txBody>
      </p:sp>
      <p:sp>
        <p:nvSpPr>
          <p:cNvPr id="11" name="Rounded Rectangle 17">
            <a:extLst>
              <a:ext uri="{FF2B5EF4-FFF2-40B4-BE49-F238E27FC236}">
                <a16:creationId xmlns:a16="http://schemas.microsoft.com/office/drawing/2014/main" id="{62C5963B-E959-4ED5-913A-3E8BFF580A33}"/>
              </a:ext>
            </a:extLst>
          </p:cNvPr>
          <p:cNvSpPr/>
          <p:nvPr/>
        </p:nvSpPr>
        <p:spPr>
          <a:xfrm>
            <a:off x="462870" y="3113368"/>
            <a:ext cx="3121059" cy="919401"/>
          </a:xfrm>
          <a:prstGeom prst="roundRect">
            <a:avLst/>
          </a:prstGeom>
          <a:solidFill>
            <a:srgbClr val="FFC000">
              <a:lumMod val="20000"/>
              <a:lumOff val="80000"/>
            </a:srgbClr>
          </a:solidFill>
          <a:ln w="28575">
            <a:solidFill>
              <a:srgbClr val="FFC000"/>
            </a:solidFill>
            <a:prstDash val="lg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Sử</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dụng</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mắt</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cử</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giọng</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điệu</a:t>
            </a:r>
            <a:endPar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id="{43268F1E-5101-4D16-9B59-2ACCF3E3F2CA}"/>
              </a:ext>
            </a:extLst>
          </p:cNvPr>
          <p:cNvGrpSpPr/>
          <p:nvPr/>
        </p:nvGrpSpPr>
        <p:grpSpPr>
          <a:xfrm>
            <a:off x="3923557" y="1909452"/>
            <a:ext cx="4081295" cy="3327234"/>
            <a:chOff x="2817525" y="2295040"/>
            <a:chExt cx="6799986" cy="4276104"/>
          </a:xfrm>
        </p:grpSpPr>
        <p:pic>
          <p:nvPicPr>
            <p:cNvPr id="13" name="Picture 12">
              <a:extLst>
                <a:ext uri="{FF2B5EF4-FFF2-40B4-BE49-F238E27FC236}">
                  <a16:creationId xmlns:a16="http://schemas.microsoft.com/office/drawing/2014/main" id="{3B8315A7-F9E8-4684-A655-699FA6B13D4B}"/>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37000"/>
                      </a14:imgEffect>
                      <a14:imgEffect>
                        <a14:brightnessContrast bright="15000"/>
                      </a14:imgEffect>
                    </a14:imgLayer>
                  </a14:imgProps>
                </a:ext>
              </a:extLst>
            </a:blip>
            <a:srcRect l="947" t="3045" r="949" b="1646"/>
            <a:stretch/>
          </p:blipFill>
          <p:spPr>
            <a:xfrm>
              <a:off x="6152862" y="2295040"/>
              <a:ext cx="3464649" cy="2112492"/>
            </a:xfrm>
            <a:prstGeom prst="roundRect">
              <a:avLst>
                <a:gd name="adj" fmla="val 8602"/>
              </a:avLst>
            </a:prstGeom>
          </p:spPr>
        </p:pic>
        <p:pic>
          <p:nvPicPr>
            <p:cNvPr id="17" name="Picture 16">
              <a:extLst>
                <a:ext uri="{FF2B5EF4-FFF2-40B4-BE49-F238E27FC236}">
                  <a16:creationId xmlns:a16="http://schemas.microsoft.com/office/drawing/2014/main" id="{29EC5ADB-E16D-4702-9F72-1B6EC1E9123F}"/>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43000"/>
                      </a14:imgEffect>
                      <a14:imgEffect>
                        <a14:brightnessContrast bright="11000"/>
                      </a14:imgEffect>
                    </a14:imgLayer>
                  </a14:imgProps>
                </a:ext>
              </a:extLst>
            </a:blip>
            <a:srcRect l="2346" t="1437" r="2346" b="1437"/>
            <a:stretch/>
          </p:blipFill>
          <p:spPr>
            <a:xfrm>
              <a:off x="6152862" y="4540557"/>
              <a:ext cx="3350923" cy="2030587"/>
            </a:xfrm>
            <a:prstGeom prst="roundRect">
              <a:avLst>
                <a:gd name="adj" fmla="val 10172"/>
              </a:avLst>
            </a:prstGeom>
          </p:spPr>
        </p:pic>
        <p:pic>
          <p:nvPicPr>
            <p:cNvPr id="18" name="Picture 17">
              <a:extLst>
                <a:ext uri="{FF2B5EF4-FFF2-40B4-BE49-F238E27FC236}">
                  <a16:creationId xmlns:a16="http://schemas.microsoft.com/office/drawing/2014/main" id="{3981CD51-D03A-4EEA-8686-66542D244240}"/>
                </a:ext>
              </a:extLst>
            </p:cNvPr>
            <p:cNvPicPr>
              <a:picLocks noChangeAspect="1"/>
            </p:cNvPicPr>
            <p:nvPr/>
          </p:nvPicPr>
          <p:blipFill rotWithShape="1">
            <a:blip r:embed="rId11">
              <a:extLst>
                <a:ext uri="{BEBA8EAE-BF5A-486C-A8C5-ECC9F3942E4B}">
                  <a14:imgProps xmlns:a14="http://schemas.microsoft.com/office/drawing/2010/main">
                    <a14:imgLayer r:embed="rId12">
                      <a14:imgEffect>
                        <a14:sharpenSoften amount="36000"/>
                      </a14:imgEffect>
                      <a14:imgEffect>
                        <a14:brightnessContrast bright="17000"/>
                      </a14:imgEffect>
                    </a14:imgLayer>
                  </a14:imgProps>
                </a:ext>
              </a:extLst>
            </a:blip>
            <a:srcRect l="5787" t="3894" r="3163" b="5056"/>
            <a:stretch/>
          </p:blipFill>
          <p:spPr>
            <a:xfrm>
              <a:off x="2846552" y="2302773"/>
              <a:ext cx="3350925" cy="2082840"/>
            </a:xfrm>
            <a:prstGeom prst="roundRect">
              <a:avLst>
                <a:gd name="adj" fmla="val 6947"/>
              </a:avLst>
            </a:prstGeom>
          </p:spPr>
        </p:pic>
        <p:pic>
          <p:nvPicPr>
            <p:cNvPr id="19" name="Picture 18">
              <a:extLst>
                <a:ext uri="{FF2B5EF4-FFF2-40B4-BE49-F238E27FC236}">
                  <a16:creationId xmlns:a16="http://schemas.microsoft.com/office/drawing/2014/main" id="{2F2FB469-29A2-4BD0-B8CD-C091AECF71F2}"/>
                </a:ext>
              </a:extLst>
            </p:cNvPr>
            <p:cNvPicPr>
              <a:picLocks noChangeAspect="1"/>
            </p:cNvPicPr>
            <p:nvPr/>
          </p:nvPicPr>
          <p:blipFill rotWithShape="1">
            <a:blip r:embed="rId13">
              <a:extLst>
                <a:ext uri="{BEBA8EAE-BF5A-486C-A8C5-ECC9F3942E4B}">
                  <a14:imgProps xmlns:a14="http://schemas.microsoft.com/office/drawing/2010/main">
                    <a14:imgLayer r:embed="rId14">
                      <a14:imgEffect>
                        <a14:sharpenSoften amount="38000"/>
                      </a14:imgEffect>
                      <a14:imgEffect>
                        <a14:brightnessContrast bright="15000"/>
                      </a14:imgEffect>
                    </a14:imgLayer>
                  </a14:imgProps>
                </a:ext>
              </a:extLst>
            </a:blip>
            <a:srcRect l="2347" t="597" b="597"/>
            <a:stretch/>
          </p:blipFill>
          <p:spPr>
            <a:xfrm>
              <a:off x="2817525" y="4529927"/>
              <a:ext cx="3379952" cy="2030587"/>
            </a:xfrm>
            <a:prstGeom prst="roundRect">
              <a:avLst>
                <a:gd name="adj" fmla="val 6059"/>
              </a:avLst>
            </a:prstGeom>
          </p:spPr>
        </p:pic>
      </p:grpSp>
    </p:spTree>
    <p:extLst>
      <p:ext uri="{BB962C8B-B14F-4D97-AF65-F5344CB8AC3E}">
        <p14:creationId xmlns:p14="http://schemas.microsoft.com/office/powerpoint/2010/main" val="4316661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E7368C4-2E7D-4645-855E-6868720BA9A6}"/>
              </a:ext>
            </a:extLst>
          </p:cNvPr>
          <p:cNvGrpSpPr/>
          <p:nvPr/>
        </p:nvGrpSpPr>
        <p:grpSpPr>
          <a:xfrm>
            <a:off x="7534276" y="3267076"/>
            <a:ext cx="3031020" cy="1960244"/>
            <a:chOff x="9062863" y="3139288"/>
            <a:chExt cx="2643809" cy="1448890"/>
          </a:xfrm>
          <a:solidFill>
            <a:schemeClr val="accent3">
              <a:lumMod val="40000"/>
              <a:lumOff val="60000"/>
            </a:schemeClr>
          </a:solidFill>
        </p:grpSpPr>
        <p:sp>
          <p:nvSpPr>
            <p:cNvPr id="17" name="Cloud Callout 13">
              <a:extLst>
                <a:ext uri="{FF2B5EF4-FFF2-40B4-BE49-F238E27FC236}">
                  <a16:creationId xmlns:a16="http://schemas.microsoft.com/office/drawing/2014/main" id="{C6822117-BAC5-4F44-9BDD-77C11A1EEA2E}"/>
                </a:ext>
              </a:extLst>
            </p:cNvPr>
            <p:cNvSpPr/>
            <p:nvPr/>
          </p:nvSpPr>
          <p:spPr>
            <a:xfrm>
              <a:off x="9062863" y="3139288"/>
              <a:ext cx="2643809" cy="1448890"/>
            </a:xfrm>
            <a:prstGeom prst="cloudCallout">
              <a:avLst>
                <a:gd name="adj1" fmla="val 38716"/>
                <a:gd name="adj2" fmla="val 64396"/>
              </a:avLst>
            </a:prstGeom>
            <a:solidFill>
              <a:schemeClr val="accent2">
                <a:lumMod val="20000"/>
                <a:lumOff val="80000"/>
              </a:schemeClr>
            </a:solidFill>
            <a:ln w="28575"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id="{9E17558A-F4E6-4B58-AF1F-D84246786324}"/>
                </a:ext>
              </a:extLst>
            </p:cNvPr>
            <p:cNvSpPr/>
            <p:nvPr/>
          </p:nvSpPr>
          <p:spPr>
            <a:xfrm>
              <a:off x="9470748" y="3444808"/>
              <a:ext cx="2178802" cy="891486"/>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Lắng</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xét</a:t>
              </a:r>
              <a:endPar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9" name="TextBox 18">
            <a:extLst>
              <a:ext uri="{FF2B5EF4-FFF2-40B4-BE49-F238E27FC236}">
                <a16:creationId xmlns:a16="http://schemas.microsoft.com/office/drawing/2014/main" id="{C5EBA606-0ED8-4ADA-BF40-B0482A85C08E}"/>
              </a:ext>
            </a:extLst>
          </p:cNvPr>
          <p:cNvSpPr txBox="1"/>
          <p:nvPr/>
        </p:nvSpPr>
        <p:spPr>
          <a:xfrm>
            <a:off x="6777688" y="1498121"/>
            <a:ext cx="4327191"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19">
            <a:extLst>
              <a:ext uri="{FF2B5EF4-FFF2-40B4-BE49-F238E27FC236}">
                <a16:creationId xmlns:a16="http://schemas.microsoft.com/office/drawing/2014/main" id="{4BD2A677-D3BA-4619-95A8-6D4BC5393F6A}"/>
              </a:ext>
            </a:extLst>
          </p:cNvPr>
          <p:cNvSpPr/>
          <p:nvPr/>
        </p:nvSpPr>
        <p:spPr>
          <a:xfrm>
            <a:off x="7156878" y="2371305"/>
            <a:ext cx="3727302"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Búp</a:t>
            </a:r>
            <a:r>
              <a:rPr kumimoji="0" lang="en-US" sz="4000" b="1" i="0" u="none" strike="noStrike" kern="1200" cap="none" spc="0" normalizeH="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bê</a:t>
            </a:r>
            <a:r>
              <a:rPr kumimoji="0" lang="en-US" sz="4000" b="1" i="0" u="none" strike="noStrike" kern="1200" cap="none" spc="0" normalizeH="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4000" b="1" i="0" u="none" strike="noStrike" kern="1200" cap="none" spc="0" normalizeH="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khóc</a:t>
            </a:r>
            <a:endParaRPr kumimoji="0" lang="en-US" sz="40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图片 59">
            <a:extLst>
              <a:ext uri="{FF2B5EF4-FFF2-40B4-BE49-F238E27FC236}">
                <a16:creationId xmlns:a16="http://schemas.microsoft.com/office/drawing/2014/main" id="{AB4106DA-36CB-4F4B-8A52-C8BECB69B5E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247" b="97403" l="9494" r="89241">
                        <a14:foregroundMark x1="20886" y1="8442" x2="20886" y2="13636"/>
                        <a14:foregroundMark x1="24684" y1="5195" x2="32278" y2="3247"/>
                        <a14:foregroundMark x1="36076" y1="90260" x2="32278" y2="94156"/>
                        <a14:foregroundMark x1="27848" y1="96104" x2="32911" y2="97403"/>
                        <a14:foregroundMark x1="67089" y1="77273" x2="66456" y2="88961"/>
                      </a14:backgroundRemoval>
                    </a14:imgEffect>
                  </a14:imgLayer>
                </a14:imgProps>
              </a:ext>
            </a:extLst>
          </a:blip>
          <a:stretch>
            <a:fillRect/>
          </a:stretch>
        </p:blipFill>
        <p:spPr>
          <a:xfrm>
            <a:off x="10326012" y="3708648"/>
            <a:ext cx="2915598" cy="2841787"/>
          </a:xfrm>
          <a:prstGeom prst="rect">
            <a:avLst/>
          </a:prstGeom>
        </p:spPr>
      </p:pic>
      <p:grpSp>
        <p:nvGrpSpPr>
          <p:cNvPr id="14" name="Group 13">
            <a:extLst>
              <a:ext uri="{FF2B5EF4-FFF2-40B4-BE49-F238E27FC236}">
                <a16:creationId xmlns:a16="http://schemas.microsoft.com/office/drawing/2014/main" id="{8AF85A2C-3482-4719-9B2E-071F45149C45}"/>
              </a:ext>
            </a:extLst>
          </p:cNvPr>
          <p:cNvGrpSpPr/>
          <p:nvPr/>
        </p:nvGrpSpPr>
        <p:grpSpPr>
          <a:xfrm>
            <a:off x="1163876" y="1685932"/>
            <a:ext cx="4861004" cy="4044308"/>
            <a:chOff x="2817525" y="2295040"/>
            <a:chExt cx="6799986" cy="4276104"/>
          </a:xfrm>
        </p:grpSpPr>
        <p:pic>
          <p:nvPicPr>
            <p:cNvPr id="15" name="Picture 14">
              <a:extLst>
                <a:ext uri="{FF2B5EF4-FFF2-40B4-BE49-F238E27FC236}">
                  <a16:creationId xmlns:a16="http://schemas.microsoft.com/office/drawing/2014/main" id="{B4FBAF00-7323-4358-8ECF-2460C026608B}"/>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37000"/>
                      </a14:imgEffect>
                      <a14:imgEffect>
                        <a14:brightnessContrast bright="15000"/>
                      </a14:imgEffect>
                    </a14:imgLayer>
                  </a14:imgProps>
                </a:ext>
              </a:extLst>
            </a:blip>
            <a:srcRect l="947" t="3045" r="949" b="1646"/>
            <a:stretch/>
          </p:blipFill>
          <p:spPr>
            <a:xfrm>
              <a:off x="6152862" y="2295040"/>
              <a:ext cx="3464649" cy="2112492"/>
            </a:xfrm>
            <a:prstGeom prst="roundRect">
              <a:avLst>
                <a:gd name="adj" fmla="val 8602"/>
              </a:avLst>
            </a:prstGeom>
          </p:spPr>
        </p:pic>
        <p:pic>
          <p:nvPicPr>
            <p:cNvPr id="16" name="Picture 15">
              <a:extLst>
                <a:ext uri="{FF2B5EF4-FFF2-40B4-BE49-F238E27FC236}">
                  <a16:creationId xmlns:a16="http://schemas.microsoft.com/office/drawing/2014/main" id="{F17C0326-55D4-4CC3-B31E-A8108F83A98D}"/>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43000"/>
                      </a14:imgEffect>
                      <a14:imgEffect>
                        <a14:brightnessContrast bright="11000"/>
                      </a14:imgEffect>
                    </a14:imgLayer>
                  </a14:imgProps>
                </a:ext>
              </a:extLst>
            </a:blip>
            <a:srcRect l="2346" t="1437" r="2346" b="1437"/>
            <a:stretch/>
          </p:blipFill>
          <p:spPr>
            <a:xfrm>
              <a:off x="6152862" y="4540557"/>
              <a:ext cx="3350923" cy="2030587"/>
            </a:xfrm>
            <a:prstGeom prst="roundRect">
              <a:avLst>
                <a:gd name="adj" fmla="val 10172"/>
              </a:avLst>
            </a:prstGeom>
          </p:spPr>
        </p:pic>
        <p:pic>
          <p:nvPicPr>
            <p:cNvPr id="22" name="Picture 21">
              <a:extLst>
                <a:ext uri="{FF2B5EF4-FFF2-40B4-BE49-F238E27FC236}">
                  <a16:creationId xmlns:a16="http://schemas.microsoft.com/office/drawing/2014/main" id="{D48A05B3-4152-4F01-B514-B258EAEDBB4C}"/>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36000"/>
                      </a14:imgEffect>
                      <a14:imgEffect>
                        <a14:brightnessContrast bright="17000"/>
                      </a14:imgEffect>
                    </a14:imgLayer>
                  </a14:imgProps>
                </a:ext>
              </a:extLst>
            </a:blip>
            <a:srcRect l="5787" t="3894" r="3163" b="5056"/>
            <a:stretch/>
          </p:blipFill>
          <p:spPr>
            <a:xfrm>
              <a:off x="2846552" y="2302773"/>
              <a:ext cx="3350925" cy="2082840"/>
            </a:xfrm>
            <a:prstGeom prst="roundRect">
              <a:avLst>
                <a:gd name="adj" fmla="val 6947"/>
              </a:avLst>
            </a:prstGeom>
          </p:spPr>
        </p:pic>
        <p:pic>
          <p:nvPicPr>
            <p:cNvPr id="28" name="Picture 27">
              <a:extLst>
                <a:ext uri="{FF2B5EF4-FFF2-40B4-BE49-F238E27FC236}">
                  <a16:creationId xmlns:a16="http://schemas.microsoft.com/office/drawing/2014/main" id="{2E55FC18-765C-4AD8-88A8-9ACF78EB8C98}"/>
                </a:ext>
              </a:extLst>
            </p:cNvPr>
            <p:cNvPicPr>
              <a:picLocks noChangeAspect="1"/>
            </p:cNvPicPr>
            <p:nvPr/>
          </p:nvPicPr>
          <p:blipFill rotWithShape="1">
            <a:blip r:embed="rId11">
              <a:extLst>
                <a:ext uri="{BEBA8EAE-BF5A-486C-A8C5-ECC9F3942E4B}">
                  <a14:imgProps xmlns:a14="http://schemas.microsoft.com/office/drawing/2010/main">
                    <a14:imgLayer r:embed="rId12">
                      <a14:imgEffect>
                        <a14:sharpenSoften amount="38000"/>
                      </a14:imgEffect>
                      <a14:imgEffect>
                        <a14:brightnessContrast bright="15000"/>
                      </a14:imgEffect>
                    </a14:imgLayer>
                  </a14:imgProps>
                </a:ext>
              </a:extLst>
            </a:blip>
            <a:srcRect l="2347" t="597" b="597"/>
            <a:stretch/>
          </p:blipFill>
          <p:spPr>
            <a:xfrm>
              <a:off x="2817525" y="4529927"/>
              <a:ext cx="3379952" cy="2030587"/>
            </a:xfrm>
            <a:prstGeom prst="roundRect">
              <a:avLst>
                <a:gd name="adj" fmla="val 6059"/>
              </a:avLst>
            </a:prstGeom>
          </p:spPr>
        </p:pic>
      </p:grpSp>
    </p:spTree>
    <p:extLst>
      <p:ext uri="{BB962C8B-B14F-4D97-AF65-F5344CB8AC3E}">
        <p14:creationId xmlns:p14="http://schemas.microsoft.com/office/powerpoint/2010/main" val="35485618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par>
                                <p:cTn id="18" presetID="47" presetClass="entr" presetSubtype="0" fill="hold" nodeType="withEffect">
                                  <p:stCondLst>
                                    <p:cond delay="50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1000"/>
                                        <p:tgtEl>
                                          <p:spTgt spid="21"/>
                                        </p:tgtEl>
                                      </p:cBhvr>
                                    </p:animEffect>
                                    <p:anim calcmode="lin" valueType="num">
                                      <p:cBhvr>
                                        <p:cTn id="21" dur="1000" fill="hold"/>
                                        <p:tgtEl>
                                          <p:spTgt spid="21"/>
                                        </p:tgtEl>
                                        <p:attrNameLst>
                                          <p:attrName>ppt_x</p:attrName>
                                        </p:attrNameLst>
                                      </p:cBhvr>
                                      <p:tavLst>
                                        <p:tav tm="0">
                                          <p:val>
                                            <p:strVal val="#ppt_x"/>
                                          </p:val>
                                        </p:tav>
                                        <p:tav tm="100000">
                                          <p:val>
                                            <p:strVal val="#ppt_x"/>
                                          </p:val>
                                        </p:tav>
                                      </p:tavLst>
                                    </p:anim>
                                    <p:anim calcmode="lin" valueType="num">
                                      <p:cBhvr>
                                        <p:cTn id="2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B5CF6AD8-C5F1-42DE-ACE4-E376A2FC8C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8226" l="0" r="100000">
                        <a14:foregroundMark x1="34185" y1="55654" x2="47923" y2="51663"/>
                      </a14:backgroundRemoval>
                    </a14:imgEffect>
                  </a14:imgLayer>
                </a14:imgProps>
              </a:ext>
            </a:extLst>
          </a:blip>
          <a:stretch>
            <a:fillRect/>
          </a:stretch>
        </p:blipFill>
        <p:spPr>
          <a:xfrm>
            <a:off x="86702" y="3048000"/>
            <a:ext cx="4627334" cy="3333750"/>
          </a:xfrm>
          <a:prstGeom prst="rect">
            <a:avLst/>
          </a:prstGeom>
        </p:spPr>
      </p:pic>
      <p:sp>
        <p:nvSpPr>
          <p:cNvPr id="10" name="矩形: 圆角 34">
            <a:extLst>
              <a:ext uri="{FF2B5EF4-FFF2-40B4-BE49-F238E27FC236}">
                <a16:creationId xmlns:a16="http://schemas.microsoft.com/office/drawing/2014/main" id="{52790FFB-B611-4997-8CB1-9160072792C9}"/>
              </a:ext>
            </a:extLst>
          </p:cNvPr>
          <p:cNvSpPr/>
          <p:nvPr/>
        </p:nvSpPr>
        <p:spPr>
          <a:xfrm>
            <a:off x="2824695" y="820057"/>
            <a:ext cx="8131379" cy="1877730"/>
          </a:xfrm>
          <a:prstGeom prst="roundRect">
            <a:avLst>
              <a:gd name="adj" fmla="val 5598"/>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Em</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có</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nhận</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xét</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về</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bé</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Hoa</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nhân</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vật</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câu</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chuyện</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 name="Group 1">
            <a:extLst>
              <a:ext uri="{FF2B5EF4-FFF2-40B4-BE49-F238E27FC236}">
                <a16:creationId xmlns:a16="http://schemas.microsoft.com/office/drawing/2014/main" id="{28BFDBF2-F79B-9E13-F2A0-1EC6DD0A65B4}"/>
              </a:ext>
            </a:extLst>
          </p:cNvPr>
          <p:cNvGrpSpPr/>
          <p:nvPr/>
        </p:nvGrpSpPr>
        <p:grpSpPr>
          <a:xfrm>
            <a:off x="5373680" y="3369059"/>
            <a:ext cx="5999170" cy="2888862"/>
            <a:chOff x="2817948" y="2212224"/>
            <a:chExt cx="6593412" cy="1282845"/>
          </a:xfrm>
        </p:grpSpPr>
        <p:sp>
          <p:nvSpPr>
            <p:cNvPr id="3" name="Rectangle: Rounded Corners 2">
              <a:extLst>
                <a:ext uri="{FF2B5EF4-FFF2-40B4-BE49-F238E27FC236}">
                  <a16:creationId xmlns:a16="http://schemas.microsoft.com/office/drawing/2014/main" id="{D2D1324A-82DB-0B13-B517-383402B8E1B8}"/>
                </a:ext>
              </a:extLst>
            </p:cNvPr>
            <p:cNvSpPr/>
            <p:nvPr/>
          </p:nvSpPr>
          <p:spPr>
            <a:xfrm>
              <a:off x="2817948" y="2212224"/>
              <a:ext cx="6593412" cy="1282845"/>
            </a:xfrm>
            <a:prstGeom prst="roundRect">
              <a:avLst>
                <a:gd name="adj" fmla="val 6583"/>
              </a:avLst>
            </a:prstGeom>
            <a:solidFill>
              <a:srgbClr val="FFFF00"/>
            </a:solidFill>
            <a:ln w="190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Normal"/>
                <a:cs typeface="+mn-cs"/>
              </a:endParaRPr>
            </a:p>
          </p:txBody>
        </p:sp>
        <p:sp>
          <p:nvSpPr>
            <p:cNvPr id="4" name="TextBox 3">
              <a:extLst>
                <a:ext uri="{FF2B5EF4-FFF2-40B4-BE49-F238E27FC236}">
                  <a16:creationId xmlns:a16="http://schemas.microsoft.com/office/drawing/2014/main" id="{29F9814F-F561-3983-B306-254B8CEF84C8}"/>
                </a:ext>
              </a:extLst>
            </p:cNvPr>
            <p:cNvSpPr txBox="1"/>
            <p:nvPr/>
          </p:nvSpPr>
          <p:spPr>
            <a:xfrm>
              <a:off x="3025581" y="2295851"/>
              <a:ext cx="6155472" cy="1134386"/>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vi-VN" sz="3200" dirty="0">
                  <a:latin typeface="Calibri" panose="020F0502020204030204" pitchFamily="34" charset="0"/>
                  <a:cs typeface="Calibri" panose="020F0502020204030204" pitchFamily="34" charset="0"/>
                </a:rPr>
                <a:t>Hoa vô tình quên mất búp bê khi nhận được món quà mới là một chú chó bông. Thật may, cô bé đã nhận ra lỗi và trân trọng hai món quà như nhau. </a:t>
              </a:r>
              <a:endParaRPr kumimoji="0" lang="vi-VN" sz="3200" b="0" i="0" u="none" strike="noStrike" kern="1200" cap="none" spc="0" normalizeH="0" baseline="0" noProof="0" dirty="0">
                <a:ln>
                  <a:noFill/>
                </a:ln>
                <a:solidFill>
                  <a:srgbClr val="00B0F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2923021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B5CF6AD8-C5F1-42DE-ACE4-E376A2FC8C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8226" l="0" r="100000">
                        <a14:foregroundMark x1="34185" y1="55654" x2="47923" y2="51663"/>
                      </a14:backgroundRemoval>
                    </a14:imgEffect>
                  </a14:imgLayer>
                </a14:imgProps>
              </a:ext>
            </a:extLst>
          </a:blip>
          <a:stretch>
            <a:fillRect/>
          </a:stretch>
        </p:blipFill>
        <p:spPr>
          <a:xfrm>
            <a:off x="86702" y="3048000"/>
            <a:ext cx="4627334" cy="3333750"/>
          </a:xfrm>
          <a:prstGeom prst="rect">
            <a:avLst/>
          </a:prstGeom>
        </p:spPr>
      </p:pic>
      <p:sp>
        <p:nvSpPr>
          <p:cNvPr id="10" name="矩形: 圆角 34">
            <a:extLst>
              <a:ext uri="{FF2B5EF4-FFF2-40B4-BE49-F238E27FC236}">
                <a16:creationId xmlns:a16="http://schemas.microsoft.com/office/drawing/2014/main" id="{52790FFB-B611-4997-8CB1-9160072792C9}"/>
              </a:ext>
            </a:extLst>
          </p:cNvPr>
          <p:cNvSpPr/>
          <p:nvPr/>
        </p:nvSpPr>
        <p:spPr>
          <a:xfrm>
            <a:off x="2824695" y="820057"/>
            <a:ext cx="8131379" cy="1877730"/>
          </a:xfrm>
          <a:prstGeom prst="roundRect">
            <a:avLst>
              <a:gd name="adj" fmla="val 5598"/>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vi-VN"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Em học được bài học gì từ câu chuyện trên? </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 name="Group 1">
            <a:extLst>
              <a:ext uri="{FF2B5EF4-FFF2-40B4-BE49-F238E27FC236}">
                <a16:creationId xmlns:a16="http://schemas.microsoft.com/office/drawing/2014/main" id="{28BFDBF2-F79B-9E13-F2A0-1EC6DD0A65B4}"/>
              </a:ext>
            </a:extLst>
          </p:cNvPr>
          <p:cNvGrpSpPr/>
          <p:nvPr/>
        </p:nvGrpSpPr>
        <p:grpSpPr>
          <a:xfrm>
            <a:off x="5373680" y="3369059"/>
            <a:ext cx="5999170" cy="2888862"/>
            <a:chOff x="2817948" y="2212224"/>
            <a:chExt cx="6593412" cy="1282845"/>
          </a:xfrm>
        </p:grpSpPr>
        <p:sp>
          <p:nvSpPr>
            <p:cNvPr id="3" name="Rectangle: Rounded Corners 2">
              <a:extLst>
                <a:ext uri="{FF2B5EF4-FFF2-40B4-BE49-F238E27FC236}">
                  <a16:creationId xmlns:a16="http://schemas.microsoft.com/office/drawing/2014/main" id="{D2D1324A-82DB-0B13-B517-383402B8E1B8}"/>
                </a:ext>
              </a:extLst>
            </p:cNvPr>
            <p:cNvSpPr/>
            <p:nvPr/>
          </p:nvSpPr>
          <p:spPr>
            <a:xfrm>
              <a:off x="2817948" y="2212224"/>
              <a:ext cx="6593412" cy="1282845"/>
            </a:xfrm>
            <a:prstGeom prst="roundRect">
              <a:avLst>
                <a:gd name="adj" fmla="val 6583"/>
              </a:avLst>
            </a:prstGeom>
            <a:solidFill>
              <a:srgbClr val="FFFF00"/>
            </a:solidFill>
            <a:ln w="190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Normal"/>
                <a:ea typeface="+mn-ea"/>
                <a:cs typeface="+mn-cs"/>
              </a:endParaRPr>
            </a:p>
          </p:txBody>
        </p:sp>
        <p:sp>
          <p:nvSpPr>
            <p:cNvPr id="4" name="TextBox 3">
              <a:extLst>
                <a:ext uri="{FF2B5EF4-FFF2-40B4-BE49-F238E27FC236}">
                  <a16:creationId xmlns:a16="http://schemas.microsoft.com/office/drawing/2014/main" id="{29F9814F-F561-3983-B306-254B8CEF84C8}"/>
                </a:ext>
              </a:extLst>
            </p:cNvPr>
            <p:cNvSpPr txBox="1"/>
            <p:nvPr/>
          </p:nvSpPr>
          <p:spPr>
            <a:xfrm>
              <a:off x="3025581" y="2363527"/>
              <a:ext cx="6155472" cy="102504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Calibri" panose="020F0502020204030204" pitchFamily="34" charset="0"/>
                  <a:cs typeface="Calibri" panose="020F0502020204030204" pitchFamily="34" charset="0"/>
                </a:rPr>
                <a:t>Từ</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câu</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chuyện</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em</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rút</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ra</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được</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bài</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học</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phải</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biết</a:t>
              </a:r>
              <a:r>
                <a:rPr lang="en-US" sz="3600" dirty="0">
                  <a:solidFill>
                    <a:prstClr val="black"/>
                  </a:solidFill>
                  <a:latin typeface="Calibri" panose="020F0502020204030204" pitchFamily="34" charset="0"/>
                  <a:cs typeface="Calibri" panose="020F0502020204030204" pitchFamily="34" charset="0"/>
                </a:rPr>
                <a:t> y</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êu quý, trân trọng những món quà mình được tặng.</a:t>
              </a:r>
            </a:p>
          </p:txBody>
        </p:sp>
      </p:grpSp>
    </p:spTree>
    <p:extLst>
      <p:ext uri="{BB962C8B-B14F-4D97-AF65-F5344CB8AC3E}">
        <p14:creationId xmlns:p14="http://schemas.microsoft.com/office/powerpoint/2010/main" val="29312147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 BÚP BÊ BẰNG BÔNG - Bé Bảo Ngọc hát siêu cute NGHE LÀ GHIỀN _ Nhạc Thiếu Nhi Hay Nhất">
            <a:hlinkClick r:id="" action="ppaction://media"/>
            <a:extLst>
              <a:ext uri="{FF2B5EF4-FFF2-40B4-BE49-F238E27FC236}">
                <a16:creationId xmlns:a16="http://schemas.microsoft.com/office/drawing/2014/main" id="{6ABD8A2D-52B3-5322-DA9F-62CB37BB06C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5890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6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2EF32E5-2564-4264-B48D-B55097BD5C67}"/>
              </a:ext>
            </a:extLst>
          </p:cNvPr>
          <p:cNvGrpSpPr/>
          <p:nvPr/>
        </p:nvGrpSpPr>
        <p:grpSpPr>
          <a:xfrm>
            <a:off x="3402419" y="1568489"/>
            <a:ext cx="7339027" cy="2525069"/>
            <a:chOff x="899082" y="1178349"/>
            <a:chExt cx="5398024" cy="1659119"/>
          </a:xfrm>
        </p:grpSpPr>
        <p:sp>
          <p:nvSpPr>
            <p:cNvPr id="10" name="Rounded Rectangle 4">
              <a:extLst>
                <a:ext uri="{FF2B5EF4-FFF2-40B4-BE49-F238E27FC236}">
                  <a16:creationId xmlns:a16="http://schemas.microsoft.com/office/drawing/2014/main" id="{A17344ED-3947-420D-9410-9C547CBF1AC1}"/>
                </a:ext>
              </a:extLst>
            </p:cNvPr>
            <p:cNvSpPr/>
            <p:nvPr/>
          </p:nvSpPr>
          <p:spPr>
            <a:xfrm>
              <a:off x="899082" y="1178349"/>
              <a:ext cx="5398024" cy="1659119"/>
            </a:xfrm>
            <a:prstGeom prst="roundRect">
              <a:avLst/>
            </a:prstGeom>
            <a:solidFill>
              <a:srgbClr val="FC7D77">
                <a:lumMod val="40000"/>
                <a:lumOff val="60000"/>
              </a:srgbClr>
            </a:solidFill>
            <a:ln w="25400" cap="flat" cmpd="sng" algn="ctr">
              <a:solidFill>
                <a:srgbClr val="FC7D77">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VN" sz="20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11" name="Oval 10">
              <a:extLst>
                <a:ext uri="{FF2B5EF4-FFF2-40B4-BE49-F238E27FC236}">
                  <a16:creationId xmlns:a16="http://schemas.microsoft.com/office/drawing/2014/main" id="{6CCAF4EB-592D-4068-9006-B33F7475B05F}"/>
                </a:ext>
              </a:extLst>
            </p:cNvPr>
            <p:cNvSpPr/>
            <p:nvPr/>
          </p:nvSpPr>
          <p:spPr>
            <a:xfrm>
              <a:off x="1007811" y="2016267"/>
              <a:ext cx="171396" cy="171396"/>
            </a:xfrm>
            <a:prstGeom prst="ellipse">
              <a:avLst/>
            </a:prstGeom>
            <a:solidFill>
              <a:srgbClr val="FFFFFF"/>
            </a:solidFill>
            <a:ln w="25400" cap="flat" cmpd="sng" algn="ctr">
              <a:solidFill>
                <a:srgbClr val="FFFFFF">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VN" sz="20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12" name="Oval 11">
              <a:extLst>
                <a:ext uri="{FF2B5EF4-FFF2-40B4-BE49-F238E27FC236}">
                  <a16:creationId xmlns:a16="http://schemas.microsoft.com/office/drawing/2014/main" id="{83328A13-9709-4847-849C-37ACD2CACDDC}"/>
                </a:ext>
              </a:extLst>
            </p:cNvPr>
            <p:cNvSpPr/>
            <p:nvPr/>
          </p:nvSpPr>
          <p:spPr>
            <a:xfrm>
              <a:off x="1018808" y="2517464"/>
              <a:ext cx="171396" cy="171396"/>
            </a:xfrm>
            <a:prstGeom prst="ellipse">
              <a:avLst/>
            </a:prstGeom>
            <a:solidFill>
              <a:srgbClr val="FFFFFF"/>
            </a:solidFill>
            <a:ln w="25400" cap="flat" cmpd="sng" algn="ctr">
              <a:solidFill>
                <a:srgbClr val="FFFFFF">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VN" sz="2000" b="0" i="0" u="none" strike="noStrike" kern="0" cap="none" spc="0" normalizeH="0" baseline="0" noProof="0">
                <a:ln>
                  <a:noFill/>
                </a:ln>
                <a:solidFill>
                  <a:srgbClr val="BAE5E4"/>
                </a:solidFill>
                <a:effectLst/>
                <a:uLnTx/>
                <a:uFillTx/>
                <a:latin typeface="+mj-lt"/>
                <a:ea typeface="+mn-ea"/>
                <a:cs typeface="+mn-cs"/>
                <a:sym typeface="Arial"/>
              </a:endParaRPr>
            </a:p>
          </p:txBody>
        </p:sp>
      </p:grpSp>
      <p:sp>
        <p:nvSpPr>
          <p:cNvPr id="13" name="TextBox 12">
            <a:extLst>
              <a:ext uri="{FF2B5EF4-FFF2-40B4-BE49-F238E27FC236}">
                <a16:creationId xmlns:a16="http://schemas.microsoft.com/office/drawing/2014/main" id="{EC8E4F26-D572-44E0-88F7-F565F8524403}"/>
              </a:ext>
            </a:extLst>
          </p:cNvPr>
          <p:cNvSpPr txBox="1"/>
          <p:nvPr/>
        </p:nvSpPr>
        <p:spPr>
          <a:xfrm>
            <a:off x="4135989" y="1953860"/>
            <a:ext cx="6402080" cy="1938992"/>
          </a:xfrm>
          <a:prstGeom prst="rect">
            <a:avLst/>
          </a:prstGeom>
          <a:noFill/>
        </p:spPr>
        <p:txBody>
          <a:bodyPr wrap="square" rtlCol="0">
            <a:spAutoFit/>
          </a:bodyPr>
          <a:lstStyle/>
          <a:p>
            <a:pPr algn="ctr">
              <a:buClr>
                <a:srgbClr val="000000"/>
              </a:buClr>
              <a:buFont typeface="Arial"/>
              <a:buNone/>
              <a:defRPr/>
            </a:pPr>
            <a:r>
              <a:rPr lang="vi-VN" sz="4000" b="1" kern="0" dirty="0">
                <a:solidFill>
                  <a:srgbClr val="17479D"/>
                </a:solidFill>
                <a:latin typeface="+mj-lt"/>
                <a:cs typeface="Arial"/>
                <a:sym typeface="Arial"/>
              </a:rPr>
              <a:t>Kể về bạn Hoa trong câu chuyện “Búp bê biết khóc” cho người thân nghe. </a:t>
            </a:r>
            <a:endParaRPr lang="en-US" sz="4000" b="1" kern="0" dirty="0">
              <a:solidFill>
                <a:srgbClr val="17479D"/>
              </a:solidFill>
              <a:latin typeface="+mj-lt"/>
              <a:cs typeface="Arial"/>
              <a:sym typeface="Arial"/>
            </a:endParaRPr>
          </a:p>
        </p:txBody>
      </p:sp>
      <p:sp>
        <p:nvSpPr>
          <p:cNvPr id="14" name="Oval 13">
            <a:extLst>
              <a:ext uri="{FF2B5EF4-FFF2-40B4-BE49-F238E27FC236}">
                <a16:creationId xmlns:a16="http://schemas.microsoft.com/office/drawing/2014/main" id="{68EA8885-7737-4EC4-9763-CB976A683D19}"/>
              </a:ext>
            </a:extLst>
          </p:cNvPr>
          <p:cNvSpPr/>
          <p:nvPr/>
        </p:nvSpPr>
        <p:spPr>
          <a:xfrm>
            <a:off x="4050291" y="2659628"/>
            <a:ext cx="171396" cy="171396"/>
          </a:xfrm>
          <a:prstGeom prst="ellipse">
            <a:avLst/>
          </a:prstGeom>
          <a:solidFill>
            <a:srgbClr val="FFFFFF"/>
          </a:solidFill>
          <a:ln w="25400" cap="flat" cmpd="sng" algn="ctr">
            <a:solidFill>
              <a:srgbClr val="FFFFFF">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VN" sz="2000" b="0" i="0" u="none" strike="noStrike" kern="0" cap="none" spc="0" normalizeH="0" baseline="0" noProof="0">
              <a:ln>
                <a:noFill/>
              </a:ln>
              <a:solidFill>
                <a:srgbClr val="BAE5E4"/>
              </a:solidFill>
              <a:effectLst/>
              <a:uLnTx/>
              <a:uFillTx/>
              <a:latin typeface="+mj-lt"/>
              <a:ea typeface="+mn-ea"/>
              <a:cs typeface="+mn-cs"/>
              <a:sym typeface="Arial"/>
            </a:endParaRPr>
          </a:p>
        </p:txBody>
      </p:sp>
      <p:pic>
        <p:nvPicPr>
          <p:cNvPr id="15" name="Picture 14">
            <a:extLst>
              <a:ext uri="{FF2B5EF4-FFF2-40B4-BE49-F238E27FC236}">
                <a16:creationId xmlns:a16="http://schemas.microsoft.com/office/drawing/2014/main" id="{A7167D71-2C2F-41CE-AA27-D3A5402354D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8000"/>
                    </a14:imgEffect>
                  </a14:imgLayer>
                </a14:imgProps>
              </a:ext>
            </a:extLst>
          </a:blip>
          <a:srcRect r="90393" b="63395"/>
          <a:stretch/>
        </p:blipFill>
        <p:spPr>
          <a:xfrm>
            <a:off x="2828508" y="931292"/>
            <a:ext cx="1275265" cy="1104146"/>
          </a:xfrm>
          <a:prstGeom prst="rect">
            <a:avLst/>
          </a:prstGeom>
        </p:spPr>
      </p:pic>
    </p:spTree>
    <p:extLst>
      <p:ext uri="{BB962C8B-B14F-4D97-AF65-F5344CB8AC3E}">
        <p14:creationId xmlns:p14="http://schemas.microsoft.com/office/powerpoint/2010/main" val="2305797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D7471E9-BAA4-1643-9385-5F8568625F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1931" y="1481576"/>
            <a:ext cx="4376960" cy="5376424"/>
          </a:xfrm>
          <a:prstGeom prst="rect">
            <a:avLst/>
          </a:prstGeom>
        </p:spPr>
      </p:pic>
      <p:pic>
        <p:nvPicPr>
          <p:cNvPr id="22" name="图片 21">
            <a:extLst>
              <a:ext uri="{FF2B5EF4-FFF2-40B4-BE49-F238E27FC236}">
                <a16:creationId xmlns:a16="http://schemas.microsoft.com/office/drawing/2014/main" id="{4C82CCD7-501A-D949-96C5-EC9670155BE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75273" y="958938"/>
            <a:ext cx="2216727" cy="2216727"/>
          </a:xfrm>
          <a:prstGeom prst="rect">
            <a:avLst/>
          </a:prstGeom>
        </p:spPr>
      </p:pic>
      <p:pic>
        <p:nvPicPr>
          <p:cNvPr id="10" name="Picture 9">
            <a:extLst>
              <a:ext uri="{FF2B5EF4-FFF2-40B4-BE49-F238E27FC236}">
                <a16:creationId xmlns:a16="http://schemas.microsoft.com/office/drawing/2014/main" id="{86FFFD60-AC99-B59E-F94E-A19A06E87317}"/>
              </a:ext>
            </a:extLst>
          </p:cNvPr>
          <p:cNvPicPr>
            <a:picLocks noChangeAspect="1"/>
          </p:cNvPicPr>
          <p:nvPr/>
        </p:nvPicPr>
        <p:blipFill>
          <a:blip r:embed="rId5"/>
          <a:stretch>
            <a:fillRect/>
          </a:stretch>
        </p:blipFill>
        <p:spPr>
          <a:xfrm>
            <a:off x="2429664" y="1653316"/>
            <a:ext cx="8748518" cy="3926164"/>
          </a:xfrm>
          <a:prstGeom prst="rect">
            <a:avLst/>
          </a:prstGeom>
        </p:spPr>
      </p:pic>
    </p:spTree>
    <p:extLst>
      <p:ext uri="{BB962C8B-B14F-4D97-AF65-F5344CB8AC3E}">
        <p14:creationId xmlns:p14="http://schemas.microsoft.com/office/powerpoint/2010/main" val="1685345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4C82CCD7-501A-D949-96C5-EC9670155B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75273" y="958938"/>
            <a:ext cx="2216727" cy="2216727"/>
          </a:xfrm>
          <a:prstGeom prst="rect">
            <a:avLst/>
          </a:prstGeom>
        </p:spPr>
      </p:pic>
      <p:pic>
        <p:nvPicPr>
          <p:cNvPr id="3" name="Picture 2">
            <a:extLst>
              <a:ext uri="{FF2B5EF4-FFF2-40B4-BE49-F238E27FC236}">
                <a16:creationId xmlns:a16="http://schemas.microsoft.com/office/drawing/2014/main" id="{C40D831C-8EA5-03CB-1D58-19731C7B80DD}"/>
              </a:ext>
            </a:extLst>
          </p:cNvPr>
          <p:cNvPicPr>
            <a:picLocks noChangeAspect="1"/>
          </p:cNvPicPr>
          <p:nvPr/>
        </p:nvPicPr>
        <p:blipFill rotWithShape="1">
          <a:blip r:embed="rId4">
            <a:extLst>
              <a:ext uri="{28A0092B-C50C-407E-A947-70E740481C1C}">
                <a14:useLocalDpi xmlns:a14="http://schemas.microsoft.com/office/drawing/2010/main" val="0"/>
              </a:ext>
            </a:extLst>
          </a:blip>
          <a:srcRect l="38484" t="-2208" b="-1"/>
          <a:stretch/>
        </p:blipFill>
        <p:spPr>
          <a:xfrm>
            <a:off x="0" y="-301122"/>
            <a:ext cx="5093110" cy="7159122"/>
          </a:xfrm>
          <a:prstGeom prst="rect">
            <a:avLst/>
          </a:prstGeom>
        </p:spPr>
      </p:pic>
      <p:pic>
        <p:nvPicPr>
          <p:cNvPr id="4" name="Picture 3">
            <a:extLst>
              <a:ext uri="{FF2B5EF4-FFF2-40B4-BE49-F238E27FC236}">
                <a16:creationId xmlns:a16="http://schemas.microsoft.com/office/drawing/2014/main" id="{56D5721E-F0AC-32EA-8DED-E564D4A1054C}"/>
              </a:ext>
            </a:extLst>
          </p:cNvPr>
          <p:cNvPicPr>
            <a:picLocks noChangeAspect="1"/>
          </p:cNvPicPr>
          <p:nvPr/>
        </p:nvPicPr>
        <p:blipFill>
          <a:blip r:embed="rId5"/>
          <a:stretch>
            <a:fillRect/>
          </a:stretch>
        </p:blipFill>
        <p:spPr>
          <a:xfrm>
            <a:off x="6100328" y="1372652"/>
            <a:ext cx="4554107" cy="1286367"/>
          </a:xfrm>
          <a:prstGeom prst="rect">
            <a:avLst/>
          </a:prstGeom>
        </p:spPr>
      </p:pic>
      <p:sp>
        <p:nvSpPr>
          <p:cNvPr id="5" name="TextBox 4">
            <a:extLst>
              <a:ext uri="{FF2B5EF4-FFF2-40B4-BE49-F238E27FC236}">
                <a16:creationId xmlns:a16="http://schemas.microsoft.com/office/drawing/2014/main" id="{C554FD0A-DB34-2345-DB32-5D1B81783E80}"/>
              </a:ext>
            </a:extLst>
          </p:cNvPr>
          <p:cNvSpPr txBox="1"/>
          <p:nvPr/>
        </p:nvSpPr>
        <p:spPr>
          <a:xfrm>
            <a:off x="4941455" y="2604655"/>
            <a:ext cx="5606472" cy="1569660"/>
          </a:xfrm>
          <a:prstGeom prst="rect">
            <a:avLst/>
          </a:prstGeom>
          <a:noFill/>
        </p:spPr>
        <p:txBody>
          <a:bodyPr wrap="square" rtlCol="0">
            <a:spAutoFit/>
          </a:bodyPr>
          <a:lstStyle/>
          <a:p>
            <a:pPr algn="ct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Kể</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p>
          <a:p>
            <a:pPr algn="ct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Búp</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bê</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biết</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khóc</a:t>
            </a:r>
            <a:endPar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64C907-8336-46A6-AA1A-5E4138A9309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3000"/>
                    </a14:imgEffect>
                    <a14:imgEffect>
                      <a14:brightnessContrast bright="6000"/>
                    </a14:imgEffect>
                  </a14:imgLayer>
                </a14:imgProps>
              </a:ext>
            </a:extLst>
          </a:blip>
          <a:stretch>
            <a:fillRect/>
          </a:stretch>
        </p:blipFill>
        <p:spPr>
          <a:xfrm>
            <a:off x="438694" y="244549"/>
            <a:ext cx="2495892" cy="1982066"/>
          </a:xfrm>
          <a:prstGeom prst="ellipse">
            <a:avLst/>
          </a:prstGeom>
        </p:spPr>
      </p:pic>
      <p:pic>
        <p:nvPicPr>
          <p:cNvPr id="5" name="Picture 4">
            <a:extLst>
              <a:ext uri="{FF2B5EF4-FFF2-40B4-BE49-F238E27FC236}">
                <a16:creationId xmlns:a16="http://schemas.microsoft.com/office/drawing/2014/main" id="{F1F2618F-CA0E-4F91-AC5C-7A00590CD347}"/>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7000"/>
                    </a14:imgEffect>
                    <a14:imgEffect>
                      <a14:brightnessContrast bright="15000"/>
                    </a14:imgEffect>
                  </a14:imgLayer>
                </a14:imgProps>
              </a:ext>
            </a:extLst>
          </a:blip>
          <a:srcRect l="947" t="3045" r="949" b="1646"/>
          <a:stretch/>
        </p:blipFill>
        <p:spPr>
          <a:xfrm>
            <a:off x="6968237" y="2302773"/>
            <a:ext cx="3464649" cy="2112492"/>
          </a:xfrm>
          <a:prstGeom prst="roundRect">
            <a:avLst>
              <a:gd name="adj" fmla="val 8602"/>
            </a:avLst>
          </a:prstGeom>
        </p:spPr>
      </p:pic>
      <p:pic>
        <p:nvPicPr>
          <p:cNvPr id="7" name="Picture 6">
            <a:extLst>
              <a:ext uri="{FF2B5EF4-FFF2-40B4-BE49-F238E27FC236}">
                <a16:creationId xmlns:a16="http://schemas.microsoft.com/office/drawing/2014/main" id="{9BDB48A0-7F04-4551-8674-0A848CCF26E6}"/>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43000"/>
                    </a14:imgEffect>
                    <a14:imgEffect>
                      <a14:brightnessContrast bright="11000"/>
                    </a14:imgEffect>
                  </a14:imgLayer>
                </a14:imgProps>
              </a:ext>
            </a:extLst>
          </a:blip>
          <a:srcRect l="2346" t="1437" r="2346" b="1437"/>
          <a:stretch/>
        </p:blipFill>
        <p:spPr>
          <a:xfrm>
            <a:off x="7025099" y="4498934"/>
            <a:ext cx="3350923" cy="2030587"/>
          </a:xfrm>
          <a:prstGeom prst="roundRect">
            <a:avLst>
              <a:gd name="adj" fmla="val 10172"/>
            </a:avLst>
          </a:prstGeom>
        </p:spPr>
      </p:pic>
      <p:sp>
        <p:nvSpPr>
          <p:cNvPr id="8" name="TextBox 7">
            <a:extLst>
              <a:ext uri="{FF2B5EF4-FFF2-40B4-BE49-F238E27FC236}">
                <a16:creationId xmlns:a16="http://schemas.microsoft.com/office/drawing/2014/main" id="{43FEF6D1-88F6-4833-BB9E-39F92BF21B1C}"/>
              </a:ext>
            </a:extLst>
          </p:cNvPr>
          <p:cNvSpPr txBox="1"/>
          <p:nvPr/>
        </p:nvSpPr>
        <p:spPr>
          <a:xfrm>
            <a:off x="3195980" y="209311"/>
            <a:ext cx="6224482" cy="80996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vi-VN" sz="3600" b="1" dirty="0">
                <a:solidFill>
                  <a:srgbClr val="17479D"/>
                </a:solidFill>
                <a:latin typeface="+mj-lt"/>
              </a:rPr>
              <a:t>Nghe kể chuyện</a:t>
            </a:r>
            <a:endParaRPr kumimoji="0" lang="en-US" sz="3600" b="1" i="0" u="none" strike="noStrike" kern="0" cap="none" spc="0" normalizeH="0" baseline="0" noProof="0" dirty="0">
              <a:ln>
                <a:noFill/>
              </a:ln>
              <a:solidFill>
                <a:srgbClr val="17479D"/>
              </a:solidFill>
              <a:effectLst/>
              <a:uLnTx/>
              <a:uFillTx/>
              <a:latin typeface="+mj-lt"/>
              <a:sym typeface="Arial"/>
            </a:endParaRPr>
          </a:p>
        </p:txBody>
      </p:sp>
      <p:sp>
        <p:nvSpPr>
          <p:cNvPr id="9" name="TextBox 8">
            <a:extLst>
              <a:ext uri="{FF2B5EF4-FFF2-40B4-BE49-F238E27FC236}">
                <a16:creationId xmlns:a16="http://schemas.microsoft.com/office/drawing/2014/main" id="{F89669F1-451D-4D26-9AFC-311066A71999}"/>
              </a:ext>
            </a:extLst>
          </p:cNvPr>
          <p:cNvSpPr txBox="1"/>
          <p:nvPr/>
        </p:nvSpPr>
        <p:spPr>
          <a:xfrm>
            <a:off x="3749595" y="1165639"/>
            <a:ext cx="5365827" cy="730200"/>
          </a:xfrm>
          <a:prstGeom prst="rect">
            <a:avLst/>
          </a:prstGeom>
          <a:noFill/>
        </p:spPr>
        <p:txBody>
          <a:bodyPr wrap="square" rtlCol="0">
            <a:spAutoFit/>
          </a:bodyPr>
          <a:lstStyle/>
          <a:p>
            <a:pPr algn="ctr">
              <a:lnSpc>
                <a:spcPct val="150000"/>
              </a:lnSpc>
            </a:pPr>
            <a:r>
              <a:rPr lang="en-US" sz="3200" b="1" dirty="0" err="1">
                <a:solidFill>
                  <a:schemeClr val="accent1">
                    <a:lumMod val="50000"/>
                  </a:schemeClr>
                </a:solidFill>
                <a:latin typeface="+mj-lt"/>
              </a:rPr>
              <a:t>Búp</a:t>
            </a:r>
            <a:r>
              <a:rPr lang="en-US" sz="3200" b="1" dirty="0">
                <a:solidFill>
                  <a:schemeClr val="accent1">
                    <a:lumMod val="50000"/>
                  </a:schemeClr>
                </a:solidFill>
                <a:latin typeface="+mj-lt"/>
              </a:rPr>
              <a:t> </a:t>
            </a:r>
            <a:r>
              <a:rPr lang="en-US" sz="3200" b="1" dirty="0" err="1">
                <a:solidFill>
                  <a:schemeClr val="accent1">
                    <a:lumMod val="50000"/>
                  </a:schemeClr>
                </a:solidFill>
                <a:latin typeface="+mj-lt"/>
              </a:rPr>
              <a:t>bê</a:t>
            </a:r>
            <a:r>
              <a:rPr lang="en-US" sz="3200" b="1" dirty="0">
                <a:solidFill>
                  <a:schemeClr val="accent1">
                    <a:lumMod val="50000"/>
                  </a:schemeClr>
                </a:solidFill>
                <a:latin typeface="+mj-lt"/>
              </a:rPr>
              <a:t> </a:t>
            </a:r>
            <a:r>
              <a:rPr lang="en-US" sz="3200" b="1" dirty="0" err="1">
                <a:solidFill>
                  <a:schemeClr val="accent1">
                    <a:lumMod val="50000"/>
                  </a:schemeClr>
                </a:solidFill>
                <a:latin typeface="+mj-lt"/>
              </a:rPr>
              <a:t>biết</a:t>
            </a:r>
            <a:r>
              <a:rPr lang="en-US" sz="3200" b="1" dirty="0">
                <a:solidFill>
                  <a:schemeClr val="accent1">
                    <a:lumMod val="50000"/>
                  </a:schemeClr>
                </a:solidFill>
                <a:latin typeface="+mj-lt"/>
              </a:rPr>
              <a:t> </a:t>
            </a:r>
            <a:r>
              <a:rPr lang="en-US" sz="3200" b="1" dirty="0" err="1">
                <a:solidFill>
                  <a:schemeClr val="accent1">
                    <a:lumMod val="50000"/>
                  </a:schemeClr>
                </a:solidFill>
                <a:latin typeface="+mj-lt"/>
              </a:rPr>
              <a:t>khóc</a:t>
            </a:r>
            <a:endParaRPr lang="en-US" sz="3200" b="1" dirty="0">
              <a:solidFill>
                <a:schemeClr val="accent1">
                  <a:lumMod val="50000"/>
                </a:schemeClr>
              </a:solidFill>
              <a:latin typeface="+mj-lt"/>
            </a:endParaRPr>
          </a:p>
        </p:txBody>
      </p:sp>
      <p:pic>
        <p:nvPicPr>
          <p:cNvPr id="10" name="Picture 9">
            <a:extLst>
              <a:ext uri="{FF2B5EF4-FFF2-40B4-BE49-F238E27FC236}">
                <a16:creationId xmlns:a16="http://schemas.microsoft.com/office/drawing/2014/main" id="{596B44C6-AA0E-4F9B-A477-BB68AAD7EE82}"/>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36000"/>
                    </a14:imgEffect>
                    <a14:imgEffect>
                      <a14:brightnessContrast bright="17000"/>
                    </a14:imgEffect>
                  </a14:imgLayer>
                </a14:imgProps>
              </a:ext>
            </a:extLst>
          </a:blip>
          <a:srcRect l="5787" t="3894" r="3163" b="5056"/>
          <a:stretch/>
        </p:blipFill>
        <p:spPr>
          <a:xfrm>
            <a:off x="2846552" y="2302773"/>
            <a:ext cx="3350925" cy="2082840"/>
          </a:xfrm>
          <a:prstGeom prst="roundRect">
            <a:avLst>
              <a:gd name="adj" fmla="val 6947"/>
            </a:avLst>
          </a:prstGeom>
        </p:spPr>
      </p:pic>
      <p:pic>
        <p:nvPicPr>
          <p:cNvPr id="11" name="Picture 10">
            <a:extLst>
              <a:ext uri="{FF2B5EF4-FFF2-40B4-BE49-F238E27FC236}">
                <a16:creationId xmlns:a16="http://schemas.microsoft.com/office/drawing/2014/main" id="{C7643F7A-58A7-4568-BB6F-068B6C81F55B}"/>
              </a:ext>
            </a:extLst>
          </p:cNvPr>
          <p:cNvPicPr>
            <a:picLocks noChangeAspect="1"/>
          </p:cNvPicPr>
          <p:nvPr/>
        </p:nvPicPr>
        <p:blipFill rotWithShape="1">
          <a:blip r:embed="rId10">
            <a:extLst>
              <a:ext uri="{BEBA8EAE-BF5A-486C-A8C5-ECC9F3942E4B}">
                <a14:imgProps xmlns:a14="http://schemas.microsoft.com/office/drawing/2010/main">
                  <a14:imgLayer r:embed="rId11">
                    <a14:imgEffect>
                      <a14:sharpenSoften amount="38000"/>
                    </a14:imgEffect>
                    <a14:imgEffect>
                      <a14:brightnessContrast bright="15000"/>
                    </a14:imgEffect>
                  </a14:imgLayer>
                </a14:imgProps>
              </a:ext>
            </a:extLst>
          </a:blip>
          <a:srcRect l="2347" t="597" b="597"/>
          <a:stretch/>
        </p:blipFill>
        <p:spPr>
          <a:xfrm>
            <a:off x="2817525" y="4529927"/>
            <a:ext cx="3379952" cy="2030587"/>
          </a:xfrm>
          <a:prstGeom prst="roundRect">
            <a:avLst>
              <a:gd name="adj" fmla="val 6059"/>
            </a:avLst>
          </a:prstGeom>
        </p:spPr>
      </p:pic>
    </p:spTree>
    <p:extLst>
      <p:ext uri="{BB962C8B-B14F-4D97-AF65-F5344CB8AC3E}">
        <p14:creationId xmlns:p14="http://schemas.microsoft.com/office/powerpoint/2010/main" val="188191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ÚP BÊ BIẾT KHÓC  KỂ CHUYỆN LỚP 2  SÁCH KẾT NỐI TRI THỨC_1080p">
            <a:hlinkClick r:id="" action="ppaction://media"/>
            <a:extLst>
              <a:ext uri="{FF2B5EF4-FFF2-40B4-BE49-F238E27FC236}">
                <a16:creationId xmlns:a16="http://schemas.microsoft.com/office/drawing/2014/main" id="{AD7AE101-F9EB-4458-A26D-DCA44B49E37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5421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3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7CF641-7EF3-AFAF-8B0B-188D13AC7BF7}"/>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6000"/>
                    </a14:imgEffect>
                    <a14:imgEffect>
                      <a14:brightnessContrast bright="17000"/>
                    </a14:imgEffect>
                  </a14:imgLayer>
                </a14:imgProps>
              </a:ext>
            </a:extLst>
          </a:blip>
          <a:srcRect l="5787" t="3894" r="3163" b="5056"/>
          <a:stretch/>
        </p:blipFill>
        <p:spPr>
          <a:xfrm>
            <a:off x="1055852" y="2486025"/>
            <a:ext cx="4220733" cy="2623488"/>
          </a:xfrm>
          <a:prstGeom prst="roundRect">
            <a:avLst>
              <a:gd name="adj" fmla="val 6947"/>
            </a:avLst>
          </a:prstGeom>
        </p:spPr>
      </p:pic>
      <p:sp>
        <p:nvSpPr>
          <p:cNvPr id="4" name="Rectangle: Rounded Corners 3">
            <a:extLst>
              <a:ext uri="{FF2B5EF4-FFF2-40B4-BE49-F238E27FC236}">
                <a16:creationId xmlns:a16="http://schemas.microsoft.com/office/drawing/2014/main" id="{5CF1FC7B-14D1-F741-F04C-5473FA0891D7}"/>
              </a:ext>
            </a:extLst>
          </p:cNvPr>
          <p:cNvSpPr/>
          <p:nvPr/>
        </p:nvSpPr>
        <p:spPr>
          <a:xfrm>
            <a:off x="5362575" y="1647825"/>
            <a:ext cx="6164406" cy="41529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defTabSz="904065"/>
            <a:r>
              <a:rPr lang="vi-VN" sz="3600" b="1" dirty="0">
                <a:solidFill>
                  <a:srgbClr val="002060"/>
                </a:solidFill>
                <a:latin typeface="Calibri" panose="020F0502020204030204" pitchFamily="34" charset="0"/>
                <a:ea typeface="Arial-Rounded" panose="020B0500000000000000" pitchFamily="34" charset="0"/>
                <a:cs typeface="Calibri" panose="020F0502020204030204" pitchFamily="34" charset="0"/>
              </a:rPr>
              <a:t>(1) Nhân dịp sinh nhật tròn 6 tuổi, Hoa được bố mẹ tặng cho con búp bê mà cô bé rất thích. Đi đâu, làm gì, cô bé cũng mang búp bê theo. Hoa nhờ mẹ may nhiều quần áo đẹp cho búp bê.</a:t>
            </a:r>
          </a:p>
        </p:txBody>
      </p:sp>
    </p:spTree>
    <p:extLst>
      <p:ext uri="{BB962C8B-B14F-4D97-AF65-F5344CB8AC3E}">
        <p14:creationId xmlns:p14="http://schemas.microsoft.com/office/powerpoint/2010/main" val="13606823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CF1FC7B-14D1-F741-F04C-5473FA0891D7}"/>
              </a:ext>
            </a:extLst>
          </p:cNvPr>
          <p:cNvSpPr/>
          <p:nvPr/>
        </p:nvSpPr>
        <p:spPr>
          <a:xfrm>
            <a:off x="5343525" y="1314450"/>
            <a:ext cx="6021531" cy="46863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defTabSz="904065"/>
            <a:r>
              <a:rPr lang="vi-VN" sz="3200" b="1" dirty="0">
                <a:solidFill>
                  <a:srgbClr val="002060"/>
                </a:solidFill>
                <a:latin typeface="Calibri" panose="020F0502020204030204" pitchFamily="34" charset="0"/>
                <a:ea typeface="Arial-Rounded" panose="020B0500000000000000" pitchFamily="34" charset="0"/>
                <a:cs typeface="Calibri" panose="020F0502020204030204" pitchFamily="34" charset="0"/>
              </a:rPr>
              <a:t>(2) Một năm sau, khi Hoa tròn 7 tuổi, bố mẹ tặng cho cô bé một món quà mới. Đó là một chú chó bông màu trắng rất xinh. Từ ngày có chó b</a:t>
            </a:r>
            <a:r>
              <a:rPr lang="en-US" sz="3200" b="1" dirty="0">
                <a:solidFill>
                  <a:srgbClr val="002060"/>
                </a:solidFill>
                <a:latin typeface="Calibri" panose="020F0502020204030204" pitchFamily="34" charset="0"/>
                <a:ea typeface="Arial-Rounded" panose="020B0500000000000000" pitchFamily="34" charset="0"/>
                <a:cs typeface="Calibri" panose="020F0502020204030204" pitchFamily="34" charset="0"/>
              </a:rPr>
              <a:t>ô</a:t>
            </a:r>
            <a:r>
              <a:rPr lang="vi-VN" sz="3200" b="1" dirty="0">
                <a:solidFill>
                  <a:srgbClr val="002060"/>
                </a:solidFill>
                <a:latin typeface="Calibri" panose="020F0502020204030204" pitchFamily="34" charset="0"/>
                <a:ea typeface="Arial-Rounded" panose="020B0500000000000000" pitchFamily="34" charset="0"/>
                <a:cs typeface="Calibri" panose="020F0502020204030204" pitchFamily="34" charset="0"/>
              </a:rPr>
              <a:t>ng, Hoa chẳng ngó ngàng tới bé búp bê nữa. Hoa mang chó bông đi ngủ, đi chơi, quên hẳn cô bé búp bê ở góc tủ tối tăm.</a:t>
            </a:r>
          </a:p>
        </p:txBody>
      </p:sp>
      <p:pic>
        <p:nvPicPr>
          <p:cNvPr id="3" name="Picture 2">
            <a:extLst>
              <a:ext uri="{FF2B5EF4-FFF2-40B4-BE49-F238E27FC236}">
                <a16:creationId xmlns:a16="http://schemas.microsoft.com/office/drawing/2014/main" id="{BC79DF09-7CF9-C0D3-06DF-624552656D9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7000"/>
                    </a14:imgEffect>
                    <a14:imgEffect>
                      <a14:brightnessContrast bright="15000"/>
                    </a14:imgEffect>
                  </a14:imgLayer>
                </a14:imgProps>
              </a:ext>
            </a:extLst>
          </a:blip>
          <a:srcRect l="947" t="3045" r="949" b="1646"/>
          <a:stretch/>
        </p:blipFill>
        <p:spPr>
          <a:xfrm>
            <a:off x="729362" y="2514600"/>
            <a:ext cx="4382597" cy="2672190"/>
          </a:xfrm>
          <a:prstGeom prst="roundRect">
            <a:avLst>
              <a:gd name="adj" fmla="val 8602"/>
            </a:avLst>
          </a:prstGeom>
        </p:spPr>
      </p:pic>
    </p:spTree>
    <p:extLst>
      <p:ext uri="{BB962C8B-B14F-4D97-AF65-F5344CB8AC3E}">
        <p14:creationId xmlns:p14="http://schemas.microsoft.com/office/powerpoint/2010/main" val="802619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CF1FC7B-14D1-F741-F04C-5473FA0891D7}"/>
              </a:ext>
            </a:extLst>
          </p:cNvPr>
          <p:cNvSpPr/>
          <p:nvPr/>
        </p:nvSpPr>
        <p:spPr>
          <a:xfrm>
            <a:off x="5343525" y="1314450"/>
            <a:ext cx="6134100" cy="46863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defTabSz="904065"/>
            <a:r>
              <a:rPr lang="vi-VN" sz="2500" b="1" dirty="0">
                <a:solidFill>
                  <a:srgbClr val="002060"/>
                </a:solidFill>
                <a:latin typeface="Calibri" panose="020F0502020204030204" pitchFamily="34" charset="0"/>
                <a:ea typeface="Arial-Rounded" panose="020B0500000000000000" pitchFamily="34" charset="0"/>
                <a:cs typeface="Calibri" panose="020F0502020204030204" pitchFamily="34" charset="0"/>
              </a:rPr>
              <a:t>(3) Một hôm, Hoa nằm mơ thấy em búp bê nhỏ của mình khóc thút thít</a:t>
            </a:r>
          </a:p>
          <a:p>
            <a:pPr lvl="0" algn="just" defTabSz="904065"/>
            <a:r>
              <a:rPr lang="en-US" sz="2500" b="1" dirty="0">
                <a:solidFill>
                  <a:srgbClr val="002060"/>
                </a:solidFill>
                <a:latin typeface="Calibri" panose="020F0502020204030204" pitchFamily="34" charset="0"/>
                <a:ea typeface="Arial-Rounded" panose="020B0500000000000000" pitchFamily="34" charset="0"/>
                <a:cs typeface="Calibri" panose="020F0502020204030204" pitchFamily="34" charset="0"/>
              </a:rPr>
              <a:t>-</a:t>
            </a:r>
            <a:r>
              <a:rPr lang="vi-VN" sz="2500" b="1" dirty="0">
                <a:solidFill>
                  <a:srgbClr val="002060"/>
                </a:solidFill>
                <a:latin typeface="Calibri" panose="020F0502020204030204" pitchFamily="34" charset="0"/>
                <a:ea typeface="Arial-Rounded" panose="020B0500000000000000" pitchFamily="34" charset="0"/>
                <a:cs typeface="Calibri" panose="020F0502020204030204" pitchFamily="34" charset="0"/>
              </a:rPr>
              <a:t> Chị Hoa quên em rồi sao? Em nhớ chị lắm. Hu... hu...</a:t>
            </a:r>
          </a:p>
          <a:p>
            <a:pPr lvl="0" algn="just" defTabSz="904065"/>
            <a:r>
              <a:rPr lang="vi-VN" sz="2500" b="1" dirty="0">
                <a:solidFill>
                  <a:srgbClr val="002060"/>
                </a:solidFill>
                <a:latin typeface="Calibri" panose="020F0502020204030204" pitchFamily="34" charset="0"/>
                <a:ea typeface="Arial-Rounded" panose="020B0500000000000000" pitchFamily="34" charset="0"/>
                <a:cs typeface="Calibri" panose="020F0502020204030204" pitchFamily="34" charset="0"/>
              </a:rPr>
              <a:t>Nghe búp bê khóc, Hoa bật khóc theo. Khi tỉnh giấc, Hoa liên lục tìm búp bê ngay. Cô bé mừng rỡ khi thấy búp bê còn trong góc tủ. Hoa ôm búp bê vào lòng</a:t>
            </a:r>
          </a:p>
          <a:p>
            <a:pPr lvl="0" algn="just" defTabSz="904065"/>
            <a:r>
              <a:rPr lang="vi-VN" sz="2500" b="1" dirty="0">
                <a:solidFill>
                  <a:srgbClr val="002060"/>
                </a:solidFill>
                <a:latin typeface="Calibri" panose="020F0502020204030204" pitchFamily="34" charset="0"/>
                <a:ea typeface="Arial-Rounded" panose="020B0500000000000000" pitchFamily="34" charset="0"/>
                <a:cs typeface="Calibri" panose="020F0502020204030204" pitchFamily="34" charset="0"/>
              </a:rPr>
              <a:t>và nói khẽ:</a:t>
            </a:r>
          </a:p>
          <a:p>
            <a:pPr lvl="0" algn="just" defTabSz="904065"/>
            <a:r>
              <a:rPr lang="en-US" sz="2500" b="1" dirty="0">
                <a:solidFill>
                  <a:srgbClr val="002060"/>
                </a:solidFill>
                <a:latin typeface="Calibri" panose="020F0502020204030204" pitchFamily="34" charset="0"/>
                <a:ea typeface="Arial-Rounded" panose="020B0500000000000000" pitchFamily="34" charset="0"/>
                <a:cs typeface="Calibri" panose="020F0502020204030204" pitchFamily="34" charset="0"/>
              </a:rPr>
              <a:t>-</a:t>
            </a:r>
            <a:r>
              <a:rPr lang="vi-VN" sz="2500" b="1" dirty="0">
                <a:solidFill>
                  <a:srgbClr val="002060"/>
                </a:solidFill>
                <a:latin typeface="Calibri" panose="020F0502020204030204" pitchFamily="34" charset="0"/>
                <a:ea typeface="Arial-Rounded" panose="020B0500000000000000" pitchFamily="34" charset="0"/>
                <a:cs typeface="Calibri" panose="020F0502020204030204" pitchFamily="34" charset="0"/>
              </a:rPr>
              <a:t> Tha lỗi cho chị nhé, chúng ta sẽ mãi là bạn!</a:t>
            </a:r>
          </a:p>
        </p:txBody>
      </p:sp>
      <p:pic>
        <p:nvPicPr>
          <p:cNvPr id="2" name="Picture 1">
            <a:extLst>
              <a:ext uri="{FF2B5EF4-FFF2-40B4-BE49-F238E27FC236}">
                <a16:creationId xmlns:a16="http://schemas.microsoft.com/office/drawing/2014/main" id="{6E304D05-F3A0-65DD-A08B-3E8EC75EEB0C}"/>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8000"/>
                    </a14:imgEffect>
                    <a14:imgEffect>
                      <a14:brightnessContrast bright="15000"/>
                    </a14:imgEffect>
                  </a14:imgLayer>
                </a14:imgProps>
              </a:ext>
            </a:extLst>
          </a:blip>
          <a:srcRect l="2347" t="597" b="597"/>
          <a:stretch/>
        </p:blipFill>
        <p:spPr>
          <a:xfrm>
            <a:off x="903000" y="2495550"/>
            <a:ext cx="4340466" cy="2607639"/>
          </a:xfrm>
          <a:prstGeom prst="roundRect">
            <a:avLst>
              <a:gd name="adj" fmla="val 6059"/>
            </a:avLst>
          </a:prstGeom>
        </p:spPr>
      </p:pic>
    </p:spTree>
    <p:extLst>
      <p:ext uri="{BB962C8B-B14F-4D97-AF65-F5344CB8AC3E}">
        <p14:creationId xmlns:p14="http://schemas.microsoft.com/office/powerpoint/2010/main" val="19781180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CF1FC7B-14D1-F741-F04C-5473FA0891D7}"/>
              </a:ext>
            </a:extLst>
          </p:cNvPr>
          <p:cNvSpPr/>
          <p:nvPr/>
        </p:nvSpPr>
        <p:spPr>
          <a:xfrm>
            <a:off x="5248275" y="2095500"/>
            <a:ext cx="6029325" cy="34575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defTabSz="904065"/>
            <a:r>
              <a:rPr lang="vi-VN" sz="3600" b="1" dirty="0">
                <a:solidFill>
                  <a:srgbClr val="002060"/>
                </a:solidFill>
                <a:latin typeface="Calibri" panose="020F0502020204030204" pitchFamily="34" charset="0"/>
                <a:ea typeface="Arial-Rounded" panose="020B0500000000000000" pitchFamily="34" charset="0"/>
                <a:cs typeface="Calibri" panose="020F0502020204030204" pitchFamily="34" charset="0"/>
              </a:rPr>
              <a:t>(4) Hoa giới thiệu búp bê với em chó bông. Từ đó, Hoa chơi với búp bê và chó</a:t>
            </a:r>
            <a:r>
              <a:rPr lang="en-US" sz="3600" b="1" dirty="0">
                <a:solidFill>
                  <a:srgbClr val="002060"/>
                </a:solidFill>
                <a:latin typeface="Calibri" panose="020F0502020204030204" pitchFamily="34" charset="0"/>
                <a:ea typeface="Arial-Rounded" panose="020B0500000000000000" pitchFamily="34" charset="0"/>
                <a:cs typeface="Calibri" panose="020F0502020204030204" pitchFamily="34" charset="0"/>
              </a:rPr>
              <a:t> </a:t>
            </a:r>
            <a:r>
              <a:rPr lang="vi-VN" sz="3600" b="1" dirty="0">
                <a:solidFill>
                  <a:srgbClr val="002060"/>
                </a:solidFill>
                <a:latin typeface="Calibri" panose="020F0502020204030204" pitchFamily="34" charset="0"/>
                <a:ea typeface="Arial-Rounded" panose="020B0500000000000000" pitchFamily="34" charset="0"/>
                <a:cs typeface="Calibri" panose="020F0502020204030204" pitchFamily="34" charset="0"/>
              </a:rPr>
              <a:t>b</a:t>
            </a:r>
            <a:r>
              <a:rPr lang="en-US" sz="3600" b="1" dirty="0">
                <a:solidFill>
                  <a:srgbClr val="002060"/>
                </a:solidFill>
                <a:latin typeface="Calibri" panose="020F0502020204030204" pitchFamily="34" charset="0"/>
                <a:ea typeface="Arial-Rounded" panose="020B0500000000000000" pitchFamily="34" charset="0"/>
                <a:cs typeface="Calibri" panose="020F0502020204030204" pitchFamily="34" charset="0"/>
              </a:rPr>
              <a:t>ô</a:t>
            </a:r>
            <a:r>
              <a:rPr lang="vi-VN" sz="3600" b="1" dirty="0">
                <a:solidFill>
                  <a:srgbClr val="002060"/>
                </a:solidFill>
                <a:latin typeface="Calibri" panose="020F0502020204030204" pitchFamily="34" charset="0"/>
                <a:ea typeface="Arial-Rounded" panose="020B0500000000000000" pitchFamily="34" charset="0"/>
                <a:cs typeface="Calibri" panose="020F0502020204030204" pitchFamily="34" charset="0"/>
              </a:rPr>
              <a:t>ng rất vui vẻ, không bỏ quên bạn nào. </a:t>
            </a:r>
          </a:p>
        </p:txBody>
      </p:sp>
      <p:pic>
        <p:nvPicPr>
          <p:cNvPr id="3" name="Picture 2">
            <a:extLst>
              <a:ext uri="{FF2B5EF4-FFF2-40B4-BE49-F238E27FC236}">
                <a16:creationId xmlns:a16="http://schemas.microsoft.com/office/drawing/2014/main" id="{958AA9F2-CC4E-3D7B-5469-99AF6D570517}"/>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43000"/>
                    </a14:imgEffect>
                    <a14:imgEffect>
                      <a14:brightnessContrast bright="11000"/>
                    </a14:imgEffect>
                  </a14:imgLayer>
                </a14:imgProps>
              </a:ext>
            </a:extLst>
          </a:blip>
          <a:srcRect l="2346" t="1437" r="2346" b="1437"/>
          <a:stretch/>
        </p:blipFill>
        <p:spPr>
          <a:xfrm>
            <a:off x="833849" y="2562225"/>
            <a:ext cx="4236324" cy="2567121"/>
          </a:xfrm>
          <a:prstGeom prst="roundRect">
            <a:avLst>
              <a:gd name="adj" fmla="val 10172"/>
            </a:avLst>
          </a:prstGeom>
        </p:spPr>
      </p:pic>
    </p:spTree>
    <p:extLst>
      <p:ext uri="{BB962C8B-B14F-4D97-AF65-F5344CB8AC3E}">
        <p14:creationId xmlns:p14="http://schemas.microsoft.com/office/powerpoint/2010/main" val="41942833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阿里巴巴普惠体 Medium"/>
        <a:ea typeface="阿里巴巴普惠体 Medium"/>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自定义 2402">
      <a:dk1>
        <a:sysClr val="windowText" lastClr="000000"/>
      </a:dk1>
      <a:lt1>
        <a:sysClr val="window" lastClr="FFFFFF"/>
      </a:lt1>
      <a:dk2>
        <a:srgbClr val="5BAE96"/>
      </a:dk2>
      <a:lt2>
        <a:srgbClr val="83AA03"/>
      </a:lt2>
      <a:accent1>
        <a:srgbClr val="83AA03"/>
      </a:accent1>
      <a:accent2>
        <a:srgbClr val="5BAE96"/>
      </a:accent2>
      <a:accent3>
        <a:srgbClr val="83AA03"/>
      </a:accent3>
      <a:accent4>
        <a:srgbClr val="5BAE96"/>
      </a:accent4>
      <a:accent5>
        <a:srgbClr val="83AA03"/>
      </a:accent5>
      <a:accent6>
        <a:srgbClr val="5BAE96"/>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330</TotalTime>
  <Words>562</Words>
  <Application>Microsoft Office PowerPoint</Application>
  <PresentationFormat>Widescreen</PresentationFormat>
  <Paragraphs>45</Paragraphs>
  <Slides>21</Slides>
  <Notes>11</Notes>
  <HiddenSlides>0</HiddenSlides>
  <MMClips>3</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21</vt:i4>
      </vt:variant>
    </vt:vector>
  </HeadingPairs>
  <TitlesOfParts>
    <vt:vector size="36" baseType="lpstr">
      <vt:lpstr>等线</vt:lpstr>
      <vt:lpstr>等线 Light</vt:lpstr>
      <vt:lpstr>字魂27号-布丁体</vt:lpstr>
      <vt:lpstr>思源黑体 CN Normal</vt:lpstr>
      <vt:lpstr>Arial</vt:lpstr>
      <vt:lpstr>Arial Black</vt:lpstr>
      <vt:lpstr>Arial-Rounded</vt:lpstr>
      <vt:lpstr>Calibri</vt:lpstr>
      <vt:lpstr>iCiel Cadena</vt:lpstr>
      <vt:lpstr>Office Theme</vt:lpstr>
      <vt:lpstr>千图网海量PPT模板www.58pic.com​​</vt:lpstr>
      <vt:lpstr>1_Office 主题​​</vt:lpstr>
      <vt:lpstr>5_Office 主题​​</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Thao Tran</cp:lastModifiedBy>
  <cp:revision>59</cp:revision>
  <dcterms:created xsi:type="dcterms:W3CDTF">2021-07-20T01:55:21Z</dcterms:created>
  <dcterms:modified xsi:type="dcterms:W3CDTF">2024-12-02T01:51:37Z</dcterms:modified>
</cp:coreProperties>
</file>