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25" r:id="rId3"/>
  </p:sldMasterIdLst>
  <p:notesMasterIdLst>
    <p:notesMasterId r:id="rId16"/>
  </p:notesMasterIdLst>
  <p:sldIdLst>
    <p:sldId id="290" r:id="rId4"/>
    <p:sldId id="558" r:id="rId5"/>
    <p:sldId id="2728" r:id="rId6"/>
    <p:sldId id="257" r:id="rId7"/>
    <p:sldId id="289" r:id="rId8"/>
    <p:sldId id="411" r:id="rId9"/>
    <p:sldId id="265" r:id="rId10"/>
    <p:sldId id="2007577112" r:id="rId11"/>
    <p:sldId id="381" r:id="rId12"/>
    <p:sldId id="409" r:id="rId13"/>
    <p:sldId id="412" r:id="rId14"/>
    <p:sldId id="4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8A364-D979-4715-A7BC-6FEC54E90BA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4F4DC-C44B-4F66-A4BB-CDE400226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3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93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1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59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53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96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7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1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83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5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4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3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50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285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276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219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583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116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6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590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675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386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517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008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79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67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281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33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12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654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183368"/>
      </p:ext>
    </p:extLst>
  </p:cSld>
  <p:clrMapOvr>
    <a:masterClrMapping/>
  </p:clrMapOvr>
  <p:transition spd="slow" advClick="0" advTm="2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720444"/>
      </p:ext>
    </p:extLst>
  </p:cSld>
  <p:clrMapOvr>
    <a:masterClrMapping/>
  </p:clrMapOvr>
  <p:transition spd="slow" advClick="0" advTm="2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983415"/>
      </p:ext>
    </p:extLst>
  </p:cSld>
  <p:clrMapOvr>
    <a:masterClrMapping/>
  </p:clrMapOvr>
  <p:transition spd="slow" advClick="0" advTm="2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886307"/>
      </p:ext>
    </p:extLst>
  </p:cSld>
  <p:clrMapOvr>
    <a:masterClrMapping/>
  </p:clrMapOvr>
  <p:transition spd="slow" advClick="0" advTm="2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365059"/>
      </p:ext>
    </p:extLst>
  </p:cSld>
  <p:clrMapOvr>
    <a:masterClrMapping/>
  </p:clrMapOvr>
  <p:transition spd="slow" advClick="0" advTm="2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003205"/>
      </p:ext>
    </p:extLst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150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327785"/>
      </p:ext>
    </p:extLst>
  </p:cSld>
  <p:clrMapOvr>
    <a:masterClrMapping/>
  </p:clrMapOvr>
  <p:transition spd="slow" advClick="0" advTm="2000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418197"/>
      </p:ext>
    </p:extLst>
  </p:cSld>
  <p:clrMapOvr>
    <a:masterClrMapping/>
  </p:clrMapOvr>
  <p:transition spd="slow" advClick="0" advTm="2000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438896"/>
      </p:ext>
    </p:extLst>
  </p:cSld>
  <p:clrMapOvr>
    <a:masterClrMapping/>
  </p:clrMapOvr>
  <p:transition spd="slow" advClick="0" advTm="2000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597087"/>
      </p:ext>
    </p:extLst>
  </p:cSld>
  <p:clrMapOvr>
    <a:masterClrMapping/>
  </p:clrMapOvr>
  <p:transition spd="slow" advClick="0" advTm="2000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222690"/>
      </p:ext>
    </p:extLst>
  </p:cSld>
  <p:clrMapOvr>
    <a:masterClrMapping/>
  </p:clrMapOvr>
  <p:transition spd="slow" advClick="0" advTm="2000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872199"/>
      </p:ext>
    </p:extLst>
  </p:cSld>
  <p:clrMapOvr>
    <a:masterClrMapping/>
  </p:clrMapOvr>
  <p:transition spd="slow" advClick="0" advTm="2000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751786"/>
      </p:ext>
    </p:extLst>
  </p:cSld>
  <p:clrMapOvr>
    <a:masterClrMapping/>
  </p:clrMapOvr>
  <p:transition spd="slow" advClick="0" advTm="2000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032408"/>
      </p:ext>
    </p:extLst>
  </p:cSld>
  <p:clrMapOvr>
    <a:masterClrMapping/>
  </p:clrMapOvr>
  <p:transition spd="slow" advClick="0" advTm="2000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086893"/>
      </p:ext>
    </p:extLst>
  </p:cSld>
  <p:clrMapOvr>
    <a:masterClrMapping/>
  </p:clrMapOvr>
  <p:transition spd="slow" advClick="0" advTm="2000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082577"/>
      </p:ext>
    </p:extLst>
  </p:cSld>
  <p:clrMapOvr>
    <a:masterClrMapping/>
  </p:clrMapOvr>
  <p:transition spd="slow" advClick="0" advTm="2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155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088439"/>
      </p:ext>
    </p:extLst>
  </p:cSld>
  <p:clrMapOvr>
    <a:masterClrMapping/>
  </p:clrMapOvr>
  <p:transition spd="slow" advClick="0" advTm="2000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854078"/>
      </p:ext>
    </p:extLst>
  </p:cSld>
  <p:clrMapOvr>
    <a:masterClrMapping/>
  </p:clrMapOvr>
  <p:transition spd="slow" advClick="0" advTm="2000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369449"/>
      </p:ext>
    </p:extLst>
  </p:cSld>
  <p:clrMapOvr>
    <a:masterClrMapping/>
  </p:clrMapOvr>
  <p:transition spd="slow" advClick="0" advTm="2000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716474"/>
      </p:ext>
    </p:extLst>
  </p:cSld>
  <p:clrMapOvr>
    <a:masterClrMapping/>
  </p:clrMapOvr>
  <p:transition spd="slow" advClick="0" advTm="2000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447304"/>
      </p:ext>
    </p:extLst>
  </p:cSld>
  <p:clrMapOvr>
    <a:masterClrMapping/>
  </p:clrMapOvr>
  <p:transition spd="slow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872078"/>
      </p:ext>
    </p:extLst>
  </p:cSld>
  <p:clrMapOvr>
    <a:masterClrMapping/>
  </p:clrMapOvr>
  <p:transition spd="slow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63091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939611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13003"/>
      </p:ext>
    </p:extLst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41917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87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695514"/>
      </p:ext>
    </p:extLst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713825"/>
      </p:ext>
    </p:extLst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245570"/>
      </p:ext>
    </p:extLst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02476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421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33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79570E-36F1-4B41-9584-E42297764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图片 42">
            <a:extLst>
              <a:ext uri="{FF2B5EF4-FFF2-40B4-BE49-F238E27FC236}">
                <a16:creationId xmlns:a16="http://schemas.microsoft.com/office/drawing/2014/main" id="{C7CA579D-0FDE-4C36-9BC1-398856CCD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87" r="11987" b="17798"/>
          <a:stretch/>
        </p:blipFill>
        <p:spPr>
          <a:xfrm>
            <a:off x="1" y="757612"/>
            <a:ext cx="12191999" cy="61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379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antai, nyaman, negara selatan, istirahat makan siang, penyembuhan,  frekuensi solfegio, BGM - YouTube">
            <a:extLst>
              <a:ext uri="{FF2B5EF4-FFF2-40B4-BE49-F238E27FC236}">
                <a16:creationId xmlns:a16="http://schemas.microsoft.com/office/drawing/2014/main" id="{F2BC2AE7-FA69-4D81-97DC-D4ED912621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934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250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97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305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8743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824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6060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2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6499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0553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99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0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1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6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99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5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0" r:id="rId38"/>
    <p:sldLayoutId id="2147483721" r:id="rId39"/>
    <p:sldLayoutId id="2147483722" r:id="rId40"/>
    <p:sldLayoutId id="2147483723" r:id="rId41"/>
    <p:sldLayoutId id="2147483724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AA8D0D8-2C33-467B-876D-B0AE37E19D94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23D7-9F98-4745-9AB7-E61F100F41C7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41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id="{355ACECD-9F60-0B0E-1A71-C3B80BD8A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3786F0-0B1E-8DD5-C819-9C0635878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405" y="2022430"/>
            <a:ext cx="9337097" cy="28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98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>
            <a:extLst>
              <a:ext uri="{FF2B5EF4-FFF2-40B4-BE49-F238E27FC236}">
                <a16:creationId xmlns:a16="http://schemas.microsoft.com/office/drawing/2014/main" id="{0B717E2C-85A6-5B27-4A9E-790CF1383A1F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66EB1FD-1131-41F8-2DF3-D3428C300CFC}"/>
              </a:ext>
            </a:extLst>
          </p:cNvPr>
          <p:cNvGrpSpPr/>
          <p:nvPr/>
        </p:nvGrpSpPr>
        <p:grpSpPr>
          <a:xfrm>
            <a:off x="1752437" y="303787"/>
            <a:ext cx="9958959" cy="682009"/>
            <a:chOff x="1183342" y="1400251"/>
            <a:chExt cx="9958959" cy="68200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065773-95CF-DBA2-1A16-05B8C3AF15C2}"/>
                </a:ext>
              </a:extLst>
            </p:cNvPr>
            <p:cNvSpPr txBox="1"/>
            <p:nvPr/>
          </p:nvSpPr>
          <p:spPr>
            <a:xfrm>
              <a:off x="1801299" y="1400251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túi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EBA7F30-4D6F-6D0E-F208-83666F3D4934}"/>
                </a:ext>
              </a:extLst>
            </p:cNvPr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D52D57C-50B4-F666-B99E-8920BF79E679}"/>
              </a:ext>
            </a:extLst>
          </p:cNvPr>
          <p:cNvSpPr txBox="1"/>
          <p:nvPr/>
        </p:nvSpPr>
        <p:spPr>
          <a:xfrm>
            <a:off x="572619" y="2917133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13kg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2" descr="20210409041757_wm_shs-toan-2-tap-1">
            <a:extLst>
              <a:ext uri="{FF2B5EF4-FFF2-40B4-BE49-F238E27FC236}">
                <a16:creationId xmlns:a16="http://schemas.microsoft.com/office/drawing/2014/main" id="{D32E0C94-93D4-3CD5-1200-0BA26217F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9" t="60528" r="70041" b="27839"/>
          <a:stretch/>
        </p:blipFill>
        <p:spPr bwMode="auto">
          <a:xfrm>
            <a:off x="3017520" y="1197587"/>
            <a:ext cx="1334499" cy="13816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20210409041757_wm_shs-toan-2-tap-1">
            <a:extLst>
              <a:ext uri="{FF2B5EF4-FFF2-40B4-BE49-F238E27FC236}">
                <a16:creationId xmlns:a16="http://schemas.microsoft.com/office/drawing/2014/main" id="{F9C3CF9E-B15F-3B01-8923-CE7EB3558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64493" r="54642" b="22155"/>
          <a:stretch/>
        </p:blipFill>
        <p:spPr bwMode="auto">
          <a:xfrm>
            <a:off x="4156199" y="1550038"/>
            <a:ext cx="1538598" cy="1585698"/>
          </a:xfrm>
          <a:prstGeom prst="trapezoid">
            <a:avLst>
              <a:gd name="adj" fmla="val 29082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20210409041757_wm_shs-toan-2-tap-1">
            <a:extLst>
              <a:ext uri="{FF2B5EF4-FFF2-40B4-BE49-F238E27FC236}">
                <a16:creationId xmlns:a16="http://schemas.microsoft.com/office/drawing/2014/main" id="{95E179B4-59E4-80F2-B2E9-2E9AD47D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18" t="58412" r="40543" b="28236"/>
          <a:stretch/>
        </p:blipFill>
        <p:spPr bwMode="auto">
          <a:xfrm>
            <a:off x="5460183" y="853215"/>
            <a:ext cx="1475798" cy="1585699"/>
          </a:xfrm>
          <a:prstGeom prst="snip2SameRect">
            <a:avLst>
              <a:gd name="adj1" fmla="val 40426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20210409041757_wm_shs-toan-2-tap-1">
            <a:extLst>
              <a:ext uri="{FF2B5EF4-FFF2-40B4-BE49-F238E27FC236}">
                <a16:creationId xmlns:a16="http://schemas.microsoft.com/office/drawing/2014/main" id="{B711A92E-24C6-0463-89DF-62815872A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9" t="65417" r="26072" b="21231"/>
          <a:stretch/>
        </p:blipFill>
        <p:spPr bwMode="auto">
          <a:xfrm>
            <a:off x="6802961" y="1550038"/>
            <a:ext cx="1475798" cy="1585699"/>
          </a:xfrm>
          <a:prstGeom prst="trapezoid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20210409041757_wm_shs-toan-2-tap-1">
            <a:extLst>
              <a:ext uri="{FF2B5EF4-FFF2-40B4-BE49-F238E27FC236}">
                <a16:creationId xmlns:a16="http://schemas.microsoft.com/office/drawing/2014/main" id="{F81B79D6-AD0D-DB31-04FE-2336E3C29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16" t="56061" r="9175" b="27180"/>
          <a:stretch/>
        </p:blipFill>
        <p:spPr bwMode="auto">
          <a:xfrm>
            <a:off x="8323871" y="641039"/>
            <a:ext cx="1634071" cy="199031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BBE81894-55BC-3739-E2E0-1B264ABA759E}"/>
              </a:ext>
            </a:extLst>
          </p:cNvPr>
          <p:cNvSpPr/>
          <p:nvPr/>
        </p:nvSpPr>
        <p:spPr>
          <a:xfrm>
            <a:off x="8759715" y="1476106"/>
            <a:ext cx="609600" cy="609600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7kg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716835A-3E64-53D6-E8E7-811B15C5422F}"/>
              </a:ext>
            </a:extLst>
          </p:cNvPr>
          <p:cNvSpPr/>
          <p:nvPr/>
        </p:nvSpPr>
        <p:spPr>
          <a:xfrm>
            <a:off x="5909534" y="1575149"/>
            <a:ext cx="609600" cy="609600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6kg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9AEFB0E-7887-5783-64E8-CEC90F263BB6}"/>
              </a:ext>
            </a:extLst>
          </p:cNvPr>
          <p:cNvSpPr/>
          <p:nvPr/>
        </p:nvSpPr>
        <p:spPr>
          <a:xfrm>
            <a:off x="2093934" y="3655797"/>
            <a:ext cx="1032533" cy="1032533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6kg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517F213-3725-C1AC-884D-A5FD74C27948}"/>
              </a:ext>
            </a:extLst>
          </p:cNvPr>
          <p:cNvSpPr/>
          <p:nvPr/>
        </p:nvSpPr>
        <p:spPr>
          <a:xfrm>
            <a:off x="3826290" y="3655797"/>
            <a:ext cx="1032533" cy="1032533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7kg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53CD6F-F81D-7998-6CA0-E28DCF9C824A}"/>
              </a:ext>
            </a:extLst>
          </p:cNvPr>
          <p:cNvSpPr txBox="1"/>
          <p:nvPr/>
        </p:nvSpPr>
        <p:spPr>
          <a:xfrm>
            <a:off x="3302858" y="3907959"/>
            <a:ext cx="441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+                =     13kg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8F085A9-F8E1-3E52-F633-B21FEC6885C6}"/>
              </a:ext>
            </a:extLst>
          </p:cNvPr>
          <p:cNvSpPr txBox="1"/>
          <p:nvPr/>
        </p:nvSpPr>
        <p:spPr>
          <a:xfrm>
            <a:off x="639294" y="4644715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9kg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73B3FBB-8795-8C44-8213-7316C560DAFF}"/>
              </a:ext>
            </a:extLst>
          </p:cNvPr>
          <p:cNvSpPr/>
          <p:nvPr/>
        </p:nvSpPr>
        <p:spPr>
          <a:xfrm>
            <a:off x="2613660" y="4755005"/>
            <a:ext cx="342900" cy="533275"/>
          </a:xfrm>
          <a:prstGeom prst="ellipse">
            <a:avLst/>
          </a:prstGeom>
          <a:noFill/>
          <a:ln w="28575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08160D0-EDDC-F9A1-72BD-44285A077410}"/>
              </a:ext>
            </a:extLst>
          </p:cNvPr>
          <p:cNvSpPr/>
          <p:nvPr/>
        </p:nvSpPr>
        <p:spPr>
          <a:xfrm>
            <a:off x="3331862" y="1776040"/>
            <a:ext cx="609600" cy="609600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2kg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C88C703-F34A-7224-16A8-4A7052B8CCF3}"/>
              </a:ext>
            </a:extLst>
          </p:cNvPr>
          <p:cNvSpPr/>
          <p:nvPr/>
        </p:nvSpPr>
        <p:spPr>
          <a:xfrm>
            <a:off x="4566756" y="2171898"/>
            <a:ext cx="609600" cy="609600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4kg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B253C45-B298-4790-790A-24F42CF23D19}"/>
              </a:ext>
            </a:extLst>
          </p:cNvPr>
          <p:cNvSpPr/>
          <p:nvPr/>
        </p:nvSpPr>
        <p:spPr>
          <a:xfrm>
            <a:off x="7212528" y="2227347"/>
            <a:ext cx="609600" cy="609600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3kg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48F2C24-EAEB-EA61-B022-D74F92721F04}"/>
              </a:ext>
            </a:extLst>
          </p:cNvPr>
          <p:cNvSpPr/>
          <p:nvPr/>
        </p:nvSpPr>
        <p:spPr>
          <a:xfrm>
            <a:off x="1752577" y="5383379"/>
            <a:ext cx="1032533" cy="1032533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2kg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4992EBC-2287-5CC4-68F3-4B80B9CCC47C}"/>
              </a:ext>
            </a:extLst>
          </p:cNvPr>
          <p:cNvSpPr/>
          <p:nvPr/>
        </p:nvSpPr>
        <p:spPr>
          <a:xfrm>
            <a:off x="3367513" y="5383379"/>
            <a:ext cx="1032533" cy="1032533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4kg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3F70FC3-45E6-B4B5-3450-349C7E8AEDEF}"/>
              </a:ext>
            </a:extLst>
          </p:cNvPr>
          <p:cNvSpPr/>
          <p:nvPr/>
        </p:nvSpPr>
        <p:spPr>
          <a:xfrm>
            <a:off x="4982449" y="5383379"/>
            <a:ext cx="1032533" cy="1032533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3kg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6CFD3A4-52BE-81A4-7298-514E31470B4F}"/>
              </a:ext>
            </a:extLst>
          </p:cNvPr>
          <p:cNvSpPr txBox="1"/>
          <p:nvPr/>
        </p:nvSpPr>
        <p:spPr>
          <a:xfrm>
            <a:off x="2797181" y="5693144"/>
            <a:ext cx="498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+               +               =   9kg</a:t>
            </a:r>
          </a:p>
        </p:txBody>
      </p:sp>
    </p:spTree>
    <p:extLst>
      <p:ext uri="{BB962C8B-B14F-4D97-AF65-F5344CB8AC3E}">
        <p14:creationId xmlns:p14="http://schemas.microsoft.com/office/powerpoint/2010/main" val="124912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1" grpId="0" animBg="1"/>
          <p:bldP spid="62" grpId="0"/>
          <p:bldP spid="63" grpId="0"/>
          <p:bldP spid="64" grpId="0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9" grpId="0" animBg="1"/>
          <p:bldP spid="70" grpId="0" animBg="1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1" grpId="0" animBg="1"/>
          <p:bldP spid="62" grpId="0"/>
          <p:bldP spid="63" grpId="0"/>
          <p:bldP spid="64" grpId="0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9" grpId="0" animBg="1"/>
          <p:bldP spid="70" grpId="0" animBg="1"/>
          <p:bldP spid="71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5108" y="542133"/>
            <a:ext cx="11781784" cy="58679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474463" y="4016500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3452" y="-419866"/>
            <a:ext cx="5140804" cy="514080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A78D94-CD95-B2B5-891C-1BCD0ADA2B0B}"/>
              </a:ext>
            </a:extLst>
          </p:cNvPr>
          <p:cNvGrpSpPr/>
          <p:nvPr/>
        </p:nvGrpSpPr>
        <p:grpSpPr>
          <a:xfrm>
            <a:off x="5377892" y="2877227"/>
            <a:ext cx="5343799" cy="1230073"/>
            <a:chOff x="674228" y="4862098"/>
            <a:chExt cx="5343799" cy="12300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AD05053-814D-94D5-70D4-93727C4CA59E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E2F6F6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36DFC5-8066-5FD9-EBDA-AD10E167FC4B}"/>
                </a:ext>
              </a:extLst>
            </p:cNvPr>
            <p:cNvSpPr txBox="1"/>
            <p:nvPr/>
          </p:nvSpPr>
          <p:spPr>
            <a:xfrm>
              <a:off x="743340" y="5196658"/>
              <a:ext cx="5205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Hoàn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89E851-FC44-A791-4890-504875369E39}"/>
              </a:ext>
            </a:extLst>
          </p:cNvPr>
          <p:cNvGrpSpPr/>
          <p:nvPr/>
        </p:nvGrpSpPr>
        <p:grpSpPr>
          <a:xfrm>
            <a:off x="1974508" y="4184685"/>
            <a:ext cx="4188409" cy="1230073"/>
            <a:chOff x="608093" y="4877618"/>
            <a:chExt cx="4188409" cy="123007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016673D-4FE1-10EE-77FC-D3DACAA478FD}"/>
                </a:ext>
              </a:extLst>
            </p:cNvPr>
            <p:cNvSpPr/>
            <p:nvPr/>
          </p:nvSpPr>
          <p:spPr>
            <a:xfrm>
              <a:off x="608093" y="4877618"/>
              <a:ext cx="4188409" cy="1230073"/>
            </a:xfrm>
            <a:prstGeom prst="roundRect">
              <a:avLst>
                <a:gd name="adj" fmla="val 50000"/>
              </a:avLst>
            </a:prstGeom>
            <a:solidFill>
              <a:srgbClr val="E2F6F6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CE7425-A767-AC27-9E23-C967004FDE55}"/>
                </a:ext>
              </a:extLst>
            </p:cNvPr>
            <p:cNvSpPr txBox="1"/>
            <p:nvPr/>
          </p:nvSpPr>
          <p:spPr>
            <a:xfrm>
              <a:off x="771332" y="5152416"/>
              <a:ext cx="3824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Chuẩn bị bài mới.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7819661-921A-B485-6598-AA705601D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004" y="1349361"/>
            <a:ext cx="3956647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3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-8603" y="-126246"/>
            <a:ext cx="12200603" cy="6883794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8070CEB-6DDE-164E-0F2E-EB2D413EC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3908" y="1733883"/>
            <a:ext cx="7766977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02947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8642EDD-4AB3-4FA3-AED8-26FC8E713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742" l="9947" r="89876">
                        <a14:foregroundMark x1="34813" y1="32581" x2="42984" y2="33065"/>
                        <a14:foregroundMark x1="34281" y1="31290" x2="54529" y2="33548"/>
                        <a14:foregroundMark x1="49201" y1="28226" x2="52931" y2="35645"/>
                        <a14:foregroundMark x1="30018" y1="91935" x2="36767" y2="91452"/>
                        <a14:foregroundMark x1="49201" y1="91935" x2="54529" y2="92742"/>
                        <a14:foregroundMark x1="46359" y1="43065" x2="51510" y2="53548"/>
                        <a14:foregroundMark x1="45293" y1="38710" x2="50089" y2="53548"/>
                        <a14:backgroundMark x1="65897" y1="7258" x2="84725" y2="32097"/>
                        <a14:backgroundMark x1="74600" y1="20323" x2="81350" y2="28226"/>
                        <a14:backgroundMark x1="66430" y1="15161" x2="74067" y2="2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108" y="2152650"/>
            <a:ext cx="4447959" cy="4898283"/>
          </a:xfrm>
          <a:prstGeom prst="rect">
            <a:avLst/>
          </a:prstGeom>
        </p:spPr>
      </p:pic>
      <p:pic>
        <p:nvPicPr>
          <p:cNvPr id="29" name="图片 3">
            <a:extLst>
              <a:ext uri="{FF2B5EF4-FFF2-40B4-BE49-F238E27FC236}">
                <a16:creationId xmlns:a16="http://schemas.microsoft.com/office/drawing/2014/main" id="{07FF1C4C-13EF-41E8-9BBE-AB051E741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1" y="149692"/>
            <a:ext cx="10944224" cy="767985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667531-570C-4EA2-B691-552ABE124DB1}"/>
              </a:ext>
            </a:extLst>
          </p:cNvPr>
          <p:cNvSpPr txBox="1"/>
          <p:nvPr/>
        </p:nvSpPr>
        <p:spPr>
          <a:xfrm>
            <a:off x="4162426" y="1801596"/>
            <a:ext cx="62102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609585"/>
            <a:r>
              <a:rPr lang="vi-VN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uật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chơi: </a:t>
            </a:r>
            <a:r>
              <a:rPr lang="vi-VN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bạn sẽ đưa ra phép tính liên quan đến đơn vị ki – lô – gam và lít sau đó truyền nhanh cho một bạn nêu kết quả. Bạn nào chưa kịp nghĩ ra phép tính hay kết quả sẽ bị giật điện</a:t>
            </a:r>
            <a:r>
              <a:rPr 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77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0" y="-279919"/>
            <a:ext cx="12257853" cy="6986778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E636407-671E-4B85-F990-0F152A9405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7348" y="2074710"/>
            <a:ext cx="6602540" cy="3212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B4A8CB-92A8-7C9C-CF7B-72496369B3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5209" y="1563574"/>
            <a:ext cx="3017782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68247A92-5CC4-4905-81EA-4D3DB84108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97" y="40420"/>
            <a:ext cx="4905429" cy="2299420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A0C087D2-94A0-4D71-ACE7-BE9372D24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2282418" y="-553185"/>
            <a:ext cx="3738772" cy="2805216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8FB9DE20-668F-4792-A224-3CEE231C2F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2"/>
          <a:stretch/>
        </p:blipFill>
        <p:spPr>
          <a:xfrm>
            <a:off x="9934358" y="4147142"/>
            <a:ext cx="2115599" cy="2698642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7CD0F059-900E-4579-9F6F-47E558A1E3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85" b="63738"/>
          <a:stretch/>
        </p:blipFill>
        <p:spPr>
          <a:xfrm>
            <a:off x="8229390" y="429285"/>
            <a:ext cx="2588727" cy="2415748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F6EB6D0C-FE07-41F2-9AB8-D578D49E70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7" t="62836" r="-2989" b="-3356"/>
          <a:stretch/>
        </p:blipFill>
        <p:spPr>
          <a:xfrm flipH="1">
            <a:off x="-580645" y="4226915"/>
            <a:ext cx="2472527" cy="292751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21D24AC-518B-2E5E-EE2B-97B4FF037274}"/>
              </a:ext>
            </a:extLst>
          </p:cNvPr>
          <p:cNvGrpSpPr/>
          <p:nvPr/>
        </p:nvGrpSpPr>
        <p:grpSpPr>
          <a:xfrm>
            <a:off x="0" y="2228827"/>
            <a:ext cx="6035623" cy="3790309"/>
            <a:chOff x="0" y="2228827"/>
            <a:chExt cx="6035623" cy="3790309"/>
          </a:xfrm>
        </p:grpSpPr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DD345092-BCF9-420D-92D9-A7DCF173CC00}"/>
                </a:ext>
              </a:extLst>
            </p:cNvPr>
            <p:cNvSpPr/>
            <p:nvPr/>
          </p:nvSpPr>
          <p:spPr>
            <a:xfrm>
              <a:off x="0" y="2228827"/>
              <a:ext cx="6035623" cy="3790309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6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69F43B-A15C-E797-9D09-07E695C51FBF}"/>
                </a:ext>
              </a:extLst>
            </p:cNvPr>
            <p:cNvSpPr txBox="1"/>
            <p:nvPr/>
          </p:nvSpPr>
          <p:spPr>
            <a:xfrm>
              <a:off x="514350" y="3070333"/>
              <a:ext cx="5038726" cy="2376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Nhận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biết</a:t>
              </a:r>
              <a:r>
                <a:rPr lang="en-US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cảm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nhận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được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về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khối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lượng</a:t>
              </a:r>
              <a:r>
                <a:rPr lang="en-US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dung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tích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;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hiện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được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phép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tính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cộng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trừ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với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khối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lượng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(kg)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dung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tích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(l).</a:t>
              </a:r>
              <a:endPara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AC1354-C091-D89D-1E00-32F00EEBFBD4}"/>
              </a:ext>
            </a:extLst>
          </p:cNvPr>
          <p:cNvGrpSpPr/>
          <p:nvPr/>
        </p:nvGrpSpPr>
        <p:grpSpPr>
          <a:xfrm>
            <a:off x="6096000" y="2050468"/>
            <a:ext cx="6035623" cy="3790309"/>
            <a:chOff x="6096000" y="2050468"/>
            <a:chExt cx="6035623" cy="3790309"/>
          </a:xfrm>
        </p:grpSpPr>
        <p:sp>
          <p:nvSpPr>
            <p:cNvPr id="13" name="任意多边形: 形状 34">
              <a:extLst>
                <a:ext uri="{FF2B5EF4-FFF2-40B4-BE49-F238E27FC236}">
                  <a16:creationId xmlns:a16="http://schemas.microsoft.com/office/drawing/2014/main" id="{B17FD655-2152-B6D9-4405-C2DB669B606E}"/>
                </a:ext>
              </a:extLst>
            </p:cNvPr>
            <p:cNvSpPr/>
            <p:nvPr/>
          </p:nvSpPr>
          <p:spPr>
            <a:xfrm>
              <a:off x="6096000" y="2050468"/>
              <a:ext cx="6035623" cy="3790309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6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30D481-AE2F-C3E6-A70A-22F9FAE65AFE}"/>
                </a:ext>
              </a:extLst>
            </p:cNvPr>
            <p:cNvSpPr txBox="1"/>
            <p:nvPr/>
          </p:nvSpPr>
          <p:spPr>
            <a:xfrm>
              <a:off x="6483203" y="2974195"/>
              <a:ext cx="5606887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81000" lvl="0" indent="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Vận dụng giải các bài tập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 bài toán thực tế liên quan đến các đơn vi đo ki –lô-gam và lít.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3E94EEE-40A2-E677-FF29-6BAAEBE00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760" y="301096"/>
            <a:ext cx="3389670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064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id="{ADDFD967-B89C-C78B-3642-9C3D2F59A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831359-577B-901D-9715-B8C18551A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260" y="1997310"/>
            <a:ext cx="9577285" cy="28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13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BC9CD24-E9E0-D6FF-EB2F-12F253220F26}"/>
              </a:ext>
            </a:extLst>
          </p:cNvPr>
          <p:cNvSpPr txBox="1"/>
          <p:nvPr/>
        </p:nvSpPr>
        <p:spPr>
          <a:xfrm>
            <a:off x="935595" y="2001427"/>
            <a:ext cx="10763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a)40kg + 20kg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60kg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8kg + 5kg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13kg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25kg + 31kg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56kg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60kg – 40kg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20kg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13kg – 8kg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56kg – 31kg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25kg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+ 10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40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7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+ 6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45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+ 23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68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40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10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13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7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68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-23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45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031DE0-68D5-3EF8-0571-04676DB0FB81}"/>
              </a:ext>
            </a:extLst>
          </p:cNvPr>
          <p:cNvGrpSpPr/>
          <p:nvPr/>
        </p:nvGrpSpPr>
        <p:grpSpPr>
          <a:xfrm>
            <a:off x="1491420" y="655582"/>
            <a:ext cx="1805131" cy="617957"/>
            <a:chOff x="1183342" y="1464303"/>
            <a:chExt cx="1805131" cy="6179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545B27-4B6D-41DE-581D-B820036A836B}"/>
                </a:ext>
              </a:extLst>
            </p:cNvPr>
            <p:cNvSpPr txBox="1"/>
            <p:nvPr/>
          </p:nvSpPr>
          <p:spPr>
            <a:xfrm>
              <a:off x="1801299" y="1511671"/>
              <a:ext cx="1187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6E9721-E6F6-46C9-5E22-56B0A8D14E5D}"/>
                </a:ext>
              </a:extLst>
            </p:cNvPr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303B18A-CDDB-6403-F0AD-FFAF1A3E25B7}"/>
              </a:ext>
            </a:extLst>
          </p:cNvPr>
          <p:cNvSpPr/>
          <p:nvPr/>
        </p:nvSpPr>
        <p:spPr>
          <a:xfrm>
            <a:off x="3604959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54E4B9-EF3B-12EC-5DD3-F513EF50ABB1}"/>
              </a:ext>
            </a:extLst>
          </p:cNvPr>
          <p:cNvSpPr/>
          <p:nvPr/>
        </p:nvSpPr>
        <p:spPr>
          <a:xfrm>
            <a:off x="3747263" y="274930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2B6D28-C6CA-C2FE-D703-7772D2026207}"/>
              </a:ext>
            </a:extLst>
          </p:cNvPr>
          <p:cNvSpPr/>
          <p:nvPr/>
        </p:nvSpPr>
        <p:spPr>
          <a:xfrm>
            <a:off x="6916283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CBDE67-2F70-03A7-0BD2-F81B7EE8D0EC}"/>
              </a:ext>
            </a:extLst>
          </p:cNvPr>
          <p:cNvSpPr/>
          <p:nvPr/>
        </p:nvSpPr>
        <p:spPr>
          <a:xfrm>
            <a:off x="7058587" y="274930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F3741F-02DB-4047-E009-6F2088DCC3A2}"/>
              </a:ext>
            </a:extLst>
          </p:cNvPr>
          <p:cNvSpPr/>
          <p:nvPr/>
        </p:nvSpPr>
        <p:spPr>
          <a:xfrm>
            <a:off x="10654519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34B8F55-19A6-2FBB-FBBC-3623DDDB0D6E}"/>
              </a:ext>
            </a:extLst>
          </p:cNvPr>
          <p:cNvSpPr/>
          <p:nvPr/>
        </p:nvSpPr>
        <p:spPr>
          <a:xfrm>
            <a:off x="10654519" y="2749308"/>
            <a:ext cx="1044870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3DFC5BB-5A5E-70D0-FDDE-7C3929A3FBDF}"/>
              </a:ext>
            </a:extLst>
          </p:cNvPr>
          <p:cNvSpPr/>
          <p:nvPr/>
        </p:nvSpPr>
        <p:spPr>
          <a:xfrm>
            <a:off x="3153676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4B15EDC-A9F8-B607-873B-71D26E838567}"/>
              </a:ext>
            </a:extLst>
          </p:cNvPr>
          <p:cNvSpPr/>
          <p:nvPr/>
        </p:nvSpPr>
        <p:spPr>
          <a:xfrm>
            <a:off x="3295980" y="471368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91AD86-02B8-CD22-65C1-4BD6FFD2A689}"/>
              </a:ext>
            </a:extLst>
          </p:cNvPr>
          <p:cNvSpPr/>
          <p:nvPr/>
        </p:nvSpPr>
        <p:spPr>
          <a:xfrm>
            <a:off x="6690641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717CE7-FED1-D004-AB4D-A3B26E57FB66}"/>
              </a:ext>
            </a:extLst>
          </p:cNvPr>
          <p:cNvSpPr/>
          <p:nvPr/>
        </p:nvSpPr>
        <p:spPr>
          <a:xfrm>
            <a:off x="6832945" y="471368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4EBF2C-C547-0814-1057-389487345FD6}"/>
              </a:ext>
            </a:extLst>
          </p:cNvPr>
          <p:cNvSpPr/>
          <p:nvPr/>
        </p:nvSpPr>
        <p:spPr>
          <a:xfrm>
            <a:off x="10227606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39AA866-4F0C-5EAD-ED6B-5B4A05C21E4D}"/>
              </a:ext>
            </a:extLst>
          </p:cNvPr>
          <p:cNvSpPr/>
          <p:nvPr/>
        </p:nvSpPr>
        <p:spPr>
          <a:xfrm>
            <a:off x="10069464" y="475125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A7D57F0-B0B6-6003-729F-55B27C045946}"/>
              </a:ext>
            </a:extLst>
          </p:cNvPr>
          <p:cNvGrpSpPr/>
          <p:nvPr/>
        </p:nvGrpSpPr>
        <p:grpSpPr>
          <a:xfrm>
            <a:off x="849132" y="1403151"/>
            <a:ext cx="1907887" cy="617957"/>
            <a:chOff x="1144472" y="1425114"/>
            <a:chExt cx="1907887" cy="6179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4FBF6BB-ADC2-90A8-BBB0-00DF77E8C030}"/>
                </a:ext>
              </a:extLst>
            </p:cNvPr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6" name="Rounded Rectangle 2">
                <a:extLst>
                  <a:ext uri="{FF2B5EF4-FFF2-40B4-BE49-F238E27FC236}">
                    <a16:creationId xmlns:a16="http://schemas.microsoft.com/office/drawing/2014/main" id="{25C7B654-10A3-BA48-4E97-4DD444252E95}"/>
                  </a:ext>
                </a:extLst>
              </p:cNvPr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7C4D85-0737-CF4A-0D41-850D23715871}"/>
                  </a:ext>
                </a:extLst>
              </p:cNvPr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?</a:t>
                </a: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D0F98E9-12C6-9780-352B-B26E22188D65}"/>
                </a:ext>
              </a:extLst>
            </p:cNvPr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9C1162D-538C-6C1C-8FC2-5E564B482E73}"/>
              </a:ext>
            </a:extLst>
          </p:cNvPr>
          <p:cNvGrpSpPr/>
          <p:nvPr/>
        </p:nvGrpSpPr>
        <p:grpSpPr>
          <a:xfrm>
            <a:off x="4925983" y="1802673"/>
            <a:ext cx="5877000" cy="4304213"/>
            <a:chOff x="4306528" y="884903"/>
            <a:chExt cx="6538977" cy="4683318"/>
          </a:xfrm>
        </p:grpSpPr>
        <p:pic>
          <p:nvPicPr>
            <p:cNvPr id="9" name="Picture 2" descr="20210409041757_wm_shs-toan-2-tap-1">
              <a:extLst>
                <a:ext uri="{FF2B5EF4-FFF2-40B4-BE49-F238E27FC236}">
                  <a16:creationId xmlns:a16="http://schemas.microsoft.com/office/drawing/2014/main" id="{1F26208B-B2B4-40C2-6EEF-B96A34D1A0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3" t="51485" r="20296" b="17785"/>
            <a:stretch/>
          </p:blipFill>
          <p:spPr bwMode="auto">
            <a:xfrm>
              <a:off x="4306528" y="884903"/>
              <a:ext cx="6538977" cy="468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94E00F03-7275-C1D1-1FE3-A17DB3935A7F}"/>
                </a:ext>
              </a:extLst>
            </p:cNvPr>
            <p:cNvSpPr/>
            <p:nvPr/>
          </p:nvSpPr>
          <p:spPr>
            <a:xfrm>
              <a:off x="5810256" y="884903"/>
              <a:ext cx="3575044" cy="175754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44" h="590558">
                  <a:moveTo>
                    <a:pt x="0" y="0"/>
                  </a:moveTo>
                  <a:lnTo>
                    <a:pt x="3575044" y="0"/>
                  </a:lnTo>
                  <a:lnTo>
                    <a:pt x="3575044" y="561703"/>
                  </a:lnTo>
                  <a:cubicBezTo>
                    <a:pt x="2390983" y="592183"/>
                    <a:pt x="1199301" y="607423"/>
                    <a:pt x="0" y="5617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6FF118DF-7B57-EE2F-C96C-535F4C8E8573}"/>
                </a:ext>
              </a:extLst>
            </p:cNvPr>
            <p:cNvSpPr/>
            <p:nvPr/>
          </p:nvSpPr>
          <p:spPr>
            <a:xfrm>
              <a:off x="6329050" y="1722181"/>
              <a:ext cx="1234434" cy="240192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91" h="807079">
                  <a:moveTo>
                    <a:pt x="154264" y="0"/>
                  </a:moveTo>
                  <a:lnTo>
                    <a:pt x="3748591" y="117353"/>
                  </a:lnTo>
                  <a:cubicBezTo>
                    <a:pt x="3449705" y="180124"/>
                    <a:pt x="3083329" y="232223"/>
                    <a:pt x="2803725" y="807079"/>
                  </a:cubicBezTo>
                  <a:lnTo>
                    <a:pt x="0" y="753733"/>
                  </a:lnTo>
                  <a:lnTo>
                    <a:pt x="1542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9B962407-CCC2-1A90-E56A-AF176F85C0D3}"/>
                </a:ext>
              </a:extLst>
            </p:cNvPr>
            <p:cNvSpPr/>
            <p:nvPr/>
          </p:nvSpPr>
          <p:spPr>
            <a:xfrm flipH="1">
              <a:off x="7597779" y="1738850"/>
              <a:ext cx="1193792" cy="233841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 w 3594328"/>
                <a:gd name="connsiteY0" fmla="*/ 0 h 841749"/>
                <a:gd name="connsiteX1" fmla="*/ 3594328 w 3594328"/>
                <a:gd name="connsiteY1" fmla="*/ 117353 h 841749"/>
                <a:gd name="connsiteX2" fmla="*/ 2649462 w 3594328"/>
                <a:gd name="connsiteY2" fmla="*/ 807079 h 841749"/>
                <a:gd name="connsiteX3" fmla="*/ 83214 w 3594328"/>
                <a:gd name="connsiteY3" fmla="*/ 841749 h 841749"/>
                <a:gd name="connsiteX4" fmla="*/ 1 w 3594328"/>
                <a:gd name="connsiteY4" fmla="*/ 0 h 841749"/>
                <a:gd name="connsiteX0" fmla="*/ 188365 w 3782692"/>
                <a:gd name="connsiteY0" fmla="*/ 0 h 841749"/>
                <a:gd name="connsiteX1" fmla="*/ 3782692 w 3782692"/>
                <a:gd name="connsiteY1" fmla="*/ 117353 h 841749"/>
                <a:gd name="connsiteX2" fmla="*/ 2837826 w 3782692"/>
                <a:gd name="connsiteY2" fmla="*/ 807079 h 841749"/>
                <a:gd name="connsiteX3" fmla="*/ 271578 w 3782692"/>
                <a:gd name="connsiteY3" fmla="*/ 841749 h 841749"/>
                <a:gd name="connsiteX4" fmla="*/ 188365 w 3782692"/>
                <a:gd name="connsiteY4" fmla="*/ 0 h 841749"/>
                <a:gd name="connsiteX0" fmla="*/ 60403 w 3860547"/>
                <a:gd name="connsiteY0" fmla="*/ 0 h 785739"/>
                <a:gd name="connsiteX1" fmla="*/ 3860547 w 3860547"/>
                <a:gd name="connsiteY1" fmla="*/ 61343 h 785739"/>
                <a:gd name="connsiteX2" fmla="*/ 2915681 w 3860547"/>
                <a:gd name="connsiteY2" fmla="*/ 751069 h 785739"/>
                <a:gd name="connsiteX3" fmla="*/ 349433 w 3860547"/>
                <a:gd name="connsiteY3" fmla="*/ 785739 h 785739"/>
                <a:gd name="connsiteX4" fmla="*/ 60403 w 3860547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503" h="785739">
                  <a:moveTo>
                    <a:pt x="168359" y="0"/>
                  </a:moveTo>
                  <a:lnTo>
                    <a:pt x="3968503" y="61343"/>
                  </a:lnTo>
                  <a:cubicBezTo>
                    <a:pt x="3669617" y="124114"/>
                    <a:pt x="3303241" y="176213"/>
                    <a:pt x="3023637" y="751069"/>
                  </a:cubicBezTo>
                  <a:lnTo>
                    <a:pt x="457389" y="785739"/>
                  </a:lnTo>
                  <a:cubicBezTo>
                    <a:pt x="-116549" y="497157"/>
                    <a:pt x="-73045" y="144557"/>
                    <a:pt x="1683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4E3B88-9DA6-8752-2094-FE2193530F80}"/>
                </a:ext>
              </a:extLst>
            </p:cNvPr>
            <p:cNvSpPr/>
            <p:nvPr/>
          </p:nvSpPr>
          <p:spPr>
            <a:xfrm>
              <a:off x="6619875" y="1498793"/>
              <a:ext cx="1905000" cy="255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788D1730-BB74-69C3-F6A0-E013E527F506}"/>
                </a:ext>
              </a:extLst>
            </p:cNvPr>
            <p:cNvSpPr/>
            <p:nvPr/>
          </p:nvSpPr>
          <p:spPr>
            <a:xfrm>
              <a:off x="792003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096D7FCA-4B07-38E7-65AE-27D0D7CC9A7F}"/>
                </a:ext>
              </a:extLst>
            </p:cNvPr>
            <p:cNvSpPr/>
            <p:nvPr/>
          </p:nvSpPr>
          <p:spPr>
            <a:xfrm>
              <a:off x="575468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346BFD85-4CD4-C705-A520-4F89286E33C5}"/>
                </a:ext>
              </a:extLst>
            </p:cNvPr>
            <p:cNvSpPr/>
            <p:nvPr/>
          </p:nvSpPr>
          <p:spPr>
            <a:xfrm>
              <a:off x="7253288" y="2137457"/>
              <a:ext cx="641351" cy="56764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226" h="422863">
                  <a:moveTo>
                    <a:pt x="0" y="0"/>
                  </a:moveTo>
                  <a:cubicBezTo>
                    <a:pt x="530444" y="39058"/>
                    <a:pt x="819718" y="58603"/>
                    <a:pt x="1476226" y="96"/>
                  </a:cubicBez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8E600F7-C47C-082E-9B00-CC9AC3A64942}"/>
              </a:ext>
            </a:extLst>
          </p:cNvPr>
          <p:cNvSpPr txBox="1"/>
          <p:nvPr/>
        </p:nvSpPr>
        <p:spPr>
          <a:xfrm>
            <a:off x="4057650" y="706877"/>
            <a:ext cx="70202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hợp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F171FD-C72E-E306-EACF-6F878DC33E6C}"/>
              </a:ext>
            </a:extLst>
          </p:cNvPr>
          <p:cNvGrpSpPr/>
          <p:nvPr/>
        </p:nvGrpSpPr>
        <p:grpSpPr>
          <a:xfrm>
            <a:off x="626906" y="984065"/>
            <a:ext cx="4830482" cy="3939540"/>
            <a:chOff x="626906" y="984065"/>
            <a:chExt cx="4830482" cy="393954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632C4B-9627-CFE7-EF7E-A0B5A86BF265}"/>
                </a:ext>
              </a:extLst>
            </p:cNvPr>
            <p:cNvSpPr txBox="1"/>
            <p:nvPr/>
          </p:nvSpPr>
          <p:spPr>
            <a:xfrm>
              <a:off x="626906" y="984065"/>
              <a:ext cx="4830482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ts val="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nặng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ts val="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chó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nặng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45083E9-3559-2054-A748-B98A056856BD}"/>
                </a:ext>
              </a:extLst>
            </p:cNvPr>
            <p:cNvSpPr/>
            <p:nvPr/>
          </p:nvSpPr>
          <p:spPr>
            <a:xfrm>
              <a:off x="3709244" y="2021108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Rounded Rectangle 23">
              <a:extLst>
                <a:ext uri="{FF2B5EF4-FFF2-40B4-BE49-F238E27FC236}">
                  <a16:creationId xmlns:a16="http://schemas.microsoft.com/office/drawing/2014/main" id="{D2EAD50C-C6F3-03AC-0960-4090B4973790}"/>
                </a:ext>
              </a:extLst>
            </p:cNvPr>
            <p:cNvSpPr/>
            <p:nvPr/>
          </p:nvSpPr>
          <p:spPr>
            <a:xfrm>
              <a:off x="3770204" y="3954779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6089594-03F2-65F8-A978-D83344B4D2BE}"/>
              </a:ext>
            </a:extLst>
          </p:cNvPr>
          <p:cNvSpPr txBox="1"/>
          <p:nvPr/>
        </p:nvSpPr>
        <p:spPr>
          <a:xfrm>
            <a:off x="3793192" y="2068781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5D41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C4C249-F794-291A-1D6A-60EDA3B1F2E2}"/>
              </a:ext>
            </a:extLst>
          </p:cNvPr>
          <p:cNvSpPr txBox="1"/>
          <p:nvPr/>
        </p:nvSpPr>
        <p:spPr>
          <a:xfrm>
            <a:off x="3844437" y="3954045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5D41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6AE52F-FBBC-BE71-295A-E648F1041B65}"/>
              </a:ext>
            </a:extLst>
          </p:cNvPr>
          <p:cNvSpPr txBox="1"/>
          <p:nvPr/>
        </p:nvSpPr>
        <p:spPr>
          <a:xfrm>
            <a:off x="1103282" y="2662159"/>
            <a:ext cx="400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(2 + 2)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4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6D6AB4-1001-5740-7593-D5DEBE9C81F2}"/>
              </a:ext>
            </a:extLst>
          </p:cNvPr>
          <p:cNvSpPr txBox="1"/>
          <p:nvPr/>
        </p:nvSpPr>
        <p:spPr>
          <a:xfrm>
            <a:off x="928377" y="4503539"/>
            <a:ext cx="435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81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000C19-43F4-E774-FEFA-90C1EE2F871E}"/>
              </a:ext>
            </a:extLst>
          </p:cNvPr>
          <p:cNvGrpSpPr/>
          <p:nvPr/>
        </p:nvGrpSpPr>
        <p:grpSpPr>
          <a:xfrm>
            <a:off x="1434789" y="461725"/>
            <a:ext cx="9920859" cy="1951496"/>
            <a:chOff x="1221442" y="1400251"/>
            <a:chExt cx="9920859" cy="19514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F8CA2B-026A-B374-F6CD-48F5CCEA491A}"/>
                </a:ext>
              </a:extLst>
            </p:cNvPr>
            <p:cNvSpPr txBox="1"/>
            <p:nvPr/>
          </p:nvSpPr>
          <p:spPr>
            <a:xfrm>
              <a:off x="1801299" y="1400251"/>
              <a:ext cx="9341002" cy="195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dầu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25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3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3382E26-0110-3127-7219-EE1DD0F62A5F}"/>
                </a:ext>
              </a:extLst>
            </p:cNvPr>
            <p:cNvSpPr/>
            <p:nvPr/>
          </p:nvSpPr>
          <p:spPr>
            <a:xfrm>
              <a:off x="1221442" y="1483353"/>
              <a:ext cx="617957" cy="61722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3CB953-DCA9-2E1C-BA3B-163FDF7F95E4}"/>
              </a:ext>
            </a:extLst>
          </p:cNvPr>
          <p:cNvCxnSpPr/>
          <p:nvPr/>
        </p:nvCxnSpPr>
        <p:spPr>
          <a:xfrm>
            <a:off x="9513785" y="1052293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CCA342-B3D8-0A6E-A0C4-32F35116583C}"/>
              </a:ext>
            </a:extLst>
          </p:cNvPr>
          <p:cNvCxnSpPr/>
          <p:nvPr/>
        </p:nvCxnSpPr>
        <p:spPr>
          <a:xfrm>
            <a:off x="5634117" y="1731562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B6BDB4-7716-1094-8E9A-2AEBC3F4E5AD}"/>
              </a:ext>
            </a:extLst>
          </p:cNvPr>
          <p:cNvCxnSpPr/>
          <p:nvPr/>
        </p:nvCxnSpPr>
        <p:spPr>
          <a:xfrm>
            <a:off x="7606608" y="1731562"/>
            <a:ext cx="3409405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5A4F20-EDD3-08A6-8D04-D79D34894DF1}"/>
              </a:ext>
            </a:extLst>
          </p:cNvPr>
          <p:cNvCxnSpPr/>
          <p:nvPr/>
        </p:nvCxnSpPr>
        <p:spPr>
          <a:xfrm>
            <a:off x="2107145" y="2360969"/>
            <a:ext cx="875211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20210409041757_wm_shs-toan-2-tap-1">
            <a:extLst>
              <a:ext uri="{FF2B5EF4-FFF2-40B4-BE49-F238E27FC236}">
                <a16:creationId xmlns:a16="http://schemas.microsoft.com/office/drawing/2014/main" id="{DCFD9D08-E506-1A89-3D9F-212F8068C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13500" r="13713" b="48907"/>
          <a:stretch/>
        </p:blipFill>
        <p:spPr bwMode="auto">
          <a:xfrm>
            <a:off x="6113647" y="2129614"/>
            <a:ext cx="5014820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793187-A7D4-EC48-B46F-F03ADDB631EF}"/>
              </a:ext>
            </a:extLst>
          </p:cNvPr>
          <p:cNvSpPr txBox="1"/>
          <p:nvPr/>
        </p:nvSpPr>
        <p:spPr>
          <a:xfrm>
            <a:off x="977965" y="2653244"/>
            <a:ext cx="6377875" cy="221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mua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xăng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    25 + 3 = 28 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 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 28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376</Words>
  <Application>Microsoft Office PowerPoint</Application>
  <PresentationFormat>Widescreen</PresentationFormat>
  <Paragraphs>48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Cambria</vt:lpstr>
      <vt:lpstr>等线</vt:lpstr>
      <vt:lpstr>等线 Light</vt:lpstr>
      <vt:lpstr>Times New Roman</vt:lpstr>
      <vt:lpstr>思源宋体 CN Heavy</vt:lpstr>
      <vt:lpstr>思源宋体 CN Medium</vt:lpstr>
      <vt:lpstr>Office 主题​​</vt:lpstr>
      <vt:lpstr>office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Y</cp:lastModifiedBy>
  <cp:revision>17</cp:revision>
  <dcterms:created xsi:type="dcterms:W3CDTF">2024-05-07T04:23:39Z</dcterms:created>
  <dcterms:modified xsi:type="dcterms:W3CDTF">2026-02-24T05:56:06Z</dcterms:modified>
</cp:coreProperties>
</file>