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0" r:id="rId2"/>
    <p:sldId id="260" r:id="rId3"/>
    <p:sldId id="258" r:id="rId4"/>
    <p:sldId id="296" r:id="rId5"/>
    <p:sldId id="297" r:id="rId6"/>
    <p:sldId id="298" r:id="rId7"/>
    <p:sldId id="299" r:id="rId8"/>
    <p:sldId id="303" r:id="rId9"/>
    <p:sldId id="290" r:id="rId10"/>
    <p:sldId id="304" r:id="rId11"/>
    <p:sldId id="324" r:id="rId12"/>
    <p:sldId id="325" r:id="rId13"/>
    <p:sldId id="326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4352-BEEB-4097-BDC2-953C2C08122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02E26-C7B4-4561-AFC1-FC16B3FEE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896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939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45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6153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514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069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024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96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102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917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42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5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33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2.gif"/><Relationship Id="rId5" Type="http://schemas.openxmlformats.org/officeDocument/2006/relationships/image" Target="../media/image11.png"/><Relationship Id="rId10" Type="http://schemas.openxmlformats.org/officeDocument/2006/relationships/image" Target="../media/image22.svg"/><Relationship Id="rId4" Type="http://schemas.openxmlformats.org/officeDocument/2006/relationships/image" Target="../media/image14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14.xml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image" Target="../media/image12.gif"/><Relationship Id="rId9" Type="http://schemas.openxmlformats.org/officeDocument/2006/relationships/image" Target="../media/image16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19.png"/><Relationship Id="rId4" Type="http://schemas.openxmlformats.org/officeDocument/2006/relationships/image" Target="../media/image1.pn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11" Type="http://schemas.openxmlformats.org/officeDocument/2006/relationships/image" Target="../media/image24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5.png"/><Relationship Id="rId5" Type="http://schemas.openxmlformats.org/officeDocument/2006/relationships/image" Target="../media/image10.png"/><Relationship Id="rId10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43CB7-6D0A-3F10-62AB-1321D939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621" y="2362107"/>
            <a:ext cx="7626757" cy="2133785"/>
          </a:xfrm>
          <a:prstGeom prst="rect">
            <a:avLst/>
          </a:prstGeom>
        </p:spPr>
      </p:pic>
      <p:pic>
        <p:nvPicPr>
          <p:cNvPr id="11" name="Hình ảnh 17">
            <a:extLst>
              <a:ext uri="{FF2B5EF4-FFF2-40B4-BE49-F238E27FC236}">
                <a16:creationId xmlns:a16="http://schemas.microsoft.com/office/drawing/2014/main" id="{60E0813A-F9E1-A5F4-6B54-163C8AF4BF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1296" y="1047035"/>
            <a:ext cx="29751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02AD-C14B-BE0E-A4A5-5178F813D0F6}"/>
              </a:ext>
            </a:extLst>
          </p:cNvPr>
          <p:cNvGrpSpPr/>
          <p:nvPr/>
        </p:nvGrpSpPr>
        <p:grpSpPr>
          <a:xfrm>
            <a:off x="1153571" y="1327037"/>
            <a:ext cx="10414938" cy="3985226"/>
            <a:chOff x="1183342" y="1369567"/>
            <a:chExt cx="10414938" cy="39852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910848-06CA-5DFB-69EC-1303C6B134C1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389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kim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chạy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4,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5,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lúc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A. 3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7DD3B7-A8F0-6379-8B36-981957505F9E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6060B1-39A2-C1C3-9FB5-04BD73EB9227}"/>
              </a:ext>
            </a:extLst>
          </p:cNvPr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12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D7BCA7B0-C5E0-B6E0-A227-E05876417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3C6949-AC7D-8294-F45C-981D5861F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172F1C-93EB-4F57-4C01-C125C060154D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AF8066-505D-D153-226A-7BE76AE02A42}"/>
              </a:ext>
            </a:extLst>
          </p:cNvPr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411058-A821-C21F-B093-2A27078BCE6C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5E0D286-7F84-8A57-E7B6-9F48D345186C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7DC25557-4227-2C7E-723E-FC22E348C4BF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B35E3CC-37D9-148B-A7EA-5406EFCB783D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EFE4D348-3A2C-A4CB-5C1D-63060FE893DC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FB2840B5-A32D-CB77-C468-47A5BADD624F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3A25B7-2D94-D6BF-68D3-39BD7B773870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42FB2C-7E25-8029-4C5F-FD2C48F8E590}"/>
              </a:ext>
            </a:extLst>
          </p:cNvPr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85E2F8-D894-2ED3-5A85-DEF717034957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C78C89D-38B9-EA49-CFAB-E3512EBAFC80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2861BA8E-4447-E1E7-B39E-1291C51655C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5E9D5A-D2FB-17D1-7C98-A0B1A6C08435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2D066099-41F0-90CB-55F3-D213FEC1AC2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6B2B5DA4-54FD-F4D2-4973-C4A3D09B14D5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8AE314-0DFA-5ABC-068C-6B5E1CBACEF8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4B1ED7A-DF0C-B2D2-044F-911283C2C117}"/>
              </a:ext>
            </a:extLst>
          </p:cNvPr>
          <p:cNvSpPr/>
          <p:nvPr/>
        </p:nvSpPr>
        <p:spPr>
          <a:xfrm>
            <a:off x="1924322" y="3469927"/>
            <a:ext cx="504554" cy="537029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BE6A6268-E1B2-D3A9-2AAF-9C0476E9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891" y="292094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9D9634-6F7A-F943-7611-C0922AD6711A}"/>
              </a:ext>
            </a:extLst>
          </p:cNvPr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54B55A21-D2D4-5DBB-709E-24800B21C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/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7430089C-6D04-DD43-4C4A-7BD401BF1FDD}"/>
                </a:ext>
              </a:extLst>
            </p:cNvPr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FA62DDF5-9736-80F3-9834-635CFC39D52F}"/>
                </a:ext>
              </a:extLst>
            </p:cNvPr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C5F0C8A-6287-5540-BBA5-84A1EA452E8B}"/>
                </a:ext>
              </a:extLst>
            </p:cNvPr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4FFB2A23-CC23-DC4F-165A-100275FB045D}"/>
                </a:ext>
              </a:extLst>
            </p:cNvPr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B508F-528C-3237-B6B8-385F2B84AFA6}"/>
              </a:ext>
            </a:extLst>
          </p:cNvPr>
          <p:cNvGrpSpPr/>
          <p:nvPr/>
        </p:nvGrpSpPr>
        <p:grpSpPr>
          <a:xfrm>
            <a:off x="804247" y="417067"/>
            <a:ext cx="10414938" cy="712694"/>
            <a:chOff x="1183342" y="1369567"/>
            <a:chExt cx="10414938" cy="7126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9B288-0874-4DC9-7464-C39B448964E9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Xem</a:t>
              </a:r>
              <a:r>
                <a:rPr lang="en-US" sz="2800" b="1" dirty="0"/>
                <a:t> </a:t>
              </a:r>
              <a:r>
                <a:rPr lang="en-US" sz="2800" b="1" dirty="0" err="1"/>
                <a:t>tờ</a:t>
              </a:r>
              <a:r>
                <a:rPr lang="en-US" sz="2800" b="1" dirty="0"/>
                <a:t> </a:t>
              </a:r>
              <a:r>
                <a:rPr lang="en-US" sz="2800" b="1" dirty="0" err="1"/>
                <a:t>lịch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ảnh</a:t>
              </a:r>
              <a:r>
                <a:rPr lang="en-US" sz="2800" b="1" dirty="0"/>
                <a:t> </a:t>
              </a:r>
              <a:r>
                <a:rPr lang="en-US" sz="2800" b="1" dirty="0" err="1"/>
                <a:t>chụp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</a:t>
              </a:r>
              <a:r>
                <a:rPr lang="en-US" sz="2800" b="1" dirty="0" err="1"/>
                <a:t>trả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endParaRPr lang="en-US" sz="28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92F78C-CCF8-BE98-6509-20305F080134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9B6809-5FB0-68F8-8B66-C67311CDF12C}"/>
              </a:ext>
            </a:extLst>
          </p:cNvPr>
          <p:cNvSpPr txBox="1"/>
          <p:nvPr/>
        </p:nvSpPr>
        <p:spPr>
          <a:xfrm>
            <a:off x="661652" y="3157625"/>
            <a:ext cx="3607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Nguyên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BE7A5C-2712-B645-DA0F-52D0036A5D28}"/>
              </a:ext>
            </a:extLst>
          </p:cNvPr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Huế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13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73D87E-F9B4-78C0-4270-3B582F757E64}"/>
              </a:ext>
            </a:extLst>
          </p:cNvPr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Chải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30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020156-3AD9-715F-5FC5-8B0AB62E4898}"/>
              </a:ext>
            </a:extLst>
          </p:cNvPr>
          <p:cNvSpPr txBox="1"/>
          <p:nvPr/>
        </p:nvSpPr>
        <p:spPr>
          <a:xfrm>
            <a:off x="6838245" y="5869988"/>
            <a:ext cx="4473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Chợ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nổi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Căn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21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932627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31D863-B758-8220-9825-2CBA66A0C47F}"/>
              </a:ext>
            </a:extLst>
          </p:cNvPr>
          <p:cNvGrpSpPr/>
          <p:nvPr/>
        </p:nvGrpSpPr>
        <p:grpSpPr>
          <a:xfrm>
            <a:off x="804018" y="584791"/>
            <a:ext cx="10338738" cy="954107"/>
            <a:chOff x="1183342" y="1311904"/>
            <a:chExt cx="10338738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144BF-87DD-DC6D-1F49-DD98AA2E766A}"/>
                </a:ext>
              </a:extLst>
            </p:cNvPr>
            <p:cNvSpPr txBox="1"/>
            <p:nvPr/>
          </p:nvSpPr>
          <p:spPr>
            <a:xfrm>
              <a:off x="1923963" y="13119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Cho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gian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Lịch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sự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Nam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BB1BB-2BBE-B8CE-A864-659FF9DE5A32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id="{F05BB557-EF33-F2FB-0F8A-84943F0E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/>
        </p:blipFill>
        <p:spPr bwMode="auto">
          <a:xfrm>
            <a:off x="2324229" y="16490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E614F-5706-8BB9-4BDC-2281E5189CC8}"/>
              </a:ext>
            </a:extLst>
          </p:cNvPr>
          <p:cNvSpPr txBox="1"/>
          <p:nvPr/>
        </p:nvSpPr>
        <p:spPr>
          <a:xfrm>
            <a:off x="1361968" y="55600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8BAB054E-338F-0223-AEB2-96F9DD88098D}"/>
              </a:ext>
            </a:extLst>
          </p:cNvPr>
          <p:cNvSpPr/>
          <p:nvPr/>
        </p:nvSpPr>
        <p:spPr>
          <a:xfrm>
            <a:off x="644451" y="2786087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9E7CC6D3-4693-C91F-D924-907BFE5E08B8}"/>
              </a:ext>
            </a:extLst>
          </p:cNvPr>
          <p:cNvSpPr/>
          <p:nvPr/>
        </p:nvSpPr>
        <p:spPr>
          <a:xfrm>
            <a:off x="644451" y="4759458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623EBD94-2A6D-F187-AA79-BFCD85B16436}"/>
              </a:ext>
            </a:extLst>
          </p:cNvPr>
          <p:cNvSpPr/>
          <p:nvPr/>
        </p:nvSpPr>
        <p:spPr>
          <a:xfrm>
            <a:off x="9478973" y="2786087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1A6F5BD8-BDE1-6B33-153B-C947740E3E5A}"/>
              </a:ext>
            </a:extLst>
          </p:cNvPr>
          <p:cNvSpPr/>
          <p:nvPr/>
        </p:nvSpPr>
        <p:spPr>
          <a:xfrm>
            <a:off x="9478973" y="4759458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5CA09F0C-3628-D411-D0E2-15724285BFDE}"/>
              </a:ext>
            </a:extLst>
          </p:cNvPr>
          <p:cNvSpPr/>
          <p:nvPr/>
        </p:nvSpPr>
        <p:spPr>
          <a:xfrm>
            <a:off x="4651635" y="30674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</a:t>
            </a: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FBC0B720-E407-F880-3B8C-4F6C5158BBD0}"/>
              </a:ext>
            </a:extLst>
          </p:cNvPr>
          <p:cNvSpPr/>
          <p:nvPr/>
        </p:nvSpPr>
        <p:spPr>
          <a:xfrm>
            <a:off x="3582490" y="39057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5E5A6504-F179-4451-E0BF-B750AE735BE5}"/>
              </a:ext>
            </a:extLst>
          </p:cNvPr>
          <p:cNvSpPr/>
          <p:nvPr/>
        </p:nvSpPr>
        <p:spPr>
          <a:xfrm>
            <a:off x="6293549" y="38635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63162365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93EE0-9816-F333-5155-DBD6B82B4EB6}"/>
              </a:ext>
            </a:extLst>
          </p:cNvPr>
          <p:cNvGrpSpPr/>
          <p:nvPr/>
        </p:nvGrpSpPr>
        <p:grpSpPr>
          <a:xfrm>
            <a:off x="650469" y="569698"/>
            <a:ext cx="10779531" cy="954107"/>
            <a:chOff x="1183342" y="1322746"/>
            <a:chExt cx="10779531" cy="9541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9A9B1E-7CB7-A75A-2F1D-4BD193FC4B84}"/>
                </a:ext>
              </a:extLst>
            </p:cNvPr>
            <p:cNvSpPr txBox="1"/>
            <p:nvPr/>
          </p:nvSpPr>
          <p:spPr>
            <a:xfrm>
              <a:off x="1952538" y="1322746"/>
              <a:ext cx="100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/>
                <a:t>Cho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 </a:t>
              </a:r>
              <a:r>
                <a:rPr lang="en-US" sz="2800" b="1" dirty="0" err="1"/>
                <a:t>học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môn</a:t>
              </a:r>
              <a:r>
                <a:rPr lang="en-US" sz="2800" b="1" dirty="0"/>
                <a:t> </a:t>
              </a:r>
              <a:r>
                <a:rPr lang="en-US" sz="2800" b="1" dirty="0" err="1"/>
                <a:t>năng</a:t>
              </a:r>
              <a:r>
                <a:rPr lang="en-US" sz="2800" b="1" dirty="0"/>
                <a:t> </a:t>
              </a:r>
              <a:r>
                <a:rPr lang="en-US" sz="2800" b="1" dirty="0" err="1"/>
                <a:t>khiếu</a:t>
              </a:r>
              <a:r>
                <a:rPr lang="en-US" sz="2800" b="1" dirty="0"/>
                <a:t> </a:t>
              </a:r>
              <a:r>
                <a:rPr lang="en-US" sz="2800" b="1" dirty="0" err="1"/>
                <a:t>vào</a:t>
              </a:r>
              <a:r>
                <a:rPr lang="en-US" sz="2800" b="1" dirty="0"/>
                <a:t> </a:t>
              </a:r>
              <a:r>
                <a:rPr lang="en-US" sz="2800" b="1" dirty="0" err="1"/>
                <a:t>sáng</a:t>
              </a:r>
              <a:r>
                <a:rPr lang="en-US" sz="2800" b="1" dirty="0"/>
                <a:t> </a:t>
              </a:r>
              <a:r>
                <a:rPr lang="en-US" sz="2800" b="1" dirty="0" err="1"/>
                <a:t>thứ</a:t>
              </a:r>
              <a:r>
                <a:rPr lang="en-US" sz="2800" b="1" dirty="0"/>
                <a:t> </a:t>
              </a:r>
              <a:r>
                <a:rPr lang="en-US" sz="2800" b="1" dirty="0" err="1"/>
                <a:t>Bảy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như</a:t>
              </a:r>
              <a:r>
                <a:rPr lang="en-US" sz="2800" b="1" dirty="0"/>
                <a:t> </a:t>
              </a:r>
              <a:r>
                <a:rPr lang="en-US" sz="2800" b="1" dirty="0" err="1"/>
                <a:t>sau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8654A2-83AF-CB0C-14A1-9365081E33F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90133DD1-E805-4590-E0B3-59968BFDE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/>
        </p:blipFill>
        <p:spPr bwMode="auto">
          <a:xfrm>
            <a:off x="2775594" y="161211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C08AC-9EBE-2397-DBEE-AE13434F1058}"/>
              </a:ext>
            </a:extLst>
          </p:cNvPr>
          <p:cNvSpPr txBox="1"/>
          <p:nvPr/>
        </p:nvSpPr>
        <p:spPr>
          <a:xfrm>
            <a:off x="1006816" y="5891002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rổ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76468B-1FB6-5CDA-DEDB-96B66C2390CE}"/>
              </a:ext>
            </a:extLst>
          </p:cNvPr>
          <p:cNvSpPr/>
          <p:nvPr/>
        </p:nvSpPr>
        <p:spPr>
          <a:xfrm>
            <a:off x="861488" y="2408460"/>
            <a:ext cx="1914106" cy="478302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A2059435-B1FD-11F7-C62D-8017FACFA6A2}"/>
              </a:ext>
            </a:extLst>
          </p:cNvPr>
          <p:cNvSpPr/>
          <p:nvPr/>
        </p:nvSpPr>
        <p:spPr>
          <a:xfrm>
            <a:off x="861488" y="4585195"/>
            <a:ext cx="1914106" cy="478302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E546A2D0-FB9F-EC22-45C9-2F3D9DE2FD86}"/>
              </a:ext>
            </a:extLst>
          </p:cNvPr>
          <p:cNvSpPr/>
          <p:nvPr/>
        </p:nvSpPr>
        <p:spPr>
          <a:xfrm>
            <a:off x="8774667" y="2408460"/>
            <a:ext cx="1914106" cy="478302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9F62033E-E8EE-9344-08E5-20DA34CB67A1}"/>
              </a:ext>
            </a:extLst>
          </p:cNvPr>
          <p:cNvSpPr/>
          <p:nvPr/>
        </p:nvSpPr>
        <p:spPr>
          <a:xfrm>
            <a:off x="8774667" y="4585195"/>
            <a:ext cx="1914106" cy="478302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6D9991-03B6-E346-36BD-B768BC4D0C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72" y="4818246"/>
            <a:ext cx="1349310" cy="13180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7B5EFB-4D4E-92B5-171B-DF18508F6A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35" y="2627924"/>
            <a:ext cx="1349310" cy="13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584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92800" y="3961212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69853" y="5466547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1B334A3C-44B0-AB05-0B49-166266AA3D8E}"/>
              </a:ext>
            </a:extLst>
          </p:cNvPr>
          <p:cNvSpPr/>
          <p:nvPr/>
        </p:nvSpPr>
        <p:spPr>
          <a:xfrm>
            <a:off x="304800" y="133350"/>
            <a:ext cx="11906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CE1CD-D9CC-5831-4EA9-D16BF633B427}"/>
              </a:ext>
            </a:extLst>
          </p:cNvPr>
          <p:cNvGrpSpPr/>
          <p:nvPr/>
        </p:nvGrpSpPr>
        <p:grpSpPr>
          <a:xfrm>
            <a:off x="1638300" y="3724137"/>
            <a:ext cx="4555051" cy="1270000"/>
            <a:chOff x="2027751" y="3724137"/>
            <a:chExt cx="4165600" cy="1270000"/>
          </a:xfrm>
        </p:grpSpPr>
        <p:sp>
          <p:nvSpPr>
            <p:cNvPr id="4" name="Rounded Rectangle 3"/>
            <p:cNvSpPr/>
            <p:nvPr/>
          </p:nvSpPr>
          <p:spPr>
            <a:xfrm>
              <a:off x="2027751" y="3724137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211301" y="3947602"/>
              <a:ext cx="3913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001" y="-201289"/>
            <a:ext cx="11138257" cy="2958849"/>
            <a:chOff x="762000" y="-301934"/>
            <a:chExt cx="16707386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2545761"/>
              <a:chOff x="6119557" y="531862"/>
              <a:chExt cx="10334924" cy="3445557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3445557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02702" y="1316142"/>
                <a:ext cx="8871481" cy="1562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8087" y="-301934"/>
              <a:ext cx="3279932" cy="4438273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6489139" y="1922817"/>
            <a:ext cx="3938075" cy="5220933"/>
          </a:xfrm>
          <a:prstGeom prst="rect">
            <a:avLst/>
          </a:prstGeom>
        </p:spPr>
      </p:pic>
      <p:pic>
        <p:nvPicPr>
          <p:cNvPr id="5" name="Picture 2" descr="ĐỒNG HỒ TREO TƯỜNG TRÒN QUARTZ CAO CẤP | Shopee Việt Nam">
            <a:extLst>
              <a:ext uri="{FF2B5EF4-FFF2-40B4-BE49-F238E27FC236}">
                <a16:creationId xmlns:a16="http://schemas.microsoft.com/office/drawing/2014/main" id="{2FB699E3-9CBC-4361-AF76-EE0FD54ED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9866907" y="193776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4097" y="46351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94850" y="1934939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16282" t="20389" r="20364" b="12634"/>
          <a:stretch/>
        </p:blipFill>
        <p:spPr>
          <a:xfrm>
            <a:off x="1104900" y="2590703"/>
            <a:ext cx="3332310" cy="38083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6F396E-C5B7-5BD4-3F5A-26C82AD68FF5}"/>
              </a:ext>
            </a:extLst>
          </p:cNvPr>
          <p:cNvGrpSpPr/>
          <p:nvPr/>
        </p:nvGrpSpPr>
        <p:grpSpPr>
          <a:xfrm>
            <a:off x="4825926" y="3685094"/>
            <a:ext cx="4165600" cy="1270000"/>
            <a:chOff x="4844976" y="4304219"/>
            <a:chExt cx="4165600" cy="1270000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BBF85FF2-34CE-F90B-0993-3D5A951917F6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E241F1-89F0-9E85-044F-5C61CF47E305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53441" y="1625541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40" name="Picture 3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25911" t="31219" r="17089" b="14241"/>
          <a:stretch/>
        </p:blipFill>
        <p:spPr>
          <a:xfrm>
            <a:off x="7045165" y="2607675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327CAE-3321-30F4-04AC-01D5501D1408}"/>
              </a:ext>
            </a:extLst>
          </p:cNvPr>
          <p:cNvGrpSpPr/>
          <p:nvPr/>
        </p:nvGrpSpPr>
        <p:grpSpPr>
          <a:xfrm>
            <a:off x="2397051" y="3666044"/>
            <a:ext cx="4165600" cy="1270000"/>
            <a:chOff x="4844976" y="4304219"/>
            <a:chExt cx="4165600" cy="1270000"/>
          </a:xfrm>
        </p:grpSpPr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CB4671B5-CAC0-1853-AAE8-E787BA4D0A04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9EF2EC-62EB-F715-402E-41D78152E646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625DD-009A-E337-DE21-FBDF8DB1F7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045" y="1717056"/>
            <a:ext cx="76206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5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B1FAB-27AC-CD33-A164-04128B70A5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3312" y="1487976"/>
            <a:ext cx="66269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5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320</Words>
  <Application>Microsoft Office PowerPoint</Application>
  <PresentationFormat>Widescreen</PresentationFormat>
  <Paragraphs>58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Some Time Later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Y</cp:lastModifiedBy>
  <cp:revision>7</cp:revision>
  <dcterms:created xsi:type="dcterms:W3CDTF">2024-05-17T09:13:47Z</dcterms:created>
  <dcterms:modified xsi:type="dcterms:W3CDTF">2026-02-24T06:00:09Z</dcterms:modified>
</cp:coreProperties>
</file>