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7" r:id="rId4"/>
    <p:sldId id="268" r:id="rId5"/>
    <p:sldId id="269" r:id="rId6"/>
    <p:sldId id="270" r:id="rId7"/>
    <p:sldId id="265" r:id="rId8"/>
    <p:sldId id="257" r:id="rId9"/>
    <p:sldId id="271" r:id="rId10"/>
    <p:sldId id="276" r:id="rId11"/>
    <p:sldId id="298" r:id="rId12"/>
    <p:sldId id="278" r:id="rId13"/>
    <p:sldId id="308" r:id="rId14"/>
    <p:sldId id="309" r:id="rId15"/>
    <p:sldId id="301" r:id="rId16"/>
    <p:sldId id="287" r:id="rId17"/>
    <p:sldId id="310" r:id="rId18"/>
    <p:sldId id="311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6.gif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9.jfif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35.sv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jfif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19.jfif"/><Relationship Id="rId9" Type="http://schemas.openxmlformats.org/officeDocument/2006/relationships/image" Target="../media/image26.gif"/><Relationship Id="rId1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5" Type="http://schemas.openxmlformats.org/officeDocument/2006/relationships/image" Target="../media/image35.svg"/><Relationship Id="rId10" Type="http://schemas.openxmlformats.org/officeDocument/2006/relationships/image" Target="../media/image34.png"/><Relationship Id="rId4" Type="http://schemas.openxmlformats.org/officeDocument/2006/relationships/image" Target="../media/image19.jfif"/><Relationship Id="rId9" Type="http://schemas.openxmlformats.org/officeDocument/2006/relationships/image" Target="../media/image26.gif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Hộp Văn bản 22">
            <a:extLst>
              <a:ext uri="{FF2B5EF4-FFF2-40B4-BE49-F238E27FC236}">
                <a16:creationId xmlns:a16="http://schemas.microsoft.com/office/drawing/2014/main" id="{2A651FC9-E4FB-9C10-FCF0-16EAA772723D}"/>
              </a:ext>
            </a:extLst>
          </p:cNvPr>
          <p:cNvSpPr txBox="1"/>
          <p:nvPr/>
        </p:nvSpPr>
        <p:spPr>
          <a:xfrm>
            <a:off x="2130946" y="329341"/>
            <a:ext cx="1053730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 ...  Ngày ...  Tháng ...  </a:t>
            </a:r>
            <a:r>
              <a:rPr kumimoji="0" lang="en-US" altLang="zh-CN" sz="3900" b="1" i="0" u="none" strike="noStrike" kern="1200" cap="none" spc="0" normalizeH="0" baseline="0" noProof="0" dirty="0" err="1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900" b="1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...…</a:t>
            </a: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83CA6E94-2C95-4BE9-27A6-AF5E7368C00B}"/>
              </a:ext>
            </a:extLst>
          </p:cNvPr>
          <p:cNvSpPr/>
          <p:nvPr/>
        </p:nvSpPr>
        <p:spPr>
          <a:xfrm>
            <a:off x="5166019" y="4252133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9352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6B80EF1-7870-C72B-02E0-85B105D5A383}"/>
              </a:ext>
            </a:extLst>
          </p:cNvPr>
          <p:cNvSpPr/>
          <p:nvPr/>
        </p:nvSpPr>
        <p:spPr>
          <a:xfrm>
            <a:off x="6818149" y="41852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2616 L 0.04349 -0.03333 C 0.0526 -0.04676 0.06627 -0.05394 0.0806 -0.05394 C 0.09687 -0.05394 0.10989 -0.04676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B9EA-6873-3CFE-385E-FE646F49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67" y="4419600"/>
            <a:ext cx="938865" cy="917874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598A0A04-BEA3-FCDC-7684-5945A33A597E}"/>
              </a:ext>
            </a:extLst>
          </p:cNvPr>
          <p:cNvSpPr/>
          <p:nvPr/>
        </p:nvSpPr>
        <p:spPr>
          <a:xfrm>
            <a:off x="8037349" y="424244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Cảm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đã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7D530C6-0868-969A-6833-6FDCB1B82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681513" y="2236590"/>
            <a:ext cx="4679455" cy="49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55" y="1359701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4DBC055D-EF34-E4B2-B716-D1839434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328" y="1738474"/>
            <a:ext cx="3120513" cy="49355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53427-8A99-1AEF-D085-B708156FD283}"/>
              </a:ext>
            </a:extLst>
          </p:cNvPr>
          <p:cNvGrpSpPr/>
          <p:nvPr/>
        </p:nvGrpSpPr>
        <p:grpSpPr>
          <a:xfrm>
            <a:off x="267171" y="2736163"/>
            <a:ext cx="8552980" cy="3241285"/>
            <a:chOff x="749508" y="2986094"/>
            <a:chExt cx="8180809" cy="333837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Hộp Văn bản 25">
              <a:extLst>
                <a:ext uri="{FF2B5EF4-FFF2-40B4-BE49-F238E27FC236}">
                  <a16:creationId xmlns:a16="http://schemas.microsoft.com/office/drawing/2014/main" id="{13A5098C-DB71-9FAC-A92C-23A799F9734D}"/>
                </a:ext>
              </a:extLst>
            </p:cNvPr>
            <p:cNvSpPr txBox="1"/>
            <p:nvPr/>
          </p:nvSpPr>
          <p:spPr>
            <a:xfrm>
              <a:off x="845326" y="3169845"/>
              <a:ext cx="7957443" cy="288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6F7198-F9E5-3B0B-DC2F-39A91BC0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363"/>
            <a:ext cx="12192000" cy="176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C6A20-C928-EE7E-8D23-6529C56CD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02" y="1580343"/>
            <a:ext cx="413344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E121E96-BA18-1B59-DE53-377C26028364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22203"/>
              <a:ext cx="4433654" cy="1381473"/>
              <a:chOff x="3666356" y="4573200"/>
              <a:chExt cx="4280542" cy="1381473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2C059-5917-62D4-AFAC-9D6F80E63F5D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ACD7EB-3967-A97E-9987-58C946859B61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6D8DC0E-762A-87A5-01DD-1FC7A1CA72B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5D56AAF-0EBE-DEBC-44C4-7A0623DEC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C3526D-C01B-B24A-860D-31A8FBA22F71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3D813-359D-F141-CA36-99B4EE771B27}"/>
              </a:ext>
            </a:extLst>
          </p:cNvPr>
          <p:cNvGrpSpPr/>
          <p:nvPr/>
        </p:nvGrpSpPr>
        <p:grpSpPr>
          <a:xfrm>
            <a:off x="6584381" y="2877672"/>
            <a:ext cx="4561291" cy="1463040"/>
            <a:chOff x="6687751" y="2415709"/>
            <a:chExt cx="456129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E33B49-9BD5-4635-608F-EF28A312264C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F7C25F-201A-2628-7664-1D3FA2AEC07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BED6C5A6-F050-B3D9-3036-93611F588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42EC4E-F7D1-58EF-A782-776616B4282C}"/>
                </a:ext>
              </a:extLst>
            </p:cNvPr>
            <p:cNvSpPr txBox="1"/>
            <p:nvPr/>
          </p:nvSpPr>
          <p:spPr>
            <a:xfrm>
              <a:off x="7861150" y="2737868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A7ABA-1673-BA4E-3A1F-31E947191E91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86B90A-96EB-280B-70F5-F443B19F4A13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A3A946E-0CD4-E417-0FBA-1E977884A0B6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54024EA-EDC7-B619-3088-A0C97117E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C2461B-FDE0-1C69-49F1-BDF5D3F101BA}"/>
                </a:ext>
              </a:extLst>
            </p:cNvPr>
            <p:cNvSpPr txBox="1"/>
            <p:nvPr/>
          </p:nvSpPr>
          <p:spPr>
            <a:xfrm>
              <a:off x="7869676" y="4502365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6E18-9162-02AA-5CB5-9BD3DF5F4383}"/>
              </a:ext>
            </a:extLst>
          </p:cNvPr>
          <p:cNvGrpSpPr/>
          <p:nvPr/>
        </p:nvGrpSpPr>
        <p:grpSpPr>
          <a:xfrm>
            <a:off x="1343398" y="4671513"/>
            <a:ext cx="4488927" cy="1463040"/>
            <a:chOff x="1446768" y="4209550"/>
            <a:chExt cx="4488927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5872D-FE7A-6822-7F00-71F100DB6F49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F0DA61-4D68-CB81-1E32-2C7743A42A28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77A74352-92A5-D1F8-9014-BF086843A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785321-7545-52F0-433C-F461E1482012}"/>
                </a:ext>
              </a:extLst>
            </p:cNvPr>
            <p:cNvSpPr txBox="1"/>
            <p:nvPr/>
          </p:nvSpPr>
          <p:spPr>
            <a:xfrm>
              <a:off x="2690332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964C2735-11DB-4D2C-E3DD-FE7809E3C7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842785-9A1C-47E8-BD9E-F22E12194441}"/>
              </a:ext>
            </a:extLst>
          </p:cNvPr>
          <p:cNvGrpSpPr/>
          <p:nvPr/>
        </p:nvGrpSpPr>
        <p:grpSpPr>
          <a:xfrm>
            <a:off x="4657725" y="-295275"/>
            <a:ext cx="2786487" cy="2838450"/>
            <a:chOff x="4629150" y="-838200"/>
            <a:chExt cx="2786487" cy="28384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34D0B67-9CD5-D041-4FD2-3A318C453B85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4D5125-7E6A-9399-7A05-06C050011147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55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B0CC1B-0AD2-4BD4-B4FF-2A65A8845DFB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09924"/>
              <a:ext cx="4433654" cy="1393752"/>
              <a:chOff x="3666356" y="4560921"/>
              <a:chExt cx="4280542" cy="1393752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6092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F4F78F-EB15-F51B-6B5B-83A1BDBD29F0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78C0ED-C7DA-2683-A41E-4C8141A25D00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6F4412D-45F0-A0A5-9609-19011F05A3C3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E4E4D561-7361-8008-D440-702684BF9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ACA5B-8012-F659-4347-63DC37DBB2A5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B085E-7680-11E2-67F2-92A9C4B645FD}"/>
              </a:ext>
            </a:extLst>
          </p:cNvPr>
          <p:cNvGrpSpPr/>
          <p:nvPr/>
        </p:nvGrpSpPr>
        <p:grpSpPr>
          <a:xfrm>
            <a:off x="6584381" y="2877672"/>
            <a:ext cx="4569817" cy="1463040"/>
            <a:chOff x="6687751" y="2415709"/>
            <a:chExt cx="4569817" cy="14630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0E43E-CAB0-2061-6F80-6726925778F1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8CF9D02-CAA4-89AC-3778-C05F6A7F05D5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9FFECB95-81DF-F655-1608-2041AA793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7BFB1A-26D7-256B-8CB4-F85405E607CC}"/>
                </a:ext>
              </a:extLst>
            </p:cNvPr>
            <p:cNvSpPr txBox="1"/>
            <p:nvPr/>
          </p:nvSpPr>
          <p:spPr>
            <a:xfrm>
              <a:off x="7869676" y="2707610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7F30E1-9D2E-96EA-E3C1-9F769C911553}"/>
              </a:ext>
            </a:extLst>
          </p:cNvPr>
          <p:cNvGrpSpPr/>
          <p:nvPr/>
        </p:nvGrpSpPr>
        <p:grpSpPr>
          <a:xfrm>
            <a:off x="6584381" y="4733752"/>
            <a:ext cx="4575930" cy="1463040"/>
            <a:chOff x="6687751" y="4255269"/>
            <a:chExt cx="4575930" cy="1463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E1E921-778A-7ECA-D683-42D15CC10725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1BA2273-5690-AA97-1A40-5AE08921F16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13">
                <a:extLst>
                  <a:ext uri="{FF2B5EF4-FFF2-40B4-BE49-F238E27FC236}">
                    <a16:creationId xmlns:a16="http://schemas.microsoft.com/office/drawing/2014/main" id="{B45BC207-E300-F9B3-8AFF-F3F06609D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633E84-D300-F1BA-B0B0-FBAC529D1678}"/>
                </a:ext>
              </a:extLst>
            </p:cNvPr>
            <p:cNvSpPr txBox="1"/>
            <p:nvPr/>
          </p:nvSpPr>
          <p:spPr>
            <a:xfrm>
              <a:off x="7869676" y="448255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80177B-DBE9-F349-4D41-4F84B9414AF1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6AEAE4-4418-C617-E7C4-881169D03E64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5CA5B84-1FFC-F772-A32C-644D43FCB20F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C6627A5-53DB-2877-4080-2F92689E6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5C222B-2674-249F-0F2F-DC1991EC1A87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id="{FDD88AB1-D444-1D7E-9CF8-D40626C08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72" y="4717232"/>
            <a:ext cx="1631474" cy="13051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F02A0-38EA-9A5D-E950-D06700ACB138}"/>
              </a:ext>
            </a:extLst>
          </p:cNvPr>
          <p:cNvGrpSpPr/>
          <p:nvPr/>
        </p:nvGrpSpPr>
        <p:grpSpPr>
          <a:xfrm>
            <a:off x="4448175" y="-209550"/>
            <a:ext cx="2786487" cy="2838450"/>
            <a:chOff x="4629150" y="-838200"/>
            <a:chExt cx="2786487" cy="28384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E9CEA51-130D-06D8-8842-BF70CE5E19E8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3AF3E-B7D6-86DD-4627-67F088362EAA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8 + 6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9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13B05-ABC5-68FA-7987-85E190FFB27D}"/>
              </a:ext>
            </a:extLst>
          </p:cNvPr>
          <p:cNvGrpSpPr/>
          <p:nvPr/>
        </p:nvGrpSpPr>
        <p:grpSpPr>
          <a:xfrm>
            <a:off x="1262651" y="3293576"/>
            <a:ext cx="4590592" cy="1463040"/>
            <a:chOff x="1440697" y="2442596"/>
            <a:chExt cx="4590592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07EFDE-2EFF-73FB-95EE-08AD2FEA595E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1F82638-8BCE-F0C5-D0D6-ACEA88407965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66E1F4B-9321-6C30-6737-3AB6C728F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53F5DE-676E-E54E-0460-1D0409F3781E}"/>
                </a:ext>
              </a:extLst>
            </p:cNvPr>
            <p:cNvSpPr txBox="1"/>
            <p:nvPr/>
          </p:nvSpPr>
          <p:spPr>
            <a:xfrm>
              <a:off x="2494490" y="2677987"/>
              <a:ext cx="3536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B48A6E-D764-2DC4-C599-E3D063C4BC48}"/>
              </a:ext>
            </a:extLst>
          </p:cNvPr>
          <p:cNvGrpSpPr/>
          <p:nvPr/>
        </p:nvGrpSpPr>
        <p:grpSpPr>
          <a:xfrm>
            <a:off x="6509705" y="3266689"/>
            <a:ext cx="4508181" cy="1463040"/>
            <a:chOff x="6687751" y="2415709"/>
            <a:chExt cx="450818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2889ED-E694-BE1F-D188-40ADE17016F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4279A31-A7B0-48F0-AD17-761C4E92B597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A96721F8-50DD-4781-A0AE-038F56890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07D836-6225-4726-B271-6F312F56D869}"/>
                </a:ext>
              </a:extLst>
            </p:cNvPr>
            <p:cNvSpPr txBox="1"/>
            <p:nvPr/>
          </p:nvSpPr>
          <p:spPr>
            <a:xfrm>
              <a:off x="7838027" y="2677987"/>
              <a:ext cx="3357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FA383-7400-05B8-DCEF-B91C998CC7E1}"/>
              </a:ext>
            </a:extLst>
          </p:cNvPr>
          <p:cNvGrpSpPr/>
          <p:nvPr/>
        </p:nvGrpSpPr>
        <p:grpSpPr>
          <a:xfrm>
            <a:off x="6509705" y="5106249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9466AC-E6E0-A70A-0B31-D481582DC13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811E675-672B-4089-B5BD-10FB393997E5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9EA5E9D-5CDA-8E3F-85E6-3F6C056AC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7D5CF6-A582-EB13-DE8A-F99134D0050B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27F057-4BD0-4E1B-C39A-F0012FDB5432}"/>
              </a:ext>
            </a:extLst>
          </p:cNvPr>
          <p:cNvGrpSpPr/>
          <p:nvPr/>
        </p:nvGrpSpPr>
        <p:grpSpPr>
          <a:xfrm>
            <a:off x="1268722" y="5060530"/>
            <a:ext cx="4497952" cy="1463040"/>
            <a:chOff x="1446768" y="4209550"/>
            <a:chExt cx="4497952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BBA0FD-8556-CBD8-6B61-026D21A1C28E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2C98CA-971C-EB3C-346B-E58EC644FD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173FF64C-5FE8-23B5-4B27-87395FE44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2F875-48CF-3433-4C8A-D7A5B126C044}"/>
                </a:ext>
              </a:extLst>
            </p:cNvPr>
            <p:cNvSpPr txBox="1"/>
            <p:nvPr/>
          </p:nvSpPr>
          <p:spPr>
            <a:xfrm>
              <a:off x="2581061" y="4497686"/>
              <a:ext cx="3363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858F5272-C742-D79D-1101-03055D540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1" y="5138069"/>
            <a:ext cx="1631474" cy="130517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AB0F66E-0B1F-E7CB-98BC-4DC35C297605}"/>
              </a:ext>
            </a:extLst>
          </p:cNvPr>
          <p:cNvGrpSpPr/>
          <p:nvPr/>
        </p:nvGrpSpPr>
        <p:grpSpPr>
          <a:xfrm>
            <a:off x="-529492" y="387005"/>
            <a:ext cx="12580571" cy="2452602"/>
            <a:chOff x="-529492" y="387005"/>
            <a:chExt cx="12580571" cy="245260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140921" y="387005"/>
              <a:ext cx="11910158" cy="2452602"/>
            </a:xfrm>
            <a:custGeom>
              <a:avLst/>
              <a:gdLst>
                <a:gd name="connsiteX0" fmla="*/ 0 w 11910158"/>
                <a:gd name="connsiteY0" fmla="*/ 408775 h 2452602"/>
                <a:gd name="connsiteX1" fmla="*/ 408775 w 11910158"/>
                <a:gd name="connsiteY1" fmla="*/ 0 h 2452602"/>
                <a:gd name="connsiteX2" fmla="*/ 11501383 w 11910158"/>
                <a:gd name="connsiteY2" fmla="*/ 0 h 2452602"/>
                <a:gd name="connsiteX3" fmla="*/ 11910158 w 11910158"/>
                <a:gd name="connsiteY3" fmla="*/ 408775 h 2452602"/>
                <a:gd name="connsiteX4" fmla="*/ 11910158 w 11910158"/>
                <a:gd name="connsiteY4" fmla="*/ 2043827 h 2452602"/>
                <a:gd name="connsiteX5" fmla="*/ 11501383 w 11910158"/>
                <a:gd name="connsiteY5" fmla="*/ 2452602 h 2452602"/>
                <a:gd name="connsiteX6" fmla="*/ 408775 w 11910158"/>
                <a:gd name="connsiteY6" fmla="*/ 2452602 h 2452602"/>
                <a:gd name="connsiteX7" fmla="*/ 0 w 11910158"/>
                <a:gd name="connsiteY7" fmla="*/ 2043827 h 2452602"/>
                <a:gd name="connsiteX8" fmla="*/ 0 w 11910158"/>
                <a:gd name="connsiteY8" fmla="*/ 408775 h 24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10158" h="2452602" fill="none" extrusionOk="0">
                  <a:moveTo>
                    <a:pt x="0" y="408775"/>
                  </a:moveTo>
                  <a:cubicBezTo>
                    <a:pt x="-21019" y="184322"/>
                    <a:pt x="179720" y="18709"/>
                    <a:pt x="408775" y="0"/>
                  </a:cubicBezTo>
                  <a:cubicBezTo>
                    <a:pt x="3974941" y="77600"/>
                    <a:pt x="6835801" y="-27269"/>
                    <a:pt x="11501383" y="0"/>
                  </a:cubicBezTo>
                  <a:cubicBezTo>
                    <a:pt x="11737244" y="-13325"/>
                    <a:pt x="11949175" y="194501"/>
                    <a:pt x="11910158" y="408775"/>
                  </a:cubicBezTo>
                  <a:cubicBezTo>
                    <a:pt x="12017151" y="1054887"/>
                    <a:pt x="12007548" y="1805355"/>
                    <a:pt x="11910158" y="2043827"/>
                  </a:cubicBezTo>
                  <a:cubicBezTo>
                    <a:pt x="11893995" y="2263264"/>
                    <a:pt x="11708523" y="2460814"/>
                    <a:pt x="11501383" y="2452602"/>
                  </a:cubicBezTo>
                  <a:cubicBezTo>
                    <a:pt x="6395106" y="2501779"/>
                    <a:pt x="2673365" y="2329900"/>
                    <a:pt x="408775" y="2452602"/>
                  </a:cubicBezTo>
                  <a:cubicBezTo>
                    <a:pt x="181491" y="2464310"/>
                    <a:pt x="-13646" y="2281336"/>
                    <a:pt x="0" y="2043827"/>
                  </a:cubicBezTo>
                  <a:cubicBezTo>
                    <a:pt x="111404" y="1371833"/>
                    <a:pt x="-24334" y="892736"/>
                    <a:pt x="0" y="408775"/>
                  </a:cubicBezTo>
                  <a:close/>
                </a:path>
                <a:path w="11910158" h="2452602" stroke="0" extrusionOk="0">
                  <a:moveTo>
                    <a:pt x="0" y="408775"/>
                  </a:moveTo>
                  <a:cubicBezTo>
                    <a:pt x="11667" y="181681"/>
                    <a:pt x="211517" y="-1902"/>
                    <a:pt x="408775" y="0"/>
                  </a:cubicBezTo>
                  <a:cubicBezTo>
                    <a:pt x="2826183" y="-129276"/>
                    <a:pt x="9362642" y="-77778"/>
                    <a:pt x="11501383" y="0"/>
                  </a:cubicBezTo>
                  <a:cubicBezTo>
                    <a:pt x="11725351" y="-5714"/>
                    <a:pt x="11904386" y="216297"/>
                    <a:pt x="11910158" y="408775"/>
                  </a:cubicBezTo>
                  <a:cubicBezTo>
                    <a:pt x="11882958" y="792984"/>
                    <a:pt x="11776651" y="1437982"/>
                    <a:pt x="11910158" y="2043827"/>
                  </a:cubicBezTo>
                  <a:cubicBezTo>
                    <a:pt x="11914975" y="2279745"/>
                    <a:pt x="11715709" y="2456488"/>
                    <a:pt x="11501383" y="2452602"/>
                  </a:cubicBezTo>
                  <a:cubicBezTo>
                    <a:pt x="8305752" y="2496822"/>
                    <a:pt x="5546577" y="2423220"/>
                    <a:pt x="408775" y="2452602"/>
                  </a:cubicBezTo>
                  <a:cubicBezTo>
                    <a:pt x="171842" y="2409673"/>
                    <a:pt x="-37683" y="2260878"/>
                    <a:pt x="0" y="2043827"/>
                  </a:cubicBezTo>
                  <a:cubicBezTo>
                    <a:pt x="-30056" y="1740340"/>
                    <a:pt x="13227" y="635413"/>
                    <a:pt x="0" y="40877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9F33566D-3989-3A11-6A4F-71C84DF26C86}"/>
                </a:ext>
              </a:extLst>
            </p:cNvPr>
            <p:cNvSpPr txBox="1"/>
            <p:nvPr/>
          </p:nvSpPr>
          <p:spPr>
            <a:xfrm>
              <a:off x="-529492" y="1034789"/>
              <a:ext cx="4433654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FF616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F5A7B4-2615-78FA-EF91-B7A84575B2AF}"/>
              </a:ext>
            </a:extLst>
          </p:cNvPr>
          <p:cNvGrpSpPr/>
          <p:nvPr/>
        </p:nvGrpSpPr>
        <p:grpSpPr>
          <a:xfrm>
            <a:off x="4457700" y="-180975"/>
            <a:ext cx="2786487" cy="2838450"/>
            <a:chOff x="4629150" y="-838200"/>
            <a:chExt cx="2786487" cy="28384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F8E8B3E-0D47-F2E3-B937-5476CE245164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293E46-3107-1AB0-0A0A-1BEEAAD2F0B3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7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94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pic>
        <p:nvPicPr>
          <p:cNvPr id="18" name="Picture 17" descr="A cartoon of a child running&#10;&#10;Description automatically generated">
            <a:extLst>
              <a:ext uri="{FF2B5EF4-FFF2-40B4-BE49-F238E27FC236}">
                <a16:creationId xmlns:a16="http://schemas.microsoft.com/office/drawing/2014/main" id="{B79025A4-03B8-470E-2871-4FA914D6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2764713"/>
            <a:ext cx="4052801" cy="3969065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dùng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trí.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7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1.48148E-6 L -0.6272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8148E-6 L 0.573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377</Words>
  <Application>Microsoft Office PowerPoint</Application>
  <PresentationFormat>Widescreen</PresentationFormat>
  <Paragraphs>70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等线</vt:lpstr>
      <vt:lpstr>LNTH-LuoLuoNotangYuanTi 1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Y</cp:lastModifiedBy>
  <cp:revision>13</cp:revision>
  <dcterms:created xsi:type="dcterms:W3CDTF">2024-04-30T07:49:16Z</dcterms:created>
  <dcterms:modified xsi:type="dcterms:W3CDTF">2026-02-24T06:00:57Z</dcterms:modified>
</cp:coreProperties>
</file>