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3" r:id="rId12"/>
    <p:sldId id="274" r:id="rId13"/>
    <p:sldId id="267" r:id="rId14"/>
    <p:sldId id="272" r:id="rId15"/>
    <p:sldId id="268" r:id="rId16"/>
    <p:sldId id="270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>
        <p:scale>
          <a:sx n="50" d="100"/>
          <a:sy n="50" d="100"/>
        </p:scale>
        <p:origin x="15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7ED28-2808-4EDF-8BA4-6D68CA1EC47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9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01.sv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01.sv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26" Type="http://schemas.openxmlformats.org/officeDocument/2006/relationships/image" Target="../media/image97.png"/><Relationship Id="rId3" Type="http://schemas.openxmlformats.org/officeDocument/2006/relationships/image" Target="../media/image104.svg"/><Relationship Id="rId21" Type="http://schemas.openxmlformats.org/officeDocument/2006/relationships/image" Target="../media/image93.png"/><Relationship Id="rId7" Type="http://schemas.openxmlformats.org/officeDocument/2006/relationships/image" Target="../media/image108.sv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5" Type="http://schemas.openxmlformats.org/officeDocument/2006/relationships/image" Target="../media/image96.png"/><Relationship Id="rId2" Type="http://schemas.openxmlformats.org/officeDocument/2006/relationships/image" Target="../media/image80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12.svg"/><Relationship Id="rId24" Type="http://schemas.openxmlformats.org/officeDocument/2006/relationships/image" Target="../media/image95.png"/><Relationship Id="rId5" Type="http://schemas.openxmlformats.org/officeDocument/2006/relationships/image" Target="../media/image106.svg"/><Relationship Id="rId15" Type="http://schemas.openxmlformats.org/officeDocument/2006/relationships/image" Target="../media/image87.png"/><Relationship Id="rId23" Type="http://schemas.openxmlformats.org/officeDocument/2006/relationships/image" Target="../media/image124.svg"/><Relationship Id="rId28" Type="http://schemas.openxmlformats.org/officeDocument/2006/relationships/image" Target="../media/image99.png"/><Relationship Id="rId10" Type="http://schemas.openxmlformats.org/officeDocument/2006/relationships/image" Target="../media/image84.png"/><Relationship Id="rId19" Type="http://schemas.openxmlformats.org/officeDocument/2006/relationships/image" Target="../media/image91.png"/><Relationship Id="rId4" Type="http://schemas.openxmlformats.org/officeDocument/2006/relationships/image" Target="../media/image81.png"/><Relationship Id="rId9" Type="http://schemas.openxmlformats.org/officeDocument/2006/relationships/image" Target="../media/image110.svg"/><Relationship Id="rId14" Type="http://schemas.openxmlformats.org/officeDocument/2006/relationships/image" Target="../media/image115.svg"/><Relationship Id="rId22" Type="http://schemas.openxmlformats.org/officeDocument/2006/relationships/image" Target="../media/image94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5" Type="http://schemas.openxmlformats.org/officeDocument/2006/relationships/image" Target="../media/image78.png"/><Relationship Id="rId4" Type="http://schemas.openxmlformats.org/officeDocument/2006/relationships/image" Target="../media/image9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24" Type="http://schemas.openxmlformats.org/officeDocument/2006/relationships/image" Target="../media/image28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2.png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7.svg"/><Relationship Id="rId24" Type="http://schemas.openxmlformats.org/officeDocument/2006/relationships/image" Target="../media/image49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50.sv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4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4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38.png"/><Relationship Id="rId24" Type="http://schemas.openxmlformats.org/officeDocument/2006/relationships/image" Target="../media/image48.png"/><Relationship Id="rId32" Type="http://schemas.openxmlformats.org/officeDocument/2006/relationships/image" Target="../media/image60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2.png"/><Relationship Id="rId28" Type="http://schemas.openxmlformats.org/officeDocument/2006/relationships/image" Target="../media/image56.png"/><Relationship Id="rId36" Type="http://schemas.openxmlformats.org/officeDocument/2006/relationships/image" Target="../media/image57.sv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9.png"/><Relationship Id="rId4" Type="http://schemas.openxmlformats.org/officeDocument/2006/relationships/image" Target="../media/image50.svg"/><Relationship Id="rId9" Type="http://schemas.openxmlformats.org/officeDocument/2006/relationships/image" Target="../media/image35.png"/><Relationship Id="rId14" Type="http://schemas.openxmlformats.org/officeDocument/2006/relationships/image" Target="../media/image41.png"/><Relationship Id="rId22" Type="http://schemas.openxmlformats.org/officeDocument/2006/relationships/image" Target="../media/image51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1944374"/>
            <a:ext cx="7706012" cy="249957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120E-B156-4A5C-D1DD-DEB6F262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69" y="1724884"/>
            <a:ext cx="273734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E732F2F4-FB65-EBB8-BD6F-16D7284E085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DDBE49-EC4F-067B-D52D-8298F8997052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: 5 = 5                  2 × 2 = 4                    30 : 5 = 6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: 2 = 4                     2 × 4 = 8                   45 : 5 = 9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341292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Hình ảnh 216">
            <a:extLst>
              <a:ext uri="{FF2B5EF4-FFF2-40B4-BE49-F238E27FC236}">
                <a16:creationId xmlns:a16="http://schemas.microsoft.com/office/drawing/2014/main" id="{115989FB-BBA0-7726-90F4-9B06A04A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244" name="Hình ảnh 243">
            <a:extLst>
              <a:ext uri="{FF2B5EF4-FFF2-40B4-BE49-F238E27FC236}">
                <a16:creationId xmlns:a16="http://schemas.microsoft.com/office/drawing/2014/main" id="{EFBFBC87-DBBB-5143-D009-4CB67626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271" name="Hình ảnh 270">
            <a:extLst>
              <a:ext uri="{FF2B5EF4-FFF2-40B4-BE49-F238E27FC236}">
                <a16:creationId xmlns:a16="http://schemas.microsoft.com/office/drawing/2014/main" id="{5FDA343D-597B-F41A-4DAF-005FF62B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298" name="Hình ảnh 297">
            <a:extLst>
              <a:ext uri="{FF2B5EF4-FFF2-40B4-BE49-F238E27FC236}">
                <a16:creationId xmlns:a16="http://schemas.microsoft.com/office/drawing/2014/main" id="{5A57E624-97BA-45C3-A950-169896A65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325" name="Hình ảnh 324">
            <a:extLst>
              <a:ext uri="{FF2B5EF4-FFF2-40B4-BE49-F238E27FC236}">
                <a16:creationId xmlns:a16="http://schemas.microsoft.com/office/drawing/2014/main" id="{A0938CC8-C845-1BAE-0DE4-CF671230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328" name="Hình ảnh 327">
            <a:extLst>
              <a:ext uri="{FF2B5EF4-FFF2-40B4-BE49-F238E27FC236}">
                <a16:creationId xmlns:a16="http://schemas.microsoft.com/office/drawing/2014/main" id="{7268AC9C-DC20-71B0-9BE7-620F8BA04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331" name="Hình ảnh 330">
            <a:extLst>
              <a:ext uri="{FF2B5EF4-FFF2-40B4-BE49-F238E27FC236}">
                <a16:creationId xmlns:a16="http://schemas.microsoft.com/office/drawing/2014/main" id="{001F75A7-E213-84DC-EC77-B08EC613F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334" name="Hình ảnh 333">
            <a:extLst>
              <a:ext uri="{FF2B5EF4-FFF2-40B4-BE49-F238E27FC236}">
                <a16:creationId xmlns:a16="http://schemas.microsoft.com/office/drawing/2014/main" id="{A1D8A613-87CA-65C1-6B3F-45C505210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337" name="Hình ảnh 336">
            <a:extLst>
              <a:ext uri="{FF2B5EF4-FFF2-40B4-BE49-F238E27FC236}">
                <a16:creationId xmlns:a16="http://schemas.microsoft.com/office/drawing/2014/main" id="{193E5579-A02D-0795-6D4C-510225245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340" name="Hình ảnh 339">
            <a:extLst>
              <a:ext uri="{FF2B5EF4-FFF2-40B4-BE49-F238E27FC236}">
                <a16:creationId xmlns:a16="http://schemas.microsoft.com/office/drawing/2014/main" id="{2092C2B1-F8A9-9ED8-6A21-867A32751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343" name="Hình ảnh 342">
            <a:extLst>
              <a:ext uri="{FF2B5EF4-FFF2-40B4-BE49-F238E27FC236}">
                <a16:creationId xmlns:a16="http://schemas.microsoft.com/office/drawing/2014/main" id="{023BC481-97E2-1DEA-8342-0D2D32506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346" name="Hình ảnh 345">
            <a:extLst>
              <a:ext uri="{FF2B5EF4-FFF2-40B4-BE49-F238E27FC236}">
                <a16:creationId xmlns:a16="http://schemas.microsoft.com/office/drawing/2014/main" id="{4974A890-10A4-2DA3-3831-B3F3FD5A5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349" name="Hình ảnh 348">
            <a:extLst>
              <a:ext uri="{FF2B5EF4-FFF2-40B4-BE49-F238E27FC236}">
                <a16:creationId xmlns:a16="http://schemas.microsoft.com/office/drawing/2014/main" id="{940FA8C2-59C1-E1DB-11E0-299E903906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352" name="Hình ảnh 351">
            <a:extLst>
              <a:ext uri="{FF2B5EF4-FFF2-40B4-BE49-F238E27FC236}">
                <a16:creationId xmlns:a16="http://schemas.microsoft.com/office/drawing/2014/main" id="{31663988-8BFF-4321-FD16-3D037CE69C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6AF8331D-BF6F-3C70-0058-4068C127AA1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DAEB5B29-A68C-643D-7BCD-324D9A28B106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A2280FDC-4D88-0025-1E54-A0AD6D99BB8C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3DD28B4F-B14F-E473-DCFE-DDA02FEB1B2C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1076369A-3055-6FEE-44C4-3E5520672F20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101D8CD3-FA83-2105-B474-BE58DB2B9508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8C06951C-1926-8096-B736-0B4EE93ACA32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D2ECEE2-40F6-6C7E-D396-7A4747123667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FE8ED7F5-62FD-8CD9-AB04-D1BDFF78ADA8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66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0FBB77E-E017-D4D6-DF7F-AB33B0EFA828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5BFD0A-D313-4088-C328-1BB8CA71D137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5F5D3C-C105-6EE3-070E-B0A7BDDE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6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Đồ họa 31">
            <a:extLst>
              <a:ext uri="{FF2B5EF4-FFF2-40B4-BE49-F238E27FC236}">
                <a16:creationId xmlns:a16="http://schemas.microsoft.com/office/drawing/2014/main" id="{96B0A397-620B-EC92-B5E7-23381C9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1" name="Đồ họa 30">
            <a:extLst>
              <a:ext uri="{FF2B5EF4-FFF2-40B4-BE49-F238E27FC236}">
                <a16:creationId xmlns:a16="http://schemas.microsoft.com/office/drawing/2014/main" id="{6930BDBE-4339-D6E4-6358-9CEC9DBD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47C8D20A-11A1-8EBB-7233-0BF951EF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445AAA19-154E-46D7-0746-627B7ED9F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18" name="Đồ họa 17">
            <a:extLst>
              <a:ext uri="{FF2B5EF4-FFF2-40B4-BE49-F238E27FC236}">
                <a16:creationId xmlns:a16="http://schemas.microsoft.com/office/drawing/2014/main" id="{A79EE750-0F72-71CA-1EF7-EF209D36F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id="{C1538BBB-15F3-D27B-8B87-8547AC564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0EF4F8F5-5909-1956-3FB8-9DAE1F30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36" name="Đồ họa 35">
            <a:extLst>
              <a:ext uri="{FF2B5EF4-FFF2-40B4-BE49-F238E27FC236}">
                <a16:creationId xmlns:a16="http://schemas.microsoft.com/office/drawing/2014/main" id="{ADD23068-11AC-B70C-1771-78AB770D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C44C15E5-CC82-113A-5619-CDB9E288F761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55" name="Hình chữ nhật: Góc Tròn 54">
              <a:extLst>
                <a:ext uri="{FF2B5EF4-FFF2-40B4-BE49-F238E27FC236}">
                  <a16:creationId xmlns:a16="http://schemas.microsoft.com/office/drawing/2014/main" id="{06347131-9C01-50D3-33FF-3DE38DCBD4CD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56696CDE-2C70-3F83-8D17-1CC0636033D1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5" name="Hình ảnh 74">
            <a:extLst>
              <a:ext uri="{FF2B5EF4-FFF2-40B4-BE49-F238E27FC236}">
                <a16:creationId xmlns:a16="http://schemas.microsoft.com/office/drawing/2014/main" id="{A26CC548-428E-CCBE-D6B0-2EAD4A8E8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81" name="Nhóm 80">
            <a:extLst>
              <a:ext uri="{FF2B5EF4-FFF2-40B4-BE49-F238E27FC236}">
                <a16:creationId xmlns:a16="http://schemas.microsoft.com/office/drawing/2014/main" id="{D5ABA00D-5E64-A6D6-7170-2E968BC9A596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20" name="Đồ họa 19">
              <a:extLst>
                <a:ext uri="{FF2B5EF4-FFF2-40B4-BE49-F238E27FC236}">
                  <a16:creationId xmlns:a16="http://schemas.microsoft.com/office/drawing/2014/main" id="{F802E034-7B32-8637-EA80-9FF51FF5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80" name="Hình ảnh 79">
              <a:extLst>
                <a:ext uri="{FF2B5EF4-FFF2-40B4-BE49-F238E27FC236}">
                  <a16:creationId xmlns:a16="http://schemas.microsoft.com/office/drawing/2014/main" id="{D5390F02-547C-8A46-A401-668E4F3C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94" name="Hình ảnh 93">
            <a:extLst>
              <a:ext uri="{FF2B5EF4-FFF2-40B4-BE49-F238E27FC236}">
                <a16:creationId xmlns:a16="http://schemas.microsoft.com/office/drawing/2014/main" id="{9517EE91-B365-333D-D914-081EE1CCC7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96" name="dap an 1">
            <a:extLst>
              <a:ext uri="{FF2B5EF4-FFF2-40B4-BE49-F238E27FC236}">
                <a16:creationId xmlns:a16="http://schemas.microsoft.com/office/drawing/2014/main" id="{2A70EEFE-2998-ACD1-C60D-23D39D503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98" name="cham hoi 1">
            <a:extLst>
              <a:ext uri="{FF2B5EF4-FFF2-40B4-BE49-F238E27FC236}">
                <a16:creationId xmlns:a16="http://schemas.microsoft.com/office/drawing/2014/main" id="{C680789E-402F-26ED-1858-82647C23F7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7A185F1E-F99F-92DB-E47A-5A0EF98ECB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102" name="dap an 2">
            <a:extLst>
              <a:ext uri="{FF2B5EF4-FFF2-40B4-BE49-F238E27FC236}">
                <a16:creationId xmlns:a16="http://schemas.microsoft.com/office/drawing/2014/main" id="{0B53D343-B6B0-78A2-8C1E-028CDD0E9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104" name="cham hoi 2">
            <a:extLst>
              <a:ext uri="{FF2B5EF4-FFF2-40B4-BE49-F238E27FC236}">
                <a16:creationId xmlns:a16="http://schemas.microsoft.com/office/drawing/2014/main" id="{B6C15CEF-B8B7-E3BA-0121-953D4D6570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9D2FE935-977B-047A-27DC-C6FA6EDA67FC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16" name="Đồ họa 15">
              <a:extLst>
                <a:ext uri="{FF2B5EF4-FFF2-40B4-BE49-F238E27FC236}">
                  <a16:creationId xmlns:a16="http://schemas.microsoft.com/office/drawing/2014/main" id="{E975CB97-CF36-0DAD-2AA2-3B8220D2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BC947486-A453-B4BE-F772-0485B396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109" name="Hình ảnh 108">
            <a:extLst>
              <a:ext uri="{FF2B5EF4-FFF2-40B4-BE49-F238E27FC236}">
                <a16:creationId xmlns:a16="http://schemas.microsoft.com/office/drawing/2014/main" id="{356FF360-C8C3-EB0C-C7BD-8B2F0CB004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113" name="dap an 3">
            <a:extLst>
              <a:ext uri="{FF2B5EF4-FFF2-40B4-BE49-F238E27FC236}">
                <a16:creationId xmlns:a16="http://schemas.microsoft.com/office/drawing/2014/main" id="{78849FF3-B869-B572-F69A-36D757415D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115" name="cham hoi 3">
            <a:extLst>
              <a:ext uri="{FF2B5EF4-FFF2-40B4-BE49-F238E27FC236}">
                <a16:creationId xmlns:a16="http://schemas.microsoft.com/office/drawing/2014/main" id="{96757DF7-7D3B-8D81-68CC-5B2BB22446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71199A71-7C2D-C98C-93C7-3353398889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132" name="dap an 4">
            <a:extLst>
              <a:ext uri="{FF2B5EF4-FFF2-40B4-BE49-F238E27FC236}">
                <a16:creationId xmlns:a16="http://schemas.microsoft.com/office/drawing/2014/main" id="{914E1770-0E05-D0ED-B44D-3D85F84D6F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134" name="cham hoi 4">
            <a:extLst>
              <a:ext uri="{FF2B5EF4-FFF2-40B4-BE49-F238E27FC236}">
                <a16:creationId xmlns:a16="http://schemas.microsoft.com/office/drawing/2014/main" id="{58985B7A-9758-9166-0AAB-1D9FAC0DEC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6D79DA2-B673-CEE6-7E0E-6F12FFDB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51" y="36681"/>
            <a:ext cx="5956308" cy="402370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24F14482-9C03-502A-5924-690A4F5C590F}"/>
              </a:ext>
            </a:extLst>
          </p:cNvPr>
          <p:cNvGrpSpPr/>
          <p:nvPr/>
        </p:nvGrpSpPr>
        <p:grpSpPr>
          <a:xfrm>
            <a:off x="3356340" y="2740274"/>
            <a:ext cx="6039587" cy="1041549"/>
            <a:chOff x="3356340" y="2740274"/>
            <a:chExt cx="6039587" cy="1041549"/>
          </a:xfrm>
        </p:grpSpPr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8766EA6A-FBB3-2828-7B27-761E90A7AAE1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22A7717E-6B2D-C54B-64EA-5DAB3B54A03F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0" name="Đồ họa 6">
                <a:extLst>
                  <a:ext uri="{FF2B5EF4-FFF2-40B4-BE49-F238E27FC236}">
                    <a16:creationId xmlns:a16="http://schemas.microsoft.com/office/drawing/2014/main" id="{CABFF072-3DE3-A33D-5291-6D5FADDF879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C9968630-B242-1585-4382-BCB7A0BE67B8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" name="Đồ họa 6">
                  <a:extLst>
                    <a:ext uri="{FF2B5EF4-FFF2-40B4-BE49-F238E27FC236}">
                      <a16:creationId xmlns:a16="http://schemas.microsoft.com/office/drawing/2014/main" id="{3913875E-940E-4D5C-1C5C-BFA21D4BE8C9}"/>
                    </a:ext>
                  </a:extLst>
                </p:cNvPr>
                <p:cNvGrpSpPr/>
                <p:nvPr/>
              </p:nvGrpSpPr>
              <p:grpSpPr>
                <a:xfrm>
                  <a:off x="3928521" y="3131455"/>
                  <a:ext cx="4290483" cy="324033"/>
                  <a:chOff x="3928521" y="3131455"/>
                  <a:chExt cx="4290483" cy="324033"/>
                </a:xfrm>
                <a:solidFill>
                  <a:srgbClr val="FFFFFF"/>
                </a:solidFill>
              </p:grpSpPr>
              <p:sp>
                <p:nvSpPr>
                  <p:cNvPr id="13" name="Hình tự do: Hình 12">
                    <a:extLst>
                      <a:ext uri="{FF2B5EF4-FFF2-40B4-BE49-F238E27FC236}">
                        <a16:creationId xmlns:a16="http://schemas.microsoft.com/office/drawing/2014/main" id="{256E7C02-047C-CF3B-0827-01F5A965389B}"/>
                      </a:ext>
                    </a:extLst>
                  </p:cNvPr>
                  <p:cNvSpPr/>
                  <p:nvPr/>
                </p:nvSpPr>
                <p:spPr>
                  <a:xfrm>
                    <a:off x="4042575" y="315015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" name="Hình tự do: Hình 13">
                    <a:extLst>
                      <a:ext uri="{FF2B5EF4-FFF2-40B4-BE49-F238E27FC236}">
                        <a16:creationId xmlns:a16="http://schemas.microsoft.com/office/drawing/2014/main" id="{EEF0C816-B730-9FE7-C49F-2C901E32A8A9}"/>
                      </a:ext>
                    </a:extLst>
                  </p:cNvPr>
                  <p:cNvSpPr/>
                  <p:nvPr/>
                </p:nvSpPr>
                <p:spPr>
                  <a:xfrm>
                    <a:off x="3928521" y="315009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" name="Hình tự do: Hình 14">
                    <a:extLst>
                      <a:ext uri="{FF2B5EF4-FFF2-40B4-BE49-F238E27FC236}">
                        <a16:creationId xmlns:a16="http://schemas.microsoft.com/office/drawing/2014/main" id="{964FC805-C61F-EAB6-10D8-F3EDD17CA88C}"/>
                      </a:ext>
                    </a:extLst>
                  </p:cNvPr>
                  <p:cNvSpPr/>
                  <p:nvPr/>
                </p:nvSpPr>
                <p:spPr>
                  <a:xfrm>
                    <a:off x="8010218" y="3131455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6" name="Hình tự do: Hình 15">
                    <a:extLst>
                      <a:ext uri="{FF2B5EF4-FFF2-40B4-BE49-F238E27FC236}">
                        <a16:creationId xmlns:a16="http://schemas.microsoft.com/office/drawing/2014/main" id="{88AA87BF-D9FB-3171-2CF1-549E072BB2EC}"/>
                      </a:ext>
                    </a:extLst>
                  </p:cNvPr>
                  <p:cNvSpPr/>
                  <p:nvPr/>
                </p:nvSpPr>
                <p:spPr>
                  <a:xfrm>
                    <a:off x="8066880" y="3137772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84105AA6-6383-109F-864D-CCEB0CAB1D19}"/>
                </a:ext>
              </a:extLst>
            </p:cNvPr>
            <p:cNvSpPr txBox="1"/>
            <p:nvPr/>
          </p:nvSpPr>
          <p:spPr>
            <a:xfrm>
              <a:off x="3792964" y="2924352"/>
              <a:ext cx="5152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 lại nội dung đã học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AEB74DE7-420C-E5FC-D543-B2518EB5EE7F}"/>
              </a:ext>
            </a:extLst>
          </p:cNvPr>
          <p:cNvGrpSpPr/>
          <p:nvPr/>
        </p:nvGrpSpPr>
        <p:grpSpPr>
          <a:xfrm>
            <a:off x="3492399" y="4143220"/>
            <a:ext cx="6039587" cy="1041549"/>
            <a:chOff x="3356340" y="2740274"/>
            <a:chExt cx="6039587" cy="1041549"/>
          </a:xfrm>
        </p:grpSpPr>
        <p:grpSp>
          <p:nvGrpSpPr>
            <p:cNvPr id="20" name="Đồ họa 6">
              <a:extLst>
                <a:ext uri="{FF2B5EF4-FFF2-40B4-BE49-F238E27FC236}">
                  <a16:creationId xmlns:a16="http://schemas.microsoft.com/office/drawing/2014/main" id="{97A902B4-1F27-EA10-E7E0-31E536E13826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BCD3FEF-B160-DA43-4894-59D86E929CEE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3" name="Đồ họa 6">
                <a:extLst>
                  <a:ext uri="{FF2B5EF4-FFF2-40B4-BE49-F238E27FC236}">
                    <a16:creationId xmlns:a16="http://schemas.microsoft.com/office/drawing/2014/main" id="{2663AB6C-3903-FD24-0886-B5BA95444EF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B566C032-01EC-E72E-56E8-C7D057F8D67A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" name="Đồ họa 6">
                  <a:extLst>
                    <a:ext uri="{FF2B5EF4-FFF2-40B4-BE49-F238E27FC236}">
                      <a16:creationId xmlns:a16="http://schemas.microsoft.com/office/drawing/2014/main" id="{4822993C-986E-3922-97BD-817BE824FF38}"/>
                    </a:ext>
                  </a:extLst>
                </p:cNvPr>
                <p:cNvGrpSpPr/>
                <p:nvPr/>
              </p:nvGrpSpPr>
              <p:grpSpPr>
                <a:xfrm>
                  <a:off x="3777679" y="3062224"/>
                  <a:ext cx="4563878" cy="333849"/>
                  <a:chOff x="3777679" y="3062224"/>
                  <a:chExt cx="4563878" cy="333849"/>
                </a:xfrm>
                <a:solidFill>
                  <a:srgbClr val="FFFFFF"/>
                </a:solidFill>
              </p:grpSpPr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776E882-1599-650B-FEC8-9EDF2F0F635E}"/>
                      </a:ext>
                    </a:extLst>
                  </p:cNvPr>
                  <p:cNvSpPr/>
                  <p:nvPr/>
                </p:nvSpPr>
                <p:spPr>
                  <a:xfrm>
                    <a:off x="3891734" y="312883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Hình tự do: Hình 26">
                    <a:extLst>
                      <a:ext uri="{FF2B5EF4-FFF2-40B4-BE49-F238E27FC236}">
                        <a16:creationId xmlns:a16="http://schemas.microsoft.com/office/drawing/2014/main" id="{1AB734A0-4DB9-C8BB-C01A-49BC473A79EF}"/>
                      </a:ext>
                    </a:extLst>
                  </p:cNvPr>
                  <p:cNvSpPr/>
                  <p:nvPr/>
                </p:nvSpPr>
                <p:spPr>
                  <a:xfrm>
                    <a:off x="3777679" y="312877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Hình tự do: Hình 27">
                    <a:extLst>
                      <a:ext uri="{FF2B5EF4-FFF2-40B4-BE49-F238E27FC236}">
                        <a16:creationId xmlns:a16="http://schemas.microsoft.com/office/drawing/2014/main" id="{A76892FE-3BB6-3173-5F9E-58D96E01472D}"/>
                      </a:ext>
                    </a:extLst>
                  </p:cNvPr>
                  <p:cNvSpPr/>
                  <p:nvPr/>
                </p:nvSpPr>
                <p:spPr>
                  <a:xfrm>
                    <a:off x="8132771" y="3062224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AAD1E083-4486-6737-7C9C-A46E102789D9}"/>
                      </a:ext>
                    </a:extLst>
                  </p:cNvPr>
                  <p:cNvSpPr/>
                  <p:nvPr/>
                </p:nvSpPr>
                <p:spPr>
                  <a:xfrm>
                    <a:off x="8189433" y="3068541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B753A7-46C2-A444-A701-6DF6276D37A4}"/>
                </a:ext>
              </a:extLst>
            </p:cNvPr>
            <p:cNvSpPr txBox="1"/>
            <p:nvPr/>
          </p:nvSpPr>
          <p:spPr>
            <a:xfrm>
              <a:off x="3734239" y="2953773"/>
              <a:ext cx="51278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 bị nội dung bài mới</a:t>
              </a:r>
            </a:p>
          </p:txBody>
        </p:sp>
      </p:grpSp>
      <p:grpSp>
        <p:nvGrpSpPr>
          <p:cNvPr id="576" name="Nhóm 575">
            <a:extLst>
              <a:ext uri="{FF2B5EF4-FFF2-40B4-BE49-F238E27FC236}">
                <a16:creationId xmlns:a16="http://schemas.microsoft.com/office/drawing/2014/main" id="{3E983F22-70D1-BB27-734C-BC503C511851}"/>
              </a:ext>
            </a:extLst>
          </p:cNvPr>
          <p:cNvGrpSpPr/>
          <p:nvPr/>
        </p:nvGrpSpPr>
        <p:grpSpPr>
          <a:xfrm>
            <a:off x="436880" y="4911014"/>
            <a:ext cx="4908860" cy="1410461"/>
            <a:chOff x="450217" y="3825240"/>
            <a:chExt cx="8793378" cy="2526599"/>
          </a:xfrm>
        </p:grpSpPr>
        <p:pic>
          <p:nvPicPr>
            <p:cNvPr id="577" name="Đồ họa 576">
              <a:extLst>
                <a:ext uri="{FF2B5EF4-FFF2-40B4-BE49-F238E27FC236}">
                  <a16:creationId xmlns:a16="http://schemas.microsoft.com/office/drawing/2014/main" id="{0A96EB4D-25DE-FEB5-F646-CE614921D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78" name="Đồ họa 577">
              <a:extLst>
                <a:ext uri="{FF2B5EF4-FFF2-40B4-BE49-F238E27FC236}">
                  <a16:creationId xmlns:a16="http://schemas.microsoft.com/office/drawing/2014/main" id="{A2C1D3E2-8375-DED7-59B7-164DD5C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0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B84147-87D0-432B-A01B-42B7BA0BB0F1}"/>
              </a:ext>
            </a:extLst>
          </p:cNvPr>
          <p:cNvSpPr txBox="1"/>
          <p:nvPr/>
        </p:nvSpPr>
        <p:spPr>
          <a:xfrm>
            <a:off x="1082227" y="2001832"/>
            <a:ext cx="9804864" cy="3226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A57827A-C765-F0F6-C6E9-2113E7DB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15035"/>
            <a:ext cx="630990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3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58318041-D3AA-A342-EB62-9AD4E476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68" y="1356180"/>
            <a:ext cx="1024826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72A5678A-01CE-44CE-B683-9FDA8699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19208" y="2407920"/>
            <a:ext cx="3091902" cy="361188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55395B-DCD4-7F10-EE0F-F1CB74CE6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1095954"/>
            <a:ext cx="12192000" cy="31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6010CE0E-2DA1-431F-8F33-EED5556C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5320" y="857441"/>
            <a:ext cx="2762250" cy="32289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68D44C-89B2-47DC-8A1D-8DD4EB265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96436" y="4395796"/>
            <a:ext cx="3952875" cy="189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EC558-E8DD-422E-85BE-C9887A0A2E1E}"/>
              </a:ext>
            </a:extLst>
          </p:cNvPr>
          <p:cNvSpPr txBox="1"/>
          <p:nvPr/>
        </p:nvSpPr>
        <p:spPr>
          <a:xfrm>
            <a:off x="744452" y="668345"/>
            <a:ext cx="1079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A566C5-B7CA-4D48-877C-C0EB47CB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43325" y="4622836"/>
            <a:ext cx="1160158" cy="17156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DEAF94-B336-4725-8051-4063B46C3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56594" y="4559516"/>
            <a:ext cx="1265814" cy="17625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8E07038-FCAC-4407-A5DD-B53665A6C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30843" y="4640250"/>
            <a:ext cx="1216808" cy="16510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DB0C754-2C7B-48FB-8F23-924CAB19C7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695181" y="3200076"/>
            <a:ext cx="1514475" cy="990600"/>
          </a:xfrm>
          <a:prstGeom prst="rect">
            <a:avLst/>
          </a:prstGeom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29A5DA25-45A8-C2F6-9FC1-C455EBD09DCC}"/>
              </a:ext>
            </a:extLst>
          </p:cNvPr>
          <p:cNvGrpSpPr/>
          <p:nvPr/>
        </p:nvGrpSpPr>
        <p:grpSpPr>
          <a:xfrm>
            <a:off x="8224377" y="1775251"/>
            <a:ext cx="1747425" cy="1720122"/>
            <a:chOff x="8224377" y="1775251"/>
            <a:chExt cx="1747425" cy="172012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FCCC6D0-7687-47E7-B22D-1BB5BA63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224377" y="1775251"/>
              <a:ext cx="1747425" cy="1720122"/>
            </a:xfrm>
            <a:prstGeom prst="rect">
              <a:avLst/>
            </a:prstGeom>
          </p:spPr>
        </p:pic>
        <p:pic>
          <p:nvPicPr>
            <p:cNvPr id="26" name="Hình ảnh 25">
              <a:extLst>
                <a:ext uri="{FF2B5EF4-FFF2-40B4-BE49-F238E27FC236}">
                  <a16:creationId xmlns:a16="http://schemas.microsoft.com/office/drawing/2014/main" id="{008A95BE-9485-2211-DE9C-D037E7D65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3549" y="2758220"/>
              <a:ext cx="1005927" cy="646232"/>
            </a:xfrm>
            <a:prstGeom prst="rect">
              <a:avLst/>
            </a:prstGeom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686580-9003-3E22-B5E5-91B1A3515174}"/>
              </a:ext>
            </a:extLst>
          </p:cNvPr>
          <p:cNvGrpSpPr/>
          <p:nvPr/>
        </p:nvGrpSpPr>
        <p:grpSpPr>
          <a:xfrm>
            <a:off x="4989951" y="1493127"/>
            <a:ext cx="1906394" cy="2002246"/>
            <a:chOff x="4989951" y="1493127"/>
            <a:chExt cx="1906394" cy="200224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D3C59BB-BADD-426E-A091-748EDCE8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4989951" y="1493127"/>
              <a:ext cx="1906394" cy="2002246"/>
            </a:xfrm>
            <a:prstGeom prst="rect">
              <a:avLst/>
            </a:prstGeom>
          </p:spPr>
        </p:pic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93EC0F3B-7F76-2791-2DC6-2B91BBAA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54587" y="2553844"/>
              <a:ext cx="981541" cy="646232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D5EF1F46-BDD4-AA92-78C3-A601F4FF6DD2}"/>
              </a:ext>
            </a:extLst>
          </p:cNvPr>
          <p:cNvGrpSpPr/>
          <p:nvPr/>
        </p:nvGrpSpPr>
        <p:grpSpPr>
          <a:xfrm>
            <a:off x="1646247" y="1440366"/>
            <a:ext cx="1906394" cy="2012896"/>
            <a:chOff x="1646247" y="1440366"/>
            <a:chExt cx="1906394" cy="201289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94C02BA-62BE-4C5B-B666-762B934C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646247" y="1440366"/>
              <a:ext cx="1906394" cy="2012896"/>
            </a:xfrm>
            <a:prstGeom prst="rect">
              <a:avLst/>
            </a:prstGeom>
          </p:spPr>
        </p:pic>
        <p:pic>
          <p:nvPicPr>
            <p:cNvPr id="33" name="Hình ảnh 32">
              <a:extLst>
                <a:ext uri="{FF2B5EF4-FFF2-40B4-BE49-F238E27FC236}">
                  <a16:creationId xmlns:a16="http://schemas.microsoft.com/office/drawing/2014/main" id="{983B0699-0962-DC19-BE47-2EE3F5E15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72673" y="2670012"/>
              <a:ext cx="1140051" cy="646232"/>
            </a:xfrm>
            <a:prstGeom prst="rect">
              <a:avLst/>
            </a:prstGeom>
          </p:spPr>
        </p:pic>
      </p:grpSp>
      <p:sp>
        <p:nvSpPr>
          <p:cNvPr id="39" name="Hình tự do: Hình 38">
            <a:extLst>
              <a:ext uri="{FF2B5EF4-FFF2-40B4-BE49-F238E27FC236}">
                <a16:creationId xmlns:a16="http://schemas.microsoft.com/office/drawing/2014/main" id="{5E3A8059-57E4-CFD6-6CC3-353CF2D02D39}"/>
              </a:ext>
            </a:extLst>
          </p:cNvPr>
          <p:cNvSpPr/>
          <p:nvPr/>
        </p:nvSpPr>
        <p:spPr>
          <a:xfrm>
            <a:off x="2842260" y="3429000"/>
            <a:ext cx="6301740" cy="1684020"/>
          </a:xfrm>
          <a:custGeom>
            <a:avLst/>
            <a:gdLst>
              <a:gd name="connsiteX0" fmla="*/ 0 w 6301740"/>
              <a:gd name="connsiteY0" fmla="*/ 0 h 1684020"/>
              <a:gd name="connsiteX1" fmla="*/ 22860 w 6301740"/>
              <a:gd name="connsiteY1" fmla="*/ 106680 h 1684020"/>
              <a:gd name="connsiteX2" fmla="*/ 60960 w 6301740"/>
              <a:gd name="connsiteY2" fmla="*/ 205740 h 1684020"/>
              <a:gd name="connsiteX3" fmla="*/ 121920 w 6301740"/>
              <a:gd name="connsiteY3" fmla="*/ 274320 h 1684020"/>
              <a:gd name="connsiteX4" fmla="*/ 167640 w 6301740"/>
              <a:gd name="connsiteY4" fmla="*/ 335280 h 1684020"/>
              <a:gd name="connsiteX5" fmla="*/ 266700 w 6301740"/>
              <a:gd name="connsiteY5" fmla="*/ 403860 h 1684020"/>
              <a:gd name="connsiteX6" fmla="*/ 403860 w 6301740"/>
              <a:gd name="connsiteY6" fmla="*/ 480060 h 1684020"/>
              <a:gd name="connsiteX7" fmla="*/ 464820 w 6301740"/>
              <a:gd name="connsiteY7" fmla="*/ 510540 h 1684020"/>
              <a:gd name="connsiteX8" fmla="*/ 533400 w 6301740"/>
              <a:gd name="connsiteY8" fmla="*/ 525780 h 1684020"/>
              <a:gd name="connsiteX9" fmla="*/ 777240 w 6301740"/>
              <a:gd name="connsiteY9" fmla="*/ 495300 h 1684020"/>
              <a:gd name="connsiteX10" fmla="*/ 1013460 w 6301740"/>
              <a:gd name="connsiteY10" fmla="*/ 434340 h 1684020"/>
              <a:gd name="connsiteX11" fmla="*/ 1234440 w 6301740"/>
              <a:gd name="connsiteY11" fmla="*/ 411480 h 1684020"/>
              <a:gd name="connsiteX12" fmla="*/ 1310640 w 6301740"/>
              <a:gd name="connsiteY12" fmla="*/ 403860 h 1684020"/>
              <a:gd name="connsiteX13" fmla="*/ 1402080 w 6301740"/>
              <a:gd name="connsiteY13" fmla="*/ 388620 h 1684020"/>
              <a:gd name="connsiteX14" fmla="*/ 1699260 w 6301740"/>
              <a:gd name="connsiteY14" fmla="*/ 381000 h 1684020"/>
              <a:gd name="connsiteX15" fmla="*/ 2194560 w 6301740"/>
              <a:gd name="connsiteY15" fmla="*/ 396240 h 1684020"/>
              <a:gd name="connsiteX16" fmla="*/ 2278380 w 6301740"/>
              <a:gd name="connsiteY16" fmla="*/ 426720 h 1684020"/>
              <a:gd name="connsiteX17" fmla="*/ 2415540 w 6301740"/>
              <a:gd name="connsiteY17" fmla="*/ 464820 h 1684020"/>
              <a:gd name="connsiteX18" fmla="*/ 2628900 w 6301740"/>
              <a:gd name="connsiteY18" fmla="*/ 533400 h 1684020"/>
              <a:gd name="connsiteX19" fmla="*/ 2857500 w 6301740"/>
              <a:gd name="connsiteY19" fmla="*/ 579120 h 1684020"/>
              <a:gd name="connsiteX20" fmla="*/ 3314700 w 6301740"/>
              <a:gd name="connsiteY20" fmla="*/ 617220 h 1684020"/>
              <a:gd name="connsiteX21" fmla="*/ 3528060 w 6301740"/>
              <a:gd name="connsiteY21" fmla="*/ 647700 h 1684020"/>
              <a:gd name="connsiteX22" fmla="*/ 3893820 w 6301740"/>
              <a:gd name="connsiteY22" fmla="*/ 647700 h 1684020"/>
              <a:gd name="connsiteX23" fmla="*/ 4099560 w 6301740"/>
              <a:gd name="connsiteY23" fmla="*/ 617220 h 1684020"/>
              <a:gd name="connsiteX24" fmla="*/ 4549140 w 6301740"/>
              <a:gd name="connsiteY24" fmla="*/ 571500 h 1684020"/>
              <a:gd name="connsiteX25" fmla="*/ 4762500 w 6301740"/>
              <a:gd name="connsiteY25" fmla="*/ 579120 h 1684020"/>
              <a:gd name="connsiteX26" fmla="*/ 4907280 w 6301740"/>
              <a:gd name="connsiteY26" fmla="*/ 601980 h 1684020"/>
              <a:gd name="connsiteX27" fmla="*/ 4998720 w 6301740"/>
              <a:gd name="connsiteY27" fmla="*/ 502920 h 1684020"/>
              <a:gd name="connsiteX28" fmla="*/ 5029200 w 6301740"/>
              <a:gd name="connsiteY28" fmla="*/ 495300 h 1684020"/>
              <a:gd name="connsiteX29" fmla="*/ 5151120 w 6301740"/>
              <a:gd name="connsiteY29" fmla="*/ 609600 h 1684020"/>
              <a:gd name="connsiteX30" fmla="*/ 5257800 w 6301740"/>
              <a:gd name="connsiteY30" fmla="*/ 693420 h 1684020"/>
              <a:gd name="connsiteX31" fmla="*/ 5311140 w 6301740"/>
              <a:gd name="connsiteY31" fmla="*/ 754380 h 1684020"/>
              <a:gd name="connsiteX32" fmla="*/ 5417820 w 6301740"/>
              <a:gd name="connsiteY32" fmla="*/ 807720 h 1684020"/>
              <a:gd name="connsiteX33" fmla="*/ 5494020 w 6301740"/>
              <a:gd name="connsiteY33" fmla="*/ 861060 h 1684020"/>
              <a:gd name="connsiteX34" fmla="*/ 5608320 w 6301740"/>
              <a:gd name="connsiteY34" fmla="*/ 960120 h 1684020"/>
              <a:gd name="connsiteX35" fmla="*/ 5707380 w 6301740"/>
              <a:gd name="connsiteY35" fmla="*/ 1028700 h 1684020"/>
              <a:gd name="connsiteX36" fmla="*/ 5806440 w 6301740"/>
              <a:gd name="connsiteY36" fmla="*/ 1120140 h 1684020"/>
              <a:gd name="connsiteX37" fmla="*/ 5829300 w 6301740"/>
              <a:gd name="connsiteY37" fmla="*/ 1135380 h 1684020"/>
              <a:gd name="connsiteX38" fmla="*/ 5844540 w 6301740"/>
              <a:gd name="connsiteY38" fmla="*/ 1173480 h 1684020"/>
              <a:gd name="connsiteX39" fmla="*/ 5882640 w 6301740"/>
              <a:gd name="connsiteY39" fmla="*/ 1234440 h 1684020"/>
              <a:gd name="connsiteX40" fmla="*/ 5951220 w 6301740"/>
              <a:gd name="connsiteY40" fmla="*/ 1318260 h 1684020"/>
              <a:gd name="connsiteX41" fmla="*/ 5981700 w 6301740"/>
              <a:gd name="connsiteY41" fmla="*/ 1386840 h 1684020"/>
              <a:gd name="connsiteX42" fmla="*/ 6004560 w 6301740"/>
              <a:gd name="connsiteY42" fmla="*/ 1508760 h 1684020"/>
              <a:gd name="connsiteX43" fmla="*/ 6012180 w 6301740"/>
              <a:gd name="connsiteY43" fmla="*/ 1539240 h 1684020"/>
              <a:gd name="connsiteX44" fmla="*/ 6042660 w 6301740"/>
              <a:gd name="connsiteY44" fmla="*/ 1615440 h 1684020"/>
              <a:gd name="connsiteX45" fmla="*/ 6088380 w 6301740"/>
              <a:gd name="connsiteY45" fmla="*/ 1630680 h 1684020"/>
              <a:gd name="connsiteX46" fmla="*/ 6195060 w 6301740"/>
              <a:gd name="connsiteY46" fmla="*/ 1653540 h 1684020"/>
              <a:gd name="connsiteX47" fmla="*/ 6233160 w 6301740"/>
              <a:gd name="connsiteY47" fmla="*/ 1668780 h 1684020"/>
              <a:gd name="connsiteX48" fmla="*/ 6301740 w 6301740"/>
              <a:gd name="connsiteY48" fmla="*/ 168402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01740" h="1684020">
                <a:moveTo>
                  <a:pt x="0" y="0"/>
                </a:moveTo>
                <a:cubicBezTo>
                  <a:pt x="12141" y="121409"/>
                  <a:pt x="-5305" y="38280"/>
                  <a:pt x="22860" y="106680"/>
                </a:cubicBezTo>
                <a:cubicBezTo>
                  <a:pt x="36330" y="139393"/>
                  <a:pt x="37456" y="179298"/>
                  <a:pt x="60960" y="205740"/>
                </a:cubicBezTo>
                <a:cubicBezTo>
                  <a:pt x="81280" y="228600"/>
                  <a:pt x="102476" y="250710"/>
                  <a:pt x="121920" y="274320"/>
                </a:cubicBezTo>
                <a:cubicBezTo>
                  <a:pt x="138067" y="293927"/>
                  <a:pt x="150357" y="316667"/>
                  <a:pt x="167640" y="335280"/>
                </a:cubicBezTo>
                <a:cubicBezTo>
                  <a:pt x="213835" y="385029"/>
                  <a:pt x="214646" y="375664"/>
                  <a:pt x="266700" y="403860"/>
                </a:cubicBezTo>
                <a:cubicBezTo>
                  <a:pt x="312689" y="428770"/>
                  <a:pt x="357810" y="455264"/>
                  <a:pt x="403860" y="480060"/>
                </a:cubicBezTo>
                <a:cubicBezTo>
                  <a:pt x="423863" y="490831"/>
                  <a:pt x="442643" y="505612"/>
                  <a:pt x="464820" y="510540"/>
                </a:cubicBezTo>
                <a:lnTo>
                  <a:pt x="533400" y="525780"/>
                </a:lnTo>
                <a:cubicBezTo>
                  <a:pt x="594182" y="519991"/>
                  <a:pt x="708282" y="513689"/>
                  <a:pt x="777240" y="495300"/>
                </a:cubicBezTo>
                <a:cubicBezTo>
                  <a:pt x="939095" y="452139"/>
                  <a:pt x="879665" y="450656"/>
                  <a:pt x="1013460" y="434340"/>
                </a:cubicBezTo>
                <a:cubicBezTo>
                  <a:pt x="1086968" y="425376"/>
                  <a:pt x="1160773" y="419036"/>
                  <a:pt x="1234440" y="411480"/>
                </a:cubicBezTo>
                <a:cubicBezTo>
                  <a:pt x="1259833" y="408876"/>
                  <a:pt x="1285461" y="408057"/>
                  <a:pt x="1310640" y="403860"/>
                </a:cubicBezTo>
                <a:cubicBezTo>
                  <a:pt x="1341120" y="398780"/>
                  <a:pt x="1371233" y="390435"/>
                  <a:pt x="1402080" y="388620"/>
                </a:cubicBezTo>
                <a:cubicBezTo>
                  <a:pt x="1501002" y="382801"/>
                  <a:pt x="1600200" y="383540"/>
                  <a:pt x="1699260" y="381000"/>
                </a:cubicBezTo>
                <a:cubicBezTo>
                  <a:pt x="1896324" y="363085"/>
                  <a:pt x="1870443" y="361335"/>
                  <a:pt x="2194560" y="396240"/>
                </a:cubicBezTo>
                <a:cubicBezTo>
                  <a:pt x="2224119" y="399423"/>
                  <a:pt x="2249986" y="417908"/>
                  <a:pt x="2278380" y="426720"/>
                </a:cubicBezTo>
                <a:cubicBezTo>
                  <a:pt x="2323699" y="440784"/>
                  <a:pt x="2370145" y="451004"/>
                  <a:pt x="2415540" y="464820"/>
                </a:cubicBezTo>
                <a:cubicBezTo>
                  <a:pt x="2487007" y="486571"/>
                  <a:pt x="2556576" y="514695"/>
                  <a:pt x="2628900" y="533400"/>
                </a:cubicBezTo>
                <a:cubicBezTo>
                  <a:pt x="2704134" y="552857"/>
                  <a:pt x="2780651" y="567593"/>
                  <a:pt x="2857500" y="579120"/>
                </a:cubicBezTo>
                <a:cubicBezTo>
                  <a:pt x="2979336" y="597395"/>
                  <a:pt x="3191940" y="609036"/>
                  <a:pt x="3314700" y="617220"/>
                </a:cubicBezTo>
                <a:cubicBezTo>
                  <a:pt x="3385820" y="627380"/>
                  <a:pt x="3456430" y="642190"/>
                  <a:pt x="3528060" y="647700"/>
                </a:cubicBezTo>
                <a:cubicBezTo>
                  <a:pt x="3745887" y="664456"/>
                  <a:pt x="3743873" y="661332"/>
                  <a:pt x="3893820" y="647700"/>
                </a:cubicBezTo>
                <a:cubicBezTo>
                  <a:pt x="4073453" y="609207"/>
                  <a:pt x="3927294" y="635546"/>
                  <a:pt x="4099560" y="617220"/>
                </a:cubicBezTo>
                <a:cubicBezTo>
                  <a:pt x="4559531" y="568287"/>
                  <a:pt x="4171139" y="601740"/>
                  <a:pt x="4549140" y="571500"/>
                </a:cubicBezTo>
                <a:cubicBezTo>
                  <a:pt x="4620260" y="574040"/>
                  <a:pt x="4691884" y="570293"/>
                  <a:pt x="4762500" y="579120"/>
                </a:cubicBezTo>
                <a:cubicBezTo>
                  <a:pt x="4955351" y="603226"/>
                  <a:pt x="4774969" y="620882"/>
                  <a:pt x="4907280" y="601980"/>
                </a:cubicBezTo>
                <a:cubicBezTo>
                  <a:pt x="4937760" y="568960"/>
                  <a:pt x="4964901" y="532511"/>
                  <a:pt x="4998720" y="502920"/>
                </a:cubicBezTo>
                <a:cubicBezTo>
                  <a:pt x="5006602" y="496024"/>
                  <a:pt x="5019666" y="490966"/>
                  <a:pt x="5029200" y="495300"/>
                </a:cubicBezTo>
                <a:cubicBezTo>
                  <a:pt x="5050914" y="505170"/>
                  <a:pt x="5143529" y="602999"/>
                  <a:pt x="5151120" y="609600"/>
                </a:cubicBezTo>
                <a:cubicBezTo>
                  <a:pt x="5185246" y="639275"/>
                  <a:pt x="5224265" y="663079"/>
                  <a:pt x="5257800" y="693420"/>
                </a:cubicBezTo>
                <a:cubicBezTo>
                  <a:pt x="5277822" y="711535"/>
                  <a:pt x="5290640" y="736808"/>
                  <a:pt x="5311140" y="754380"/>
                </a:cubicBezTo>
                <a:cubicBezTo>
                  <a:pt x="5352115" y="789501"/>
                  <a:pt x="5373203" y="781475"/>
                  <a:pt x="5417820" y="807720"/>
                </a:cubicBezTo>
                <a:cubicBezTo>
                  <a:pt x="5444544" y="823440"/>
                  <a:pt x="5469809" y="841692"/>
                  <a:pt x="5494020" y="861060"/>
                </a:cubicBezTo>
                <a:cubicBezTo>
                  <a:pt x="5533390" y="892556"/>
                  <a:pt x="5566867" y="931422"/>
                  <a:pt x="5608320" y="960120"/>
                </a:cubicBezTo>
                <a:cubicBezTo>
                  <a:pt x="5641340" y="982980"/>
                  <a:pt x="5675601" y="1004144"/>
                  <a:pt x="5707380" y="1028700"/>
                </a:cubicBezTo>
                <a:cubicBezTo>
                  <a:pt x="5865260" y="1150699"/>
                  <a:pt x="5717426" y="1043843"/>
                  <a:pt x="5806440" y="1120140"/>
                </a:cubicBezTo>
                <a:cubicBezTo>
                  <a:pt x="5813393" y="1126100"/>
                  <a:pt x="5821680" y="1130300"/>
                  <a:pt x="5829300" y="1135380"/>
                </a:cubicBezTo>
                <a:cubicBezTo>
                  <a:pt x="5834380" y="1148080"/>
                  <a:pt x="5838423" y="1161246"/>
                  <a:pt x="5844540" y="1173480"/>
                </a:cubicBezTo>
                <a:cubicBezTo>
                  <a:pt x="5847621" y="1179642"/>
                  <a:pt x="5874328" y="1223862"/>
                  <a:pt x="5882640" y="1234440"/>
                </a:cubicBezTo>
                <a:cubicBezTo>
                  <a:pt x="5904943" y="1262826"/>
                  <a:pt x="5936558" y="1285271"/>
                  <a:pt x="5951220" y="1318260"/>
                </a:cubicBezTo>
                <a:cubicBezTo>
                  <a:pt x="5961380" y="1341120"/>
                  <a:pt x="5973789" y="1363108"/>
                  <a:pt x="5981700" y="1386840"/>
                </a:cubicBezTo>
                <a:cubicBezTo>
                  <a:pt x="5997906" y="1435459"/>
                  <a:pt x="5995875" y="1460994"/>
                  <a:pt x="6004560" y="1508760"/>
                </a:cubicBezTo>
                <a:cubicBezTo>
                  <a:pt x="6006433" y="1519064"/>
                  <a:pt x="6009424" y="1529136"/>
                  <a:pt x="6012180" y="1539240"/>
                </a:cubicBezTo>
                <a:cubicBezTo>
                  <a:pt x="6014153" y="1546474"/>
                  <a:pt x="6024979" y="1604390"/>
                  <a:pt x="6042660" y="1615440"/>
                </a:cubicBezTo>
                <a:cubicBezTo>
                  <a:pt x="6056283" y="1623954"/>
                  <a:pt x="6073465" y="1624714"/>
                  <a:pt x="6088380" y="1630680"/>
                </a:cubicBezTo>
                <a:cubicBezTo>
                  <a:pt x="6159462" y="1659113"/>
                  <a:pt x="6067623" y="1640796"/>
                  <a:pt x="6195060" y="1653540"/>
                </a:cubicBezTo>
                <a:cubicBezTo>
                  <a:pt x="6207760" y="1658620"/>
                  <a:pt x="6219832" y="1665704"/>
                  <a:pt x="6233160" y="1668780"/>
                </a:cubicBezTo>
                <a:cubicBezTo>
                  <a:pt x="6306556" y="1685718"/>
                  <a:pt x="6278084" y="1660364"/>
                  <a:pt x="6301740" y="1684020"/>
                </a:cubicBezTo>
              </a:path>
            </a:pathLst>
          </a:custGeom>
          <a:noFill/>
          <a:ln>
            <a:solidFill>
              <a:srgbClr val="66A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912BF8DF-9DCB-3253-A462-013DAD332DF7}"/>
              </a:ext>
            </a:extLst>
          </p:cNvPr>
          <p:cNvSpPr/>
          <p:nvPr/>
        </p:nvSpPr>
        <p:spPr>
          <a:xfrm>
            <a:off x="2720340" y="3215640"/>
            <a:ext cx="2583180" cy="1737401"/>
          </a:xfrm>
          <a:custGeom>
            <a:avLst/>
            <a:gdLst>
              <a:gd name="connsiteX0" fmla="*/ 2583180 w 2583180"/>
              <a:gd name="connsiteY0" fmla="*/ 0 h 1737401"/>
              <a:gd name="connsiteX1" fmla="*/ 2537460 w 2583180"/>
              <a:gd name="connsiteY1" fmla="*/ 45720 h 1737401"/>
              <a:gd name="connsiteX2" fmla="*/ 2514600 w 2583180"/>
              <a:gd name="connsiteY2" fmla="*/ 76200 h 1737401"/>
              <a:gd name="connsiteX3" fmla="*/ 2400300 w 2583180"/>
              <a:gd name="connsiteY3" fmla="*/ 137160 h 1737401"/>
              <a:gd name="connsiteX4" fmla="*/ 2369820 w 2583180"/>
              <a:gd name="connsiteY4" fmla="*/ 152400 h 1737401"/>
              <a:gd name="connsiteX5" fmla="*/ 2316480 w 2583180"/>
              <a:gd name="connsiteY5" fmla="*/ 167640 h 1737401"/>
              <a:gd name="connsiteX6" fmla="*/ 2270760 w 2583180"/>
              <a:gd name="connsiteY6" fmla="*/ 190500 h 1737401"/>
              <a:gd name="connsiteX7" fmla="*/ 2026920 w 2583180"/>
              <a:gd name="connsiteY7" fmla="*/ 205740 h 1737401"/>
              <a:gd name="connsiteX8" fmla="*/ 1981200 w 2583180"/>
              <a:gd name="connsiteY8" fmla="*/ 251460 h 1737401"/>
              <a:gd name="connsiteX9" fmla="*/ 1973580 w 2583180"/>
              <a:gd name="connsiteY9" fmla="*/ 274320 h 1737401"/>
              <a:gd name="connsiteX10" fmla="*/ 1920240 w 2583180"/>
              <a:gd name="connsiteY10" fmla="*/ 320040 h 1737401"/>
              <a:gd name="connsiteX11" fmla="*/ 1905000 w 2583180"/>
              <a:gd name="connsiteY11" fmla="*/ 342900 h 1737401"/>
              <a:gd name="connsiteX12" fmla="*/ 1851660 w 2583180"/>
              <a:gd name="connsiteY12" fmla="*/ 396240 h 1737401"/>
              <a:gd name="connsiteX13" fmla="*/ 1790700 w 2583180"/>
              <a:gd name="connsiteY13" fmla="*/ 510540 h 1737401"/>
              <a:gd name="connsiteX14" fmla="*/ 1744980 w 2583180"/>
              <a:gd name="connsiteY14" fmla="*/ 571500 h 1737401"/>
              <a:gd name="connsiteX15" fmla="*/ 1485900 w 2583180"/>
              <a:gd name="connsiteY15" fmla="*/ 754380 h 1737401"/>
              <a:gd name="connsiteX16" fmla="*/ 1386840 w 2583180"/>
              <a:gd name="connsiteY16" fmla="*/ 807720 h 1737401"/>
              <a:gd name="connsiteX17" fmla="*/ 1310640 w 2583180"/>
              <a:gd name="connsiteY17" fmla="*/ 815340 h 1737401"/>
              <a:gd name="connsiteX18" fmla="*/ 1242060 w 2583180"/>
              <a:gd name="connsiteY18" fmla="*/ 822960 h 1737401"/>
              <a:gd name="connsiteX19" fmla="*/ 312420 w 2583180"/>
              <a:gd name="connsiteY19" fmla="*/ 830580 h 1737401"/>
              <a:gd name="connsiteX20" fmla="*/ 198120 w 2583180"/>
              <a:gd name="connsiteY20" fmla="*/ 876300 h 1737401"/>
              <a:gd name="connsiteX21" fmla="*/ 167640 w 2583180"/>
              <a:gd name="connsiteY21" fmla="*/ 883920 h 1737401"/>
              <a:gd name="connsiteX22" fmla="*/ 45720 w 2583180"/>
              <a:gd name="connsiteY22" fmla="*/ 990600 h 1737401"/>
              <a:gd name="connsiteX23" fmla="*/ 38100 w 2583180"/>
              <a:gd name="connsiteY23" fmla="*/ 1021080 h 1737401"/>
              <a:gd name="connsiteX24" fmla="*/ 22860 w 2583180"/>
              <a:gd name="connsiteY24" fmla="*/ 1135380 h 1737401"/>
              <a:gd name="connsiteX25" fmla="*/ 7620 w 2583180"/>
              <a:gd name="connsiteY25" fmla="*/ 1181100 h 1737401"/>
              <a:gd name="connsiteX26" fmla="*/ 22860 w 2583180"/>
              <a:gd name="connsiteY26" fmla="*/ 1478280 h 1737401"/>
              <a:gd name="connsiteX27" fmla="*/ 38100 w 2583180"/>
              <a:gd name="connsiteY27" fmla="*/ 1531620 h 1737401"/>
              <a:gd name="connsiteX28" fmla="*/ 15240 w 2583180"/>
              <a:gd name="connsiteY28" fmla="*/ 1706880 h 1737401"/>
              <a:gd name="connsiteX29" fmla="*/ 0 w 2583180"/>
              <a:gd name="connsiteY29" fmla="*/ 1737360 h 17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83180" h="1737401">
                <a:moveTo>
                  <a:pt x="2583180" y="0"/>
                </a:moveTo>
                <a:cubicBezTo>
                  <a:pt x="2567940" y="15240"/>
                  <a:pt x="2551878" y="29700"/>
                  <a:pt x="2537460" y="45720"/>
                </a:cubicBezTo>
                <a:cubicBezTo>
                  <a:pt x="2528964" y="55160"/>
                  <a:pt x="2524356" y="68070"/>
                  <a:pt x="2514600" y="76200"/>
                </a:cubicBezTo>
                <a:cubicBezTo>
                  <a:pt x="2445284" y="133964"/>
                  <a:pt x="2464700" y="111400"/>
                  <a:pt x="2400300" y="137160"/>
                </a:cubicBezTo>
                <a:cubicBezTo>
                  <a:pt x="2389753" y="141379"/>
                  <a:pt x="2380495" y="148518"/>
                  <a:pt x="2369820" y="152400"/>
                </a:cubicBezTo>
                <a:cubicBezTo>
                  <a:pt x="2352442" y="158719"/>
                  <a:pt x="2333739" y="161002"/>
                  <a:pt x="2316480" y="167640"/>
                </a:cubicBezTo>
                <a:cubicBezTo>
                  <a:pt x="2300577" y="173757"/>
                  <a:pt x="2287653" y="188277"/>
                  <a:pt x="2270760" y="190500"/>
                </a:cubicBezTo>
                <a:cubicBezTo>
                  <a:pt x="2190017" y="201124"/>
                  <a:pt x="2108200" y="200660"/>
                  <a:pt x="2026920" y="205740"/>
                </a:cubicBezTo>
                <a:cubicBezTo>
                  <a:pt x="2001357" y="222782"/>
                  <a:pt x="1998649" y="220924"/>
                  <a:pt x="1981200" y="251460"/>
                </a:cubicBezTo>
                <a:cubicBezTo>
                  <a:pt x="1977215" y="258434"/>
                  <a:pt x="1978916" y="268317"/>
                  <a:pt x="1973580" y="274320"/>
                </a:cubicBezTo>
                <a:cubicBezTo>
                  <a:pt x="1958022" y="291823"/>
                  <a:pt x="1936799" y="303481"/>
                  <a:pt x="1920240" y="320040"/>
                </a:cubicBezTo>
                <a:cubicBezTo>
                  <a:pt x="1913764" y="326516"/>
                  <a:pt x="1911126" y="336093"/>
                  <a:pt x="1905000" y="342900"/>
                </a:cubicBezTo>
                <a:cubicBezTo>
                  <a:pt x="1888179" y="361590"/>
                  <a:pt x="1869440" y="378460"/>
                  <a:pt x="1851660" y="396240"/>
                </a:cubicBezTo>
                <a:cubicBezTo>
                  <a:pt x="1820868" y="465521"/>
                  <a:pt x="1829838" y="455747"/>
                  <a:pt x="1790700" y="510540"/>
                </a:cubicBezTo>
                <a:cubicBezTo>
                  <a:pt x="1775937" y="531209"/>
                  <a:pt x="1762941" y="553539"/>
                  <a:pt x="1744980" y="571500"/>
                </a:cubicBezTo>
                <a:cubicBezTo>
                  <a:pt x="1655194" y="661286"/>
                  <a:pt x="1599792" y="682670"/>
                  <a:pt x="1485900" y="754380"/>
                </a:cubicBezTo>
                <a:cubicBezTo>
                  <a:pt x="1450847" y="776451"/>
                  <a:pt x="1428752" y="797858"/>
                  <a:pt x="1386840" y="807720"/>
                </a:cubicBezTo>
                <a:cubicBezTo>
                  <a:pt x="1361992" y="813567"/>
                  <a:pt x="1336026" y="812668"/>
                  <a:pt x="1310640" y="815340"/>
                </a:cubicBezTo>
                <a:lnTo>
                  <a:pt x="1242060" y="822960"/>
                </a:lnTo>
                <a:cubicBezTo>
                  <a:pt x="1102306" y="821457"/>
                  <a:pt x="568186" y="796927"/>
                  <a:pt x="312420" y="830580"/>
                </a:cubicBezTo>
                <a:cubicBezTo>
                  <a:pt x="255929" y="838013"/>
                  <a:pt x="245415" y="857382"/>
                  <a:pt x="198120" y="876300"/>
                </a:cubicBezTo>
                <a:cubicBezTo>
                  <a:pt x="188396" y="880189"/>
                  <a:pt x="177800" y="881380"/>
                  <a:pt x="167640" y="883920"/>
                </a:cubicBezTo>
                <a:cubicBezTo>
                  <a:pt x="58514" y="967863"/>
                  <a:pt x="93575" y="926793"/>
                  <a:pt x="45720" y="990600"/>
                </a:cubicBezTo>
                <a:cubicBezTo>
                  <a:pt x="43180" y="1000760"/>
                  <a:pt x="39822" y="1010750"/>
                  <a:pt x="38100" y="1021080"/>
                </a:cubicBezTo>
                <a:cubicBezTo>
                  <a:pt x="35619" y="1035965"/>
                  <a:pt x="26915" y="1117809"/>
                  <a:pt x="22860" y="1135380"/>
                </a:cubicBezTo>
                <a:cubicBezTo>
                  <a:pt x="19248" y="1151033"/>
                  <a:pt x="12700" y="1165860"/>
                  <a:pt x="7620" y="1181100"/>
                </a:cubicBezTo>
                <a:cubicBezTo>
                  <a:pt x="12700" y="1280160"/>
                  <a:pt x="14267" y="1379463"/>
                  <a:pt x="22860" y="1478280"/>
                </a:cubicBezTo>
                <a:cubicBezTo>
                  <a:pt x="24462" y="1496702"/>
                  <a:pt x="37074" y="1513157"/>
                  <a:pt x="38100" y="1531620"/>
                </a:cubicBezTo>
                <a:cubicBezTo>
                  <a:pt x="39776" y="1561790"/>
                  <a:pt x="21772" y="1680752"/>
                  <a:pt x="15240" y="1706880"/>
                </a:cubicBezTo>
                <a:cubicBezTo>
                  <a:pt x="7004" y="1739824"/>
                  <a:pt x="18093" y="1737360"/>
                  <a:pt x="0" y="1737360"/>
                </a:cubicBezTo>
              </a:path>
            </a:pathLst>
          </a:custGeom>
          <a:noFill/>
          <a:ln>
            <a:solidFill>
              <a:srgbClr val="E09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ình tự do: Hình 40">
            <a:extLst>
              <a:ext uri="{FF2B5EF4-FFF2-40B4-BE49-F238E27FC236}">
                <a16:creationId xmlns:a16="http://schemas.microsoft.com/office/drawing/2014/main" id="{6DD9544E-2B27-0177-198B-803273BEE8DD}"/>
              </a:ext>
            </a:extLst>
          </p:cNvPr>
          <p:cNvSpPr/>
          <p:nvPr/>
        </p:nvSpPr>
        <p:spPr>
          <a:xfrm>
            <a:off x="5577840" y="3268980"/>
            <a:ext cx="2811780" cy="1417320"/>
          </a:xfrm>
          <a:custGeom>
            <a:avLst/>
            <a:gdLst>
              <a:gd name="connsiteX0" fmla="*/ 2811780 w 2811780"/>
              <a:gd name="connsiteY0" fmla="*/ 0 h 1417320"/>
              <a:gd name="connsiteX1" fmla="*/ 2697480 w 2811780"/>
              <a:gd name="connsiteY1" fmla="*/ 99060 h 1417320"/>
              <a:gd name="connsiteX2" fmla="*/ 2636520 w 2811780"/>
              <a:gd name="connsiteY2" fmla="*/ 121920 h 1417320"/>
              <a:gd name="connsiteX3" fmla="*/ 2583180 w 2811780"/>
              <a:gd name="connsiteY3" fmla="*/ 160020 h 1417320"/>
              <a:gd name="connsiteX4" fmla="*/ 2446020 w 2811780"/>
              <a:gd name="connsiteY4" fmla="*/ 205740 h 1417320"/>
              <a:gd name="connsiteX5" fmla="*/ 2316480 w 2811780"/>
              <a:gd name="connsiteY5" fmla="*/ 243840 h 1417320"/>
              <a:gd name="connsiteX6" fmla="*/ 2156460 w 2811780"/>
              <a:gd name="connsiteY6" fmla="*/ 327660 h 1417320"/>
              <a:gd name="connsiteX7" fmla="*/ 2004060 w 2811780"/>
              <a:gd name="connsiteY7" fmla="*/ 434340 h 1417320"/>
              <a:gd name="connsiteX8" fmla="*/ 1851660 w 2811780"/>
              <a:gd name="connsiteY8" fmla="*/ 518160 h 1417320"/>
              <a:gd name="connsiteX9" fmla="*/ 1798320 w 2811780"/>
              <a:gd name="connsiteY9" fmla="*/ 548640 h 1417320"/>
              <a:gd name="connsiteX10" fmla="*/ 1516380 w 2811780"/>
              <a:gd name="connsiteY10" fmla="*/ 739140 h 1417320"/>
              <a:gd name="connsiteX11" fmla="*/ 1440180 w 2811780"/>
              <a:gd name="connsiteY11" fmla="*/ 754380 h 1417320"/>
              <a:gd name="connsiteX12" fmla="*/ 1280160 w 2811780"/>
              <a:gd name="connsiteY12" fmla="*/ 769620 h 1417320"/>
              <a:gd name="connsiteX13" fmla="*/ 1120140 w 2811780"/>
              <a:gd name="connsiteY13" fmla="*/ 792480 h 1417320"/>
              <a:gd name="connsiteX14" fmla="*/ 975360 w 2811780"/>
              <a:gd name="connsiteY14" fmla="*/ 807720 h 1417320"/>
              <a:gd name="connsiteX15" fmla="*/ 906780 w 2811780"/>
              <a:gd name="connsiteY15" fmla="*/ 815340 h 1417320"/>
              <a:gd name="connsiteX16" fmla="*/ 830580 w 2811780"/>
              <a:gd name="connsiteY16" fmla="*/ 830580 h 1417320"/>
              <a:gd name="connsiteX17" fmla="*/ 777240 w 2811780"/>
              <a:gd name="connsiteY17" fmla="*/ 838200 h 1417320"/>
              <a:gd name="connsiteX18" fmla="*/ 716280 w 2811780"/>
              <a:gd name="connsiteY18" fmla="*/ 853440 h 1417320"/>
              <a:gd name="connsiteX19" fmla="*/ 594360 w 2811780"/>
              <a:gd name="connsiteY19" fmla="*/ 861060 h 1417320"/>
              <a:gd name="connsiteX20" fmla="*/ 533400 w 2811780"/>
              <a:gd name="connsiteY20" fmla="*/ 876300 h 1417320"/>
              <a:gd name="connsiteX21" fmla="*/ 243840 w 2811780"/>
              <a:gd name="connsiteY21" fmla="*/ 876300 h 1417320"/>
              <a:gd name="connsiteX22" fmla="*/ 129540 w 2811780"/>
              <a:gd name="connsiteY22" fmla="*/ 838200 h 1417320"/>
              <a:gd name="connsiteX23" fmla="*/ 99060 w 2811780"/>
              <a:gd name="connsiteY23" fmla="*/ 815340 h 1417320"/>
              <a:gd name="connsiteX24" fmla="*/ 53340 w 2811780"/>
              <a:gd name="connsiteY24" fmla="*/ 762000 h 1417320"/>
              <a:gd name="connsiteX25" fmla="*/ 22860 w 2811780"/>
              <a:gd name="connsiteY25" fmla="*/ 708660 h 1417320"/>
              <a:gd name="connsiteX26" fmla="*/ 0 w 2811780"/>
              <a:gd name="connsiteY26" fmla="*/ 647700 h 1417320"/>
              <a:gd name="connsiteX27" fmla="*/ 15240 w 2811780"/>
              <a:gd name="connsiteY27" fmla="*/ 518160 h 1417320"/>
              <a:gd name="connsiteX28" fmla="*/ 38100 w 2811780"/>
              <a:gd name="connsiteY28" fmla="*/ 487680 h 1417320"/>
              <a:gd name="connsiteX29" fmla="*/ 129540 w 2811780"/>
              <a:gd name="connsiteY29" fmla="*/ 472440 h 1417320"/>
              <a:gd name="connsiteX30" fmla="*/ 198120 w 2811780"/>
              <a:gd name="connsiteY30" fmla="*/ 480060 h 1417320"/>
              <a:gd name="connsiteX31" fmla="*/ 259080 w 2811780"/>
              <a:gd name="connsiteY31" fmla="*/ 510540 h 1417320"/>
              <a:gd name="connsiteX32" fmla="*/ 373380 w 2811780"/>
              <a:gd name="connsiteY32" fmla="*/ 701040 h 1417320"/>
              <a:gd name="connsiteX33" fmla="*/ 388620 w 2811780"/>
              <a:gd name="connsiteY33" fmla="*/ 762000 h 1417320"/>
              <a:gd name="connsiteX34" fmla="*/ 396240 w 2811780"/>
              <a:gd name="connsiteY34" fmla="*/ 815340 h 1417320"/>
              <a:gd name="connsiteX35" fmla="*/ 388620 w 2811780"/>
              <a:gd name="connsiteY35" fmla="*/ 1356360 h 1417320"/>
              <a:gd name="connsiteX36" fmla="*/ 373380 w 2811780"/>
              <a:gd name="connsiteY36" fmla="*/ 1386840 h 1417320"/>
              <a:gd name="connsiteX37" fmla="*/ 373380 w 2811780"/>
              <a:gd name="connsiteY37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11780" h="1417320">
                <a:moveTo>
                  <a:pt x="2811780" y="0"/>
                </a:moveTo>
                <a:cubicBezTo>
                  <a:pt x="2774904" y="36876"/>
                  <a:pt x="2743673" y="71888"/>
                  <a:pt x="2697480" y="99060"/>
                </a:cubicBezTo>
                <a:cubicBezTo>
                  <a:pt x="2678775" y="110063"/>
                  <a:pt x="2655669" y="111707"/>
                  <a:pt x="2636520" y="121920"/>
                </a:cubicBezTo>
                <a:cubicBezTo>
                  <a:pt x="2617241" y="132202"/>
                  <a:pt x="2602491" y="149797"/>
                  <a:pt x="2583180" y="160020"/>
                </a:cubicBezTo>
                <a:cubicBezTo>
                  <a:pt x="2488306" y="210247"/>
                  <a:pt x="2532928" y="174702"/>
                  <a:pt x="2446020" y="205740"/>
                </a:cubicBezTo>
                <a:cubicBezTo>
                  <a:pt x="2316950" y="251836"/>
                  <a:pt x="2513647" y="207992"/>
                  <a:pt x="2316480" y="243840"/>
                </a:cubicBezTo>
                <a:cubicBezTo>
                  <a:pt x="2263140" y="271780"/>
                  <a:pt x="2205790" y="293129"/>
                  <a:pt x="2156460" y="327660"/>
                </a:cubicBezTo>
                <a:cubicBezTo>
                  <a:pt x="2105660" y="363220"/>
                  <a:pt x="2058394" y="404457"/>
                  <a:pt x="2004060" y="434340"/>
                </a:cubicBezTo>
                <a:lnTo>
                  <a:pt x="1851660" y="518160"/>
                </a:lnTo>
                <a:cubicBezTo>
                  <a:pt x="1833759" y="528105"/>
                  <a:pt x="1814703" y="536353"/>
                  <a:pt x="1798320" y="548640"/>
                </a:cubicBezTo>
                <a:cubicBezTo>
                  <a:pt x="1736558" y="594961"/>
                  <a:pt x="1560898" y="730236"/>
                  <a:pt x="1516380" y="739140"/>
                </a:cubicBezTo>
                <a:cubicBezTo>
                  <a:pt x="1490980" y="744220"/>
                  <a:pt x="1465870" y="751065"/>
                  <a:pt x="1440180" y="754380"/>
                </a:cubicBezTo>
                <a:cubicBezTo>
                  <a:pt x="1387039" y="761237"/>
                  <a:pt x="1333118" y="761473"/>
                  <a:pt x="1280160" y="769620"/>
                </a:cubicBezTo>
                <a:cubicBezTo>
                  <a:pt x="1223233" y="778378"/>
                  <a:pt x="1176018" y="786598"/>
                  <a:pt x="1120140" y="792480"/>
                </a:cubicBezTo>
                <a:cubicBezTo>
                  <a:pt x="822900" y="823768"/>
                  <a:pt x="1205053" y="780697"/>
                  <a:pt x="975360" y="807720"/>
                </a:cubicBezTo>
                <a:cubicBezTo>
                  <a:pt x="952517" y="810407"/>
                  <a:pt x="929499" y="811753"/>
                  <a:pt x="906780" y="815340"/>
                </a:cubicBezTo>
                <a:cubicBezTo>
                  <a:pt x="881194" y="819380"/>
                  <a:pt x="856089" y="826078"/>
                  <a:pt x="830580" y="830580"/>
                </a:cubicBezTo>
                <a:cubicBezTo>
                  <a:pt x="812893" y="833701"/>
                  <a:pt x="794852" y="834678"/>
                  <a:pt x="777240" y="838200"/>
                </a:cubicBezTo>
                <a:cubicBezTo>
                  <a:pt x="756701" y="842308"/>
                  <a:pt x="737064" y="850842"/>
                  <a:pt x="716280" y="853440"/>
                </a:cubicBezTo>
                <a:cubicBezTo>
                  <a:pt x="675875" y="858491"/>
                  <a:pt x="635000" y="858520"/>
                  <a:pt x="594360" y="861060"/>
                </a:cubicBezTo>
                <a:cubicBezTo>
                  <a:pt x="574040" y="866140"/>
                  <a:pt x="554027" y="872660"/>
                  <a:pt x="533400" y="876300"/>
                </a:cubicBezTo>
                <a:cubicBezTo>
                  <a:pt x="435511" y="893575"/>
                  <a:pt x="346992" y="879857"/>
                  <a:pt x="243840" y="876300"/>
                </a:cubicBezTo>
                <a:cubicBezTo>
                  <a:pt x="195208" y="864142"/>
                  <a:pt x="173414" y="862131"/>
                  <a:pt x="129540" y="838200"/>
                </a:cubicBezTo>
                <a:cubicBezTo>
                  <a:pt x="118391" y="832119"/>
                  <a:pt x="108703" y="823605"/>
                  <a:pt x="99060" y="815340"/>
                </a:cubicBezTo>
                <a:cubicBezTo>
                  <a:pt x="81882" y="800616"/>
                  <a:pt x="65386" y="780929"/>
                  <a:pt x="53340" y="762000"/>
                </a:cubicBezTo>
                <a:cubicBezTo>
                  <a:pt x="42346" y="744723"/>
                  <a:pt x="31520" y="727217"/>
                  <a:pt x="22860" y="708660"/>
                </a:cubicBezTo>
                <a:cubicBezTo>
                  <a:pt x="13683" y="688994"/>
                  <a:pt x="7620" y="668020"/>
                  <a:pt x="0" y="647700"/>
                </a:cubicBezTo>
                <a:cubicBezTo>
                  <a:pt x="5080" y="604520"/>
                  <a:pt x="5170" y="560455"/>
                  <a:pt x="15240" y="518160"/>
                </a:cubicBezTo>
                <a:cubicBezTo>
                  <a:pt x="18182" y="505805"/>
                  <a:pt x="26308" y="492397"/>
                  <a:pt x="38100" y="487680"/>
                </a:cubicBezTo>
                <a:cubicBezTo>
                  <a:pt x="66790" y="476204"/>
                  <a:pt x="129540" y="472440"/>
                  <a:pt x="129540" y="472440"/>
                </a:cubicBezTo>
                <a:cubicBezTo>
                  <a:pt x="152400" y="474980"/>
                  <a:pt x="176054" y="473570"/>
                  <a:pt x="198120" y="480060"/>
                </a:cubicBezTo>
                <a:cubicBezTo>
                  <a:pt x="219915" y="486470"/>
                  <a:pt x="259080" y="510540"/>
                  <a:pt x="259080" y="510540"/>
                </a:cubicBezTo>
                <a:cubicBezTo>
                  <a:pt x="344870" y="643991"/>
                  <a:pt x="307417" y="580108"/>
                  <a:pt x="373380" y="701040"/>
                </a:cubicBezTo>
                <a:cubicBezTo>
                  <a:pt x="378460" y="721360"/>
                  <a:pt x="384512" y="741461"/>
                  <a:pt x="388620" y="762000"/>
                </a:cubicBezTo>
                <a:cubicBezTo>
                  <a:pt x="392142" y="779612"/>
                  <a:pt x="396240" y="797379"/>
                  <a:pt x="396240" y="815340"/>
                </a:cubicBezTo>
                <a:cubicBezTo>
                  <a:pt x="396240" y="995698"/>
                  <a:pt x="395829" y="1176146"/>
                  <a:pt x="388620" y="1356360"/>
                </a:cubicBezTo>
                <a:cubicBezTo>
                  <a:pt x="388166" y="1367710"/>
                  <a:pt x="376135" y="1375820"/>
                  <a:pt x="373380" y="1386840"/>
                </a:cubicBezTo>
                <a:cubicBezTo>
                  <a:pt x="370916" y="1396697"/>
                  <a:pt x="373380" y="1407160"/>
                  <a:pt x="373380" y="1417320"/>
                </a:cubicBezTo>
              </a:path>
            </a:pathLst>
          </a:custGeom>
          <a:noFill/>
          <a:ln>
            <a:solidFill>
              <a:srgbClr val="FF7A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26D65EF1-194A-4B19-532D-28597CE244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4154" y="5663196"/>
            <a:ext cx="646232" cy="749873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2709A0C4-F1BE-EB99-47E2-820859B560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71798" y="5663196"/>
            <a:ext cx="640135" cy="749873"/>
          </a:xfrm>
          <a:prstGeom prst="rect">
            <a:avLst/>
          </a:prstGeom>
        </p:spPr>
      </p:pic>
      <p:pic>
        <p:nvPicPr>
          <p:cNvPr id="47" name="Hình ảnh 46">
            <a:extLst>
              <a:ext uri="{FF2B5EF4-FFF2-40B4-BE49-F238E27FC236}">
                <a16:creationId xmlns:a16="http://schemas.microsoft.com/office/drawing/2014/main" id="{F888474B-8DBE-1F29-20F4-00552AB195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67418" y="5663196"/>
            <a:ext cx="64623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C7F01-A864-66B8-AAA8-EB43FC9C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0" y="1359228"/>
            <a:ext cx="1015072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Nhóm 562">
            <a:extLst>
              <a:ext uri="{FF2B5EF4-FFF2-40B4-BE49-F238E27FC236}">
                <a16:creationId xmlns:a16="http://schemas.microsoft.com/office/drawing/2014/main" id="{062FF52F-E1EC-1014-2EF5-AA7BEE5C6A94}"/>
              </a:ext>
            </a:extLst>
          </p:cNvPr>
          <p:cNvGrpSpPr/>
          <p:nvPr/>
        </p:nvGrpSpPr>
        <p:grpSpPr>
          <a:xfrm>
            <a:off x="1910421" y="704489"/>
            <a:ext cx="3496531" cy="680821"/>
            <a:chOff x="1910421" y="704489"/>
            <a:chExt cx="3496531" cy="680821"/>
          </a:xfrm>
        </p:grpSpPr>
        <p:sp>
          <p:nvSpPr>
            <p:cNvPr id="562" name="Hình chữ nhật: Góc Tròn 561">
              <a:extLst>
                <a:ext uri="{FF2B5EF4-FFF2-40B4-BE49-F238E27FC236}">
                  <a16:creationId xmlns:a16="http://schemas.microsoft.com/office/drawing/2014/main" id="{2EA821FB-5578-4415-329D-F350999F3CD3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665872-F05D-4E21-8902-9D0E791A85C9}"/>
                </a:ext>
              </a:extLst>
            </p:cNvPr>
            <p:cNvSpPr txBox="1"/>
            <p:nvPr/>
          </p:nvSpPr>
          <p:spPr>
            <a:xfrm>
              <a:off x="1910421" y="754855"/>
              <a:ext cx="2334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588" name="Hình ảnh 587">
            <a:extLst>
              <a:ext uri="{FF2B5EF4-FFF2-40B4-BE49-F238E27FC236}">
                <a16:creationId xmlns:a16="http://schemas.microsoft.com/office/drawing/2014/main" id="{D91AB852-CA60-8D8D-5329-187EB24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grpSp>
        <p:nvGrpSpPr>
          <p:cNvPr id="610" name="Nhóm 609">
            <a:extLst>
              <a:ext uri="{FF2B5EF4-FFF2-40B4-BE49-F238E27FC236}">
                <a16:creationId xmlns:a16="http://schemas.microsoft.com/office/drawing/2014/main" id="{42524138-AE24-C14A-1617-33956581FBEB}"/>
              </a:ext>
            </a:extLst>
          </p:cNvPr>
          <p:cNvGrpSpPr/>
          <p:nvPr/>
        </p:nvGrpSpPr>
        <p:grpSpPr>
          <a:xfrm>
            <a:off x="2248596" y="1748118"/>
            <a:ext cx="8724516" cy="4122884"/>
            <a:chOff x="555585" y="428263"/>
            <a:chExt cx="12807072" cy="6052149"/>
          </a:xfrm>
        </p:grpSpPr>
        <p:grpSp>
          <p:nvGrpSpPr>
            <p:cNvPr id="589" name="Nhóm 588">
              <a:extLst>
                <a:ext uri="{FF2B5EF4-FFF2-40B4-BE49-F238E27FC236}">
                  <a16:creationId xmlns:a16="http://schemas.microsoft.com/office/drawing/2014/main" id="{2B23A7E9-4273-732F-D0A0-F10C26D3863D}"/>
                </a:ext>
              </a:extLst>
            </p:cNvPr>
            <p:cNvGrpSpPr/>
            <p:nvPr/>
          </p:nvGrpSpPr>
          <p:grpSpPr>
            <a:xfrm>
              <a:off x="555585" y="428263"/>
              <a:ext cx="10787605" cy="5735564"/>
              <a:chOff x="555586" y="428263"/>
              <a:chExt cx="10255015" cy="5735564"/>
            </a:xfrm>
          </p:grpSpPr>
          <p:grpSp>
            <p:nvGrpSpPr>
              <p:cNvPr id="590" name="Nhóm 589">
                <a:extLst>
                  <a:ext uri="{FF2B5EF4-FFF2-40B4-BE49-F238E27FC236}">
                    <a16:creationId xmlns:a16="http://schemas.microsoft.com/office/drawing/2014/main" id="{F8ACC42F-D467-1129-CBAD-3EA8A008ED61}"/>
                  </a:ext>
                </a:extLst>
              </p:cNvPr>
              <p:cNvGrpSpPr/>
              <p:nvPr/>
            </p:nvGrpSpPr>
            <p:grpSpPr>
              <a:xfrm>
                <a:off x="555586" y="428263"/>
                <a:ext cx="10255015" cy="5715883"/>
                <a:chOff x="2174842" y="603044"/>
                <a:chExt cx="8763234" cy="5541702"/>
              </a:xfrm>
            </p:grpSpPr>
            <p:pic>
              <p:nvPicPr>
                <p:cNvPr id="593" name="Đồ họa 592">
                  <a:extLst>
                    <a:ext uri="{FF2B5EF4-FFF2-40B4-BE49-F238E27FC236}">
                      <a16:creationId xmlns:a16="http://schemas.microsoft.com/office/drawing/2014/main" id="{41395209-6380-50BA-BAD1-C732456204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4842" y="603044"/>
                  <a:ext cx="8763234" cy="5541702"/>
                </a:xfrm>
                <a:prstGeom prst="rect">
                  <a:avLst/>
                </a:prstGeom>
              </p:spPr>
            </p:pic>
            <p:pic>
              <p:nvPicPr>
                <p:cNvPr id="594" name="Đồ họa 593">
                  <a:extLst>
                    <a:ext uri="{FF2B5EF4-FFF2-40B4-BE49-F238E27FC236}">
                      <a16:creationId xmlns:a16="http://schemas.microsoft.com/office/drawing/2014/main" id="{C3701905-D828-119C-C4E5-49D04AED4C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216" y="2737569"/>
                  <a:ext cx="572573" cy="514350"/>
                </a:xfrm>
                <a:prstGeom prst="rect">
                  <a:avLst/>
                </a:prstGeom>
              </p:spPr>
            </p:pic>
            <p:pic>
              <p:nvPicPr>
                <p:cNvPr id="595" name="Đồ họa 594">
                  <a:extLst>
                    <a:ext uri="{FF2B5EF4-FFF2-40B4-BE49-F238E27FC236}">
                      <a16:creationId xmlns:a16="http://schemas.microsoft.com/office/drawing/2014/main" id="{999EEF5A-F6F6-F64D-6610-F4C156B4F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483" y="4516824"/>
                  <a:ext cx="572573" cy="514350"/>
                </a:xfrm>
                <a:prstGeom prst="rect">
                  <a:avLst/>
                </a:prstGeom>
              </p:spPr>
            </p:pic>
          </p:grpSp>
          <p:pic>
            <p:nvPicPr>
              <p:cNvPr id="591" name="Đồ họa 590">
                <a:extLst>
                  <a:ext uri="{FF2B5EF4-FFF2-40B4-BE49-F238E27FC236}">
                    <a16:creationId xmlns:a16="http://schemas.microsoft.com/office/drawing/2014/main" id="{4734A4EB-7F58-6B80-8A8B-C73B73882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7286609" y="5370654"/>
                <a:ext cx="1545499" cy="793173"/>
              </a:xfrm>
              <a:prstGeom prst="rect">
                <a:avLst/>
              </a:prstGeom>
            </p:spPr>
          </p:pic>
          <p:pic>
            <p:nvPicPr>
              <p:cNvPr id="592" name="Hình ảnh 591">
                <a:extLst>
                  <a:ext uri="{FF2B5EF4-FFF2-40B4-BE49-F238E27FC236}">
                    <a16:creationId xmlns:a16="http://schemas.microsoft.com/office/drawing/2014/main" id="{D902915B-39AE-EB7F-A3B0-341461F8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955" y="565543"/>
                <a:ext cx="1054699" cy="701101"/>
              </a:xfrm>
              <a:prstGeom prst="rect">
                <a:avLst/>
              </a:prstGeom>
            </p:spPr>
          </p:pic>
        </p:grpSp>
        <p:pic>
          <p:nvPicPr>
            <p:cNvPr id="596" name="Đồ họa 595">
              <a:extLst>
                <a:ext uri="{FF2B5EF4-FFF2-40B4-BE49-F238E27FC236}">
                  <a16:creationId xmlns:a16="http://schemas.microsoft.com/office/drawing/2014/main" id="{08C86F64-665C-5077-91C5-40EFDFC2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572608" y="3565893"/>
              <a:ext cx="2790049" cy="2914519"/>
            </a:xfrm>
            <a:prstGeom prst="rect">
              <a:avLst/>
            </a:prstGeom>
          </p:spPr>
        </p:pic>
        <p:pic>
          <p:nvPicPr>
            <p:cNvPr id="597" name="2x1">
              <a:extLst>
                <a:ext uri="{FF2B5EF4-FFF2-40B4-BE49-F238E27FC236}">
                  <a16:creationId xmlns:a16="http://schemas.microsoft.com/office/drawing/2014/main" id="{B087E5A3-77B8-A9F5-FF72-CB7B6B36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60624" y="4493456"/>
              <a:ext cx="1731414" cy="1176630"/>
            </a:xfrm>
            <a:prstGeom prst="rect">
              <a:avLst/>
            </a:prstGeom>
          </p:spPr>
        </p:pic>
        <p:pic>
          <p:nvPicPr>
            <p:cNvPr id="598" name="6/3">
              <a:extLst>
                <a:ext uri="{FF2B5EF4-FFF2-40B4-BE49-F238E27FC236}">
                  <a16:creationId xmlns:a16="http://schemas.microsoft.com/office/drawing/2014/main" id="{032059A6-1F8E-EE28-5780-2D8C657B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18266" y="2850828"/>
              <a:ext cx="1560711" cy="1597290"/>
            </a:xfrm>
            <a:prstGeom prst="rect">
              <a:avLst/>
            </a:prstGeom>
          </p:spPr>
        </p:pic>
        <p:pic>
          <p:nvPicPr>
            <p:cNvPr id="599" name="2x7">
              <a:extLst>
                <a:ext uri="{FF2B5EF4-FFF2-40B4-BE49-F238E27FC236}">
                  <a16:creationId xmlns:a16="http://schemas.microsoft.com/office/drawing/2014/main" id="{525FC11B-DB57-0DD0-9FE4-E5F807B2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28305" y="1667423"/>
              <a:ext cx="1688738" cy="951058"/>
            </a:xfrm>
            <a:prstGeom prst="rect">
              <a:avLst/>
            </a:prstGeom>
          </p:spPr>
        </p:pic>
        <p:pic>
          <p:nvPicPr>
            <p:cNvPr id="600" name="5x1">
              <a:extLst>
                <a:ext uri="{FF2B5EF4-FFF2-40B4-BE49-F238E27FC236}">
                  <a16:creationId xmlns:a16="http://schemas.microsoft.com/office/drawing/2014/main" id="{0BDDCC4B-F4E1-5BAB-18E1-A796AF38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963" y="1622311"/>
              <a:ext cx="1615580" cy="810838"/>
            </a:xfrm>
            <a:prstGeom prst="rect">
              <a:avLst/>
            </a:prstGeom>
          </p:spPr>
        </p:pic>
        <p:pic>
          <p:nvPicPr>
            <p:cNvPr id="601" name="35:5">
              <a:extLst>
                <a:ext uri="{FF2B5EF4-FFF2-40B4-BE49-F238E27FC236}">
                  <a16:creationId xmlns:a16="http://schemas.microsoft.com/office/drawing/2014/main" id="{D276C0BA-C484-8397-41EA-58C18358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355" y="3956789"/>
              <a:ext cx="1646063" cy="1463167"/>
            </a:xfrm>
            <a:prstGeom prst="rect">
              <a:avLst/>
            </a:prstGeom>
          </p:spPr>
        </p:pic>
        <p:pic>
          <p:nvPicPr>
            <p:cNvPr id="602" name="15:5">
              <a:extLst>
                <a:ext uri="{FF2B5EF4-FFF2-40B4-BE49-F238E27FC236}">
                  <a16:creationId xmlns:a16="http://schemas.microsoft.com/office/drawing/2014/main" id="{06C7CFB3-1057-9DC8-F265-3A071E55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3144" y="1619440"/>
              <a:ext cx="1274174" cy="1511939"/>
            </a:xfrm>
            <a:prstGeom prst="rect">
              <a:avLst/>
            </a:prstGeom>
          </p:spPr>
        </p:pic>
        <p:pic>
          <p:nvPicPr>
            <p:cNvPr id="603" name="5x9">
              <a:extLst>
                <a:ext uri="{FF2B5EF4-FFF2-40B4-BE49-F238E27FC236}">
                  <a16:creationId xmlns:a16="http://schemas.microsoft.com/office/drawing/2014/main" id="{E287E0E4-9ACA-3BBF-D70D-99C6F889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18744" y="3215615"/>
              <a:ext cx="1664352" cy="914479"/>
            </a:xfrm>
            <a:prstGeom prst="rect">
              <a:avLst/>
            </a:prstGeom>
          </p:spPr>
        </p:pic>
        <p:pic>
          <p:nvPicPr>
            <p:cNvPr id="604" name="18:2">
              <a:extLst>
                <a:ext uri="{FF2B5EF4-FFF2-40B4-BE49-F238E27FC236}">
                  <a16:creationId xmlns:a16="http://schemas.microsoft.com/office/drawing/2014/main" id="{7DD85510-8CC8-3785-96E9-7611DA40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86991" y="3201097"/>
              <a:ext cx="1633870" cy="847417"/>
            </a:xfrm>
            <a:prstGeom prst="rect">
              <a:avLst/>
            </a:prstGeom>
          </p:spPr>
        </p:pic>
        <p:pic>
          <p:nvPicPr>
            <p:cNvPr id="605" name="5x7">
              <a:extLst>
                <a:ext uri="{FF2B5EF4-FFF2-40B4-BE49-F238E27FC236}">
                  <a16:creationId xmlns:a16="http://schemas.microsoft.com/office/drawing/2014/main" id="{0D1BCABB-003A-2FC7-CDB6-4521F095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56230" y="4680534"/>
              <a:ext cx="1621677" cy="829128"/>
            </a:xfrm>
            <a:prstGeom prst="rect">
              <a:avLst/>
            </a:prstGeom>
          </p:spPr>
        </p:pic>
        <p:pic>
          <p:nvPicPr>
            <p:cNvPr id="606" name="40:5">
              <a:extLst>
                <a:ext uri="{FF2B5EF4-FFF2-40B4-BE49-F238E27FC236}">
                  <a16:creationId xmlns:a16="http://schemas.microsoft.com/office/drawing/2014/main" id="{7C945AFF-AA3D-6B1D-C1B9-972B39BF3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9672" y="3774416"/>
              <a:ext cx="1700931" cy="1371719"/>
            </a:xfrm>
            <a:prstGeom prst="rect">
              <a:avLst/>
            </a:prstGeom>
          </p:spPr>
        </p:pic>
        <p:pic>
          <p:nvPicPr>
            <p:cNvPr id="607" name="2x6">
              <a:extLst>
                <a:ext uri="{FF2B5EF4-FFF2-40B4-BE49-F238E27FC236}">
                  <a16:creationId xmlns:a16="http://schemas.microsoft.com/office/drawing/2014/main" id="{4C6FFD59-FFDD-8DC7-FD92-8086926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70390" y="2906376"/>
              <a:ext cx="1627773" cy="835224"/>
            </a:xfrm>
            <a:prstGeom prst="rect">
              <a:avLst/>
            </a:prstGeom>
          </p:spPr>
        </p:pic>
        <p:pic>
          <p:nvPicPr>
            <p:cNvPr id="608" name="10/2">
              <a:extLst>
                <a:ext uri="{FF2B5EF4-FFF2-40B4-BE49-F238E27FC236}">
                  <a16:creationId xmlns:a16="http://schemas.microsoft.com/office/drawing/2014/main" id="{841EC699-391E-CDEB-08AD-071FB22D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28629" y="1911371"/>
              <a:ext cx="1688738" cy="975445"/>
            </a:xfrm>
            <a:prstGeom prst="rect">
              <a:avLst/>
            </a:prstGeom>
          </p:spPr>
        </p:pic>
        <p:pic>
          <p:nvPicPr>
            <p:cNvPr id="609" name="Xuat phat">
              <a:extLst>
                <a:ext uri="{FF2B5EF4-FFF2-40B4-BE49-F238E27FC236}">
                  <a16:creationId xmlns:a16="http://schemas.microsoft.com/office/drawing/2014/main" id="{3EDC9F87-0475-E3FA-B002-B6B56859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36180" y="5370654"/>
              <a:ext cx="2013729" cy="8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9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4474B48-EF91-1057-F0C4-81EA0B031F01}"/>
              </a:ext>
            </a:extLst>
          </p:cNvPr>
          <p:cNvGrpSpPr/>
          <p:nvPr/>
        </p:nvGrpSpPr>
        <p:grpSpPr>
          <a:xfrm>
            <a:off x="555585" y="428263"/>
            <a:ext cx="10787605" cy="5735564"/>
            <a:chOff x="555586" y="428263"/>
            <a:chExt cx="10255015" cy="5735564"/>
          </a:xfrm>
        </p:grpSpPr>
        <p:grpSp>
          <p:nvGrpSpPr>
            <p:cNvPr id="553" name="Nhóm 552">
              <a:extLst>
                <a:ext uri="{FF2B5EF4-FFF2-40B4-BE49-F238E27FC236}">
                  <a16:creationId xmlns:a16="http://schemas.microsoft.com/office/drawing/2014/main" id="{6619B0D4-6C9E-EDA9-75CA-A9D5E0517DF7}"/>
                </a:ext>
              </a:extLst>
            </p:cNvPr>
            <p:cNvGrpSpPr/>
            <p:nvPr/>
          </p:nvGrpSpPr>
          <p:grpSpPr>
            <a:xfrm>
              <a:off x="555586" y="428263"/>
              <a:ext cx="10255015" cy="5715883"/>
              <a:chOff x="2174842" y="603044"/>
              <a:chExt cx="8763234" cy="5541702"/>
            </a:xfrm>
          </p:grpSpPr>
          <p:pic>
            <p:nvPicPr>
              <p:cNvPr id="535" name="Đồ họa 534">
                <a:extLst>
                  <a:ext uri="{FF2B5EF4-FFF2-40B4-BE49-F238E27FC236}">
                    <a16:creationId xmlns:a16="http://schemas.microsoft.com/office/drawing/2014/main" id="{970DCAB1-8C82-B52C-04C3-C8CFE7B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842" y="603044"/>
                <a:ext cx="8763234" cy="5541702"/>
              </a:xfrm>
              <a:prstGeom prst="rect">
                <a:avLst/>
              </a:prstGeom>
            </p:spPr>
          </p:pic>
          <p:pic>
            <p:nvPicPr>
              <p:cNvPr id="552" name="Đồ họa 551">
                <a:extLst>
                  <a:ext uri="{FF2B5EF4-FFF2-40B4-BE49-F238E27FC236}">
                    <a16:creationId xmlns:a16="http://schemas.microsoft.com/office/drawing/2014/main" id="{EB00FD99-9C0A-89F7-305D-E827AB6E6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3864216" y="2737569"/>
                <a:ext cx="572573" cy="514350"/>
              </a:xfrm>
              <a:prstGeom prst="rect">
                <a:avLst/>
              </a:prstGeom>
            </p:spPr>
          </p:pic>
          <p:pic>
            <p:nvPicPr>
              <p:cNvPr id="555" name="Đồ họa 554">
                <a:extLst>
                  <a:ext uri="{FF2B5EF4-FFF2-40B4-BE49-F238E27FC236}">
                    <a16:creationId xmlns:a16="http://schemas.microsoft.com/office/drawing/2014/main" id="{50D662C0-6506-2867-AE62-8027A42C5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129483" y="4516824"/>
                <a:ext cx="572573" cy="514350"/>
              </a:xfrm>
              <a:prstGeom prst="rect">
                <a:avLst/>
              </a:prstGeom>
            </p:spPr>
          </p:pic>
        </p:grpSp>
        <p:pic>
          <p:nvPicPr>
            <p:cNvPr id="557" name="Đồ họa 556">
              <a:extLst>
                <a:ext uri="{FF2B5EF4-FFF2-40B4-BE49-F238E27FC236}">
                  <a16:creationId xmlns:a16="http://schemas.microsoft.com/office/drawing/2014/main" id="{6AF4C20A-46D0-92C7-590B-35786025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286609" y="5370654"/>
              <a:ext cx="1545499" cy="793173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0F604716-E023-2E3F-E918-F949C402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0955" y="565543"/>
              <a:ext cx="1054699" cy="701101"/>
            </a:xfrm>
            <a:prstGeom prst="rect">
              <a:avLst/>
            </a:prstGeom>
          </p:spPr>
        </p:pic>
      </p:grpSp>
      <p:pic>
        <p:nvPicPr>
          <p:cNvPr id="690" name="2x1">
            <a:extLst>
              <a:ext uri="{FF2B5EF4-FFF2-40B4-BE49-F238E27FC236}">
                <a16:creationId xmlns:a16="http://schemas.microsoft.com/office/drawing/2014/main" id="{B353BF88-94F4-2BFF-5E99-2A926DB8A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624" y="4493456"/>
            <a:ext cx="1731414" cy="1176630"/>
          </a:xfrm>
          <a:prstGeom prst="rect">
            <a:avLst/>
          </a:prstGeom>
        </p:spPr>
      </p:pic>
      <p:pic>
        <p:nvPicPr>
          <p:cNvPr id="692" name="6/3">
            <a:extLst>
              <a:ext uri="{FF2B5EF4-FFF2-40B4-BE49-F238E27FC236}">
                <a16:creationId xmlns:a16="http://schemas.microsoft.com/office/drawing/2014/main" id="{15F564ED-B164-D26E-5F95-8D24DAEE6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266" y="2850828"/>
            <a:ext cx="1560711" cy="1597290"/>
          </a:xfrm>
          <a:prstGeom prst="rect">
            <a:avLst/>
          </a:prstGeom>
        </p:spPr>
      </p:pic>
      <p:pic>
        <p:nvPicPr>
          <p:cNvPr id="694" name="2x7">
            <a:extLst>
              <a:ext uri="{FF2B5EF4-FFF2-40B4-BE49-F238E27FC236}">
                <a16:creationId xmlns:a16="http://schemas.microsoft.com/office/drawing/2014/main" id="{73F8D743-3B2C-7F0C-F49C-7D2FDFB6C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305" y="1667423"/>
            <a:ext cx="1688738" cy="951058"/>
          </a:xfrm>
          <a:prstGeom prst="rect">
            <a:avLst/>
          </a:prstGeom>
        </p:spPr>
      </p:pic>
      <p:pic>
        <p:nvPicPr>
          <p:cNvPr id="698" name="5x1">
            <a:extLst>
              <a:ext uri="{FF2B5EF4-FFF2-40B4-BE49-F238E27FC236}">
                <a16:creationId xmlns:a16="http://schemas.microsoft.com/office/drawing/2014/main" id="{1DE39705-2AC8-4A62-75D6-21EC14B73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8963" y="1622311"/>
            <a:ext cx="1615580" cy="810838"/>
          </a:xfrm>
          <a:prstGeom prst="rect">
            <a:avLst/>
          </a:prstGeom>
        </p:spPr>
      </p:pic>
      <p:pic>
        <p:nvPicPr>
          <p:cNvPr id="706" name="35:5">
            <a:extLst>
              <a:ext uri="{FF2B5EF4-FFF2-40B4-BE49-F238E27FC236}">
                <a16:creationId xmlns:a16="http://schemas.microsoft.com/office/drawing/2014/main" id="{80C0CD27-8623-ACAD-E624-1C8743803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355" y="3956789"/>
            <a:ext cx="1646063" cy="1463167"/>
          </a:xfrm>
          <a:prstGeom prst="rect">
            <a:avLst/>
          </a:prstGeom>
        </p:spPr>
      </p:pic>
      <p:pic>
        <p:nvPicPr>
          <p:cNvPr id="700" name="15:5">
            <a:extLst>
              <a:ext uri="{FF2B5EF4-FFF2-40B4-BE49-F238E27FC236}">
                <a16:creationId xmlns:a16="http://schemas.microsoft.com/office/drawing/2014/main" id="{18EC819D-6B2A-04FE-2451-F84BEFB39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3144" y="1619440"/>
            <a:ext cx="1274174" cy="1511939"/>
          </a:xfrm>
          <a:prstGeom prst="rect">
            <a:avLst/>
          </a:prstGeom>
        </p:spPr>
      </p:pic>
      <p:pic>
        <p:nvPicPr>
          <p:cNvPr id="702" name="5x9">
            <a:extLst>
              <a:ext uri="{FF2B5EF4-FFF2-40B4-BE49-F238E27FC236}">
                <a16:creationId xmlns:a16="http://schemas.microsoft.com/office/drawing/2014/main" id="{B2798EF4-C2EA-3BE4-178D-F9B5EF0D6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8744" y="3215615"/>
            <a:ext cx="1664352" cy="914479"/>
          </a:xfrm>
          <a:prstGeom prst="rect">
            <a:avLst/>
          </a:prstGeom>
        </p:spPr>
      </p:pic>
      <p:pic>
        <p:nvPicPr>
          <p:cNvPr id="704" name="18:2">
            <a:extLst>
              <a:ext uri="{FF2B5EF4-FFF2-40B4-BE49-F238E27FC236}">
                <a16:creationId xmlns:a16="http://schemas.microsoft.com/office/drawing/2014/main" id="{67149E1D-097F-DB83-3186-E34FC60A14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6991" y="3201097"/>
            <a:ext cx="1633870" cy="847417"/>
          </a:xfrm>
          <a:prstGeom prst="rect">
            <a:avLst/>
          </a:prstGeom>
        </p:spPr>
      </p:pic>
      <p:pic>
        <p:nvPicPr>
          <p:cNvPr id="708" name="5x7">
            <a:extLst>
              <a:ext uri="{FF2B5EF4-FFF2-40B4-BE49-F238E27FC236}">
                <a16:creationId xmlns:a16="http://schemas.microsoft.com/office/drawing/2014/main" id="{696D3489-D251-2305-2C76-890369011A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6230" y="4680534"/>
            <a:ext cx="1621677" cy="829128"/>
          </a:xfrm>
          <a:prstGeom prst="rect">
            <a:avLst/>
          </a:prstGeom>
        </p:spPr>
      </p:pic>
      <p:pic>
        <p:nvPicPr>
          <p:cNvPr id="710" name="40:5">
            <a:extLst>
              <a:ext uri="{FF2B5EF4-FFF2-40B4-BE49-F238E27FC236}">
                <a16:creationId xmlns:a16="http://schemas.microsoft.com/office/drawing/2014/main" id="{AEA279D9-D0B4-C3F2-73E1-F012FBD3F8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99672" y="3774416"/>
            <a:ext cx="1700931" cy="1371719"/>
          </a:xfrm>
          <a:prstGeom prst="rect">
            <a:avLst/>
          </a:prstGeom>
        </p:spPr>
      </p:pic>
      <p:pic>
        <p:nvPicPr>
          <p:cNvPr id="712" name="2x6">
            <a:extLst>
              <a:ext uri="{FF2B5EF4-FFF2-40B4-BE49-F238E27FC236}">
                <a16:creationId xmlns:a16="http://schemas.microsoft.com/office/drawing/2014/main" id="{04A31D9D-FA46-6631-807B-14B3966516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0390" y="2906376"/>
            <a:ext cx="1627773" cy="835224"/>
          </a:xfrm>
          <a:prstGeom prst="rect">
            <a:avLst/>
          </a:prstGeom>
        </p:spPr>
      </p:pic>
      <p:pic>
        <p:nvPicPr>
          <p:cNvPr id="727" name="2">
            <a:extLst>
              <a:ext uri="{FF2B5EF4-FFF2-40B4-BE49-F238E27FC236}">
                <a16:creationId xmlns:a16="http://schemas.microsoft.com/office/drawing/2014/main" id="{E337C5A7-2DBE-B357-2516-96462BEFAD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31834" y="4142302"/>
            <a:ext cx="701101" cy="1280271"/>
          </a:xfrm>
          <a:prstGeom prst="rect">
            <a:avLst/>
          </a:prstGeom>
        </p:spPr>
      </p:pic>
      <p:pic>
        <p:nvPicPr>
          <p:cNvPr id="742" name="3">
            <a:extLst>
              <a:ext uri="{FF2B5EF4-FFF2-40B4-BE49-F238E27FC236}">
                <a16:creationId xmlns:a16="http://schemas.microsoft.com/office/drawing/2014/main" id="{12D87810-017D-3030-3107-7BFC56E560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0148" y="2163795"/>
            <a:ext cx="701101" cy="1280271"/>
          </a:xfrm>
          <a:prstGeom prst="rect">
            <a:avLst/>
          </a:prstGeom>
        </p:spPr>
      </p:pic>
      <p:pic>
        <p:nvPicPr>
          <p:cNvPr id="757" name="14">
            <a:extLst>
              <a:ext uri="{FF2B5EF4-FFF2-40B4-BE49-F238E27FC236}">
                <a16:creationId xmlns:a16="http://schemas.microsoft.com/office/drawing/2014/main" id="{A88DC20B-B5AA-74FB-1021-A272747C32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66804" y="681064"/>
            <a:ext cx="804742" cy="1280271"/>
          </a:xfrm>
          <a:prstGeom prst="rect">
            <a:avLst/>
          </a:prstGeom>
        </p:spPr>
      </p:pic>
      <p:pic>
        <p:nvPicPr>
          <p:cNvPr id="758" name="10/2">
            <a:extLst>
              <a:ext uri="{FF2B5EF4-FFF2-40B4-BE49-F238E27FC236}">
                <a16:creationId xmlns:a16="http://schemas.microsoft.com/office/drawing/2014/main" id="{5D89F8D3-D09C-52A8-930A-48C42E014F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28629" y="1911371"/>
            <a:ext cx="1688738" cy="975445"/>
          </a:xfrm>
          <a:prstGeom prst="rect">
            <a:avLst/>
          </a:prstGeom>
        </p:spPr>
      </p:pic>
      <p:pic>
        <p:nvPicPr>
          <p:cNvPr id="773" name="5 1">
            <a:extLst>
              <a:ext uri="{FF2B5EF4-FFF2-40B4-BE49-F238E27FC236}">
                <a16:creationId xmlns:a16="http://schemas.microsoft.com/office/drawing/2014/main" id="{579DAB95-7E33-C8BA-BED8-2987699D2E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23718" y="992059"/>
            <a:ext cx="707197" cy="1286367"/>
          </a:xfrm>
          <a:prstGeom prst="rect">
            <a:avLst/>
          </a:prstGeom>
        </p:spPr>
      </p:pic>
      <p:pic>
        <p:nvPicPr>
          <p:cNvPr id="788" name="5 2">
            <a:extLst>
              <a:ext uri="{FF2B5EF4-FFF2-40B4-BE49-F238E27FC236}">
                <a16:creationId xmlns:a16="http://schemas.microsoft.com/office/drawing/2014/main" id="{B0F002AE-70FD-0CF6-D3B7-12FFD0BF3E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74955" y="821852"/>
            <a:ext cx="707197" cy="1280271"/>
          </a:xfrm>
          <a:prstGeom prst="rect">
            <a:avLst/>
          </a:prstGeom>
        </p:spPr>
      </p:pic>
      <p:pic>
        <p:nvPicPr>
          <p:cNvPr id="803" name="3">
            <a:extLst>
              <a:ext uri="{FF2B5EF4-FFF2-40B4-BE49-F238E27FC236}">
                <a16:creationId xmlns:a16="http://schemas.microsoft.com/office/drawing/2014/main" id="{DB153ACF-9734-C79F-8E97-5902028D66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7736" y="609783"/>
            <a:ext cx="701101" cy="1280271"/>
          </a:xfrm>
          <a:prstGeom prst="rect">
            <a:avLst/>
          </a:prstGeom>
        </p:spPr>
      </p:pic>
      <p:pic>
        <p:nvPicPr>
          <p:cNvPr id="818" name="45">
            <a:extLst>
              <a:ext uri="{FF2B5EF4-FFF2-40B4-BE49-F238E27FC236}">
                <a16:creationId xmlns:a16="http://schemas.microsoft.com/office/drawing/2014/main" id="{4ABF9A6F-41E1-DB5C-91EA-81625C60B9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99595" y="2603082"/>
            <a:ext cx="859611" cy="1280271"/>
          </a:xfrm>
          <a:prstGeom prst="rect">
            <a:avLst/>
          </a:prstGeom>
        </p:spPr>
      </p:pic>
      <p:pic>
        <p:nvPicPr>
          <p:cNvPr id="833" name="9">
            <a:extLst>
              <a:ext uri="{FF2B5EF4-FFF2-40B4-BE49-F238E27FC236}">
                <a16:creationId xmlns:a16="http://schemas.microsoft.com/office/drawing/2014/main" id="{7DF13C31-B2FE-A162-869D-94160583C9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14737" y="2535740"/>
            <a:ext cx="725487" cy="1280271"/>
          </a:xfrm>
          <a:prstGeom prst="rect">
            <a:avLst/>
          </a:prstGeom>
        </p:spPr>
      </p:pic>
      <p:pic>
        <p:nvPicPr>
          <p:cNvPr id="848" name="7">
            <a:extLst>
              <a:ext uri="{FF2B5EF4-FFF2-40B4-BE49-F238E27FC236}">
                <a16:creationId xmlns:a16="http://schemas.microsoft.com/office/drawing/2014/main" id="{FA675EBD-DA0C-2475-1A5D-363D8AF5D4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77193" y="3817646"/>
            <a:ext cx="701101" cy="1280271"/>
          </a:xfrm>
          <a:prstGeom prst="rect">
            <a:avLst/>
          </a:prstGeom>
        </p:spPr>
      </p:pic>
      <p:pic>
        <p:nvPicPr>
          <p:cNvPr id="863" name="35">
            <a:extLst>
              <a:ext uri="{FF2B5EF4-FFF2-40B4-BE49-F238E27FC236}">
                <a16:creationId xmlns:a16="http://schemas.microsoft.com/office/drawing/2014/main" id="{4D6D0AD1-1C24-73ED-291A-05C7354AB6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5881" y="3984762"/>
            <a:ext cx="847417" cy="1280271"/>
          </a:xfrm>
          <a:prstGeom prst="rect">
            <a:avLst/>
          </a:prstGeom>
        </p:spPr>
      </p:pic>
      <p:pic>
        <p:nvPicPr>
          <p:cNvPr id="878" name="8">
            <a:extLst>
              <a:ext uri="{FF2B5EF4-FFF2-40B4-BE49-F238E27FC236}">
                <a16:creationId xmlns:a16="http://schemas.microsoft.com/office/drawing/2014/main" id="{80FD07F7-37CB-56F4-6AAC-3D39872A1A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54758" y="2858142"/>
            <a:ext cx="713294" cy="1280271"/>
          </a:xfrm>
          <a:prstGeom prst="rect">
            <a:avLst/>
          </a:prstGeom>
        </p:spPr>
      </p:pic>
      <p:pic>
        <p:nvPicPr>
          <p:cNvPr id="893" name="12">
            <a:extLst>
              <a:ext uri="{FF2B5EF4-FFF2-40B4-BE49-F238E27FC236}">
                <a16:creationId xmlns:a16="http://schemas.microsoft.com/office/drawing/2014/main" id="{C24EC804-C6D3-681D-0A57-F960824E874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72972" y="1490038"/>
            <a:ext cx="792549" cy="1286367"/>
          </a:xfrm>
          <a:prstGeom prst="rect">
            <a:avLst/>
          </a:prstGeom>
        </p:spPr>
      </p:pic>
      <p:pic>
        <p:nvPicPr>
          <p:cNvPr id="894" name="Xuat phat">
            <a:extLst>
              <a:ext uri="{FF2B5EF4-FFF2-40B4-BE49-F238E27FC236}">
                <a16:creationId xmlns:a16="http://schemas.microsoft.com/office/drawing/2014/main" id="{E97CF8B7-D83C-1210-E0E2-6D7C0CACC6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36180" y="5370654"/>
            <a:ext cx="2013729" cy="829128"/>
          </a:xfrm>
          <a:prstGeom prst="rect">
            <a:avLst/>
          </a:prstGeom>
        </p:spPr>
      </p:pic>
      <p:pic>
        <p:nvPicPr>
          <p:cNvPr id="537" name="Đồ họa 536">
            <a:extLst>
              <a:ext uri="{FF2B5EF4-FFF2-40B4-BE49-F238E27FC236}">
                <a16:creationId xmlns:a16="http://schemas.microsoft.com/office/drawing/2014/main" id="{5742253C-5BC2-4B50-02C3-21281EFCA3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0404244" y="4688373"/>
            <a:ext cx="1446863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20764 L -0.12109 -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9 -0.42407 L -0.20924 -0.6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-0.6206 L -0.29583 -0.5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58819 L -0.43437 -0.6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0703 -0.20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8 -0.62384 L -0.53828 -0.42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-0.42894 L -0.38698 -0.4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98 -0.40509 L -0.30768 -0.27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8 -0.27106 L -0.50378 -0.190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78 -0.19028 L -0.59557 -0.2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7 -0.29954 L -0.65547 -0.544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6375 L -0.50508 -0.62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id="{2118223B-D695-8B1C-7E43-67EB2A0A280A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id="{C19F10F4-C276-312C-F245-9B75A738F551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5" name="Nhóm 354">
            <a:extLst>
              <a:ext uri="{FF2B5EF4-FFF2-40B4-BE49-F238E27FC236}">
                <a16:creationId xmlns:a16="http://schemas.microsoft.com/office/drawing/2014/main" id="{949CF1DB-93F7-DB7F-2552-638020A06C23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241</Words>
  <Application>Microsoft Office PowerPoint</Application>
  <PresentationFormat>Widescreen</PresentationFormat>
  <Paragraphs>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#9Slide05 Bodega Script</vt:lpstr>
      <vt:lpstr>Arial</vt:lpstr>
      <vt:lpstr>Calibri</vt:lpstr>
      <vt:lpstr>Cambria</vt:lpstr>
      <vt:lpstr>SVN-Dancing Script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Admin</cp:lastModifiedBy>
  <cp:revision>18</cp:revision>
  <dcterms:created xsi:type="dcterms:W3CDTF">2023-01-26T13:32:25Z</dcterms:created>
  <dcterms:modified xsi:type="dcterms:W3CDTF">2023-02-07T15:45:43Z</dcterms:modified>
</cp:coreProperties>
</file>