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activeX/activeX4.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 id="2147483714" r:id="rId5"/>
    <p:sldMasterId id="2147483720" r:id="rId6"/>
    <p:sldMasterId id="2147483732" r:id="rId7"/>
    <p:sldMasterId id="2147483736" r:id="rId8"/>
    <p:sldMasterId id="2147483739" r:id="rId9"/>
  </p:sldMasterIdLst>
  <p:notesMasterIdLst>
    <p:notesMasterId r:id="rId40"/>
  </p:notesMasterIdLst>
  <p:handoutMasterIdLst>
    <p:handoutMasterId r:id="rId41"/>
  </p:handoutMasterIdLst>
  <p:sldIdLst>
    <p:sldId id="256" r:id="rId10"/>
    <p:sldId id="315" r:id="rId11"/>
    <p:sldId id="297" r:id="rId12"/>
    <p:sldId id="314" r:id="rId13"/>
    <p:sldId id="260" r:id="rId14"/>
    <p:sldId id="329" r:id="rId15"/>
    <p:sldId id="527" r:id="rId16"/>
    <p:sldId id="494" r:id="rId17"/>
    <p:sldId id="335" r:id="rId18"/>
    <p:sldId id="528" r:id="rId19"/>
    <p:sldId id="529" r:id="rId20"/>
    <p:sldId id="530" r:id="rId21"/>
    <p:sldId id="317" r:id="rId22"/>
    <p:sldId id="360" r:id="rId23"/>
    <p:sldId id="361" r:id="rId24"/>
    <p:sldId id="531" r:id="rId25"/>
    <p:sldId id="327" r:id="rId26"/>
    <p:sldId id="328" r:id="rId27"/>
    <p:sldId id="479" r:id="rId28"/>
    <p:sldId id="495" r:id="rId29"/>
    <p:sldId id="342" r:id="rId30"/>
    <p:sldId id="258" r:id="rId31"/>
    <p:sldId id="343" r:id="rId32"/>
    <p:sldId id="344" r:id="rId33"/>
    <p:sldId id="313" r:id="rId34"/>
    <p:sldId id="345" r:id="rId35"/>
    <p:sldId id="370" r:id="rId36"/>
    <p:sldId id="497" r:id="rId37"/>
    <p:sldId id="532" r:id="rId38"/>
    <p:sldId id="32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0066"/>
    <a:srgbClr val="DFE2FD"/>
    <a:srgbClr val="EBFAA0"/>
    <a:srgbClr val="91E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16" y="68"/>
      </p:cViewPr>
      <p:guideLst/>
    </p:cSldViewPr>
  </p:slideViewPr>
  <p:notesTextViewPr>
    <p:cViewPr>
      <p:scale>
        <a:sx n="1" d="1"/>
        <a:sy n="1" d="1"/>
      </p:scale>
      <p:origin x="0" y="0"/>
    </p:cViewPr>
  </p:notesTextViewPr>
  <p:notesViewPr>
    <p:cSldViewPr snapToGrid="0">
      <p:cViewPr varScale="1">
        <p:scale>
          <a:sx n="46" d="100"/>
          <a:sy n="46" d="100"/>
        </p:scale>
        <p:origin x="2800"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F8D239-65B4-0961-5A03-CC4D54BF84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7A846E0-19E8-EE72-E74A-6E787DD07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31EEA-6B5D-413B-BD1E-5B872CC96E97}" type="datetimeFigureOut">
              <a:rPr lang="en-US" smtClean="0"/>
              <a:t>1/6/2026</a:t>
            </a:fld>
            <a:endParaRPr lang="en-US"/>
          </a:p>
        </p:txBody>
      </p:sp>
      <p:sp>
        <p:nvSpPr>
          <p:cNvPr id="4" name="Footer Placeholder 3">
            <a:extLst>
              <a:ext uri="{FF2B5EF4-FFF2-40B4-BE49-F238E27FC236}">
                <a16:creationId xmlns:a16="http://schemas.microsoft.com/office/drawing/2014/main" id="{842F4B28-B4AA-38A0-C6E5-582DCCC0D18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720B2E-7652-24B2-638C-CD085A31CD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6F0E1D-E45A-4B7C-813B-C44559C08A1D}" type="slidenum">
              <a:rPr lang="en-US" smtClean="0"/>
              <a:t>‹#›</a:t>
            </a:fld>
            <a:endParaRPr lang="en-US"/>
          </a:p>
        </p:txBody>
      </p:sp>
    </p:spTree>
    <p:extLst>
      <p:ext uri="{BB962C8B-B14F-4D97-AF65-F5344CB8AC3E}">
        <p14:creationId xmlns:p14="http://schemas.microsoft.com/office/powerpoint/2010/main" val="1694565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41480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2765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cô</a:t>
            </a:r>
            <a:r>
              <a:rPr lang="en-GB" baseline="0" dirty="0"/>
              <a:t> </a:t>
            </a:r>
            <a:r>
              <a:rPr lang="en-GB" baseline="0" dirty="0" err="1"/>
              <a:t>gái</a:t>
            </a:r>
            <a:r>
              <a:rPr lang="en-GB" baseline="0" dirty="0"/>
              <a:t> </a:t>
            </a:r>
            <a:r>
              <a:rPr lang="en-GB" baseline="0" dirty="0" err="1"/>
              <a:t>để</a:t>
            </a:r>
            <a:r>
              <a:rPr lang="en-GB" baseline="0" dirty="0"/>
              <a:t> di </a:t>
            </a:r>
            <a:r>
              <a:rPr lang="en-GB" baseline="0" dirty="0" err="1"/>
              <a:t>chuyển</a:t>
            </a:r>
            <a:r>
              <a:rPr lang="en-GB" baseline="0" dirty="0"/>
              <a:t> </a:t>
            </a:r>
            <a:r>
              <a:rPr lang="en-GB" baseline="0" dirty="0" err="1"/>
              <a:t>đến</a:t>
            </a:r>
            <a:r>
              <a:rPr lang="en-GB" baseline="0" dirty="0"/>
              <a:t> </a:t>
            </a:r>
            <a:r>
              <a:rPr lang="en-GB" baseline="0" dirty="0" err="1"/>
              <a:t>các</a:t>
            </a:r>
            <a:r>
              <a:rPr lang="en-GB" baseline="0" dirty="0"/>
              <a:t> </a:t>
            </a:r>
            <a:r>
              <a:rPr lang="en-GB" baseline="0" dirty="0" err="1"/>
              <a:t>loại</a:t>
            </a:r>
            <a:r>
              <a:rPr lang="en-GB" baseline="0" dirty="0"/>
              <a:t> </a:t>
            </a:r>
            <a:r>
              <a:rPr lang="en-GB" baseline="0" dirty="0" err="1"/>
              <a:t>cây</a:t>
            </a:r>
            <a:r>
              <a:rPr lang="en-GB" baseline="0" dirty="0"/>
              <a:t>, </a:t>
            </a:r>
            <a:r>
              <a:rPr lang="en-GB" baseline="0" dirty="0" err="1"/>
              <a:t>kích</a:t>
            </a:r>
            <a:r>
              <a:rPr lang="en-GB" baseline="0" dirty="0"/>
              <a:t> </a:t>
            </a:r>
            <a:r>
              <a:rPr lang="en-GB" baseline="0" dirty="0" err="1"/>
              <a:t>vào</a:t>
            </a:r>
            <a:r>
              <a:rPr lang="en-GB" baseline="0" dirty="0"/>
              <a:t> </a:t>
            </a:r>
            <a:r>
              <a:rPr lang="en-GB" baseline="0" dirty="0" err="1"/>
              <a:t>cây</a:t>
            </a:r>
            <a:r>
              <a:rPr lang="en-GB" baseline="0" dirty="0"/>
              <a:t> </a:t>
            </a:r>
            <a:r>
              <a:rPr lang="en-GB" baseline="0" dirty="0" err="1"/>
              <a:t>để</a:t>
            </a:r>
            <a:r>
              <a:rPr lang="en-GB" baseline="0" dirty="0"/>
              <a:t> </a:t>
            </a:r>
            <a:r>
              <a:rPr lang="en-GB" baseline="0" dirty="0" err="1"/>
              <a:t>đến</a:t>
            </a:r>
            <a:r>
              <a:rPr lang="en-GB" baseline="0" dirty="0"/>
              <a:t> </a:t>
            </a:r>
            <a:r>
              <a:rPr lang="en-GB" baseline="0" dirty="0" err="1"/>
              <a:t>silde</a:t>
            </a:r>
            <a:r>
              <a:rPr lang="en-GB" baseline="0" dirty="0"/>
              <a:t>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bảng</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062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36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516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040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362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554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8307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733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Tree>
    <p:extLst>
      <p:ext uri="{BB962C8B-B14F-4D97-AF65-F5344CB8AC3E}">
        <p14:creationId xmlns:p14="http://schemas.microsoft.com/office/powerpoint/2010/main" val="354224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6062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5170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Tree>
    <p:extLst>
      <p:ext uri="{BB962C8B-B14F-4D97-AF65-F5344CB8AC3E}">
        <p14:creationId xmlns:p14="http://schemas.microsoft.com/office/powerpoint/2010/main" val="141773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5.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2026/1/6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2026/1/6</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2026/1/6</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716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2339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8432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81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15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0952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4814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5723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2637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58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03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1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00898"/>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301426"/>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658872"/>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0574"/>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9049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1378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9362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747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4168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52535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877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34906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7514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49365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122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707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41128035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591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1397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1/6/2026</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93925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24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4210500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2340337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4194604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930479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6831586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8454972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2041849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50828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8039567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6977541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06/01/2026</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965957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2026/1/6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3.xml"/><Relationship Id="rId7" Type="http://schemas.openxmlformats.org/officeDocument/2006/relationships/image" Target="../media/image2.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5.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4.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6.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id="{E3E229F1-D66B-4075-75D6-0084E8EFE338}"/>
              </a:ext>
            </a:extLst>
          </p:cNvPr>
          <p:cNvGrpSpPr/>
          <p:nvPr userDrawn="1"/>
        </p:nvGrpSpPr>
        <p:grpSpPr>
          <a:xfrm>
            <a:off x="0" y="-28721"/>
            <a:ext cx="12192000" cy="6886721"/>
            <a:chOff x="0" y="-28721"/>
            <a:chExt cx="12192000" cy="6886721"/>
          </a:xfrm>
        </p:grpSpPr>
        <p:pic>
          <p:nvPicPr>
            <p:cNvPr id="7" name="图片 1">
              <a:extLst>
                <a:ext uri="{FF2B5EF4-FFF2-40B4-BE49-F238E27FC236}">
                  <a16:creationId xmlns:a16="http://schemas.microsoft.com/office/drawing/2014/main" id="{360B2DBB-DCCC-107B-DE76-C7DA67C3089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8" name="图片 2">
              <a:extLst>
                <a:ext uri="{FF2B5EF4-FFF2-40B4-BE49-F238E27FC236}">
                  <a16:creationId xmlns:a16="http://schemas.microsoft.com/office/drawing/2014/main" id="{E22173BB-6D0E-D5AD-7881-6EB70D71A45A}"/>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11" name="圆角矩形 9">
            <a:extLst>
              <a:ext uri="{FF2B5EF4-FFF2-40B4-BE49-F238E27FC236}">
                <a16:creationId xmlns:a16="http://schemas.microsoft.com/office/drawing/2014/main" id="{7C112CE1-5053-A972-34BF-8C236352BE11}"/>
              </a:ext>
            </a:extLst>
          </p:cNvPr>
          <p:cNvSpPr/>
          <p:nvPr/>
        </p:nvSpPr>
        <p:spPr>
          <a:xfrm>
            <a:off x="285134" y="147484"/>
            <a:ext cx="11651227" cy="653845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9AD14EA5-D7BE-6406-6FE1-5BDD8FA7890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04B869AA-9091-7E86-1418-DA66156DAA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42126C05-46F9-B8CE-50B2-8F6B0DA44F5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5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133210927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9">
            <a:extLst>
              <a:ext uri="{FF2B5EF4-FFF2-40B4-BE49-F238E27FC236}">
                <a16:creationId xmlns:a16="http://schemas.microsoft.com/office/drawing/2014/main" id="{E2BEA93F-6AC5-181D-9998-B25BE3E91098}"/>
              </a:ext>
            </a:extLst>
          </p:cNvPr>
          <p:cNvGrpSpPr/>
          <p:nvPr userDrawn="1"/>
        </p:nvGrpSpPr>
        <p:grpSpPr>
          <a:xfrm>
            <a:off x="0" y="-28721"/>
            <a:ext cx="12192000" cy="6886721"/>
            <a:chOff x="0" y="-28721"/>
            <a:chExt cx="12192000" cy="6886721"/>
          </a:xfrm>
        </p:grpSpPr>
        <p:pic>
          <p:nvPicPr>
            <p:cNvPr id="8" name="图片 1">
              <a:extLst>
                <a:ext uri="{FF2B5EF4-FFF2-40B4-BE49-F238E27FC236}">
                  <a16:creationId xmlns:a16="http://schemas.microsoft.com/office/drawing/2014/main" id="{D10F59D0-73B0-12E5-4D57-F580D0DCDC02}"/>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9" name="图片 2">
              <a:extLst>
                <a:ext uri="{FF2B5EF4-FFF2-40B4-BE49-F238E27FC236}">
                  <a16:creationId xmlns:a16="http://schemas.microsoft.com/office/drawing/2014/main" id="{98D2588F-EE5F-C78F-6484-FA9DD381D26C}"/>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10" name="圆角矩形 9">
            <a:extLst>
              <a:ext uri="{FF2B5EF4-FFF2-40B4-BE49-F238E27FC236}">
                <a16:creationId xmlns:a16="http://schemas.microsoft.com/office/drawing/2014/main" id="{20EB79FB-D94C-7892-18B4-378C52A2E3A1}"/>
              </a:ext>
            </a:extLst>
          </p:cNvPr>
          <p:cNvSpPr/>
          <p:nvPr userDrawn="1"/>
        </p:nvSpPr>
        <p:spPr>
          <a:xfrm>
            <a:off x="285134" y="147484"/>
            <a:ext cx="11651227" cy="653845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 name="Picture 2" descr="A round pink circle with white text and a black background&#10;&#10;AI-generated content may be incorrect.">
            <a:extLst>
              <a:ext uri="{FF2B5EF4-FFF2-40B4-BE49-F238E27FC236}">
                <a16:creationId xmlns:a16="http://schemas.microsoft.com/office/drawing/2014/main" id="{6F46EB5B-F810-739D-EB60-BFBF4606B1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327779727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grpSp>
        <p:nvGrpSpPr>
          <p:cNvPr id="2" name="组合 9">
            <a:extLst>
              <a:ext uri="{FF2B5EF4-FFF2-40B4-BE49-F238E27FC236}">
                <a16:creationId xmlns:a16="http://schemas.microsoft.com/office/drawing/2014/main" id="{3FE859D1-AFA0-98FA-73F2-5558B0375F5C}"/>
              </a:ext>
            </a:extLst>
          </p:cNvPr>
          <p:cNvGrpSpPr/>
          <p:nvPr userDrawn="1"/>
        </p:nvGrpSpPr>
        <p:grpSpPr>
          <a:xfrm>
            <a:off x="0" y="-28721"/>
            <a:ext cx="12192000" cy="6886721"/>
            <a:chOff x="0" y="-28721"/>
            <a:chExt cx="12192000" cy="6886721"/>
          </a:xfrm>
        </p:grpSpPr>
        <p:pic>
          <p:nvPicPr>
            <p:cNvPr id="3" name="图片 1">
              <a:extLst>
                <a:ext uri="{FF2B5EF4-FFF2-40B4-BE49-F238E27FC236}">
                  <a16:creationId xmlns:a16="http://schemas.microsoft.com/office/drawing/2014/main" id="{C59F7AE5-1844-DE40-1AC4-4DAB9F86A4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4" name="图片 2">
              <a:extLst>
                <a:ext uri="{FF2B5EF4-FFF2-40B4-BE49-F238E27FC236}">
                  <a16:creationId xmlns:a16="http://schemas.microsoft.com/office/drawing/2014/main" id="{5ADD6EAB-C878-EEC6-56AE-3A39C5AE2E0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
        <p:nvSpPr>
          <p:cNvPr id="5" name="圆角矩形 9">
            <a:extLst>
              <a:ext uri="{FF2B5EF4-FFF2-40B4-BE49-F238E27FC236}">
                <a16:creationId xmlns:a16="http://schemas.microsoft.com/office/drawing/2014/main" id="{6D9AB061-F688-BF46-3EEC-BB1586A47DB4}"/>
              </a:ext>
            </a:extLst>
          </p:cNvPr>
          <p:cNvSpPr/>
          <p:nvPr userDrawn="1"/>
        </p:nvSpPr>
        <p:spPr>
          <a:xfrm>
            <a:off x="285134" y="147484"/>
            <a:ext cx="11651227" cy="6538451"/>
          </a:xfrm>
          <a:prstGeom prst="roundRect">
            <a:avLst>
              <a:gd name="adj" fmla="val 36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Tree>
    <p:extLst>
      <p:ext uri="{BB962C8B-B14F-4D97-AF65-F5344CB8AC3E}">
        <p14:creationId xmlns:p14="http://schemas.microsoft.com/office/powerpoint/2010/main" val="3735435379"/>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757164F7-4CCA-2A25-20DA-2D15F910006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63277771"/>
      </p:ext>
    </p:extLst>
  </p:cSld>
  <p:clrMap bg1="lt1" tx1="dk1" bg2="lt2" tx2="dk2" accent1="accent1" accent2="accent2" accent3="accent3" accent4="accent4" accent5="accent5" accent6="accent6" hlink="hlink" folHlink="folHlink"/>
  <p:sldLayoutIdLst>
    <p:sldLayoutId id="2147483737" r:id="rId1"/>
    <p:sldLayoutId id="214748373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a:stretch>
            <a:fillRect/>
          </a:stretch>
        </p:blipFill>
        <p:spPr>
          <a:xfrm>
            <a:off x="0" y="3780"/>
            <a:ext cx="12193057" cy="6870787"/>
          </a:xfrm>
          <a:prstGeom prst="rect">
            <a:avLst/>
          </a:prstGeom>
        </p:spPr>
      </p:pic>
    </p:spTree>
    <p:extLst>
      <p:ext uri="{BB962C8B-B14F-4D97-AF65-F5344CB8AC3E}">
        <p14:creationId xmlns:p14="http://schemas.microsoft.com/office/powerpoint/2010/main" val="181702855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gif"/><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6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svg"/><Relationship Id="rId9" Type="http://schemas.openxmlformats.org/officeDocument/2006/relationships/image" Target="../media/image15.svg"/><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xml"/><Relationship Id="rId1" Type="http://schemas.openxmlformats.org/officeDocument/2006/relationships/control" Target="../activeX/activeX1.xml"/><Relationship Id="rId5" Type="http://schemas.openxmlformats.org/officeDocument/2006/relationships/image" Target="../media/image44.wmf"/><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7.xml"/><Relationship Id="rId1" Type="http://schemas.openxmlformats.org/officeDocument/2006/relationships/control" Target="../activeX/activeX2.xml"/><Relationship Id="rId5" Type="http://schemas.openxmlformats.org/officeDocument/2006/relationships/image" Target="../media/image45.wmf"/><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7.xml"/><Relationship Id="rId1" Type="http://schemas.openxmlformats.org/officeDocument/2006/relationships/control" Target="../activeX/activeX3.xml"/><Relationship Id="rId5" Type="http://schemas.openxmlformats.org/officeDocument/2006/relationships/image" Target="../media/image46.wmf"/><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7.xml"/><Relationship Id="rId1" Type="http://schemas.openxmlformats.org/officeDocument/2006/relationships/control" Target="../activeX/activeX4.xml"/><Relationship Id="rId5" Type="http://schemas.openxmlformats.org/officeDocument/2006/relationships/image" Target="../media/image47.wmf"/><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70.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72.xml"/><Relationship Id="rId5" Type="http://schemas.openxmlformats.org/officeDocument/2006/relationships/image" Target="../media/image4.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1.png"/><Relationship Id="rId18" Type="http://schemas.microsoft.com/office/2007/relationships/hdphoto" Target="../media/hdphoto9.wdp"/><Relationship Id="rId26" Type="http://schemas.microsoft.com/office/2007/relationships/hdphoto" Target="../media/hdphoto12.wdp"/><Relationship Id="rId3" Type="http://schemas.openxmlformats.org/officeDocument/2006/relationships/slide" Target="slide24.xml"/><Relationship Id="rId21" Type="http://schemas.openxmlformats.org/officeDocument/2006/relationships/image" Target="../media/image65.png"/><Relationship Id="rId34" Type="http://schemas.openxmlformats.org/officeDocument/2006/relationships/image" Target="../media/image76.png"/><Relationship Id="rId7" Type="http://schemas.openxmlformats.org/officeDocument/2006/relationships/image" Target="../media/image59.png"/><Relationship Id="rId12" Type="http://schemas.openxmlformats.org/officeDocument/2006/relationships/slide" Target="slide26.xml"/><Relationship Id="rId17" Type="http://schemas.openxmlformats.org/officeDocument/2006/relationships/image" Target="../media/image63.png"/><Relationship Id="rId25" Type="http://schemas.openxmlformats.org/officeDocument/2006/relationships/image" Target="../media/image68.png"/><Relationship Id="rId33" Type="http://schemas.openxmlformats.org/officeDocument/2006/relationships/image" Target="../media/image75.png"/><Relationship Id="rId2" Type="http://schemas.openxmlformats.org/officeDocument/2006/relationships/notesSlide" Target="../notesSlides/notesSlide13.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71.png"/><Relationship Id="rId1" Type="http://schemas.openxmlformats.org/officeDocument/2006/relationships/slideLayout" Target="../slideLayouts/slideLayout73.xml"/><Relationship Id="rId6" Type="http://schemas.openxmlformats.org/officeDocument/2006/relationships/slide" Target="slide25.xml"/><Relationship Id="rId11" Type="http://schemas.microsoft.com/office/2007/relationships/hdphoto" Target="../media/hdphoto6.wdp"/><Relationship Id="rId24" Type="http://schemas.openxmlformats.org/officeDocument/2006/relationships/image" Target="../media/image67.png"/><Relationship Id="rId32" Type="http://schemas.openxmlformats.org/officeDocument/2006/relationships/image" Target="../media/image74.png"/><Relationship Id="rId5" Type="http://schemas.microsoft.com/office/2007/relationships/hdphoto" Target="../media/hdphoto4.wdp"/><Relationship Id="rId15" Type="http://schemas.openxmlformats.org/officeDocument/2006/relationships/image" Target="../media/image62.png"/><Relationship Id="rId23" Type="http://schemas.openxmlformats.org/officeDocument/2006/relationships/image" Target="../media/image66.png"/><Relationship Id="rId28" Type="http://schemas.openxmlformats.org/officeDocument/2006/relationships/image" Target="../media/image70.png"/><Relationship Id="rId36" Type="http://schemas.openxmlformats.org/officeDocument/2006/relationships/image" Target="../media/image77.png"/><Relationship Id="rId10" Type="http://schemas.openxmlformats.org/officeDocument/2006/relationships/image" Target="../media/image60.png"/><Relationship Id="rId19" Type="http://schemas.openxmlformats.org/officeDocument/2006/relationships/image" Target="../media/image64.png"/><Relationship Id="rId31" Type="http://schemas.openxmlformats.org/officeDocument/2006/relationships/image" Target="../media/image73.png"/><Relationship Id="rId4" Type="http://schemas.openxmlformats.org/officeDocument/2006/relationships/image" Target="../media/image58.png"/><Relationship Id="rId9" Type="http://schemas.openxmlformats.org/officeDocument/2006/relationships/slide" Target="slide23.xml"/><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slide" Target="slide27.xml"/></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png"/><Relationship Id="rId7"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slide" Target="slide22.xml"/><Relationship Id="rId5" Type="http://schemas.microsoft.com/office/2007/relationships/hdphoto" Target="../media/hdphoto13.wdp"/><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5.wdp"/><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80.png"/><Relationship Id="rId5" Type="http://schemas.openxmlformats.org/officeDocument/2006/relationships/slide" Target="slide2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3.xml"/><Relationship Id="rId6" Type="http://schemas.microsoft.com/office/2007/relationships/hdphoto" Target="../media/hdphoto16.wdp"/><Relationship Id="rId5" Type="http://schemas.openxmlformats.org/officeDocument/2006/relationships/image" Target="../media/image81.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6.png"/><Relationship Id="rId7" Type="http://schemas.openxmlformats.org/officeDocument/2006/relationships/image" Target="../media/image83.png"/><Relationship Id="rId12" Type="http://schemas.microsoft.com/office/2007/relationships/hdphoto" Target="../media/hdphoto20.wdp"/><Relationship Id="rId2" Type="http://schemas.openxmlformats.org/officeDocument/2006/relationships/notesSlide" Target="../notesSlides/notesSlide17.xml"/><Relationship Id="rId1" Type="http://schemas.openxmlformats.org/officeDocument/2006/relationships/slideLayout" Target="../slideLayouts/slideLayout73.xml"/><Relationship Id="rId6" Type="http://schemas.microsoft.com/office/2007/relationships/hdphoto" Target="../media/hdphoto17.wdp"/><Relationship Id="rId11" Type="http://schemas.openxmlformats.org/officeDocument/2006/relationships/image" Target="../media/image85.png"/><Relationship Id="rId5" Type="http://schemas.openxmlformats.org/officeDocument/2006/relationships/image" Target="../media/image82.png"/><Relationship Id="rId10" Type="http://schemas.microsoft.com/office/2007/relationships/hdphoto" Target="../media/hdphoto19.wdp"/><Relationship Id="rId4" Type="http://schemas.openxmlformats.org/officeDocument/2006/relationships/slide" Target="slide22.xml"/><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8.jpg"/><Relationship Id="rId1" Type="http://schemas.openxmlformats.org/officeDocument/2006/relationships/slideLayout" Target="../slideLayouts/slideLayout70.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slideLayout" Target="../slideLayouts/slideLayout53.xml"/><Relationship Id="rId10"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51.xml"/><Relationship Id="rId6" Type="http://schemas.openxmlformats.org/officeDocument/2006/relationships/image" Target="../media/image90.png"/><Relationship Id="rId5" Type="http://schemas.openxmlformats.org/officeDocument/2006/relationships/image" Target="../media/image34.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slideLayout" Target="../slideLayouts/slideLayout55.xml"/><Relationship Id="rId7" Type="http://schemas.microsoft.com/office/2007/relationships/hdphoto" Target="../media/hdphoto2.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notesSlide" Target="../notesSlides/notesSlide2.xml"/><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23.png"/><Relationship Id="rId12"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51.xml"/><Relationship Id="rId6" Type="http://schemas.openxmlformats.org/officeDocument/2006/relationships/image" Target="../media/image22.png"/><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9.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55.xml"/><Relationship Id="rId6" Type="http://schemas.openxmlformats.org/officeDocument/2006/relationships/image" Target="../media/image22.png"/><Relationship Id="rId5" Type="http://schemas.openxmlformats.org/officeDocument/2006/relationships/image" Target="../media/image40.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33" b="-3333"/>
            </a:stretch>
          </a:blipFill>
        </p:spPr>
        <p:txBody>
          <a:bodyPr/>
          <a:lstStyle/>
          <a:p>
            <a:pPr defTabSz="609630"/>
            <a:endParaRPr lang="en-US" sz="1200">
              <a:solidFill>
                <a:prstClr val="black"/>
              </a:solidFill>
              <a:latin typeface="Calibri"/>
            </a:endParaRPr>
          </a:p>
        </p:txBody>
      </p:sp>
      <p:sp>
        <p:nvSpPr>
          <p:cNvPr id="9" name="Freeform 9"/>
          <p:cNvSpPr/>
          <p:nvPr/>
        </p:nvSpPr>
        <p:spPr>
          <a:xfrm>
            <a:off x="9944347" y="781754"/>
            <a:ext cx="1726033" cy="1887313"/>
          </a:xfrm>
          <a:custGeom>
            <a:avLst/>
            <a:gdLst/>
            <a:ahLst/>
            <a:cxnLst/>
            <a:rect l="l" t="t" r="r" b="b"/>
            <a:pathLst>
              <a:path w="2589050" h="2830969">
                <a:moveTo>
                  <a:pt x="0" y="0"/>
                </a:moveTo>
                <a:lnTo>
                  <a:pt x="2589050" y="0"/>
                </a:lnTo>
                <a:lnTo>
                  <a:pt x="2589050" y="2830968"/>
                </a:lnTo>
                <a:lnTo>
                  <a:pt x="0" y="2830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4699503" y="1446857"/>
            <a:ext cx="6970876" cy="5411143"/>
          </a:xfrm>
          <a:custGeom>
            <a:avLst/>
            <a:gdLst/>
            <a:ahLst/>
            <a:cxnLst/>
            <a:rect l="l" t="t" r="r" b="b"/>
            <a:pathLst>
              <a:path w="10456314" h="8116714">
                <a:moveTo>
                  <a:pt x="0" y="0"/>
                </a:moveTo>
                <a:lnTo>
                  <a:pt x="10456315" y="0"/>
                </a:lnTo>
                <a:lnTo>
                  <a:pt x="10456315" y="8116714"/>
                </a:lnTo>
                <a:lnTo>
                  <a:pt x="0" y="811671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930788">
            <a:off x="-222491" y="818549"/>
            <a:ext cx="1966407" cy="1880377"/>
          </a:xfrm>
          <a:custGeom>
            <a:avLst/>
            <a:gdLst/>
            <a:ahLst/>
            <a:cxnLst/>
            <a:rect l="l" t="t" r="r" b="b"/>
            <a:pathLst>
              <a:path w="2949610" h="2820565">
                <a:moveTo>
                  <a:pt x="0" y="0"/>
                </a:moveTo>
                <a:lnTo>
                  <a:pt x="2949610" y="0"/>
                </a:lnTo>
                <a:lnTo>
                  <a:pt x="2949610" y="2820565"/>
                </a:lnTo>
                <a:lnTo>
                  <a:pt x="0" y="28205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7241685" y="-53095"/>
            <a:ext cx="2225181" cy="1225872"/>
          </a:xfrm>
          <a:custGeom>
            <a:avLst/>
            <a:gdLst/>
            <a:ahLst/>
            <a:cxnLst/>
            <a:rect l="l" t="t" r="r" b="b"/>
            <a:pathLst>
              <a:path w="3337771" h="1838808">
                <a:moveTo>
                  <a:pt x="0" y="0"/>
                </a:moveTo>
                <a:lnTo>
                  <a:pt x="3337771" y="0"/>
                </a:lnTo>
                <a:lnTo>
                  <a:pt x="3337771" y="1838808"/>
                </a:lnTo>
                <a:lnTo>
                  <a:pt x="0" y="1838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556217" y="4977854"/>
            <a:ext cx="1543754" cy="1889322"/>
          </a:xfrm>
          <a:custGeom>
            <a:avLst/>
            <a:gdLst/>
            <a:ahLst/>
            <a:cxnLst/>
            <a:rect l="l" t="t" r="r" b="b"/>
            <a:pathLst>
              <a:path w="2315631" h="2833983">
                <a:moveTo>
                  <a:pt x="0" y="0"/>
                </a:moveTo>
                <a:lnTo>
                  <a:pt x="2315631" y="0"/>
                </a:lnTo>
                <a:lnTo>
                  <a:pt x="2315631" y="2833983"/>
                </a:lnTo>
                <a:lnTo>
                  <a:pt x="0" y="28339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21" name="Picture 20">
            <a:extLst>
              <a:ext uri="{FF2B5EF4-FFF2-40B4-BE49-F238E27FC236}">
                <a16:creationId xmlns:a16="http://schemas.microsoft.com/office/drawing/2014/main" id="{54DD9D53-A17C-388E-E969-373AC978FCB9}"/>
              </a:ext>
            </a:extLst>
          </p:cNvPr>
          <p:cNvPicPr>
            <a:picLocks noChangeAspect="1"/>
          </p:cNvPicPr>
          <p:nvPr/>
        </p:nvPicPr>
        <p:blipFill>
          <a:blip r:embed="rId12"/>
          <a:stretch>
            <a:fillRect/>
          </a:stretch>
        </p:blipFill>
        <p:spPr>
          <a:xfrm>
            <a:off x="945868" y="659218"/>
            <a:ext cx="5005250" cy="3170195"/>
          </a:xfrm>
          <a:prstGeom prst="rect">
            <a:avLst/>
          </a:prstGeom>
        </p:spPr>
      </p:pic>
      <p:pic>
        <p:nvPicPr>
          <p:cNvPr id="22" name="Picture 21">
            <a:extLst>
              <a:ext uri="{FF2B5EF4-FFF2-40B4-BE49-F238E27FC236}">
                <a16:creationId xmlns:a16="http://schemas.microsoft.com/office/drawing/2014/main" id="{0A52E2DA-BD16-11DA-9032-4A56465B5E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49516" y="-1"/>
            <a:ext cx="1274447" cy="1274447"/>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133D42FD-AA82-22FC-1497-3FD98059EA9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E5B3E0-B6A2-1830-E96D-9D7876909556}"/>
              </a:ext>
            </a:extLst>
          </p:cNvPr>
          <p:cNvPicPr>
            <a:picLocks noChangeAspect="1"/>
          </p:cNvPicPr>
          <p:nvPr/>
        </p:nvPicPr>
        <p:blipFill>
          <a:blip r:embed="rId3"/>
          <a:stretch>
            <a:fillRect/>
          </a:stretch>
        </p:blipFill>
        <p:spPr>
          <a:xfrm>
            <a:off x="8060637" y="3494572"/>
            <a:ext cx="3740218" cy="2786337"/>
          </a:xfrm>
          <a:prstGeom prst="rect">
            <a:avLst/>
          </a:prstGeom>
        </p:spPr>
      </p:pic>
      <p:sp>
        <p:nvSpPr>
          <p:cNvPr id="8" name="TextBox 7">
            <a:extLst>
              <a:ext uri="{FF2B5EF4-FFF2-40B4-BE49-F238E27FC236}">
                <a16:creationId xmlns:a16="http://schemas.microsoft.com/office/drawing/2014/main" id="{E64DC647-D987-86EF-AE9D-FD43FE4A5280}"/>
              </a:ext>
            </a:extLst>
          </p:cNvPr>
          <p:cNvSpPr txBox="1"/>
          <p:nvPr/>
        </p:nvSpPr>
        <p:spPr>
          <a:xfrm>
            <a:off x="483320" y="523148"/>
            <a:ext cx="1115355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tớ ở nhà tập xe thôi.</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mai đi học rồi, nhưng mùa hè chắc sẽ theo các bạn vào lớp học.</a:t>
            </a: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(Minh </a:t>
            </a:r>
            <a:r>
              <a:rPr kumimoji="0" lang="en-US" sz="2000" b="1" i="0" u="none" strike="noStrike" kern="1200" cap="none" spc="0" normalizeH="0" baseline="0" noProof="0" dirty="0" err="1">
                <a:ln>
                  <a:noFill/>
                </a:ln>
                <a:solidFill>
                  <a:srgbClr val="014C4C"/>
                </a:solidFill>
                <a:effectLst/>
                <a:uLnTx/>
                <a:uFillTx/>
                <a:latin typeface="Cambria" panose="02040503050406030204" pitchFamily="18" charset="0"/>
                <a:ea typeface="Cambria" panose="02040503050406030204" pitchFamily="18" charset="0"/>
                <a:cs typeface="+mn-cs"/>
              </a:rPr>
              <a:t>Dương</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E1EC1240-2CCD-BB49-D3B6-A96E57564983}"/>
              </a:ext>
            </a:extLst>
          </p:cNvPr>
          <p:cNvPicPr>
            <a:picLocks noChangeAspect="1"/>
          </p:cNvPicPr>
          <p:nvPr/>
        </p:nvPicPr>
        <p:blipFill>
          <a:blip r:embed="rId4"/>
          <a:stretch>
            <a:fillRect/>
          </a:stretch>
        </p:blipFill>
        <p:spPr>
          <a:xfrm>
            <a:off x="4333437" y="0"/>
            <a:ext cx="3584759" cy="859611"/>
          </a:xfrm>
          <a:prstGeom prst="rect">
            <a:avLst/>
          </a:prstGeom>
        </p:spPr>
      </p:pic>
      <p:sp>
        <p:nvSpPr>
          <p:cNvPr id="2" name="Teardrop 1">
            <a:extLst>
              <a:ext uri="{FF2B5EF4-FFF2-40B4-BE49-F238E27FC236}">
                <a16:creationId xmlns:a16="http://schemas.microsoft.com/office/drawing/2014/main" id="{B098E8EA-A84B-9473-6127-F2D1E5346055}"/>
              </a:ext>
            </a:extLst>
          </p:cNvPr>
          <p:cNvSpPr/>
          <p:nvPr/>
        </p:nvSpPr>
        <p:spPr>
          <a:xfrm>
            <a:off x="147598" y="646323"/>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1</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 name="Teardrop 2">
            <a:extLst>
              <a:ext uri="{FF2B5EF4-FFF2-40B4-BE49-F238E27FC236}">
                <a16:creationId xmlns:a16="http://schemas.microsoft.com/office/drawing/2014/main" id="{8195221B-8D94-BBEF-D314-8C8ACF014D51}"/>
              </a:ext>
            </a:extLst>
          </p:cNvPr>
          <p:cNvSpPr/>
          <p:nvPr/>
        </p:nvSpPr>
        <p:spPr>
          <a:xfrm>
            <a:off x="117780" y="18588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2</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4" name="Teardrop 3">
            <a:extLst>
              <a:ext uri="{FF2B5EF4-FFF2-40B4-BE49-F238E27FC236}">
                <a16:creationId xmlns:a16="http://schemas.microsoft.com/office/drawing/2014/main" id="{6A8D17B7-4231-2C6D-B815-B75088E69643}"/>
              </a:ext>
            </a:extLst>
          </p:cNvPr>
          <p:cNvSpPr/>
          <p:nvPr/>
        </p:nvSpPr>
        <p:spPr>
          <a:xfrm>
            <a:off x="87963" y="310128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3</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5" name="Teardrop 4">
            <a:extLst>
              <a:ext uri="{FF2B5EF4-FFF2-40B4-BE49-F238E27FC236}">
                <a16:creationId xmlns:a16="http://schemas.microsoft.com/office/drawing/2014/main" id="{58F40F9D-B437-0012-8E8B-E1AB23A87F8B}"/>
              </a:ext>
            </a:extLst>
          </p:cNvPr>
          <p:cNvSpPr/>
          <p:nvPr/>
        </p:nvSpPr>
        <p:spPr>
          <a:xfrm>
            <a:off x="107841" y="516862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4</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723195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FDF6E5-694D-62C0-E6AB-285D36F5B05F}"/>
              </a:ext>
            </a:extLst>
          </p:cNvPr>
          <p:cNvGrpSpPr/>
          <p:nvPr/>
        </p:nvGrpSpPr>
        <p:grpSpPr>
          <a:xfrm>
            <a:off x="8174800" y="3048640"/>
            <a:ext cx="2844430" cy="1254387"/>
            <a:chOff x="2120933" y="2221349"/>
            <a:chExt cx="3866191" cy="1860883"/>
          </a:xfrm>
        </p:grpSpPr>
        <p:sp>
          <p:nvSpPr>
            <p:cNvPr id="5" name="Freeform: Shape 4">
              <a:extLst>
                <a:ext uri="{FF2B5EF4-FFF2-40B4-BE49-F238E27FC236}">
                  <a16:creationId xmlns:a16="http://schemas.microsoft.com/office/drawing/2014/main" id="{01FD6C8D-838B-0282-CF7F-B114CD358A7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B4D2112-E7F4-B44C-8657-2C79DE95C907}"/>
                </a:ext>
              </a:extLst>
            </p:cNvPr>
            <p:cNvSpPr txBox="1"/>
            <p:nvPr/>
          </p:nvSpPr>
          <p:spPr>
            <a:xfrm>
              <a:off x="2120933" y="280361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lấp lánh</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8DA8C3A8-E313-D15B-2FC3-F0F6F72402B8}"/>
              </a:ext>
            </a:extLst>
          </p:cNvPr>
          <p:cNvGrpSpPr/>
          <p:nvPr/>
        </p:nvGrpSpPr>
        <p:grpSpPr>
          <a:xfrm>
            <a:off x="4459965" y="1496080"/>
            <a:ext cx="2844430" cy="1254387"/>
            <a:chOff x="2157098" y="2221349"/>
            <a:chExt cx="3866191" cy="1860883"/>
          </a:xfrm>
        </p:grpSpPr>
        <p:sp>
          <p:nvSpPr>
            <p:cNvPr id="8" name="Freeform: Shape 7">
              <a:extLst>
                <a:ext uri="{FF2B5EF4-FFF2-40B4-BE49-F238E27FC236}">
                  <a16:creationId xmlns:a16="http://schemas.microsoft.com/office/drawing/2014/main" id="{75785F23-C7F7-C97A-58F6-A8E4B1A54E5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BA9148C-FAB3-38DD-F28A-C3DFBFA91BEC}"/>
                </a:ext>
              </a:extLst>
            </p:cNvPr>
            <p:cNvSpPr txBox="1"/>
            <p:nvPr/>
          </p:nvSpPr>
          <p:spPr>
            <a:xfrm>
              <a:off x="2157098" y="2726567"/>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tia nắng</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56971708-A395-ED16-6255-9F8FBF629FD2}"/>
              </a:ext>
            </a:extLst>
          </p:cNvPr>
          <p:cNvGrpSpPr/>
          <p:nvPr/>
        </p:nvGrpSpPr>
        <p:grpSpPr>
          <a:xfrm>
            <a:off x="1112308" y="3327096"/>
            <a:ext cx="2844430" cy="1254387"/>
            <a:chOff x="2105101" y="2221349"/>
            <a:chExt cx="3866191" cy="1860883"/>
          </a:xfrm>
        </p:grpSpPr>
        <p:sp>
          <p:nvSpPr>
            <p:cNvPr id="11" name="Freeform: Shape 10">
              <a:extLst>
                <a:ext uri="{FF2B5EF4-FFF2-40B4-BE49-F238E27FC236}">
                  <a16:creationId xmlns:a16="http://schemas.microsoft.com/office/drawing/2014/main" id="{709BD032-6B62-6BDE-A0F6-6E535B09B5DB}"/>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182CB538-68AB-7262-B9F9-E977260E0A81}"/>
                </a:ext>
              </a:extLst>
            </p:cNvPr>
            <p:cNvSpPr txBox="1"/>
            <p:nvPr/>
          </p:nvSpPr>
          <p:spPr>
            <a:xfrm>
              <a:off x="2105101" y="260896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c</a:t>
              </a:r>
              <a:r>
                <a:rPr lang="en-US" sz="3200" b="1" i="0">
                  <a:solidFill>
                    <a:srgbClr val="002060"/>
                  </a:solidFill>
                  <a:effectLst/>
                  <a:latin typeface="Cambria" panose="02040503050406030204" pitchFamily="18" charset="0"/>
                  <a:ea typeface="Cambria" panose="02040503050406030204" pitchFamily="18" charset="0"/>
                </a:rPr>
                <a:t>ửa sổ</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AFEFB7D0-FC3D-D609-FD23-65748F020533}"/>
              </a:ext>
            </a:extLst>
          </p:cNvPr>
          <p:cNvGrpSpPr/>
          <p:nvPr/>
        </p:nvGrpSpPr>
        <p:grpSpPr>
          <a:xfrm>
            <a:off x="7862750" y="1465180"/>
            <a:ext cx="2844430" cy="1254387"/>
            <a:chOff x="2109830" y="2221349"/>
            <a:chExt cx="3866191" cy="1860883"/>
          </a:xfrm>
        </p:grpSpPr>
        <p:sp>
          <p:nvSpPr>
            <p:cNvPr id="14" name="Freeform: Shape 13">
              <a:extLst>
                <a:ext uri="{FF2B5EF4-FFF2-40B4-BE49-F238E27FC236}">
                  <a16:creationId xmlns:a16="http://schemas.microsoft.com/office/drawing/2014/main" id="{CFE7046D-9F4E-CB70-A6DD-BAC3502224A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2">
                <a:lumMod val="9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C0BF6FA-348E-1442-E91B-63ED4167DB60}"/>
                </a:ext>
              </a:extLst>
            </p:cNvPr>
            <p:cNvSpPr txBox="1"/>
            <p:nvPr/>
          </p:nvSpPr>
          <p:spPr>
            <a:xfrm>
              <a:off x="2109830" y="2828517"/>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bãi cỏ</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DB682CDD-5D33-C02F-D9A3-7BBED1055A58}"/>
              </a:ext>
            </a:extLst>
          </p:cNvPr>
          <p:cNvGrpSpPr/>
          <p:nvPr/>
        </p:nvGrpSpPr>
        <p:grpSpPr>
          <a:xfrm>
            <a:off x="4369368" y="3097870"/>
            <a:ext cx="2844430" cy="1254387"/>
            <a:chOff x="2118699" y="2221349"/>
            <a:chExt cx="3866191" cy="1860883"/>
          </a:xfrm>
        </p:grpSpPr>
        <p:sp>
          <p:nvSpPr>
            <p:cNvPr id="17" name="Freeform: Shape 16">
              <a:extLst>
                <a:ext uri="{FF2B5EF4-FFF2-40B4-BE49-F238E27FC236}">
                  <a16:creationId xmlns:a16="http://schemas.microsoft.com/office/drawing/2014/main" id="{CCE4211A-4822-7A3E-9D53-FDF115F6485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99D4FC24-866E-CCA2-BA47-7EC97ABFCAC1}"/>
                </a:ext>
              </a:extLst>
            </p:cNvPr>
            <p:cNvSpPr txBox="1"/>
            <p:nvPr/>
          </p:nvSpPr>
          <p:spPr>
            <a:xfrm>
              <a:off x="2118699" y="2671312"/>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m</a:t>
              </a:r>
              <a:r>
                <a:rPr lang="en-US" sz="3200" b="1" i="0">
                  <a:solidFill>
                    <a:srgbClr val="002060"/>
                  </a:solidFill>
                  <a:effectLst/>
                  <a:latin typeface="Cambria" panose="02040503050406030204" pitchFamily="18" charset="0"/>
                  <a:ea typeface="Cambria" panose="02040503050406030204" pitchFamily="18" charset="0"/>
                </a:rPr>
                <a:t>ừng rỡ</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6A3AC151-876D-914E-28A1-34B41C97A0C4}"/>
              </a:ext>
            </a:extLst>
          </p:cNvPr>
          <p:cNvGrpSpPr/>
          <p:nvPr/>
        </p:nvGrpSpPr>
        <p:grpSpPr>
          <a:xfrm>
            <a:off x="1017058" y="1725545"/>
            <a:ext cx="2844430" cy="1254387"/>
            <a:chOff x="2035835" y="2221349"/>
            <a:chExt cx="3866191" cy="1860883"/>
          </a:xfrm>
        </p:grpSpPr>
        <p:sp>
          <p:nvSpPr>
            <p:cNvPr id="20" name="Freeform: Shape 19">
              <a:extLst>
                <a:ext uri="{FF2B5EF4-FFF2-40B4-BE49-F238E27FC236}">
                  <a16:creationId xmlns:a16="http://schemas.microsoft.com/office/drawing/2014/main" id="{C0DB7A7D-047F-1497-06FA-1DC64E01CC61}"/>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C8DE4AD1-08DC-B88C-1703-7A04FDFF4F9A}"/>
                </a:ext>
              </a:extLst>
            </p:cNvPr>
            <p:cNvSpPr txBox="1"/>
            <p:nvPr/>
          </p:nvSpPr>
          <p:spPr>
            <a:xfrm>
              <a:off x="2035835" y="2781425"/>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2060"/>
                  </a:solidFill>
                  <a:effectLst/>
                  <a:latin typeface="Cambria" panose="02040503050406030204" pitchFamily="18" charset="0"/>
                  <a:ea typeface="Cambria" panose="02040503050406030204" pitchFamily="18" charset="0"/>
                </a:rPr>
                <a:t>rối rít</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108FCFE4-7E7F-8A27-4E52-7B81ED223C59}"/>
              </a:ext>
            </a:extLst>
          </p:cNvPr>
          <p:cNvGrpSpPr/>
          <p:nvPr/>
        </p:nvGrpSpPr>
        <p:grpSpPr>
          <a:xfrm>
            <a:off x="3119490" y="4954540"/>
            <a:ext cx="2844430" cy="1254387"/>
            <a:chOff x="2105101" y="2221349"/>
            <a:chExt cx="3866191" cy="1860883"/>
          </a:xfrm>
        </p:grpSpPr>
        <p:sp>
          <p:nvSpPr>
            <p:cNvPr id="23" name="Freeform: Shape 22">
              <a:extLst>
                <a:ext uri="{FF2B5EF4-FFF2-40B4-BE49-F238E27FC236}">
                  <a16:creationId xmlns:a16="http://schemas.microsoft.com/office/drawing/2014/main" id="{967D0EF9-EC64-495D-DA0A-266A1ACEEE9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9E7E060-2613-A77C-0A69-0485673EF5C1}"/>
                </a:ext>
              </a:extLst>
            </p:cNvPr>
            <p:cNvSpPr txBox="1"/>
            <p:nvPr/>
          </p:nvSpPr>
          <p:spPr>
            <a:xfrm>
              <a:off x="2105101" y="260896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bon bon</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BBD848E-60C5-1CA4-94D8-6810F9A5E20C}"/>
              </a:ext>
            </a:extLst>
          </p:cNvPr>
          <p:cNvGrpSpPr/>
          <p:nvPr/>
        </p:nvGrpSpPr>
        <p:grpSpPr>
          <a:xfrm>
            <a:off x="6839542" y="4893982"/>
            <a:ext cx="2844430" cy="1254387"/>
            <a:chOff x="2119003" y="2221349"/>
            <a:chExt cx="3866191" cy="1860883"/>
          </a:xfrm>
        </p:grpSpPr>
        <p:sp>
          <p:nvSpPr>
            <p:cNvPr id="26" name="Freeform: Shape 25">
              <a:extLst>
                <a:ext uri="{FF2B5EF4-FFF2-40B4-BE49-F238E27FC236}">
                  <a16:creationId xmlns:a16="http://schemas.microsoft.com/office/drawing/2014/main" id="{9447DB66-FC2D-81EF-2AA8-E1DE787E1673}"/>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A639BDDC-308F-A676-CC30-740650C0A8F9}"/>
                </a:ext>
              </a:extLst>
            </p:cNvPr>
            <p:cNvSpPr txBox="1"/>
            <p:nvPr/>
          </p:nvSpPr>
          <p:spPr>
            <a:xfrm>
              <a:off x="2119003" y="2783023"/>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2060"/>
                  </a:solidFill>
                  <a:effectLst/>
                  <a:latin typeface="Cambria" panose="02040503050406030204" pitchFamily="18" charset="0"/>
                  <a:ea typeface="Cambria" panose="02040503050406030204" pitchFamily="18" charset="0"/>
                </a:rPr>
                <a:t>đen nhẻm</a:t>
              </a:r>
              <a:endParaRPr lang="vi-VN" sz="3200" b="1" i="0">
                <a:solidFill>
                  <a:srgbClr val="002060"/>
                </a:solidFill>
                <a:effectLst/>
                <a:latin typeface="Cambria" panose="02040503050406030204" pitchFamily="18" charset="0"/>
                <a:ea typeface="Cambria" panose="02040503050406030204" pitchFamily="18" charset="0"/>
              </a:endParaRPr>
            </a:p>
          </p:txBody>
        </p:sp>
      </p:grpSp>
      <p:pic>
        <p:nvPicPr>
          <p:cNvPr id="29" name="Picture 28">
            <a:extLst>
              <a:ext uri="{FF2B5EF4-FFF2-40B4-BE49-F238E27FC236}">
                <a16:creationId xmlns:a16="http://schemas.microsoft.com/office/drawing/2014/main" id="{96A702CF-B01C-203E-A48E-A8CA07E0D90C}"/>
              </a:ext>
            </a:extLst>
          </p:cNvPr>
          <p:cNvPicPr>
            <a:picLocks noChangeAspect="1"/>
          </p:cNvPicPr>
          <p:nvPr/>
        </p:nvPicPr>
        <p:blipFill>
          <a:blip r:embed="rId2"/>
          <a:stretch>
            <a:fillRect/>
          </a:stretch>
        </p:blipFill>
        <p:spPr>
          <a:xfrm>
            <a:off x="2515213" y="226822"/>
            <a:ext cx="7260965" cy="1255885"/>
          </a:xfrm>
          <a:prstGeom prst="rect">
            <a:avLst/>
          </a:prstGeom>
        </p:spPr>
      </p:pic>
    </p:spTree>
    <p:extLst>
      <p:ext uri="{BB962C8B-B14F-4D97-AF65-F5344CB8AC3E}">
        <p14:creationId xmlns:p14="http://schemas.microsoft.com/office/powerpoint/2010/main" val="4384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3"/>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strVal val="#ppt_w+.3"/>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Effect transition="in" filter="fade">
                                      <p:cBhvr>
                                        <p:cTn id="34" dur="1000"/>
                                        <p:tgtEl>
                                          <p:spTgt spid="4"/>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3"/>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3"/>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4A0BB-54C4-C6BF-3EBE-18254125E71E}"/>
              </a:ext>
            </a:extLst>
          </p:cNvPr>
          <p:cNvPicPr>
            <a:picLocks noChangeAspect="1"/>
          </p:cNvPicPr>
          <p:nvPr/>
        </p:nvPicPr>
        <p:blipFill>
          <a:blip r:embed="rId2"/>
          <a:stretch>
            <a:fillRect/>
          </a:stretch>
        </p:blipFill>
        <p:spPr>
          <a:xfrm>
            <a:off x="2540691" y="518512"/>
            <a:ext cx="6474513" cy="1030313"/>
          </a:xfrm>
          <a:prstGeom prst="rect">
            <a:avLst/>
          </a:prstGeom>
        </p:spPr>
      </p:pic>
      <p:pic>
        <p:nvPicPr>
          <p:cNvPr id="3" name="Picture 2">
            <a:extLst>
              <a:ext uri="{FF2B5EF4-FFF2-40B4-BE49-F238E27FC236}">
                <a16:creationId xmlns:a16="http://schemas.microsoft.com/office/drawing/2014/main" id="{25EFD846-FAA6-0057-56B7-D66EB23492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758" y="376426"/>
            <a:ext cx="1151896" cy="1151896"/>
          </a:xfrm>
          <a:prstGeom prst="rect">
            <a:avLst/>
          </a:prstGeom>
        </p:spPr>
      </p:pic>
      <p:grpSp>
        <p:nvGrpSpPr>
          <p:cNvPr id="5" name="Group 4">
            <a:extLst>
              <a:ext uri="{FF2B5EF4-FFF2-40B4-BE49-F238E27FC236}">
                <a16:creationId xmlns:a16="http://schemas.microsoft.com/office/drawing/2014/main" id="{3659BB5E-BF3C-28F9-8EC6-35D049BFB03D}"/>
              </a:ext>
            </a:extLst>
          </p:cNvPr>
          <p:cNvGrpSpPr/>
          <p:nvPr/>
        </p:nvGrpSpPr>
        <p:grpSpPr>
          <a:xfrm>
            <a:off x="1348327" y="2272208"/>
            <a:ext cx="8575287" cy="1200329"/>
            <a:chOff x="334536" y="1755373"/>
            <a:chExt cx="8575287" cy="1200329"/>
          </a:xfrm>
        </p:grpSpPr>
        <p:sp>
          <p:nvSpPr>
            <p:cNvPr id="6" name="TextBox 5">
              <a:extLst>
                <a:ext uri="{FF2B5EF4-FFF2-40B4-BE49-F238E27FC236}">
                  <a16:creationId xmlns:a16="http://schemas.microsoft.com/office/drawing/2014/main" id="{8B174B74-5F97-7DF5-7D22-CE062FEF977E}"/>
                </a:ext>
              </a:extLst>
            </p:cNvPr>
            <p:cNvSpPr txBox="1"/>
            <p:nvPr/>
          </p:nvSpPr>
          <p:spPr>
            <a:xfrm>
              <a:off x="334536" y="1755373"/>
              <a:ext cx="8575287" cy="1200329"/>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Sơn về quê từ đầu hè,</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giờ gặp lại,</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hai bạn có bao nhiêu chuyện. </a:t>
              </a:r>
              <a:r>
                <a:rPr lang="en-US" sz="3600" b="1" dirty="0">
                  <a:solidFill>
                    <a:srgbClr val="002060"/>
                  </a:solidFill>
                  <a:latin typeface="Cambria" panose="02040503050406030204" pitchFamily="18" charset="0"/>
                  <a:ea typeface="Cambria" panose="02040503050406030204" pitchFamily="18" charset="0"/>
                </a:rPr>
                <a:t> </a:t>
              </a:r>
              <a:endParaRPr lang="en-US" sz="3600" dirty="0">
                <a:solidFill>
                  <a:srgbClr val="002060"/>
                </a:solidFill>
                <a:latin typeface="UTM Avo" panose="02040603050506020204" pitchFamily="18" charset="0"/>
              </a:endParaRPr>
            </a:p>
          </p:txBody>
        </p:sp>
        <p:cxnSp>
          <p:nvCxnSpPr>
            <p:cNvPr id="7" name="Straight Connector 6">
              <a:extLst>
                <a:ext uri="{FF2B5EF4-FFF2-40B4-BE49-F238E27FC236}">
                  <a16:creationId xmlns:a16="http://schemas.microsoft.com/office/drawing/2014/main" id="{C09EC2D5-EE41-8FA2-3AF0-8ECEE35E228E}"/>
                </a:ext>
              </a:extLst>
            </p:cNvPr>
            <p:cNvCxnSpPr/>
            <p:nvPr/>
          </p:nvCxnSpPr>
          <p:spPr>
            <a:xfrm flipH="1">
              <a:off x="5241073" y="1816528"/>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777935-A188-26D1-45E1-B22C52801E99}"/>
                </a:ext>
              </a:extLst>
            </p:cNvPr>
            <p:cNvCxnSpPr/>
            <p:nvPr/>
          </p:nvCxnSpPr>
          <p:spPr>
            <a:xfrm flipH="1">
              <a:off x="7902497" y="175537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575032A-EE58-BCC3-72F0-A8F3745AC045}"/>
                </a:ext>
              </a:extLst>
            </p:cNvPr>
            <p:cNvCxnSpPr/>
            <p:nvPr/>
          </p:nvCxnSpPr>
          <p:spPr>
            <a:xfrm flipH="1">
              <a:off x="5735444" y="241932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DE3E94-6224-06B4-C6D1-832D7A8335CF}"/>
                </a:ext>
              </a:extLst>
            </p:cNvPr>
            <p:cNvCxnSpPr/>
            <p:nvPr/>
          </p:nvCxnSpPr>
          <p:spPr>
            <a:xfrm flipH="1">
              <a:off x="5830229" y="240954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09B7C86-5F5B-BE18-B093-ED0167534F44}"/>
              </a:ext>
            </a:extLst>
          </p:cNvPr>
          <p:cNvGrpSpPr/>
          <p:nvPr/>
        </p:nvGrpSpPr>
        <p:grpSpPr>
          <a:xfrm>
            <a:off x="1348327" y="3745541"/>
            <a:ext cx="8575287" cy="1200329"/>
            <a:chOff x="334536" y="3228706"/>
            <a:chExt cx="8575287" cy="1200329"/>
          </a:xfrm>
        </p:grpSpPr>
        <p:sp>
          <p:nvSpPr>
            <p:cNvPr id="12" name="TextBox 11">
              <a:extLst>
                <a:ext uri="{FF2B5EF4-FFF2-40B4-BE49-F238E27FC236}">
                  <a16:creationId xmlns:a16="http://schemas.microsoft.com/office/drawing/2014/main" id="{2C91DCF2-409A-1BF6-D03E-F39D609171F4}"/>
                </a:ext>
              </a:extLst>
            </p:cNvPr>
            <p:cNvSpPr txBox="1"/>
            <p:nvPr/>
          </p:nvSpPr>
          <p:spPr>
            <a:xfrm>
              <a:off x="334536" y="3228706"/>
              <a:ext cx="8575287" cy="1200329"/>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Sơn kể ở quê,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cậu được theo ông bà đi trồng rau,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câu cá.</a:t>
              </a:r>
              <a:endParaRPr lang="en-US" sz="3600">
                <a:solidFill>
                  <a:srgbClr val="002060"/>
                </a:solidFill>
                <a:latin typeface="UTM Avo" panose="02040603050506020204" pitchFamily="18" charset="0"/>
              </a:endParaRPr>
            </a:p>
          </p:txBody>
        </p:sp>
        <p:cxnSp>
          <p:nvCxnSpPr>
            <p:cNvPr id="13" name="Straight Connector 12">
              <a:extLst>
                <a:ext uri="{FF2B5EF4-FFF2-40B4-BE49-F238E27FC236}">
                  <a16:creationId xmlns:a16="http://schemas.microsoft.com/office/drawing/2014/main" id="{56A8251B-5BAB-7638-3D05-F3F59A0BAA50}"/>
                </a:ext>
              </a:extLst>
            </p:cNvPr>
            <p:cNvCxnSpPr/>
            <p:nvPr/>
          </p:nvCxnSpPr>
          <p:spPr>
            <a:xfrm flipH="1">
              <a:off x="3453161" y="3339321"/>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5C2DC7-B440-F646-312C-4CAA2280BA31}"/>
                </a:ext>
              </a:extLst>
            </p:cNvPr>
            <p:cNvCxnSpPr/>
            <p:nvPr/>
          </p:nvCxnSpPr>
          <p:spPr>
            <a:xfrm flipH="1">
              <a:off x="2561063" y="389265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615F196-FF77-E641-D702-468DFE3AE778}"/>
                </a:ext>
              </a:extLst>
            </p:cNvPr>
            <p:cNvCxnSpPr/>
            <p:nvPr/>
          </p:nvCxnSpPr>
          <p:spPr>
            <a:xfrm flipH="1">
              <a:off x="4130264" y="3892655"/>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06B8016-12BE-C648-5E5D-A1E9F09DCD4B}"/>
                </a:ext>
              </a:extLst>
            </p:cNvPr>
            <p:cNvCxnSpPr/>
            <p:nvPr/>
          </p:nvCxnSpPr>
          <p:spPr>
            <a:xfrm flipH="1">
              <a:off x="4239739" y="3888290"/>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285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923A28-7197-481A-9EF8-589E40003CBD}"/>
              </a:ext>
            </a:extLst>
          </p:cNvPr>
          <p:cNvGrpSpPr/>
          <p:nvPr/>
        </p:nvGrpSpPr>
        <p:grpSpPr>
          <a:xfrm>
            <a:off x="0" y="1333233"/>
            <a:ext cx="8256677" cy="773762"/>
            <a:chOff x="292716" y="886253"/>
            <a:chExt cx="11893192" cy="2009347"/>
          </a:xfrm>
          <a:solidFill>
            <a:srgbClr val="FFC000">
              <a:lumMod val="60000"/>
              <a:lumOff val="40000"/>
            </a:srgbClr>
          </a:solidFill>
        </p:grpSpPr>
        <p:sp>
          <p:nvSpPr>
            <p:cNvPr id="11" name="Rectangle: Rounded Corners 10">
              <a:extLst>
                <a:ext uri="{FF2B5EF4-FFF2-40B4-BE49-F238E27FC236}">
                  <a16:creationId xmlns:a16="http://schemas.microsoft.com/office/drawing/2014/main" id="{44B779B4-E0A7-4174-A75E-315506361EF1}"/>
                </a:ext>
              </a:extLst>
            </p:cNvPr>
            <p:cNvSpPr/>
            <p:nvPr/>
          </p:nvSpPr>
          <p:spPr>
            <a:xfrm>
              <a:off x="742948" y="886253"/>
              <a:ext cx="11224827" cy="2009347"/>
            </a:xfrm>
            <a:prstGeom prst="roundRect">
              <a:avLst>
                <a:gd name="adj" fmla="val 9885"/>
              </a:avLst>
            </a:prstGeom>
            <a:grpFill/>
            <a:ln w="25400" cap="flat" cmpd="sng" algn="ctr">
              <a:noFill/>
              <a:prstDash val="solid"/>
            </a:ln>
            <a:effectLst/>
          </p:spPr>
          <p:txBody>
            <a:bodyPr rtlCol="0" anchor="ctr"/>
            <a:lstStyle/>
            <a:p>
              <a:pPr algn="ctr" defTabSz="1219170">
                <a:defRPr/>
              </a:pPr>
              <a:endParaRPr lang="en-US" sz="2400" kern="0">
                <a:solidFill>
                  <a:srgbClr val="EF666E"/>
                </a:solidFill>
                <a:latin typeface="Cambria" panose="02040503050406030204" pitchFamily="18" charset="0"/>
                <a:ea typeface="Cambria" panose="02040503050406030204" pitchFamily="18" charset="0"/>
                <a:cs typeface="Arial"/>
                <a:sym typeface="Arial"/>
              </a:endParaRPr>
            </a:p>
          </p:txBody>
        </p:sp>
        <p:sp>
          <p:nvSpPr>
            <p:cNvPr id="14" name="Rectangle: Rounded Corners 13">
              <a:extLst>
                <a:ext uri="{FF2B5EF4-FFF2-40B4-BE49-F238E27FC236}">
                  <a16:creationId xmlns:a16="http://schemas.microsoft.com/office/drawing/2014/main" id="{17088F53-74E2-4471-AC84-E2EF111DDD1C}"/>
                </a:ext>
              </a:extLst>
            </p:cNvPr>
            <p:cNvSpPr/>
            <p:nvPr/>
          </p:nvSpPr>
          <p:spPr>
            <a:xfrm>
              <a:off x="1128970" y="1233453"/>
              <a:ext cx="10492860" cy="1459506"/>
            </a:xfrm>
            <a:custGeom>
              <a:avLst/>
              <a:gdLst>
                <a:gd name="csX0" fmla="*/ 0 w 10492860"/>
                <a:gd name="csY0" fmla="*/ 144272 h 1459506"/>
                <a:gd name="csX1" fmla="*/ 144272 w 10492860"/>
                <a:gd name="csY1" fmla="*/ 0 h 1459506"/>
                <a:gd name="csX2" fmla="*/ 518430 w 10492860"/>
                <a:gd name="csY2" fmla="*/ 0 h 1459506"/>
                <a:gd name="csX3" fmla="*/ 1402804 w 10492860"/>
                <a:gd name="csY3" fmla="*/ 0 h 1459506"/>
                <a:gd name="csX4" fmla="*/ 1879006 w 10492860"/>
                <a:gd name="csY4" fmla="*/ 0 h 1459506"/>
                <a:gd name="csX5" fmla="*/ 2253164 w 10492860"/>
                <a:gd name="csY5" fmla="*/ 0 h 1459506"/>
                <a:gd name="csX6" fmla="*/ 2729365 w 10492860"/>
                <a:gd name="csY6" fmla="*/ 0 h 1459506"/>
                <a:gd name="csX7" fmla="*/ 3511696 w 10492860"/>
                <a:gd name="csY7" fmla="*/ 0 h 1459506"/>
                <a:gd name="csX8" fmla="*/ 3885855 w 10492860"/>
                <a:gd name="csY8" fmla="*/ 0 h 1459506"/>
                <a:gd name="csX9" fmla="*/ 4362056 w 10492860"/>
                <a:gd name="csY9" fmla="*/ 0 h 1459506"/>
                <a:gd name="csX10" fmla="*/ 5246430 w 10492860"/>
                <a:gd name="csY10" fmla="*/ 0 h 1459506"/>
                <a:gd name="csX11" fmla="*/ 6130804 w 10492860"/>
                <a:gd name="csY11" fmla="*/ 0 h 1459506"/>
                <a:gd name="csX12" fmla="*/ 6607005 w 10492860"/>
                <a:gd name="csY12" fmla="*/ 0 h 1459506"/>
                <a:gd name="csX13" fmla="*/ 7491380 w 10492860"/>
                <a:gd name="csY13" fmla="*/ 0 h 1459506"/>
                <a:gd name="csX14" fmla="*/ 8069624 w 10492860"/>
                <a:gd name="csY14" fmla="*/ 0 h 1459506"/>
                <a:gd name="csX15" fmla="*/ 8749912 w 10492860"/>
                <a:gd name="csY15" fmla="*/ 0 h 1459506"/>
                <a:gd name="csX16" fmla="*/ 9124070 w 10492860"/>
                <a:gd name="csY16" fmla="*/ 0 h 1459506"/>
                <a:gd name="csX17" fmla="*/ 10348588 w 10492860"/>
                <a:gd name="csY17" fmla="*/ 0 h 1459506"/>
                <a:gd name="csX18" fmla="*/ 10492860 w 10492860"/>
                <a:gd name="csY18" fmla="*/ 144272 h 1459506"/>
                <a:gd name="csX19" fmla="*/ 10492860 w 10492860"/>
                <a:gd name="csY19" fmla="*/ 706334 h 1459506"/>
                <a:gd name="csX20" fmla="*/ 10492860 w 10492860"/>
                <a:gd name="csY20" fmla="*/ 1315234 h 1459506"/>
                <a:gd name="csX21" fmla="*/ 10348588 w 10492860"/>
                <a:gd name="csY21" fmla="*/ 1459506 h 1459506"/>
                <a:gd name="csX22" fmla="*/ 9872387 w 10492860"/>
                <a:gd name="csY22" fmla="*/ 1459506 h 1459506"/>
                <a:gd name="csX23" fmla="*/ 9192099 w 10492860"/>
                <a:gd name="csY23" fmla="*/ 1459506 h 1459506"/>
                <a:gd name="csX24" fmla="*/ 8511811 w 10492860"/>
                <a:gd name="csY24" fmla="*/ 1459506 h 1459506"/>
                <a:gd name="csX25" fmla="*/ 7729480 w 10492860"/>
                <a:gd name="csY25" fmla="*/ 1459506 h 1459506"/>
                <a:gd name="csX26" fmla="*/ 7253279 w 10492860"/>
                <a:gd name="csY26" fmla="*/ 1459506 h 1459506"/>
                <a:gd name="csX27" fmla="*/ 6470948 w 10492860"/>
                <a:gd name="csY27" fmla="*/ 1459506 h 1459506"/>
                <a:gd name="csX28" fmla="*/ 5586574 w 10492860"/>
                <a:gd name="csY28" fmla="*/ 1459506 h 1459506"/>
                <a:gd name="csX29" fmla="*/ 4702200 w 10492860"/>
                <a:gd name="csY29" fmla="*/ 1459506 h 1459506"/>
                <a:gd name="csX30" fmla="*/ 3919869 w 10492860"/>
                <a:gd name="csY30" fmla="*/ 1459506 h 1459506"/>
                <a:gd name="csX31" fmla="*/ 3137538 w 10492860"/>
                <a:gd name="csY31" fmla="*/ 1459506 h 1459506"/>
                <a:gd name="csX32" fmla="*/ 2253164 w 10492860"/>
                <a:gd name="csY32" fmla="*/ 1459506 h 1459506"/>
                <a:gd name="csX33" fmla="*/ 1470833 w 10492860"/>
                <a:gd name="csY33" fmla="*/ 1459506 h 1459506"/>
                <a:gd name="csX34" fmla="*/ 1096675 w 10492860"/>
                <a:gd name="csY34" fmla="*/ 1459506 h 1459506"/>
                <a:gd name="csX35" fmla="*/ 144272 w 10492860"/>
                <a:gd name="csY35" fmla="*/ 1459506 h 1459506"/>
                <a:gd name="csX36" fmla="*/ 0 w 10492860"/>
                <a:gd name="csY36" fmla="*/ 1315234 h 1459506"/>
                <a:gd name="csX37" fmla="*/ 0 w 10492860"/>
                <a:gd name="csY37" fmla="*/ 718043 h 1459506"/>
                <a:gd name="csX38" fmla="*/ 0 w 10492860"/>
                <a:gd name="csY38" fmla="*/ 144272 h 1459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10492860" h="1459506" fill="none" extrusionOk="0">
                  <a:moveTo>
                    <a:pt x="0" y="144272"/>
                  </a:moveTo>
                  <a:cubicBezTo>
                    <a:pt x="-822" y="66756"/>
                    <a:pt x="60198" y="7925"/>
                    <a:pt x="144272" y="0"/>
                  </a:cubicBezTo>
                  <a:cubicBezTo>
                    <a:pt x="306843" y="14513"/>
                    <a:pt x="435016" y="11350"/>
                    <a:pt x="518430" y="0"/>
                  </a:cubicBezTo>
                  <a:cubicBezTo>
                    <a:pt x="601844" y="-11350"/>
                    <a:pt x="984597" y="-12740"/>
                    <a:pt x="1402804" y="0"/>
                  </a:cubicBezTo>
                  <a:cubicBezTo>
                    <a:pt x="1821011" y="12740"/>
                    <a:pt x="1717997" y="-12096"/>
                    <a:pt x="1879006" y="0"/>
                  </a:cubicBezTo>
                  <a:cubicBezTo>
                    <a:pt x="2040015" y="12096"/>
                    <a:pt x="2112115" y="-13244"/>
                    <a:pt x="2253164" y="0"/>
                  </a:cubicBezTo>
                  <a:cubicBezTo>
                    <a:pt x="2394213" y="13244"/>
                    <a:pt x="2542537" y="-8851"/>
                    <a:pt x="2729365" y="0"/>
                  </a:cubicBezTo>
                  <a:cubicBezTo>
                    <a:pt x="2916193" y="8851"/>
                    <a:pt x="3273330" y="-31554"/>
                    <a:pt x="3511696" y="0"/>
                  </a:cubicBezTo>
                  <a:cubicBezTo>
                    <a:pt x="3750062" y="31554"/>
                    <a:pt x="3726451" y="-8613"/>
                    <a:pt x="3885855" y="0"/>
                  </a:cubicBezTo>
                  <a:cubicBezTo>
                    <a:pt x="4045259" y="8613"/>
                    <a:pt x="4193825" y="-23263"/>
                    <a:pt x="4362056" y="0"/>
                  </a:cubicBezTo>
                  <a:cubicBezTo>
                    <a:pt x="4530287" y="23263"/>
                    <a:pt x="4934506" y="-12190"/>
                    <a:pt x="5246430" y="0"/>
                  </a:cubicBezTo>
                  <a:cubicBezTo>
                    <a:pt x="5558354" y="12190"/>
                    <a:pt x="5808304" y="24080"/>
                    <a:pt x="6130804" y="0"/>
                  </a:cubicBezTo>
                  <a:cubicBezTo>
                    <a:pt x="6453304" y="-24080"/>
                    <a:pt x="6405896" y="7520"/>
                    <a:pt x="6607005" y="0"/>
                  </a:cubicBezTo>
                  <a:cubicBezTo>
                    <a:pt x="6808114" y="-7520"/>
                    <a:pt x="7293047" y="-9876"/>
                    <a:pt x="7491380" y="0"/>
                  </a:cubicBezTo>
                  <a:cubicBezTo>
                    <a:pt x="7689713" y="9876"/>
                    <a:pt x="7892590" y="-13803"/>
                    <a:pt x="8069624" y="0"/>
                  </a:cubicBezTo>
                  <a:cubicBezTo>
                    <a:pt x="8246658" y="13803"/>
                    <a:pt x="8468805" y="6761"/>
                    <a:pt x="8749912" y="0"/>
                  </a:cubicBezTo>
                  <a:cubicBezTo>
                    <a:pt x="9031019" y="-6761"/>
                    <a:pt x="9039211" y="-81"/>
                    <a:pt x="9124070" y="0"/>
                  </a:cubicBezTo>
                  <a:cubicBezTo>
                    <a:pt x="9208929" y="81"/>
                    <a:pt x="9955003" y="40243"/>
                    <a:pt x="10348588" y="0"/>
                  </a:cubicBezTo>
                  <a:cubicBezTo>
                    <a:pt x="10426668" y="-3883"/>
                    <a:pt x="10474841" y="62202"/>
                    <a:pt x="10492860" y="144272"/>
                  </a:cubicBezTo>
                  <a:cubicBezTo>
                    <a:pt x="10469168" y="318105"/>
                    <a:pt x="10511776" y="511294"/>
                    <a:pt x="10492860" y="706334"/>
                  </a:cubicBezTo>
                  <a:cubicBezTo>
                    <a:pt x="10473944" y="901374"/>
                    <a:pt x="10482656" y="1102348"/>
                    <a:pt x="10492860" y="1315234"/>
                  </a:cubicBezTo>
                  <a:cubicBezTo>
                    <a:pt x="10487552" y="1386741"/>
                    <a:pt x="10439148" y="1464291"/>
                    <a:pt x="10348588" y="1459506"/>
                  </a:cubicBezTo>
                  <a:cubicBezTo>
                    <a:pt x="10142421" y="1443697"/>
                    <a:pt x="10062835" y="1456728"/>
                    <a:pt x="9872387" y="1459506"/>
                  </a:cubicBezTo>
                  <a:cubicBezTo>
                    <a:pt x="9681939" y="1462284"/>
                    <a:pt x="9505898" y="1492488"/>
                    <a:pt x="9192099" y="1459506"/>
                  </a:cubicBezTo>
                  <a:cubicBezTo>
                    <a:pt x="8878300" y="1426524"/>
                    <a:pt x="8802158" y="1432897"/>
                    <a:pt x="8511811" y="1459506"/>
                  </a:cubicBezTo>
                  <a:cubicBezTo>
                    <a:pt x="8221464" y="1486115"/>
                    <a:pt x="7970238" y="1480079"/>
                    <a:pt x="7729480" y="1459506"/>
                  </a:cubicBezTo>
                  <a:cubicBezTo>
                    <a:pt x="7488722" y="1438933"/>
                    <a:pt x="7402259" y="1481485"/>
                    <a:pt x="7253279" y="1459506"/>
                  </a:cubicBezTo>
                  <a:cubicBezTo>
                    <a:pt x="7104299" y="1437527"/>
                    <a:pt x="6703076" y="1470014"/>
                    <a:pt x="6470948" y="1459506"/>
                  </a:cubicBezTo>
                  <a:cubicBezTo>
                    <a:pt x="6238820" y="1448998"/>
                    <a:pt x="5821356" y="1458437"/>
                    <a:pt x="5586574" y="1459506"/>
                  </a:cubicBezTo>
                  <a:cubicBezTo>
                    <a:pt x="5351792" y="1460575"/>
                    <a:pt x="5035552" y="1449557"/>
                    <a:pt x="4702200" y="1459506"/>
                  </a:cubicBezTo>
                  <a:cubicBezTo>
                    <a:pt x="4368848" y="1469455"/>
                    <a:pt x="4132036" y="1487466"/>
                    <a:pt x="3919869" y="1459506"/>
                  </a:cubicBezTo>
                  <a:cubicBezTo>
                    <a:pt x="3707702" y="1431546"/>
                    <a:pt x="3483969" y="1485473"/>
                    <a:pt x="3137538" y="1459506"/>
                  </a:cubicBezTo>
                  <a:cubicBezTo>
                    <a:pt x="2791107" y="1433539"/>
                    <a:pt x="2460602" y="1481249"/>
                    <a:pt x="2253164" y="1459506"/>
                  </a:cubicBezTo>
                  <a:cubicBezTo>
                    <a:pt x="2045726" y="1437763"/>
                    <a:pt x="1831919" y="1421032"/>
                    <a:pt x="1470833" y="1459506"/>
                  </a:cubicBezTo>
                  <a:cubicBezTo>
                    <a:pt x="1109747" y="1497980"/>
                    <a:pt x="1236326" y="1451662"/>
                    <a:pt x="1096675" y="1459506"/>
                  </a:cubicBezTo>
                  <a:cubicBezTo>
                    <a:pt x="957024" y="1467350"/>
                    <a:pt x="495149" y="1493723"/>
                    <a:pt x="144272" y="1459506"/>
                  </a:cubicBezTo>
                  <a:cubicBezTo>
                    <a:pt x="71101" y="1453657"/>
                    <a:pt x="-17055" y="1392673"/>
                    <a:pt x="0" y="1315234"/>
                  </a:cubicBezTo>
                  <a:cubicBezTo>
                    <a:pt x="4863" y="1054943"/>
                    <a:pt x="-24892" y="998113"/>
                    <a:pt x="0" y="718043"/>
                  </a:cubicBezTo>
                  <a:cubicBezTo>
                    <a:pt x="24892" y="437973"/>
                    <a:pt x="-26364" y="262311"/>
                    <a:pt x="0" y="144272"/>
                  </a:cubicBezTo>
                  <a:close/>
                </a:path>
                <a:path w="10492860" h="1459506" stroke="0" extrusionOk="0">
                  <a:moveTo>
                    <a:pt x="0" y="144272"/>
                  </a:moveTo>
                  <a:cubicBezTo>
                    <a:pt x="8181" y="60251"/>
                    <a:pt x="53134" y="4060"/>
                    <a:pt x="144272" y="0"/>
                  </a:cubicBezTo>
                  <a:cubicBezTo>
                    <a:pt x="391229" y="-27556"/>
                    <a:pt x="454130" y="-11299"/>
                    <a:pt x="722517" y="0"/>
                  </a:cubicBezTo>
                  <a:cubicBezTo>
                    <a:pt x="990904" y="11299"/>
                    <a:pt x="1005513" y="-20975"/>
                    <a:pt x="1198718" y="0"/>
                  </a:cubicBezTo>
                  <a:cubicBezTo>
                    <a:pt x="1391923" y="20975"/>
                    <a:pt x="1671040" y="-5050"/>
                    <a:pt x="1981049" y="0"/>
                  </a:cubicBezTo>
                  <a:cubicBezTo>
                    <a:pt x="2291058" y="5050"/>
                    <a:pt x="2420825" y="891"/>
                    <a:pt x="2661337" y="0"/>
                  </a:cubicBezTo>
                  <a:cubicBezTo>
                    <a:pt x="2901849" y="-891"/>
                    <a:pt x="3211857" y="-20332"/>
                    <a:pt x="3545711" y="0"/>
                  </a:cubicBezTo>
                  <a:cubicBezTo>
                    <a:pt x="3879565" y="20332"/>
                    <a:pt x="4025624" y="32431"/>
                    <a:pt x="4225998" y="0"/>
                  </a:cubicBezTo>
                  <a:cubicBezTo>
                    <a:pt x="4426372" y="-32431"/>
                    <a:pt x="4789821" y="-38301"/>
                    <a:pt x="5008329" y="0"/>
                  </a:cubicBezTo>
                  <a:cubicBezTo>
                    <a:pt x="5226837" y="38301"/>
                    <a:pt x="5601970" y="19048"/>
                    <a:pt x="5790660" y="0"/>
                  </a:cubicBezTo>
                  <a:cubicBezTo>
                    <a:pt x="5979350" y="-19048"/>
                    <a:pt x="6311616" y="-3677"/>
                    <a:pt x="6572991" y="0"/>
                  </a:cubicBezTo>
                  <a:cubicBezTo>
                    <a:pt x="6834366" y="3677"/>
                    <a:pt x="7020073" y="23712"/>
                    <a:pt x="7151236" y="0"/>
                  </a:cubicBezTo>
                  <a:cubicBezTo>
                    <a:pt x="7282400" y="-23712"/>
                    <a:pt x="7673338" y="16791"/>
                    <a:pt x="7831523" y="0"/>
                  </a:cubicBezTo>
                  <a:cubicBezTo>
                    <a:pt x="7989708" y="-16791"/>
                    <a:pt x="8226884" y="214"/>
                    <a:pt x="8409768" y="0"/>
                  </a:cubicBezTo>
                  <a:cubicBezTo>
                    <a:pt x="8592652" y="-214"/>
                    <a:pt x="8714561" y="3657"/>
                    <a:pt x="8885969" y="0"/>
                  </a:cubicBezTo>
                  <a:cubicBezTo>
                    <a:pt x="9057377" y="-3657"/>
                    <a:pt x="9089514" y="10590"/>
                    <a:pt x="9260128" y="0"/>
                  </a:cubicBezTo>
                  <a:cubicBezTo>
                    <a:pt x="9430742" y="-10590"/>
                    <a:pt x="9866803" y="22364"/>
                    <a:pt x="10348588" y="0"/>
                  </a:cubicBezTo>
                  <a:cubicBezTo>
                    <a:pt x="10421133" y="1637"/>
                    <a:pt x="10489511" y="62303"/>
                    <a:pt x="10492860" y="144272"/>
                  </a:cubicBezTo>
                  <a:cubicBezTo>
                    <a:pt x="10497109" y="350798"/>
                    <a:pt x="10468559" y="485425"/>
                    <a:pt x="10492860" y="718043"/>
                  </a:cubicBezTo>
                  <a:cubicBezTo>
                    <a:pt x="10517161" y="950661"/>
                    <a:pt x="10499874" y="1062337"/>
                    <a:pt x="10492860" y="1315234"/>
                  </a:cubicBezTo>
                  <a:cubicBezTo>
                    <a:pt x="10479750" y="1396064"/>
                    <a:pt x="10440256" y="1446774"/>
                    <a:pt x="10348588" y="1459506"/>
                  </a:cubicBezTo>
                  <a:cubicBezTo>
                    <a:pt x="10203235" y="1470049"/>
                    <a:pt x="9878238" y="1452798"/>
                    <a:pt x="9668300" y="1459506"/>
                  </a:cubicBezTo>
                  <a:cubicBezTo>
                    <a:pt x="9458362" y="1466214"/>
                    <a:pt x="9363576" y="1472380"/>
                    <a:pt x="9192099" y="1459506"/>
                  </a:cubicBezTo>
                  <a:cubicBezTo>
                    <a:pt x="9020622" y="1446632"/>
                    <a:pt x="8648480" y="1429811"/>
                    <a:pt x="8511811" y="1459506"/>
                  </a:cubicBezTo>
                  <a:cubicBezTo>
                    <a:pt x="8375142" y="1489201"/>
                    <a:pt x="8233196" y="1459673"/>
                    <a:pt x="8137653" y="1459506"/>
                  </a:cubicBezTo>
                  <a:cubicBezTo>
                    <a:pt x="8042110" y="1459339"/>
                    <a:pt x="7653441" y="1485024"/>
                    <a:pt x="7457365" y="1459506"/>
                  </a:cubicBezTo>
                  <a:cubicBezTo>
                    <a:pt x="7261289" y="1433988"/>
                    <a:pt x="6900234" y="1493745"/>
                    <a:pt x="6572991" y="1459506"/>
                  </a:cubicBezTo>
                  <a:cubicBezTo>
                    <a:pt x="6245748" y="1425267"/>
                    <a:pt x="6223329" y="1451320"/>
                    <a:pt x="6096790" y="1459506"/>
                  </a:cubicBezTo>
                  <a:cubicBezTo>
                    <a:pt x="5970251" y="1467692"/>
                    <a:pt x="5880233" y="1441317"/>
                    <a:pt x="5722631" y="1459506"/>
                  </a:cubicBezTo>
                  <a:cubicBezTo>
                    <a:pt x="5565029" y="1477695"/>
                    <a:pt x="5081779" y="1470371"/>
                    <a:pt x="4838257" y="1459506"/>
                  </a:cubicBezTo>
                  <a:cubicBezTo>
                    <a:pt x="4594735" y="1448641"/>
                    <a:pt x="4420917" y="1463572"/>
                    <a:pt x="4260013" y="1459506"/>
                  </a:cubicBezTo>
                  <a:cubicBezTo>
                    <a:pt x="4099109" y="1455440"/>
                    <a:pt x="3849623" y="1470065"/>
                    <a:pt x="3681768" y="1459506"/>
                  </a:cubicBezTo>
                  <a:cubicBezTo>
                    <a:pt x="3513913" y="1448947"/>
                    <a:pt x="3104164" y="1421091"/>
                    <a:pt x="2797394" y="1459506"/>
                  </a:cubicBezTo>
                  <a:cubicBezTo>
                    <a:pt x="2490624" y="1497921"/>
                    <a:pt x="2387518" y="1478619"/>
                    <a:pt x="2117106" y="1459506"/>
                  </a:cubicBezTo>
                  <a:cubicBezTo>
                    <a:pt x="1846694" y="1440393"/>
                    <a:pt x="1817994" y="1472649"/>
                    <a:pt x="1742948" y="1459506"/>
                  </a:cubicBezTo>
                  <a:cubicBezTo>
                    <a:pt x="1667902" y="1446363"/>
                    <a:pt x="1352576" y="1476638"/>
                    <a:pt x="1062660" y="1459506"/>
                  </a:cubicBezTo>
                  <a:cubicBezTo>
                    <a:pt x="772744" y="1442374"/>
                    <a:pt x="411838" y="1485134"/>
                    <a:pt x="144272" y="1459506"/>
                  </a:cubicBezTo>
                  <a:cubicBezTo>
                    <a:pt x="64624" y="1463731"/>
                    <a:pt x="2841" y="1391813"/>
                    <a:pt x="0" y="1315234"/>
                  </a:cubicBezTo>
                  <a:cubicBezTo>
                    <a:pt x="2041" y="1103930"/>
                    <a:pt x="219" y="861646"/>
                    <a:pt x="0" y="741463"/>
                  </a:cubicBezTo>
                  <a:cubicBezTo>
                    <a:pt x="-219" y="621280"/>
                    <a:pt x="27043" y="325810"/>
                    <a:pt x="0" y="144272"/>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algn="ctr" defTabSz="1219170">
                <a:defRPr/>
              </a:pPr>
              <a:endParaRPr lang="en-US" sz="2400" kern="0">
                <a:solidFill>
                  <a:prstClr val="white"/>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AA7FC6BD-8D11-4BA3-8590-95D052A6D68C}"/>
                </a:ext>
              </a:extLst>
            </p:cNvPr>
            <p:cNvSpPr txBox="1"/>
            <p:nvPr/>
          </p:nvSpPr>
          <p:spPr>
            <a:xfrm>
              <a:off x="292716" y="1163950"/>
              <a:ext cx="11893192" cy="1518576"/>
            </a:xfrm>
            <a:prstGeom prst="rect">
              <a:avLst/>
            </a:prstGeom>
            <a:noFill/>
          </p:spPr>
          <p:txBody>
            <a:bodyPr wrap="square">
              <a:spAutoFit/>
            </a:bodyPr>
            <a:lstStyle/>
            <a:p>
              <a:pPr algn="ctr" defTabSz="1219170" fontAlgn="base">
                <a:spcBef>
                  <a:spcPct val="50000"/>
                </a:spcBef>
                <a:spcAft>
                  <a:spcPct val="0"/>
                </a:spcAft>
                <a:defRPr/>
              </a:pP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 1: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Từ</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đến</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cho</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cậu</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này</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a:rPr>
                <a:t>.</a:t>
              </a:r>
            </a:p>
          </p:txBody>
        </p:sp>
      </p:grpSp>
      <p:grpSp>
        <p:nvGrpSpPr>
          <p:cNvPr id="6" name="Group 5">
            <a:extLst>
              <a:ext uri="{FF2B5EF4-FFF2-40B4-BE49-F238E27FC236}">
                <a16:creationId xmlns:a16="http://schemas.microsoft.com/office/drawing/2014/main" id="{7FC00C73-A2EC-459C-AB9D-DB0FA49FD5CE}"/>
              </a:ext>
            </a:extLst>
          </p:cNvPr>
          <p:cNvGrpSpPr/>
          <p:nvPr/>
        </p:nvGrpSpPr>
        <p:grpSpPr>
          <a:xfrm>
            <a:off x="609600" y="2432423"/>
            <a:ext cx="10972801" cy="4166280"/>
            <a:chOff x="468172" y="1909267"/>
            <a:chExt cx="8229601" cy="3124710"/>
          </a:xfrm>
        </p:grpSpPr>
        <p:sp>
          <p:nvSpPr>
            <p:cNvPr id="2" name="Rectangle: Rounded Corners 7">
              <a:extLst>
                <a:ext uri="{FF2B5EF4-FFF2-40B4-BE49-F238E27FC236}">
                  <a16:creationId xmlns:a16="http://schemas.microsoft.com/office/drawing/2014/main" id="{26E87A36-D02D-0AD6-A889-0011956042C7}"/>
                </a:ext>
              </a:extLst>
            </p:cNvPr>
            <p:cNvSpPr/>
            <p:nvPr/>
          </p:nvSpPr>
          <p:spPr>
            <a:xfrm>
              <a:off x="468172" y="1909267"/>
              <a:ext cx="8229601" cy="3124710"/>
            </a:xfrm>
            <a:custGeom>
              <a:avLst/>
              <a:gdLst>
                <a:gd name="csX0" fmla="*/ 0 w 8229601"/>
                <a:gd name="csY0" fmla="*/ 311596 h 3124710"/>
                <a:gd name="csX1" fmla="*/ 311596 w 8229601"/>
                <a:gd name="csY1" fmla="*/ 0 h 3124710"/>
                <a:gd name="csX2" fmla="*/ 7918005 w 8229601"/>
                <a:gd name="csY2" fmla="*/ 0 h 3124710"/>
                <a:gd name="csX3" fmla="*/ 8229601 w 8229601"/>
                <a:gd name="csY3" fmla="*/ 311596 h 3124710"/>
                <a:gd name="csX4" fmla="*/ 8229601 w 8229601"/>
                <a:gd name="csY4" fmla="*/ 2813114 h 3124710"/>
                <a:gd name="csX5" fmla="*/ 7918005 w 8229601"/>
                <a:gd name="csY5" fmla="*/ 3124710 h 3124710"/>
                <a:gd name="csX6" fmla="*/ 311596 w 8229601"/>
                <a:gd name="csY6" fmla="*/ 3124710 h 3124710"/>
                <a:gd name="csX7" fmla="*/ 0 w 8229601"/>
                <a:gd name="csY7" fmla="*/ 2813114 h 3124710"/>
                <a:gd name="csX8" fmla="*/ 0 w 8229601"/>
                <a:gd name="csY8" fmla="*/ 311596 h 31247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229601" h="3124710" fill="none" extrusionOk="0">
                  <a:moveTo>
                    <a:pt x="0" y="311596"/>
                  </a:moveTo>
                  <a:cubicBezTo>
                    <a:pt x="439" y="151400"/>
                    <a:pt x="154854" y="25759"/>
                    <a:pt x="311596" y="0"/>
                  </a:cubicBezTo>
                  <a:cubicBezTo>
                    <a:pt x="1128303" y="72427"/>
                    <a:pt x="6066136" y="61419"/>
                    <a:pt x="7918005" y="0"/>
                  </a:cubicBezTo>
                  <a:cubicBezTo>
                    <a:pt x="8085973" y="-28374"/>
                    <a:pt x="8200839" y="130806"/>
                    <a:pt x="8229601" y="311596"/>
                  </a:cubicBezTo>
                  <a:cubicBezTo>
                    <a:pt x="8330477" y="918606"/>
                    <a:pt x="8122288" y="1707391"/>
                    <a:pt x="8229601" y="2813114"/>
                  </a:cubicBezTo>
                  <a:cubicBezTo>
                    <a:pt x="8231261" y="2976779"/>
                    <a:pt x="8075111" y="3107913"/>
                    <a:pt x="7918005" y="3124710"/>
                  </a:cubicBezTo>
                  <a:cubicBezTo>
                    <a:pt x="4204687" y="3154537"/>
                    <a:pt x="1301964" y="3045404"/>
                    <a:pt x="311596" y="3124710"/>
                  </a:cubicBezTo>
                  <a:cubicBezTo>
                    <a:pt x="159822" y="3122413"/>
                    <a:pt x="-13904" y="2987953"/>
                    <a:pt x="0" y="2813114"/>
                  </a:cubicBezTo>
                  <a:cubicBezTo>
                    <a:pt x="50037" y="2065880"/>
                    <a:pt x="770" y="1488872"/>
                    <a:pt x="0" y="311596"/>
                  </a:cubicBezTo>
                  <a:close/>
                </a:path>
                <a:path w="8229601" h="3124710" stroke="0" extrusionOk="0">
                  <a:moveTo>
                    <a:pt x="0" y="311596"/>
                  </a:moveTo>
                  <a:cubicBezTo>
                    <a:pt x="10923" y="142483"/>
                    <a:pt x="140685" y="2457"/>
                    <a:pt x="311596" y="0"/>
                  </a:cubicBezTo>
                  <a:cubicBezTo>
                    <a:pt x="3335741" y="123000"/>
                    <a:pt x="5262777" y="-96860"/>
                    <a:pt x="7918005" y="0"/>
                  </a:cubicBezTo>
                  <a:cubicBezTo>
                    <a:pt x="8084554" y="-4223"/>
                    <a:pt x="8234028" y="130580"/>
                    <a:pt x="8229601" y="311596"/>
                  </a:cubicBezTo>
                  <a:cubicBezTo>
                    <a:pt x="8232774" y="1314603"/>
                    <a:pt x="8323868" y="1772824"/>
                    <a:pt x="8229601" y="2813114"/>
                  </a:cubicBezTo>
                  <a:cubicBezTo>
                    <a:pt x="8216989" y="2989773"/>
                    <a:pt x="8085793" y="3124006"/>
                    <a:pt x="7918005" y="3124710"/>
                  </a:cubicBezTo>
                  <a:cubicBezTo>
                    <a:pt x="4324859" y="2964003"/>
                    <a:pt x="1734703" y="3164377"/>
                    <a:pt x="311596" y="3124710"/>
                  </a:cubicBezTo>
                  <a:cubicBezTo>
                    <a:pt x="106971" y="3118139"/>
                    <a:pt x="-10611" y="2980397"/>
                    <a:pt x="0" y="2813114"/>
                  </a:cubicBezTo>
                  <a:cubicBezTo>
                    <a:pt x="32216" y="2193993"/>
                    <a:pt x="57206" y="1268868"/>
                    <a:pt x="0" y="311596"/>
                  </a:cubicBezTo>
                  <a:close/>
                </a:path>
              </a:pathLst>
            </a:custGeom>
            <a:solidFill>
              <a:schemeClr val="tx2">
                <a:lumMod val="60000"/>
                <a:lumOff val="40000"/>
                <a:alpha val="80000"/>
              </a:schemeClr>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sp>
          <p:nvSpPr>
            <p:cNvPr id="16" name="TextBox 15">
              <a:extLst>
                <a:ext uri="{FF2B5EF4-FFF2-40B4-BE49-F238E27FC236}">
                  <a16:creationId xmlns:a16="http://schemas.microsoft.com/office/drawing/2014/main" id="{66D52D11-B1B7-4319-B1D0-1D93B57AF695}"/>
                </a:ext>
              </a:extLst>
            </p:cNvPr>
            <p:cNvSpPr txBox="1"/>
            <p:nvPr/>
          </p:nvSpPr>
          <p:spPr>
            <a:xfrm>
              <a:off x="509264" y="1986989"/>
              <a:ext cx="8125471" cy="28392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Cho cậu này.</a:t>
              </a:r>
              <a:endParaRPr lang="en-US" sz="4000"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3" name="Picture 2">
            <a:extLst>
              <a:ext uri="{FF2B5EF4-FFF2-40B4-BE49-F238E27FC236}">
                <a16:creationId xmlns:a16="http://schemas.microsoft.com/office/drawing/2014/main" id="{2B22C786-327E-DF08-8436-FE93488925EA}"/>
              </a:ext>
            </a:extLst>
          </p:cNvPr>
          <p:cNvPicPr>
            <a:picLocks noChangeAspect="1"/>
          </p:cNvPicPr>
          <p:nvPr/>
        </p:nvPicPr>
        <p:blipFill>
          <a:blip r:embed="rId4"/>
          <a:stretch>
            <a:fillRect/>
          </a:stretch>
        </p:blipFill>
        <p:spPr>
          <a:xfrm>
            <a:off x="1450445" y="0"/>
            <a:ext cx="9291109" cy="1286367"/>
          </a:xfrm>
          <a:prstGeom prst="rect">
            <a:avLst/>
          </a:prstGeom>
        </p:spPr>
      </p:pic>
    </p:spTree>
    <p:controls>
      <mc:AlternateContent xmlns:mc="http://schemas.openxmlformats.org/markup-compatibility/2006">
        <mc:Choice xmlns:v="urn:schemas-microsoft-com:vml" Requires="v">
          <p:control name="TextBox1" r:id="rId1" imgW="3816360" imgH="1098720"/>
        </mc:Choice>
        <mc:Fallback>
          <p:control name="TextBox1" r:id="rId1" imgW="3816360" imgH="1098720">
            <p:pic>
              <p:nvPicPr>
                <p:cNvPr id="17" name="TextBox1">
                  <a:extLst>
                    <a:ext uri="{FF2B5EF4-FFF2-40B4-BE49-F238E27FC236}">
                      <a16:creationId xmlns:a16="http://schemas.microsoft.com/office/drawing/2014/main" id="{B34809D8-5B06-4971-9E7E-D039F50C5DAB}"/>
                    </a:ext>
                  </a:extLst>
                </p:cNvPr>
                <p:cNvPicPr>
                  <a:picLocks/>
                </p:cNvPicPr>
                <p:nvPr/>
              </p:nvPicPr>
              <p:blipFill>
                <a:blip r:embed="rId5"/>
                <a:stretch>
                  <a:fillRect/>
                </a:stretch>
              </p:blipFill>
              <p:spPr>
                <a:xfrm>
                  <a:off x="8256677" y="1111435"/>
                  <a:ext cx="3818280" cy="1099189"/>
                </a:xfrm>
                <a:prstGeom prst="rect">
                  <a:avLst/>
                </a:prstGeom>
              </p:spPr>
            </p:pic>
          </p:control>
        </mc:Fallback>
      </mc:AlternateContent>
    </p:controls>
    <p:extLst>
      <p:ext uri="{BB962C8B-B14F-4D97-AF65-F5344CB8AC3E}">
        <p14:creationId xmlns:p14="http://schemas.microsoft.com/office/powerpoint/2010/main" val="22918993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923A28-7197-481A-9EF8-589E40003CBD}"/>
              </a:ext>
            </a:extLst>
          </p:cNvPr>
          <p:cNvGrpSpPr/>
          <p:nvPr/>
        </p:nvGrpSpPr>
        <p:grpSpPr>
          <a:xfrm>
            <a:off x="80566" y="1333233"/>
            <a:ext cx="8256677" cy="773762"/>
            <a:chOff x="408765" y="886253"/>
            <a:chExt cx="11893192" cy="2009347"/>
          </a:xfrm>
          <a:solidFill>
            <a:srgbClr val="FFC000">
              <a:lumMod val="60000"/>
              <a:lumOff val="40000"/>
            </a:srgbClr>
          </a:solidFill>
        </p:grpSpPr>
        <p:sp>
          <p:nvSpPr>
            <p:cNvPr id="11" name="Rectangle: Rounded Corners 10">
              <a:extLst>
                <a:ext uri="{FF2B5EF4-FFF2-40B4-BE49-F238E27FC236}">
                  <a16:creationId xmlns:a16="http://schemas.microsoft.com/office/drawing/2014/main" id="{44B779B4-E0A7-4174-A75E-315506361EF1}"/>
                </a:ext>
              </a:extLst>
            </p:cNvPr>
            <p:cNvSpPr/>
            <p:nvPr/>
          </p:nvSpPr>
          <p:spPr>
            <a:xfrm>
              <a:off x="742948" y="886253"/>
              <a:ext cx="11224827" cy="2009347"/>
            </a:xfrm>
            <a:prstGeom prst="roundRect">
              <a:avLst>
                <a:gd name="adj" fmla="val 9885"/>
              </a:avLst>
            </a:prstGeom>
            <a:grpFill/>
            <a:ln w="25400" cap="flat" cmpd="sng" algn="ctr">
              <a:noFill/>
              <a:prstDash val="solid"/>
            </a:ln>
            <a:effectLst/>
          </p:spPr>
          <p:txBody>
            <a:bodyPr rtlCol="0" anchor="ctr"/>
            <a:lstStyle/>
            <a:p>
              <a:pPr algn="ctr" defTabSz="1219170">
                <a:defRPr/>
              </a:pPr>
              <a:endParaRPr lang="en-US" sz="2400" kern="0">
                <a:solidFill>
                  <a:srgbClr val="EF666E"/>
                </a:solidFill>
                <a:latin typeface="Cambria" panose="02040503050406030204" pitchFamily="18" charset="0"/>
                <a:ea typeface="Cambria" panose="02040503050406030204" pitchFamily="18" charset="0"/>
                <a:cs typeface="Arial"/>
                <a:sym typeface="Arial"/>
              </a:endParaRPr>
            </a:p>
          </p:txBody>
        </p:sp>
        <p:sp>
          <p:nvSpPr>
            <p:cNvPr id="14" name="Rectangle: Rounded Corners 13">
              <a:extLst>
                <a:ext uri="{FF2B5EF4-FFF2-40B4-BE49-F238E27FC236}">
                  <a16:creationId xmlns:a16="http://schemas.microsoft.com/office/drawing/2014/main" id="{17088F53-74E2-4471-AC84-E2EF111DDD1C}"/>
                </a:ext>
              </a:extLst>
            </p:cNvPr>
            <p:cNvSpPr/>
            <p:nvPr/>
          </p:nvSpPr>
          <p:spPr>
            <a:xfrm>
              <a:off x="1128970" y="1233453"/>
              <a:ext cx="10492860" cy="1459506"/>
            </a:xfrm>
            <a:custGeom>
              <a:avLst/>
              <a:gdLst>
                <a:gd name="csX0" fmla="*/ 0 w 10492860"/>
                <a:gd name="csY0" fmla="*/ 144272 h 1459506"/>
                <a:gd name="csX1" fmla="*/ 144272 w 10492860"/>
                <a:gd name="csY1" fmla="*/ 0 h 1459506"/>
                <a:gd name="csX2" fmla="*/ 518430 w 10492860"/>
                <a:gd name="csY2" fmla="*/ 0 h 1459506"/>
                <a:gd name="csX3" fmla="*/ 1402804 w 10492860"/>
                <a:gd name="csY3" fmla="*/ 0 h 1459506"/>
                <a:gd name="csX4" fmla="*/ 1879006 w 10492860"/>
                <a:gd name="csY4" fmla="*/ 0 h 1459506"/>
                <a:gd name="csX5" fmla="*/ 2253164 w 10492860"/>
                <a:gd name="csY5" fmla="*/ 0 h 1459506"/>
                <a:gd name="csX6" fmla="*/ 2729365 w 10492860"/>
                <a:gd name="csY6" fmla="*/ 0 h 1459506"/>
                <a:gd name="csX7" fmla="*/ 3511696 w 10492860"/>
                <a:gd name="csY7" fmla="*/ 0 h 1459506"/>
                <a:gd name="csX8" fmla="*/ 3885855 w 10492860"/>
                <a:gd name="csY8" fmla="*/ 0 h 1459506"/>
                <a:gd name="csX9" fmla="*/ 4362056 w 10492860"/>
                <a:gd name="csY9" fmla="*/ 0 h 1459506"/>
                <a:gd name="csX10" fmla="*/ 5246430 w 10492860"/>
                <a:gd name="csY10" fmla="*/ 0 h 1459506"/>
                <a:gd name="csX11" fmla="*/ 6130804 w 10492860"/>
                <a:gd name="csY11" fmla="*/ 0 h 1459506"/>
                <a:gd name="csX12" fmla="*/ 6607005 w 10492860"/>
                <a:gd name="csY12" fmla="*/ 0 h 1459506"/>
                <a:gd name="csX13" fmla="*/ 7491380 w 10492860"/>
                <a:gd name="csY13" fmla="*/ 0 h 1459506"/>
                <a:gd name="csX14" fmla="*/ 8069624 w 10492860"/>
                <a:gd name="csY14" fmla="*/ 0 h 1459506"/>
                <a:gd name="csX15" fmla="*/ 8749912 w 10492860"/>
                <a:gd name="csY15" fmla="*/ 0 h 1459506"/>
                <a:gd name="csX16" fmla="*/ 9124070 w 10492860"/>
                <a:gd name="csY16" fmla="*/ 0 h 1459506"/>
                <a:gd name="csX17" fmla="*/ 10348588 w 10492860"/>
                <a:gd name="csY17" fmla="*/ 0 h 1459506"/>
                <a:gd name="csX18" fmla="*/ 10492860 w 10492860"/>
                <a:gd name="csY18" fmla="*/ 144272 h 1459506"/>
                <a:gd name="csX19" fmla="*/ 10492860 w 10492860"/>
                <a:gd name="csY19" fmla="*/ 706334 h 1459506"/>
                <a:gd name="csX20" fmla="*/ 10492860 w 10492860"/>
                <a:gd name="csY20" fmla="*/ 1315234 h 1459506"/>
                <a:gd name="csX21" fmla="*/ 10348588 w 10492860"/>
                <a:gd name="csY21" fmla="*/ 1459506 h 1459506"/>
                <a:gd name="csX22" fmla="*/ 9872387 w 10492860"/>
                <a:gd name="csY22" fmla="*/ 1459506 h 1459506"/>
                <a:gd name="csX23" fmla="*/ 9192099 w 10492860"/>
                <a:gd name="csY23" fmla="*/ 1459506 h 1459506"/>
                <a:gd name="csX24" fmla="*/ 8511811 w 10492860"/>
                <a:gd name="csY24" fmla="*/ 1459506 h 1459506"/>
                <a:gd name="csX25" fmla="*/ 7729480 w 10492860"/>
                <a:gd name="csY25" fmla="*/ 1459506 h 1459506"/>
                <a:gd name="csX26" fmla="*/ 7253279 w 10492860"/>
                <a:gd name="csY26" fmla="*/ 1459506 h 1459506"/>
                <a:gd name="csX27" fmla="*/ 6470948 w 10492860"/>
                <a:gd name="csY27" fmla="*/ 1459506 h 1459506"/>
                <a:gd name="csX28" fmla="*/ 5586574 w 10492860"/>
                <a:gd name="csY28" fmla="*/ 1459506 h 1459506"/>
                <a:gd name="csX29" fmla="*/ 4702200 w 10492860"/>
                <a:gd name="csY29" fmla="*/ 1459506 h 1459506"/>
                <a:gd name="csX30" fmla="*/ 3919869 w 10492860"/>
                <a:gd name="csY30" fmla="*/ 1459506 h 1459506"/>
                <a:gd name="csX31" fmla="*/ 3137538 w 10492860"/>
                <a:gd name="csY31" fmla="*/ 1459506 h 1459506"/>
                <a:gd name="csX32" fmla="*/ 2253164 w 10492860"/>
                <a:gd name="csY32" fmla="*/ 1459506 h 1459506"/>
                <a:gd name="csX33" fmla="*/ 1470833 w 10492860"/>
                <a:gd name="csY33" fmla="*/ 1459506 h 1459506"/>
                <a:gd name="csX34" fmla="*/ 1096675 w 10492860"/>
                <a:gd name="csY34" fmla="*/ 1459506 h 1459506"/>
                <a:gd name="csX35" fmla="*/ 144272 w 10492860"/>
                <a:gd name="csY35" fmla="*/ 1459506 h 1459506"/>
                <a:gd name="csX36" fmla="*/ 0 w 10492860"/>
                <a:gd name="csY36" fmla="*/ 1315234 h 1459506"/>
                <a:gd name="csX37" fmla="*/ 0 w 10492860"/>
                <a:gd name="csY37" fmla="*/ 718043 h 1459506"/>
                <a:gd name="csX38" fmla="*/ 0 w 10492860"/>
                <a:gd name="csY38" fmla="*/ 144272 h 1459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10492860" h="1459506" fill="none" extrusionOk="0">
                  <a:moveTo>
                    <a:pt x="0" y="144272"/>
                  </a:moveTo>
                  <a:cubicBezTo>
                    <a:pt x="-822" y="66756"/>
                    <a:pt x="60198" y="7925"/>
                    <a:pt x="144272" y="0"/>
                  </a:cubicBezTo>
                  <a:cubicBezTo>
                    <a:pt x="306843" y="14513"/>
                    <a:pt x="435016" y="11350"/>
                    <a:pt x="518430" y="0"/>
                  </a:cubicBezTo>
                  <a:cubicBezTo>
                    <a:pt x="601844" y="-11350"/>
                    <a:pt x="984597" y="-12740"/>
                    <a:pt x="1402804" y="0"/>
                  </a:cubicBezTo>
                  <a:cubicBezTo>
                    <a:pt x="1821011" y="12740"/>
                    <a:pt x="1717997" y="-12096"/>
                    <a:pt x="1879006" y="0"/>
                  </a:cubicBezTo>
                  <a:cubicBezTo>
                    <a:pt x="2040015" y="12096"/>
                    <a:pt x="2112115" y="-13244"/>
                    <a:pt x="2253164" y="0"/>
                  </a:cubicBezTo>
                  <a:cubicBezTo>
                    <a:pt x="2394213" y="13244"/>
                    <a:pt x="2542537" y="-8851"/>
                    <a:pt x="2729365" y="0"/>
                  </a:cubicBezTo>
                  <a:cubicBezTo>
                    <a:pt x="2916193" y="8851"/>
                    <a:pt x="3273330" y="-31554"/>
                    <a:pt x="3511696" y="0"/>
                  </a:cubicBezTo>
                  <a:cubicBezTo>
                    <a:pt x="3750062" y="31554"/>
                    <a:pt x="3726451" y="-8613"/>
                    <a:pt x="3885855" y="0"/>
                  </a:cubicBezTo>
                  <a:cubicBezTo>
                    <a:pt x="4045259" y="8613"/>
                    <a:pt x="4193825" y="-23263"/>
                    <a:pt x="4362056" y="0"/>
                  </a:cubicBezTo>
                  <a:cubicBezTo>
                    <a:pt x="4530287" y="23263"/>
                    <a:pt x="4934506" y="-12190"/>
                    <a:pt x="5246430" y="0"/>
                  </a:cubicBezTo>
                  <a:cubicBezTo>
                    <a:pt x="5558354" y="12190"/>
                    <a:pt x="5808304" y="24080"/>
                    <a:pt x="6130804" y="0"/>
                  </a:cubicBezTo>
                  <a:cubicBezTo>
                    <a:pt x="6453304" y="-24080"/>
                    <a:pt x="6405896" y="7520"/>
                    <a:pt x="6607005" y="0"/>
                  </a:cubicBezTo>
                  <a:cubicBezTo>
                    <a:pt x="6808114" y="-7520"/>
                    <a:pt x="7293047" y="-9876"/>
                    <a:pt x="7491380" y="0"/>
                  </a:cubicBezTo>
                  <a:cubicBezTo>
                    <a:pt x="7689713" y="9876"/>
                    <a:pt x="7892590" y="-13803"/>
                    <a:pt x="8069624" y="0"/>
                  </a:cubicBezTo>
                  <a:cubicBezTo>
                    <a:pt x="8246658" y="13803"/>
                    <a:pt x="8468805" y="6761"/>
                    <a:pt x="8749912" y="0"/>
                  </a:cubicBezTo>
                  <a:cubicBezTo>
                    <a:pt x="9031019" y="-6761"/>
                    <a:pt x="9039211" y="-81"/>
                    <a:pt x="9124070" y="0"/>
                  </a:cubicBezTo>
                  <a:cubicBezTo>
                    <a:pt x="9208929" y="81"/>
                    <a:pt x="9955003" y="40243"/>
                    <a:pt x="10348588" y="0"/>
                  </a:cubicBezTo>
                  <a:cubicBezTo>
                    <a:pt x="10426668" y="-3883"/>
                    <a:pt x="10474841" y="62202"/>
                    <a:pt x="10492860" y="144272"/>
                  </a:cubicBezTo>
                  <a:cubicBezTo>
                    <a:pt x="10469168" y="318105"/>
                    <a:pt x="10511776" y="511294"/>
                    <a:pt x="10492860" y="706334"/>
                  </a:cubicBezTo>
                  <a:cubicBezTo>
                    <a:pt x="10473944" y="901374"/>
                    <a:pt x="10482656" y="1102348"/>
                    <a:pt x="10492860" y="1315234"/>
                  </a:cubicBezTo>
                  <a:cubicBezTo>
                    <a:pt x="10487552" y="1386741"/>
                    <a:pt x="10439148" y="1464291"/>
                    <a:pt x="10348588" y="1459506"/>
                  </a:cubicBezTo>
                  <a:cubicBezTo>
                    <a:pt x="10142421" y="1443697"/>
                    <a:pt x="10062835" y="1456728"/>
                    <a:pt x="9872387" y="1459506"/>
                  </a:cubicBezTo>
                  <a:cubicBezTo>
                    <a:pt x="9681939" y="1462284"/>
                    <a:pt x="9505898" y="1492488"/>
                    <a:pt x="9192099" y="1459506"/>
                  </a:cubicBezTo>
                  <a:cubicBezTo>
                    <a:pt x="8878300" y="1426524"/>
                    <a:pt x="8802158" y="1432897"/>
                    <a:pt x="8511811" y="1459506"/>
                  </a:cubicBezTo>
                  <a:cubicBezTo>
                    <a:pt x="8221464" y="1486115"/>
                    <a:pt x="7970238" y="1480079"/>
                    <a:pt x="7729480" y="1459506"/>
                  </a:cubicBezTo>
                  <a:cubicBezTo>
                    <a:pt x="7488722" y="1438933"/>
                    <a:pt x="7402259" y="1481485"/>
                    <a:pt x="7253279" y="1459506"/>
                  </a:cubicBezTo>
                  <a:cubicBezTo>
                    <a:pt x="7104299" y="1437527"/>
                    <a:pt x="6703076" y="1470014"/>
                    <a:pt x="6470948" y="1459506"/>
                  </a:cubicBezTo>
                  <a:cubicBezTo>
                    <a:pt x="6238820" y="1448998"/>
                    <a:pt x="5821356" y="1458437"/>
                    <a:pt x="5586574" y="1459506"/>
                  </a:cubicBezTo>
                  <a:cubicBezTo>
                    <a:pt x="5351792" y="1460575"/>
                    <a:pt x="5035552" y="1449557"/>
                    <a:pt x="4702200" y="1459506"/>
                  </a:cubicBezTo>
                  <a:cubicBezTo>
                    <a:pt x="4368848" y="1469455"/>
                    <a:pt x="4132036" y="1487466"/>
                    <a:pt x="3919869" y="1459506"/>
                  </a:cubicBezTo>
                  <a:cubicBezTo>
                    <a:pt x="3707702" y="1431546"/>
                    <a:pt x="3483969" y="1485473"/>
                    <a:pt x="3137538" y="1459506"/>
                  </a:cubicBezTo>
                  <a:cubicBezTo>
                    <a:pt x="2791107" y="1433539"/>
                    <a:pt x="2460602" y="1481249"/>
                    <a:pt x="2253164" y="1459506"/>
                  </a:cubicBezTo>
                  <a:cubicBezTo>
                    <a:pt x="2045726" y="1437763"/>
                    <a:pt x="1831919" y="1421032"/>
                    <a:pt x="1470833" y="1459506"/>
                  </a:cubicBezTo>
                  <a:cubicBezTo>
                    <a:pt x="1109747" y="1497980"/>
                    <a:pt x="1236326" y="1451662"/>
                    <a:pt x="1096675" y="1459506"/>
                  </a:cubicBezTo>
                  <a:cubicBezTo>
                    <a:pt x="957024" y="1467350"/>
                    <a:pt x="495149" y="1493723"/>
                    <a:pt x="144272" y="1459506"/>
                  </a:cubicBezTo>
                  <a:cubicBezTo>
                    <a:pt x="71101" y="1453657"/>
                    <a:pt x="-17055" y="1392673"/>
                    <a:pt x="0" y="1315234"/>
                  </a:cubicBezTo>
                  <a:cubicBezTo>
                    <a:pt x="4863" y="1054943"/>
                    <a:pt x="-24892" y="998113"/>
                    <a:pt x="0" y="718043"/>
                  </a:cubicBezTo>
                  <a:cubicBezTo>
                    <a:pt x="24892" y="437973"/>
                    <a:pt x="-26364" y="262311"/>
                    <a:pt x="0" y="144272"/>
                  </a:cubicBezTo>
                  <a:close/>
                </a:path>
                <a:path w="10492860" h="1459506" stroke="0" extrusionOk="0">
                  <a:moveTo>
                    <a:pt x="0" y="144272"/>
                  </a:moveTo>
                  <a:cubicBezTo>
                    <a:pt x="8181" y="60251"/>
                    <a:pt x="53134" y="4060"/>
                    <a:pt x="144272" y="0"/>
                  </a:cubicBezTo>
                  <a:cubicBezTo>
                    <a:pt x="391229" y="-27556"/>
                    <a:pt x="454130" y="-11299"/>
                    <a:pt x="722517" y="0"/>
                  </a:cubicBezTo>
                  <a:cubicBezTo>
                    <a:pt x="990904" y="11299"/>
                    <a:pt x="1005513" y="-20975"/>
                    <a:pt x="1198718" y="0"/>
                  </a:cubicBezTo>
                  <a:cubicBezTo>
                    <a:pt x="1391923" y="20975"/>
                    <a:pt x="1671040" y="-5050"/>
                    <a:pt x="1981049" y="0"/>
                  </a:cubicBezTo>
                  <a:cubicBezTo>
                    <a:pt x="2291058" y="5050"/>
                    <a:pt x="2420825" y="891"/>
                    <a:pt x="2661337" y="0"/>
                  </a:cubicBezTo>
                  <a:cubicBezTo>
                    <a:pt x="2901849" y="-891"/>
                    <a:pt x="3211857" y="-20332"/>
                    <a:pt x="3545711" y="0"/>
                  </a:cubicBezTo>
                  <a:cubicBezTo>
                    <a:pt x="3879565" y="20332"/>
                    <a:pt x="4025624" y="32431"/>
                    <a:pt x="4225998" y="0"/>
                  </a:cubicBezTo>
                  <a:cubicBezTo>
                    <a:pt x="4426372" y="-32431"/>
                    <a:pt x="4789821" y="-38301"/>
                    <a:pt x="5008329" y="0"/>
                  </a:cubicBezTo>
                  <a:cubicBezTo>
                    <a:pt x="5226837" y="38301"/>
                    <a:pt x="5601970" y="19048"/>
                    <a:pt x="5790660" y="0"/>
                  </a:cubicBezTo>
                  <a:cubicBezTo>
                    <a:pt x="5979350" y="-19048"/>
                    <a:pt x="6311616" y="-3677"/>
                    <a:pt x="6572991" y="0"/>
                  </a:cubicBezTo>
                  <a:cubicBezTo>
                    <a:pt x="6834366" y="3677"/>
                    <a:pt x="7020073" y="23712"/>
                    <a:pt x="7151236" y="0"/>
                  </a:cubicBezTo>
                  <a:cubicBezTo>
                    <a:pt x="7282400" y="-23712"/>
                    <a:pt x="7673338" y="16791"/>
                    <a:pt x="7831523" y="0"/>
                  </a:cubicBezTo>
                  <a:cubicBezTo>
                    <a:pt x="7989708" y="-16791"/>
                    <a:pt x="8226884" y="214"/>
                    <a:pt x="8409768" y="0"/>
                  </a:cubicBezTo>
                  <a:cubicBezTo>
                    <a:pt x="8592652" y="-214"/>
                    <a:pt x="8714561" y="3657"/>
                    <a:pt x="8885969" y="0"/>
                  </a:cubicBezTo>
                  <a:cubicBezTo>
                    <a:pt x="9057377" y="-3657"/>
                    <a:pt x="9089514" y="10590"/>
                    <a:pt x="9260128" y="0"/>
                  </a:cubicBezTo>
                  <a:cubicBezTo>
                    <a:pt x="9430742" y="-10590"/>
                    <a:pt x="9866803" y="22364"/>
                    <a:pt x="10348588" y="0"/>
                  </a:cubicBezTo>
                  <a:cubicBezTo>
                    <a:pt x="10421133" y="1637"/>
                    <a:pt x="10489511" y="62303"/>
                    <a:pt x="10492860" y="144272"/>
                  </a:cubicBezTo>
                  <a:cubicBezTo>
                    <a:pt x="10497109" y="350798"/>
                    <a:pt x="10468559" y="485425"/>
                    <a:pt x="10492860" y="718043"/>
                  </a:cubicBezTo>
                  <a:cubicBezTo>
                    <a:pt x="10517161" y="950661"/>
                    <a:pt x="10499874" y="1062337"/>
                    <a:pt x="10492860" y="1315234"/>
                  </a:cubicBezTo>
                  <a:cubicBezTo>
                    <a:pt x="10479750" y="1396064"/>
                    <a:pt x="10440256" y="1446774"/>
                    <a:pt x="10348588" y="1459506"/>
                  </a:cubicBezTo>
                  <a:cubicBezTo>
                    <a:pt x="10203235" y="1470049"/>
                    <a:pt x="9878238" y="1452798"/>
                    <a:pt x="9668300" y="1459506"/>
                  </a:cubicBezTo>
                  <a:cubicBezTo>
                    <a:pt x="9458362" y="1466214"/>
                    <a:pt x="9363576" y="1472380"/>
                    <a:pt x="9192099" y="1459506"/>
                  </a:cubicBezTo>
                  <a:cubicBezTo>
                    <a:pt x="9020622" y="1446632"/>
                    <a:pt x="8648480" y="1429811"/>
                    <a:pt x="8511811" y="1459506"/>
                  </a:cubicBezTo>
                  <a:cubicBezTo>
                    <a:pt x="8375142" y="1489201"/>
                    <a:pt x="8233196" y="1459673"/>
                    <a:pt x="8137653" y="1459506"/>
                  </a:cubicBezTo>
                  <a:cubicBezTo>
                    <a:pt x="8042110" y="1459339"/>
                    <a:pt x="7653441" y="1485024"/>
                    <a:pt x="7457365" y="1459506"/>
                  </a:cubicBezTo>
                  <a:cubicBezTo>
                    <a:pt x="7261289" y="1433988"/>
                    <a:pt x="6900234" y="1493745"/>
                    <a:pt x="6572991" y="1459506"/>
                  </a:cubicBezTo>
                  <a:cubicBezTo>
                    <a:pt x="6245748" y="1425267"/>
                    <a:pt x="6223329" y="1451320"/>
                    <a:pt x="6096790" y="1459506"/>
                  </a:cubicBezTo>
                  <a:cubicBezTo>
                    <a:pt x="5970251" y="1467692"/>
                    <a:pt x="5880233" y="1441317"/>
                    <a:pt x="5722631" y="1459506"/>
                  </a:cubicBezTo>
                  <a:cubicBezTo>
                    <a:pt x="5565029" y="1477695"/>
                    <a:pt x="5081779" y="1470371"/>
                    <a:pt x="4838257" y="1459506"/>
                  </a:cubicBezTo>
                  <a:cubicBezTo>
                    <a:pt x="4594735" y="1448641"/>
                    <a:pt x="4420917" y="1463572"/>
                    <a:pt x="4260013" y="1459506"/>
                  </a:cubicBezTo>
                  <a:cubicBezTo>
                    <a:pt x="4099109" y="1455440"/>
                    <a:pt x="3849623" y="1470065"/>
                    <a:pt x="3681768" y="1459506"/>
                  </a:cubicBezTo>
                  <a:cubicBezTo>
                    <a:pt x="3513913" y="1448947"/>
                    <a:pt x="3104164" y="1421091"/>
                    <a:pt x="2797394" y="1459506"/>
                  </a:cubicBezTo>
                  <a:cubicBezTo>
                    <a:pt x="2490624" y="1497921"/>
                    <a:pt x="2387518" y="1478619"/>
                    <a:pt x="2117106" y="1459506"/>
                  </a:cubicBezTo>
                  <a:cubicBezTo>
                    <a:pt x="1846694" y="1440393"/>
                    <a:pt x="1817994" y="1472649"/>
                    <a:pt x="1742948" y="1459506"/>
                  </a:cubicBezTo>
                  <a:cubicBezTo>
                    <a:pt x="1667902" y="1446363"/>
                    <a:pt x="1352576" y="1476638"/>
                    <a:pt x="1062660" y="1459506"/>
                  </a:cubicBezTo>
                  <a:cubicBezTo>
                    <a:pt x="772744" y="1442374"/>
                    <a:pt x="411838" y="1485134"/>
                    <a:pt x="144272" y="1459506"/>
                  </a:cubicBezTo>
                  <a:cubicBezTo>
                    <a:pt x="64624" y="1463731"/>
                    <a:pt x="2841" y="1391813"/>
                    <a:pt x="0" y="1315234"/>
                  </a:cubicBezTo>
                  <a:cubicBezTo>
                    <a:pt x="2041" y="1103930"/>
                    <a:pt x="219" y="861646"/>
                    <a:pt x="0" y="741463"/>
                  </a:cubicBezTo>
                  <a:cubicBezTo>
                    <a:pt x="-219" y="621280"/>
                    <a:pt x="27043" y="325810"/>
                    <a:pt x="0" y="144272"/>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algn="ctr" defTabSz="1219170">
                <a:defRPr/>
              </a:pPr>
              <a:endParaRPr lang="en-US" sz="2400" kern="0">
                <a:solidFill>
                  <a:prstClr val="white"/>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AA7FC6BD-8D11-4BA3-8590-95D052A6D68C}"/>
                </a:ext>
              </a:extLst>
            </p:cNvPr>
            <p:cNvSpPr txBox="1"/>
            <p:nvPr/>
          </p:nvSpPr>
          <p:spPr>
            <a:xfrm>
              <a:off x="408765" y="1163950"/>
              <a:ext cx="11893192" cy="1518576"/>
            </a:xfrm>
            <a:prstGeom prst="rect">
              <a:avLst/>
            </a:prstGeom>
            <a:noFill/>
          </p:spPr>
          <p:txBody>
            <a:bodyPr wrap="square">
              <a:spAutoFit/>
            </a:bodyPr>
            <a:lstStyle/>
            <a:p>
              <a:pPr algn="ctr" defTabSz="1219170" fontAlgn="base">
                <a:spcBef>
                  <a:spcPct val="50000"/>
                </a:spcBef>
                <a:spcAft>
                  <a:spcPct val="0"/>
                </a:spcAft>
                <a:defRPr/>
              </a:pPr>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2: </a:t>
              </a:r>
              <a:r>
                <a:rPr lang="en-US" sz="3200" b="1" dirty="0" err="1">
                  <a:solidFill>
                    <a:srgbClr val="002060"/>
                  </a:solidFill>
                  <a:effectLst/>
                  <a:latin typeface="Cambria" panose="02040503050406030204" pitchFamily="18" charset="0"/>
                  <a:ea typeface="Cambria" panose="02040503050406030204" pitchFamily="18" charset="0"/>
                </a:rPr>
                <a:t>Tiếp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trời</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xanh</a:t>
              </a:r>
              <a:r>
                <a:rPr lang="en-US" sz="3200" b="1" i="1" dirty="0">
                  <a:solidFill>
                    <a:srgbClr val="002060"/>
                  </a:solidFill>
                  <a:effectLst/>
                  <a:latin typeface="Cambria" panose="02040503050406030204" pitchFamily="18" charset="0"/>
                  <a:ea typeface="Cambria" panose="02040503050406030204" pitchFamily="18" charset="0"/>
                </a:rPr>
                <a:t>.</a:t>
              </a:r>
              <a:endParaRPr lang="en-US" altLang="en-US" sz="3200" b="1" kern="0" dirty="0">
                <a:solidFill>
                  <a:srgbClr val="CC427C">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6" name="Group 5">
            <a:extLst>
              <a:ext uri="{FF2B5EF4-FFF2-40B4-BE49-F238E27FC236}">
                <a16:creationId xmlns:a16="http://schemas.microsoft.com/office/drawing/2014/main" id="{7FC00C73-A2EC-459C-AB9D-DB0FA49FD5CE}"/>
              </a:ext>
            </a:extLst>
          </p:cNvPr>
          <p:cNvGrpSpPr/>
          <p:nvPr/>
        </p:nvGrpSpPr>
        <p:grpSpPr>
          <a:xfrm>
            <a:off x="609600" y="2432423"/>
            <a:ext cx="10972801" cy="4166280"/>
            <a:chOff x="468172" y="1909267"/>
            <a:chExt cx="8229601" cy="3124710"/>
          </a:xfrm>
        </p:grpSpPr>
        <p:sp>
          <p:nvSpPr>
            <p:cNvPr id="2" name="Rectangle: Rounded Corners 7">
              <a:extLst>
                <a:ext uri="{FF2B5EF4-FFF2-40B4-BE49-F238E27FC236}">
                  <a16:creationId xmlns:a16="http://schemas.microsoft.com/office/drawing/2014/main" id="{26E87A36-D02D-0AD6-A889-0011956042C7}"/>
                </a:ext>
              </a:extLst>
            </p:cNvPr>
            <p:cNvSpPr/>
            <p:nvPr/>
          </p:nvSpPr>
          <p:spPr>
            <a:xfrm>
              <a:off x="468172" y="1909267"/>
              <a:ext cx="8229601" cy="3124710"/>
            </a:xfrm>
            <a:custGeom>
              <a:avLst/>
              <a:gdLst>
                <a:gd name="csX0" fmla="*/ 0 w 8229601"/>
                <a:gd name="csY0" fmla="*/ 311596 h 3124710"/>
                <a:gd name="csX1" fmla="*/ 311596 w 8229601"/>
                <a:gd name="csY1" fmla="*/ 0 h 3124710"/>
                <a:gd name="csX2" fmla="*/ 7918005 w 8229601"/>
                <a:gd name="csY2" fmla="*/ 0 h 3124710"/>
                <a:gd name="csX3" fmla="*/ 8229601 w 8229601"/>
                <a:gd name="csY3" fmla="*/ 311596 h 3124710"/>
                <a:gd name="csX4" fmla="*/ 8229601 w 8229601"/>
                <a:gd name="csY4" fmla="*/ 2813114 h 3124710"/>
                <a:gd name="csX5" fmla="*/ 7918005 w 8229601"/>
                <a:gd name="csY5" fmla="*/ 3124710 h 3124710"/>
                <a:gd name="csX6" fmla="*/ 311596 w 8229601"/>
                <a:gd name="csY6" fmla="*/ 3124710 h 3124710"/>
                <a:gd name="csX7" fmla="*/ 0 w 8229601"/>
                <a:gd name="csY7" fmla="*/ 2813114 h 3124710"/>
                <a:gd name="csX8" fmla="*/ 0 w 8229601"/>
                <a:gd name="csY8" fmla="*/ 311596 h 31247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229601" h="3124710" fill="none" extrusionOk="0">
                  <a:moveTo>
                    <a:pt x="0" y="311596"/>
                  </a:moveTo>
                  <a:cubicBezTo>
                    <a:pt x="439" y="151400"/>
                    <a:pt x="154854" y="25759"/>
                    <a:pt x="311596" y="0"/>
                  </a:cubicBezTo>
                  <a:cubicBezTo>
                    <a:pt x="1128303" y="72427"/>
                    <a:pt x="6066136" y="61419"/>
                    <a:pt x="7918005" y="0"/>
                  </a:cubicBezTo>
                  <a:cubicBezTo>
                    <a:pt x="8085973" y="-28374"/>
                    <a:pt x="8200839" y="130806"/>
                    <a:pt x="8229601" y="311596"/>
                  </a:cubicBezTo>
                  <a:cubicBezTo>
                    <a:pt x="8330477" y="918606"/>
                    <a:pt x="8122288" y="1707391"/>
                    <a:pt x="8229601" y="2813114"/>
                  </a:cubicBezTo>
                  <a:cubicBezTo>
                    <a:pt x="8231261" y="2976779"/>
                    <a:pt x="8075111" y="3107913"/>
                    <a:pt x="7918005" y="3124710"/>
                  </a:cubicBezTo>
                  <a:cubicBezTo>
                    <a:pt x="4204687" y="3154537"/>
                    <a:pt x="1301964" y="3045404"/>
                    <a:pt x="311596" y="3124710"/>
                  </a:cubicBezTo>
                  <a:cubicBezTo>
                    <a:pt x="159822" y="3122413"/>
                    <a:pt x="-13904" y="2987953"/>
                    <a:pt x="0" y="2813114"/>
                  </a:cubicBezTo>
                  <a:cubicBezTo>
                    <a:pt x="50037" y="2065880"/>
                    <a:pt x="770" y="1488872"/>
                    <a:pt x="0" y="311596"/>
                  </a:cubicBezTo>
                  <a:close/>
                </a:path>
                <a:path w="8229601" h="3124710" stroke="0" extrusionOk="0">
                  <a:moveTo>
                    <a:pt x="0" y="311596"/>
                  </a:moveTo>
                  <a:cubicBezTo>
                    <a:pt x="10923" y="142483"/>
                    <a:pt x="140685" y="2457"/>
                    <a:pt x="311596" y="0"/>
                  </a:cubicBezTo>
                  <a:cubicBezTo>
                    <a:pt x="3335741" y="123000"/>
                    <a:pt x="5262777" y="-96860"/>
                    <a:pt x="7918005" y="0"/>
                  </a:cubicBezTo>
                  <a:cubicBezTo>
                    <a:pt x="8084554" y="-4223"/>
                    <a:pt x="8234028" y="130580"/>
                    <a:pt x="8229601" y="311596"/>
                  </a:cubicBezTo>
                  <a:cubicBezTo>
                    <a:pt x="8232774" y="1314603"/>
                    <a:pt x="8323868" y="1772824"/>
                    <a:pt x="8229601" y="2813114"/>
                  </a:cubicBezTo>
                  <a:cubicBezTo>
                    <a:pt x="8216989" y="2989773"/>
                    <a:pt x="8085793" y="3124006"/>
                    <a:pt x="7918005" y="3124710"/>
                  </a:cubicBezTo>
                  <a:cubicBezTo>
                    <a:pt x="4324859" y="2964003"/>
                    <a:pt x="1734703" y="3164377"/>
                    <a:pt x="311596" y="3124710"/>
                  </a:cubicBezTo>
                  <a:cubicBezTo>
                    <a:pt x="106971" y="3118139"/>
                    <a:pt x="-10611" y="2980397"/>
                    <a:pt x="0" y="2813114"/>
                  </a:cubicBezTo>
                  <a:cubicBezTo>
                    <a:pt x="32216" y="2193993"/>
                    <a:pt x="57206" y="1268868"/>
                    <a:pt x="0" y="311596"/>
                  </a:cubicBezTo>
                  <a:close/>
                </a:path>
              </a:pathLst>
            </a:custGeom>
            <a:solidFill>
              <a:schemeClr val="accent4">
                <a:lumMod val="60000"/>
                <a:lumOff val="40000"/>
                <a:alpha val="80000"/>
              </a:schemeClr>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sp>
          <p:nvSpPr>
            <p:cNvPr id="16" name="TextBox 15">
              <a:extLst>
                <a:ext uri="{FF2B5EF4-FFF2-40B4-BE49-F238E27FC236}">
                  <a16:creationId xmlns:a16="http://schemas.microsoft.com/office/drawing/2014/main" id="{66D52D11-B1B7-4319-B1D0-1D93B57AF695}"/>
                </a:ext>
              </a:extLst>
            </p:cNvPr>
            <p:cNvSpPr txBox="1"/>
            <p:nvPr/>
          </p:nvSpPr>
          <p:spPr>
            <a:xfrm>
              <a:off x="520236" y="2099643"/>
              <a:ext cx="8125471" cy="25622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A1349CF1-D7C7-BF4E-8F6E-A835088EA8AC}"/>
              </a:ext>
            </a:extLst>
          </p:cNvPr>
          <p:cNvPicPr>
            <a:picLocks noChangeAspect="1"/>
          </p:cNvPicPr>
          <p:nvPr/>
        </p:nvPicPr>
        <p:blipFill>
          <a:blip r:embed="rId4"/>
          <a:stretch>
            <a:fillRect/>
          </a:stretch>
        </p:blipFill>
        <p:spPr>
          <a:xfrm>
            <a:off x="1588668" y="0"/>
            <a:ext cx="9291109" cy="1286367"/>
          </a:xfrm>
          <a:prstGeom prst="rect">
            <a:avLst/>
          </a:prstGeom>
        </p:spPr>
      </p:pic>
    </p:spTree>
    <p:controls>
      <mc:AlternateContent xmlns:mc="http://schemas.openxmlformats.org/markup-compatibility/2006">
        <mc:Choice xmlns:v="urn:schemas-microsoft-com:vml" Requires="v">
          <p:control name="TextBox1" r:id="rId1" imgW="3816360" imgH="1098720"/>
        </mc:Choice>
        <mc:Fallback>
          <p:control name="TextBox1" r:id="rId1" imgW="3816360" imgH="1098720">
            <p:pic>
              <p:nvPicPr>
                <p:cNvPr id="12" name="TextBox1">
                  <a:extLst>
                    <a:ext uri="{FF2B5EF4-FFF2-40B4-BE49-F238E27FC236}">
                      <a16:creationId xmlns:a16="http://schemas.microsoft.com/office/drawing/2014/main" id="{E63ADD6C-0B5F-4270-A186-3443236C78D7}"/>
                    </a:ext>
                  </a:extLst>
                </p:cNvPr>
                <p:cNvPicPr>
                  <a:picLocks/>
                </p:cNvPicPr>
                <p:nvPr/>
              </p:nvPicPr>
              <p:blipFill>
                <a:blip r:embed="rId5"/>
                <a:stretch>
                  <a:fillRect/>
                </a:stretch>
              </p:blipFill>
              <p:spPr>
                <a:xfrm>
                  <a:off x="8256677" y="1111435"/>
                  <a:ext cx="3818280" cy="1099189"/>
                </a:xfrm>
                <a:prstGeom prst="rect">
                  <a:avLst/>
                </a:prstGeom>
              </p:spPr>
            </p:pic>
          </p:control>
        </mc:Fallback>
      </mc:AlternateContent>
    </p:controls>
    <p:extLst>
      <p:ext uri="{BB962C8B-B14F-4D97-AF65-F5344CB8AC3E}">
        <p14:creationId xmlns:p14="http://schemas.microsoft.com/office/powerpoint/2010/main" val="3792924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923A28-7197-481A-9EF8-589E40003CBD}"/>
              </a:ext>
            </a:extLst>
          </p:cNvPr>
          <p:cNvGrpSpPr/>
          <p:nvPr/>
        </p:nvGrpSpPr>
        <p:grpSpPr>
          <a:xfrm>
            <a:off x="340242" y="1317199"/>
            <a:ext cx="7208873" cy="928259"/>
            <a:chOff x="742948" y="886253"/>
            <a:chExt cx="11224827" cy="2009347"/>
          </a:xfrm>
          <a:solidFill>
            <a:srgbClr val="FFC000">
              <a:lumMod val="60000"/>
              <a:lumOff val="40000"/>
            </a:srgbClr>
          </a:solidFill>
        </p:grpSpPr>
        <p:sp>
          <p:nvSpPr>
            <p:cNvPr id="11" name="Rectangle: Rounded Corners 10">
              <a:extLst>
                <a:ext uri="{FF2B5EF4-FFF2-40B4-BE49-F238E27FC236}">
                  <a16:creationId xmlns:a16="http://schemas.microsoft.com/office/drawing/2014/main" id="{44B779B4-E0A7-4174-A75E-315506361EF1}"/>
                </a:ext>
              </a:extLst>
            </p:cNvPr>
            <p:cNvSpPr/>
            <p:nvPr/>
          </p:nvSpPr>
          <p:spPr>
            <a:xfrm>
              <a:off x="742948" y="886253"/>
              <a:ext cx="11224827" cy="2009347"/>
            </a:xfrm>
            <a:prstGeom prst="roundRect">
              <a:avLst>
                <a:gd name="adj" fmla="val 9885"/>
              </a:avLst>
            </a:prstGeom>
            <a:grpFill/>
            <a:ln w="25400" cap="flat" cmpd="sng" algn="ctr">
              <a:noFill/>
              <a:prstDash val="solid"/>
            </a:ln>
            <a:effectLst/>
          </p:spPr>
          <p:txBody>
            <a:bodyPr rtlCol="0" anchor="ctr"/>
            <a:lstStyle/>
            <a:p>
              <a:pPr algn="ctr" defTabSz="1219170">
                <a:defRPr/>
              </a:pPr>
              <a:endParaRPr lang="en-US" sz="2667" kern="0">
                <a:solidFill>
                  <a:srgbClr val="EF666E"/>
                </a:solidFill>
                <a:latin typeface="Cambria" panose="02040503050406030204" pitchFamily="18" charset="0"/>
                <a:ea typeface="Cambria" panose="02040503050406030204" pitchFamily="18" charset="0"/>
                <a:cs typeface="Arial"/>
                <a:sym typeface="Arial"/>
              </a:endParaRPr>
            </a:p>
          </p:txBody>
        </p:sp>
        <p:sp>
          <p:nvSpPr>
            <p:cNvPr id="14" name="Rectangle: Rounded Corners 13">
              <a:extLst>
                <a:ext uri="{FF2B5EF4-FFF2-40B4-BE49-F238E27FC236}">
                  <a16:creationId xmlns:a16="http://schemas.microsoft.com/office/drawing/2014/main" id="{17088F53-74E2-4471-AC84-E2EF111DDD1C}"/>
                </a:ext>
              </a:extLst>
            </p:cNvPr>
            <p:cNvSpPr/>
            <p:nvPr/>
          </p:nvSpPr>
          <p:spPr>
            <a:xfrm>
              <a:off x="1128970" y="1233453"/>
              <a:ext cx="10492860" cy="1459506"/>
            </a:xfrm>
            <a:custGeom>
              <a:avLst/>
              <a:gdLst>
                <a:gd name="csX0" fmla="*/ 0 w 10492860"/>
                <a:gd name="csY0" fmla="*/ 144272 h 1459506"/>
                <a:gd name="csX1" fmla="*/ 144272 w 10492860"/>
                <a:gd name="csY1" fmla="*/ 0 h 1459506"/>
                <a:gd name="csX2" fmla="*/ 518430 w 10492860"/>
                <a:gd name="csY2" fmla="*/ 0 h 1459506"/>
                <a:gd name="csX3" fmla="*/ 1402804 w 10492860"/>
                <a:gd name="csY3" fmla="*/ 0 h 1459506"/>
                <a:gd name="csX4" fmla="*/ 1879006 w 10492860"/>
                <a:gd name="csY4" fmla="*/ 0 h 1459506"/>
                <a:gd name="csX5" fmla="*/ 2253164 w 10492860"/>
                <a:gd name="csY5" fmla="*/ 0 h 1459506"/>
                <a:gd name="csX6" fmla="*/ 2729365 w 10492860"/>
                <a:gd name="csY6" fmla="*/ 0 h 1459506"/>
                <a:gd name="csX7" fmla="*/ 3511696 w 10492860"/>
                <a:gd name="csY7" fmla="*/ 0 h 1459506"/>
                <a:gd name="csX8" fmla="*/ 3885855 w 10492860"/>
                <a:gd name="csY8" fmla="*/ 0 h 1459506"/>
                <a:gd name="csX9" fmla="*/ 4362056 w 10492860"/>
                <a:gd name="csY9" fmla="*/ 0 h 1459506"/>
                <a:gd name="csX10" fmla="*/ 5246430 w 10492860"/>
                <a:gd name="csY10" fmla="*/ 0 h 1459506"/>
                <a:gd name="csX11" fmla="*/ 6130804 w 10492860"/>
                <a:gd name="csY11" fmla="*/ 0 h 1459506"/>
                <a:gd name="csX12" fmla="*/ 6607005 w 10492860"/>
                <a:gd name="csY12" fmla="*/ 0 h 1459506"/>
                <a:gd name="csX13" fmla="*/ 7491380 w 10492860"/>
                <a:gd name="csY13" fmla="*/ 0 h 1459506"/>
                <a:gd name="csX14" fmla="*/ 8069624 w 10492860"/>
                <a:gd name="csY14" fmla="*/ 0 h 1459506"/>
                <a:gd name="csX15" fmla="*/ 8749912 w 10492860"/>
                <a:gd name="csY15" fmla="*/ 0 h 1459506"/>
                <a:gd name="csX16" fmla="*/ 9124070 w 10492860"/>
                <a:gd name="csY16" fmla="*/ 0 h 1459506"/>
                <a:gd name="csX17" fmla="*/ 10348588 w 10492860"/>
                <a:gd name="csY17" fmla="*/ 0 h 1459506"/>
                <a:gd name="csX18" fmla="*/ 10492860 w 10492860"/>
                <a:gd name="csY18" fmla="*/ 144272 h 1459506"/>
                <a:gd name="csX19" fmla="*/ 10492860 w 10492860"/>
                <a:gd name="csY19" fmla="*/ 706334 h 1459506"/>
                <a:gd name="csX20" fmla="*/ 10492860 w 10492860"/>
                <a:gd name="csY20" fmla="*/ 1315234 h 1459506"/>
                <a:gd name="csX21" fmla="*/ 10348588 w 10492860"/>
                <a:gd name="csY21" fmla="*/ 1459506 h 1459506"/>
                <a:gd name="csX22" fmla="*/ 9872387 w 10492860"/>
                <a:gd name="csY22" fmla="*/ 1459506 h 1459506"/>
                <a:gd name="csX23" fmla="*/ 9192099 w 10492860"/>
                <a:gd name="csY23" fmla="*/ 1459506 h 1459506"/>
                <a:gd name="csX24" fmla="*/ 8511811 w 10492860"/>
                <a:gd name="csY24" fmla="*/ 1459506 h 1459506"/>
                <a:gd name="csX25" fmla="*/ 7729480 w 10492860"/>
                <a:gd name="csY25" fmla="*/ 1459506 h 1459506"/>
                <a:gd name="csX26" fmla="*/ 7253279 w 10492860"/>
                <a:gd name="csY26" fmla="*/ 1459506 h 1459506"/>
                <a:gd name="csX27" fmla="*/ 6470948 w 10492860"/>
                <a:gd name="csY27" fmla="*/ 1459506 h 1459506"/>
                <a:gd name="csX28" fmla="*/ 5586574 w 10492860"/>
                <a:gd name="csY28" fmla="*/ 1459506 h 1459506"/>
                <a:gd name="csX29" fmla="*/ 4702200 w 10492860"/>
                <a:gd name="csY29" fmla="*/ 1459506 h 1459506"/>
                <a:gd name="csX30" fmla="*/ 3919869 w 10492860"/>
                <a:gd name="csY30" fmla="*/ 1459506 h 1459506"/>
                <a:gd name="csX31" fmla="*/ 3137538 w 10492860"/>
                <a:gd name="csY31" fmla="*/ 1459506 h 1459506"/>
                <a:gd name="csX32" fmla="*/ 2253164 w 10492860"/>
                <a:gd name="csY32" fmla="*/ 1459506 h 1459506"/>
                <a:gd name="csX33" fmla="*/ 1470833 w 10492860"/>
                <a:gd name="csY33" fmla="*/ 1459506 h 1459506"/>
                <a:gd name="csX34" fmla="*/ 1096675 w 10492860"/>
                <a:gd name="csY34" fmla="*/ 1459506 h 1459506"/>
                <a:gd name="csX35" fmla="*/ 144272 w 10492860"/>
                <a:gd name="csY35" fmla="*/ 1459506 h 1459506"/>
                <a:gd name="csX36" fmla="*/ 0 w 10492860"/>
                <a:gd name="csY36" fmla="*/ 1315234 h 1459506"/>
                <a:gd name="csX37" fmla="*/ 0 w 10492860"/>
                <a:gd name="csY37" fmla="*/ 718043 h 1459506"/>
                <a:gd name="csX38" fmla="*/ 0 w 10492860"/>
                <a:gd name="csY38" fmla="*/ 144272 h 1459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10492860" h="1459506" fill="none" extrusionOk="0">
                  <a:moveTo>
                    <a:pt x="0" y="144272"/>
                  </a:moveTo>
                  <a:cubicBezTo>
                    <a:pt x="-822" y="66756"/>
                    <a:pt x="60198" y="7925"/>
                    <a:pt x="144272" y="0"/>
                  </a:cubicBezTo>
                  <a:cubicBezTo>
                    <a:pt x="306843" y="14513"/>
                    <a:pt x="435016" y="11350"/>
                    <a:pt x="518430" y="0"/>
                  </a:cubicBezTo>
                  <a:cubicBezTo>
                    <a:pt x="601844" y="-11350"/>
                    <a:pt x="984597" y="-12740"/>
                    <a:pt x="1402804" y="0"/>
                  </a:cubicBezTo>
                  <a:cubicBezTo>
                    <a:pt x="1821011" y="12740"/>
                    <a:pt x="1717997" y="-12096"/>
                    <a:pt x="1879006" y="0"/>
                  </a:cubicBezTo>
                  <a:cubicBezTo>
                    <a:pt x="2040015" y="12096"/>
                    <a:pt x="2112115" y="-13244"/>
                    <a:pt x="2253164" y="0"/>
                  </a:cubicBezTo>
                  <a:cubicBezTo>
                    <a:pt x="2394213" y="13244"/>
                    <a:pt x="2542537" y="-8851"/>
                    <a:pt x="2729365" y="0"/>
                  </a:cubicBezTo>
                  <a:cubicBezTo>
                    <a:pt x="2916193" y="8851"/>
                    <a:pt x="3273330" y="-31554"/>
                    <a:pt x="3511696" y="0"/>
                  </a:cubicBezTo>
                  <a:cubicBezTo>
                    <a:pt x="3750062" y="31554"/>
                    <a:pt x="3726451" y="-8613"/>
                    <a:pt x="3885855" y="0"/>
                  </a:cubicBezTo>
                  <a:cubicBezTo>
                    <a:pt x="4045259" y="8613"/>
                    <a:pt x="4193825" y="-23263"/>
                    <a:pt x="4362056" y="0"/>
                  </a:cubicBezTo>
                  <a:cubicBezTo>
                    <a:pt x="4530287" y="23263"/>
                    <a:pt x="4934506" y="-12190"/>
                    <a:pt x="5246430" y="0"/>
                  </a:cubicBezTo>
                  <a:cubicBezTo>
                    <a:pt x="5558354" y="12190"/>
                    <a:pt x="5808304" y="24080"/>
                    <a:pt x="6130804" y="0"/>
                  </a:cubicBezTo>
                  <a:cubicBezTo>
                    <a:pt x="6453304" y="-24080"/>
                    <a:pt x="6405896" y="7520"/>
                    <a:pt x="6607005" y="0"/>
                  </a:cubicBezTo>
                  <a:cubicBezTo>
                    <a:pt x="6808114" y="-7520"/>
                    <a:pt x="7293047" y="-9876"/>
                    <a:pt x="7491380" y="0"/>
                  </a:cubicBezTo>
                  <a:cubicBezTo>
                    <a:pt x="7689713" y="9876"/>
                    <a:pt x="7892590" y="-13803"/>
                    <a:pt x="8069624" y="0"/>
                  </a:cubicBezTo>
                  <a:cubicBezTo>
                    <a:pt x="8246658" y="13803"/>
                    <a:pt x="8468805" y="6761"/>
                    <a:pt x="8749912" y="0"/>
                  </a:cubicBezTo>
                  <a:cubicBezTo>
                    <a:pt x="9031019" y="-6761"/>
                    <a:pt x="9039211" y="-81"/>
                    <a:pt x="9124070" y="0"/>
                  </a:cubicBezTo>
                  <a:cubicBezTo>
                    <a:pt x="9208929" y="81"/>
                    <a:pt x="9955003" y="40243"/>
                    <a:pt x="10348588" y="0"/>
                  </a:cubicBezTo>
                  <a:cubicBezTo>
                    <a:pt x="10426668" y="-3883"/>
                    <a:pt x="10474841" y="62202"/>
                    <a:pt x="10492860" y="144272"/>
                  </a:cubicBezTo>
                  <a:cubicBezTo>
                    <a:pt x="10469168" y="318105"/>
                    <a:pt x="10511776" y="511294"/>
                    <a:pt x="10492860" y="706334"/>
                  </a:cubicBezTo>
                  <a:cubicBezTo>
                    <a:pt x="10473944" y="901374"/>
                    <a:pt x="10482656" y="1102348"/>
                    <a:pt x="10492860" y="1315234"/>
                  </a:cubicBezTo>
                  <a:cubicBezTo>
                    <a:pt x="10487552" y="1386741"/>
                    <a:pt x="10439148" y="1464291"/>
                    <a:pt x="10348588" y="1459506"/>
                  </a:cubicBezTo>
                  <a:cubicBezTo>
                    <a:pt x="10142421" y="1443697"/>
                    <a:pt x="10062835" y="1456728"/>
                    <a:pt x="9872387" y="1459506"/>
                  </a:cubicBezTo>
                  <a:cubicBezTo>
                    <a:pt x="9681939" y="1462284"/>
                    <a:pt x="9505898" y="1492488"/>
                    <a:pt x="9192099" y="1459506"/>
                  </a:cubicBezTo>
                  <a:cubicBezTo>
                    <a:pt x="8878300" y="1426524"/>
                    <a:pt x="8802158" y="1432897"/>
                    <a:pt x="8511811" y="1459506"/>
                  </a:cubicBezTo>
                  <a:cubicBezTo>
                    <a:pt x="8221464" y="1486115"/>
                    <a:pt x="7970238" y="1480079"/>
                    <a:pt x="7729480" y="1459506"/>
                  </a:cubicBezTo>
                  <a:cubicBezTo>
                    <a:pt x="7488722" y="1438933"/>
                    <a:pt x="7402259" y="1481485"/>
                    <a:pt x="7253279" y="1459506"/>
                  </a:cubicBezTo>
                  <a:cubicBezTo>
                    <a:pt x="7104299" y="1437527"/>
                    <a:pt x="6703076" y="1470014"/>
                    <a:pt x="6470948" y="1459506"/>
                  </a:cubicBezTo>
                  <a:cubicBezTo>
                    <a:pt x="6238820" y="1448998"/>
                    <a:pt x="5821356" y="1458437"/>
                    <a:pt x="5586574" y="1459506"/>
                  </a:cubicBezTo>
                  <a:cubicBezTo>
                    <a:pt x="5351792" y="1460575"/>
                    <a:pt x="5035552" y="1449557"/>
                    <a:pt x="4702200" y="1459506"/>
                  </a:cubicBezTo>
                  <a:cubicBezTo>
                    <a:pt x="4368848" y="1469455"/>
                    <a:pt x="4132036" y="1487466"/>
                    <a:pt x="3919869" y="1459506"/>
                  </a:cubicBezTo>
                  <a:cubicBezTo>
                    <a:pt x="3707702" y="1431546"/>
                    <a:pt x="3483969" y="1485473"/>
                    <a:pt x="3137538" y="1459506"/>
                  </a:cubicBezTo>
                  <a:cubicBezTo>
                    <a:pt x="2791107" y="1433539"/>
                    <a:pt x="2460602" y="1481249"/>
                    <a:pt x="2253164" y="1459506"/>
                  </a:cubicBezTo>
                  <a:cubicBezTo>
                    <a:pt x="2045726" y="1437763"/>
                    <a:pt x="1831919" y="1421032"/>
                    <a:pt x="1470833" y="1459506"/>
                  </a:cubicBezTo>
                  <a:cubicBezTo>
                    <a:pt x="1109747" y="1497980"/>
                    <a:pt x="1236326" y="1451662"/>
                    <a:pt x="1096675" y="1459506"/>
                  </a:cubicBezTo>
                  <a:cubicBezTo>
                    <a:pt x="957024" y="1467350"/>
                    <a:pt x="495149" y="1493723"/>
                    <a:pt x="144272" y="1459506"/>
                  </a:cubicBezTo>
                  <a:cubicBezTo>
                    <a:pt x="71101" y="1453657"/>
                    <a:pt x="-17055" y="1392673"/>
                    <a:pt x="0" y="1315234"/>
                  </a:cubicBezTo>
                  <a:cubicBezTo>
                    <a:pt x="4863" y="1054943"/>
                    <a:pt x="-24892" y="998113"/>
                    <a:pt x="0" y="718043"/>
                  </a:cubicBezTo>
                  <a:cubicBezTo>
                    <a:pt x="24892" y="437973"/>
                    <a:pt x="-26364" y="262311"/>
                    <a:pt x="0" y="144272"/>
                  </a:cubicBezTo>
                  <a:close/>
                </a:path>
                <a:path w="10492860" h="1459506" stroke="0" extrusionOk="0">
                  <a:moveTo>
                    <a:pt x="0" y="144272"/>
                  </a:moveTo>
                  <a:cubicBezTo>
                    <a:pt x="8181" y="60251"/>
                    <a:pt x="53134" y="4060"/>
                    <a:pt x="144272" y="0"/>
                  </a:cubicBezTo>
                  <a:cubicBezTo>
                    <a:pt x="391229" y="-27556"/>
                    <a:pt x="454130" y="-11299"/>
                    <a:pt x="722517" y="0"/>
                  </a:cubicBezTo>
                  <a:cubicBezTo>
                    <a:pt x="990904" y="11299"/>
                    <a:pt x="1005513" y="-20975"/>
                    <a:pt x="1198718" y="0"/>
                  </a:cubicBezTo>
                  <a:cubicBezTo>
                    <a:pt x="1391923" y="20975"/>
                    <a:pt x="1671040" y="-5050"/>
                    <a:pt x="1981049" y="0"/>
                  </a:cubicBezTo>
                  <a:cubicBezTo>
                    <a:pt x="2291058" y="5050"/>
                    <a:pt x="2420825" y="891"/>
                    <a:pt x="2661337" y="0"/>
                  </a:cubicBezTo>
                  <a:cubicBezTo>
                    <a:pt x="2901849" y="-891"/>
                    <a:pt x="3211857" y="-20332"/>
                    <a:pt x="3545711" y="0"/>
                  </a:cubicBezTo>
                  <a:cubicBezTo>
                    <a:pt x="3879565" y="20332"/>
                    <a:pt x="4025624" y="32431"/>
                    <a:pt x="4225998" y="0"/>
                  </a:cubicBezTo>
                  <a:cubicBezTo>
                    <a:pt x="4426372" y="-32431"/>
                    <a:pt x="4789821" y="-38301"/>
                    <a:pt x="5008329" y="0"/>
                  </a:cubicBezTo>
                  <a:cubicBezTo>
                    <a:pt x="5226837" y="38301"/>
                    <a:pt x="5601970" y="19048"/>
                    <a:pt x="5790660" y="0"/>
                  </a:cubicBezTo>
                  <a:cubicBezTo>
                    <a:pt x="5979350" y="-19048"/>
                    <a:pt x="6311616" y="-3677"/>
                    <a:pt x="6572991" y="0"/>
                  </a:cubicBezTo>
                  <a:cubicBezTo>
                    <a:pt x="6834366" y="3677"/>
                    <a:pt x="7020073" y="23712"/>
                    <a:pt x="7151236" y="0"/>
                  </a:cubicBezTo>
                  <a:cubicBezTo>
                    <a:pt x="7282400" y="-23712"/>
                    <a:pt x="7673338" y="16791"/>
                    <a:pt x="7831523" y="0"/>
                  </a:cubicBezTo>
                  <a:cubicBezTo>
                    <a:pt x="7989708" y="-16791"/>
                    <a:pt x="8226884" y="214"/>
                    <a:pt x="8409768" y="0"/>
                  </a:cubicBezTo>
                  <a:cubicBezTo>
                    <a:pt x="8592652" y="-214"/>
                    <a:pt x="8714561" y="3657"/>
                    <a:pt x="8885969" y="0"/>
                  </a:cubicBezTo>
                  <a:cubicBezTo>
                    <a:pt x="9057377" y="-3657"/>
                    <a:pt x="9089514" y="10590"/>
                    <a:pt x="9260128" y="0"/>
                  </a:cubicBezTo>
                  <a:cubicBezTo>
                    <a:pt x="9430742" y="-10590"/>
                    <a:pt x="9866803" y="22364"/>
                    <a:pt x="10348588" y="0"/>
                  </a:cubicBezTo>
                  <a:cubicBezTo>
                    <a:pt x="10421133" y="1637"/>
                    <a:pt x="10489511" y="62303"/>
                    <a:pt x="10492860" y="144272"/>
                  </a:cubicBezTo>
                  <a:cubicBezTo>
                    <a:pt x="10497109" y="350798"/>
                    <a:pt x="10468559" y="485425"/>
                    <a:pt x="10492860" y="718043"/>
                  </a:cubicBezTo>
                  <a:cubicBezTo>
                    <a:pt x="10517161" y="950661"/>
                    <a:pt x="10499874" y="1062337"/>
                    <a:pt x="10492860" y="1315234"/>
                  </a:cubicBezTo>
                  <a:cubicBezTo>
                    <a:pt x="10479750" y="1396064"/>
                    <a:pt x="10440256" y="1446774"/>
                    <a:pt x="10348588" y="1459506"/>
                  </a:cubicBezTo>
                  <a:cubicBezTo>
                    <a:pt x="10203235" y="1470049"/>
                    <a:pt x="9878238" y="1452798"/>
                    <a:pt x="9668300" y="1459506"/>
                  </a:cubicBezTo>
                  <a:cubicBezTo>
                    <a:pt x="9458362" y="1466214"/>
                    <a:pt x="9363576" y="1472380"/>
                    <a:pt x="9192099" y="1459506"/>
                  </a:cubicBezTo>
                  <a:cubicBezTo>
                    <a:pt x="9020622" y="1446632"/>
                    <a:pt x="8648480" y="1429811"/>
                    <a:pt x="8511811" y="1459506"/>
                  </a:cubicBezTo>
                  <a:cubicBezTo>
                    <a:pt x="8375142" y="1489201"/>
                    <a:pt x="8233196" y="1459673"/>
                    <a:pt x="8137653" y="1459506"/>
                  </a:cubicBezTo>
                  <a:cubicBezTo>
                    <a:pt x="8042110" y="1459339"/>
                    <a:pt x="7653441" y="1485024"/>
                    <a:pt x="7457365" y="1459506"/>
                  </a:cubicBezTo>
                  <a:cubicBezTo>
                    <a:pt x="7261289" y="1433988"/>
                    <a:pt x="6900234" y="1493745"/>
                    <a:pt x="6572991" y="1459506"/>
                  </a:cubicBezTo>
                  <a:cubicBezTo>
                    <a:pt x="6245748" y="1425267"/>
                    <a:pt x="6223329" y="1451320"/>
                    <a:pt x="6096790" y="1459506"/>
                  </a:cubicBezTo>
                  <a:cubicBezTo>
                    <a:pt x="5970251" y="1467692"/>
                    <a:pt x="5880233" y="1441317"/>
                    <a:pt x="5722631" y="1459506"/>
                  </a:cubicBezTo>
                  <a:cubicBezTo>
                    <a:pt x="5565029" y="1477695"/>
                    <a:pt x="5081779" y="1470371"/>
                    <a:pt x="4838257" y="1459506"/>
                  </a:cubicBezTo>
                  <a:cubicBezTo>
                    <a:pt x="4594735" y="1448641"/>
                    <a:pt x="4420917" y="1463572"/>
                    <a:pt x="4260013" y="1459506"/>
                  </a:cubicBezTo>
                  <a:cubicBezTo>
                    <a:pt x="4099109" y="1455440"/>
                    <a:pt x="3849623" y="1470065"/>
                    <a:pt x="3681768" y="1459506"/>
                  </a:cubicBezTo>
                  <a:cubicBezTo>
                    <a:pt x="3513913" y="1448947"/>
                    <a:pt x="3104164" y="1421091"/>
                    <a:pt x="2797394" y="1459506"/>
                  </a:cubicBezTo>
                  <a:cubicBezTo>
                    <a:pt x="2490624" y="1497921"/>
                    <a:pt x="2387518" y="1478619"/>
                    <a:pt x="2117106" y="1459506"/>
                  </a:cubicBezTo>
                  <a:cubicBezTo>
                    <a:pt x="1846694" y="1440393"/>
                    <a:pt x="1817994" y="1472649"/>
                    <a:pt x="1742948" y="1459506"/>
                  </a:cubicBezTo>
                  <a:cubicBezTo>
                    <a:pt x="1667902" y="1446363"/>
                    <a:pt x="1352576" y="1476638"/>
                    <a:pt x="1062660" y="1459506"/>
                  </a:cubicBezTo>
                  <a:cubicBezTo>
                    <a:pt x="772744" y="1442374"/>
                    <a:pt x="411838" y="1485134"/>
                    <a:pt x="144272" y="1459506"/>
                  </a:cubicBezTo>
                  <a:cubicBezTo>
                    <a:pt x="64624" y="1463731"/>
                    <a:pt x="2841" y="1391813"/>
                    <a:pt x="0" y="1315234"/>
                  </a:cubicBezTo>
                  <a:cubicBezTo>
                    <a:pt x="2041" y="1103930"/>
                    <a:pt x="219" y="861646"/>
                    <a:pt x="0" y="741463"/>
                  </a:cubicBezTo>
                  <a:cubicBezTo>
                    <a:pt x="-219" y="621280"/>
                    <a:pt x="27043" y="325810"/>
                    <a:pt x="0" y="144272"/>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algn="ctr" defTabSz="1219170">
                <a:defRPr/>
              </a:pPr>
              <a:endParaRPr lang="en-US" sz="2667" kern="0">
                <a:solidFill>
                  <a:prstClr val="white"/>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AA7FC6BD-8D11-4BA3-8590-95D052A6D68C}"/>
                </a:ext>
              </a:extLst>
            </p:cNvPr>
            <p:cNvSpPr txBox="1"/>
            <p:nvPr/>
          </p:nvSpPr>
          <p:spPr>
            <a:xfrm>
              <a:off x="1616628" y="1233453"/>
              <a:ext cx="10005200" cy="1265828"/>
            </a:xfrm>
            <a:prstGeom prst="rect">
              <a:avLst/>
            </a:prstGeom>
            <a:noFill/>
          </p:spPr>
          <p:txBody>
            <a:bodyPr wrap="square">
              <a:spAutoFit/>
            </a:bodyPr>
            <a:lstStyle/>
            <a:p>
              <a:pPr algn="just"/>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3: </a:t>
              </a:r>
              <a:r>
                <a:rPr lang="en-US" sz="3200" b="1" dirty="0" err="1">
                  <a:solidFill>
                    <a:srgbClr val="002060"/>
                  </a:solidFill>
                  <a:effectLst/>
                  <a:latin typeface="Cambria" panose="02040503050406030204" pitchFamily="18" charset="0"/>
                  <a:ea typeface="Cambria" panose="02040503050406030204" pitchFamily="18" charset="0"/>
                </a:rPr>
                <a:t>Tiếp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dirty="0">
                  <a:solidFill>
                    <a:srgbClr val="002060"/>
                  </a:solidFill>
                  <a:effectLst/>
                  <a:latin typeface="Cambria" panose="02040503050406030204" pitchFamily="18" charset="0"/>
                  <a:ea typeface="Cambria" panose="02040503050406030204" pitchFamily="18" charset="0"/>
                </a:rPr>
                <a:t> </a:t>
              </a:r>
              <a:r>
                <a:rPr lang="en-US" sz="3200" b="1" i="1" dirty="0">
                  <a:solidFill>
                    <a:srgbClr val="002060"/>
                  </a:solidFill>
                  <a:effectLst/>
                  <a:latin typeface="Cambria" panose="02040503050406030204" pitchFamily="18" charset="0"/>
                  <a:ea typeface="Cambria" panose="02040503050406030204" pitchFamily="18" charset="0"/>
                </a:rPr>
                <a:t>ừ </a:t>
              </a:r>
              <a:r>
                <a:rPr lang="en-US" sz="3200" b="1" i="1" dirty="0" err="1">
                  <a:solidFill>
                    <a:srgbClr val="002060"/>
                  </a:solidFill>
                  <a:effectLst/>
                  <a:latin typeface="Cambria" panose="02040503050406030204" pitchFamily="18" charset="0"/>
                  <a:ea typeface="Cambria" panose="02040503050406030204" pitchFamily="18" charset="0"/>
                </a:rPr>
                <a:t>nhỉ</a:t>
              </a:r>
              <a:r>
                <a:rPr lang="en-US" sz="3200" b="1" dirty="0">
                  <a:solidFill>
                    <a:srgbClr val="002060"/>
                  </a:solidFill>
                  <a:effectLst/>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7FC00C73-A2EC-459C-AB9D-DB0FA49FD5CE}"/>
              </a:ext>
            </a:extLst>
          </p:cNvPr>
          <p:cNvGrpSpPr/>
          <p:nvPr/>
        </p:nvGrpSpPr>
        <p:grpSpPr>
          <a:xfrm>
            <a:off x="712011" y="2509285"/>
            <a:ext cx="10992311" cy="4224439"/>
            <a:chOff x="457198" y="1909267"/>
            <a:chExt cx="8244233" cy="2826488"/>
          </a:xfrm>
        </p:grpSpPr>
        <p:sp>
          <p:nvSpPr>
            <p:cNvPr id="2" name="Rectangle: Rounded Corners 7">
              <a:extLst>
                <a:ext uri="{FF2B5EF4-FFF2-40B4-BE49-F238E27FC236}">
                  <a16:creationId xmlns:a16="http://schemas.microsoft.com/office/drawing/2014/main" id="{26E87A36-D02D-0AD6-A889-0011956042C7}"/>
                </a:ext>
              </a:extLst>
            </p:cNvPr>
            <p:cNvSpPr/>
            <p:nvPr/>
          </p:nvSpPr>
          <p:spPr>
            <a:xfrm>
              <a:off x="457198" y="1909267"/>
              <a:ext cx="8244233" cy="2781586"/>
            </a:xfrm>
            <a:custGeom>
              <a:avLst/>
              <a:gdLst>
                <a:gd name="csX0" fmla="*/ 0 w 8244233"/>
                <a:gd name="csY0" fmla="*/ 277380 h 2781586"/>
                <a:gd name="csX1" fmla="*/ 277380 w 8244233"/>
                <a:gd name="csY1" fmla="*/ 0 h 2781586"/>
                <a:gd name="csX2" fmla="*/ 7966853 w 8244233"/>
                <a:gd name="csY2" fmla="*/ 0 h 2781586"/>
                <a:gd name="csX3" fmla="*/ 8244233 w 8244233"/>
                <a:gd name="csY3" fmla="*/ 277380 h 2781586"/>
                <a:gd name="csX4" fmla="*/ 8244233 w 8244233"/>
                <a:gd name="csY4" fmla="*/ 2504206 h 2781586"/>
                <a:gd name="csX5" fmla="*/ 7966853 w 8244233"/>
                <a:gd name="csY5" fmla="*/ 2781586 h 2781586"/>
                <a:gd name="csX6" fmla="*/ 277380 w 8244233"/>
                <a:gd name="csY6" fmla="*/ 2781586 h 2781586"/>
                <a:gd name="csX7" fmla="*/ 0 w 8244233"/>
                <a:gd name="csY7" fmla="*/ 2504206 h 2781586"/>
                <a:gd name="csX8" fmla="*/ 0 w 8244233"/>
                <a:gd name="csY8" fmla="*/ 277380 h 27815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244233" h="2781586" fill="none" extrusionOk="0">
                  <a:moveTo>
                    <a:pt x="0" y="277380"/>
                  </a:moveTo>
                  <a:cubicBezTo>
                    <a:pt x="292" y="132092"/>
                    <a:pt x="125795" y="2699"/>
                    <a:pt x="277380" y="0"/>
                  </a:cubicBezTo>
                  <a:cubicBezTo>
                    <a:pt x="2635616" y="72427"/>
                    <a:pt x="4241542" y="61419"/>
                    <a:pt x="7966853" y="0"/>
                  </a:cubicBezTo>
                  <a:cubicBezTo>
                    <a:pt x="8116478" y="-24565"/>
                    <a:pt x="8235285" y="121481"/>
                    <a:pt x="8244233" y="277380"/>
                  </a:cubicBezTo>
                  <a:cubicBezTo>
                    <a:pt x="8345109" y="1089588"/>
                    <a:pt x="8136920" y="1969837"/>
                    <a:pt x="8244233" y="2504206"/>
                  </a:cubicBezTo>
                  <a:cubicBezTo>
                    <a:pt x="8247147" y="2642611"/>
                    <a:pt x="8117684" y="2778939"/>
                    <a:pt x="7966853" y="2781586"/>
                  </a:cubicBezTo>
                  <a:cubicBezTo>
                    <a:pt x="6423242" y="2811413"/>
                    <a:pt x="1218949" y="2702280"/>
                    <a:pt x="277380" y="2781586"/>
                  </a:cubicBezTo>
                  <a:cubicBezTo>
                    <a:pt x="136450" y="2780200"/>
                    <a:pt x="-5285" y="2658444"/>
                    <a:pt x="0" y="2504206"/>
                  </a:cubicBezTo>
                  <a:cubicBezTo>
                    <a:pt x="50037" y="1749408"/>
                    <a:pt x="770" y="617517"/>
                    <a:pt x="0" y="277380"/>
                  </a:cubicBezTo>
                  <a:close/>
                </a:path>
                <a:path w="8244233" h="2781586" stroke="0" extrusionOk="0">
                  <a:moveTo>
                    <a:pt x="0" y="277380"/>
                  </a:moveTo>
                  <a:cubicBezTo>
                    <a:pt x="22510" y="130323"/>
                    <a:pt x="132037" y="16355"/>
                    <a:pt x="277380" y="0"/>
                  </a:cubicBezTo>
                  <a:cubicBezTo>
                    <a:pt x="2944350" y="123000"/>
                    <a:pt x="5000129" y="-96860"/>
                    <a:pt x="7966853" y="0"/>
                  </a:cubicBezTo>
                  <a:cubicBezTo>
                    <a:pt x="8118330" y="-1308"/>
                    <a:pt x="8250508" y="111537"/>
                    <a:pt x="8244233" y="277380"/>
                  </a:cubicBezTo>
                  <a:cubicBezTo>
                    <a:pt x="8247406" y="907029"/>
                    <a:pt x="8338500" y="1710063"/>
                    <a:pt x="8244233" y="2504206"/>
                  </a:cubicBezTo>
                  <a:cubicBezTo>
                    <a:pt x="8215447" y="2667828"/>
                    <a:pt x="8115436" y="2780831"/>
                    <a:pt x="7966853" y="2781586"/>
                  </a:cubicBezTo>
                  <a:cubicBezTo>
                    <a:pt x="6695694" y="2620879"/>
                    <a:pt x="2472982" y="2821253"/>
                    <a:pt x="277380" y="2781586"/>
                  </a:cubicBezTo>
                  <a:cubicBezTo>
                    <a:pt x="117051" y="2780145"/>
                    <a:pt x="-11818" y="2652045"/>
                    <a:pt x="0" y="2504206"/>
                  </a:cubicBezTo>
                  <a:cubicBezTo>
                    <a:pt x="32216" y="2202610"/>
                    <a:pt x="57206" y="1333797"/>
                    <a:pt x="0" y="277380"/>
                  </a:cubicBezTo>
                  <a:close/>
                </a:path>
              </a:pathLst>
            </a:custGeom>
            <a:solidFill>
              <a:schemeClr val="tx1">
                <a:lumMod val="90000"/>
                <a:alpha val="80000"/>
              </a:schemeClr>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400" kern="0" dirty="0">
                <a:solidFill>
                  <a:prstClr val="white"/>
                </a:solidFill>
                <a:latin typeface="Cambria" panose="02040503050406030204" pitchFamily="18" charset="0"/>
                <a:ea typeface="Cambria" panose="02040503050406030204" pitchFamily="18" charset="0"/>
                <a:sym typeface="Arial"/>
              </a:endParaRPr>
            </a:p>
          </p:txBody>
        </p:sp>
        <p:sp>
          <p:nvSpPr>
            <p:cNvPr id="16" name="TextBox 15">
              <a:extLst>
                <a:ext uri="{FF2B5EF4-FFF2-40B4-BE49-F238E27FC236}">
                  <a16:creationId xmlns:a16="http://schemas.microsoft.com/office/drawing/2014/main" id="{66D52D11-B1B7-4319-B1D0-1D93B57AF695}"/>
                </a:ext>
              </a:extLst>
            </p:cNvPr>
            <p:cNvSpPr txBox="1"/>
            <p:nvPr/>
          </p:nvSpPr>
          <p:spPr>
            <a:xfrm>
              <a:off x="603933" y="2038109"/>
              <a:ext cx="7958080" cy="2697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tớ ở nhà tập xe thôi.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endPar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nhỉ.</a:t>
              </a:r>
            </a:p>
          </p:txBody>
        </p:sp>
      </p:grpSp>
      <p:pic>
        <p:nvPicPr>
          <p:cNvPr id="3" name="Picture 2">
            <a:extLst>
              <a:ext uri="{FF2B5EF4-FFF2-40B4-BE49-F238E27FC236}">
                <a16:creationId xmlns:a16="http://schemas.microsoft.com/office/drawing/2014/main" id="{8FF01D27-DA5B-5B4C-9CC5-0723374CDB23}"/>
              </a:ext>
            </a:extLst>
          </p:cNvPr>
          <p:cNvPicPr>
            <a:picLocks noChangeAspect="1"/>
          </p:cNvPicPr>
          <p:nvPr/>
        </p:nvPicPr>
        <p:blipFill>
          <a:blip r:embed="rId4"/>
          <a:stretch>
            <a:fillRect/>
          </a:stretch>
        </p:blipFill>
        <p:spPr>
          <a:xfrm>
            <a:off x="1843849" y="127677"/>
            <a:ext cx="9291109" cy="1286367"/>
          </a:xfrm>
          <a:prstGeom prst="rect">
            <a:avLst/>
          </a:prstGeom>
        </p:spPr>
      </p:pic>
    </p:spTree>
    <p:controls>
      <mc:AlternateContent xmlns:mc="http://schemas.openxmlformats.org/markup-compatibility/2006">
        <mc:Choice xmlns:v="urn:schemas-microsoft-com:vml" Requires="v">
          <p:control name="TextBox1" r:id="rId1" imgW="3816360" imgH="1098720"/>
        </mc:Choice>
        <mc:Fallback>
          <p:control name="TextBox1" r:id="rId1" imgW="3816360" imgH="1098720">
            <p:pic>
              <p:nvPicPr>
                <p:cNvPr id="10" name="TextBox1">
                  <a:extLst>
                    <a:ext uri="{FF2B5EF4-FFF2-40B4-BE49-F238E27FC236}">
                      <a16:creationId xmlns:a16="http://schemas.microsoft.com/office/drawing/2014/main" id="{1030C62C-948D-44F6-A28C-E7EFAE6EFB2F}"/>
                    </a:ext>
                  </a:extLst>
                </p:cNvPr>
                <p:cNvPicPr>
                  <a:picLocks/>
                </p:cNvPicPr>
                <p:nvPr/>
              </p:nvPicPr>
              <p:blipFill>
                <a:blip r:embed="rId5"/>
                <a:stretch>
                  <a:fillRect/>
                </a:stretch>
              </p:blipFill>
              <p:spPr>
                <a:xfrm>
                  <a:off x="7919838" y="1219606"/>
                  <a:ext cx="3818280" cy="1099189"/>
                </a:xfrm>
                <a:prstGeom prst="rect">
                  <a:avLst/>
                </a:prstGeom>
              </p:spPr>
            </p:pic>
          </p:control>
        </mc:Fallback>
      </mc:AlternateContent>
    </p:controls>
    <p:extLst>
      <p:ext uri="{BB962C8B-B14F-4D97-AF65-F5344CB8AC3E}">
        <p14:creationId xmlns:p14="http://schemas.microsoft.com/office/powerpoint/2010/main" val="2872909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B923A28-7197-481A-9EF8-589E40003CBD}"/>
              </a:ext>
            </a:extLst>
          </p:cNvPr>
          <p:cNvGrpSpPr/>
          <p:nvPr/>
        </p:nvGrpSpPr>
        <p:grpSpPr>
          <a:xfrm>
            <a:off x="542261" y="1322600"/>
            <a:ext cx="5645888" cy="773762"/>
            <a:chOff x="292716" y="886253"/>
            <a:chExt cx="11893192" cy="2009347"/>
          </a:xfrm>
          <a:solidFill>
            <a:srgbClr val="FFC000">
              <a:lumMod val="60000"/>
              <a:lumOff val="40000"/>
            </a:srgbClr>
          </a:solidFill>
        </p:grpSpPr>
        <p:sp>
          <p:nvSpPr>
            <p:cNvPr id="11" name="Rectangle: Rounded Corners 10">
              <a:extLst>
                <a:ext uri="{FF2B5EF4-FFF2-40B4-BE49-F238E27FC236}">
                  <a16:creationId xmlns:a16="http://schemas.microsoft.com/office/drawing/2014/main" id="{44B779B4-E0A7-4174-A75E-315506361EF1}"/>
                </a:ext>
              </a:extLst>
            </p:cNvPr>
            <p:cNvSpPr/>
            <p:nvPr/>
          </p:nvSpPr>
          <p:spPr>
            <a:xfrm>
              <a:off x="742948" y="886253"/>
              <a:ext cx="11224827" cy="2009347"/>
            </a:xfrm>
            <a:prstGeom prst="roundRect">
              <a:avLst>
                <a:gd name="adj" fmla="val 9885"/>
              </a:avLst>
            </a:prstGeom>
            <a:grp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EF666E"/>
                </a:solidFill>
                <a:effectLst/>
                <a:uLnTx/>
                <a:uFillTx/>
                <a:latin typeface="Cambria" panose="02040503050406030204" pitchFamily="18" charset="0"/>
                <a:ea typeface="Cambria" panose="02040503050406030204" pitchFamily="18" charset="0"/>
                <a:cs typeface="Arial"/>
                <a:sym typeface="Arial"/>
              </a:endParaRPr>
            </a:p>
          </p:txBody>
        </p:sp>
        <p:sp>
          <p:nvSpPr>
            <p:cNvPr id="14" name="Rectangle: Rounded Corners 13">
              <a:extLst>
                <a:ext uri="{FF2B5EF4-FFF2-40B4-BE49-F238E27FC236}">
                  <a16:creationId xmlns:a16="http://schemas.microsoft.com/office/drawing/2014/main" id="{17088F53-74E2-4471-AC84-E2EF111DDD1C}"/>
                </a:ext>
              </a:extLst>
            </p:cNvPr>
            <p:cNvSpPr/>
            <p:nvPr/>
          </p:nvSpPr>
          <p:spPr>
            <a:xfrm>
              <a:off x="1128970" y="1233453"/>
              <a:ext cx="10492860" cy="1459506"/>
            </a:xfrm>
            <a:custGeom>
              <a:avLst/>
              <a:gdLst>
                <a:gd name="csX0" fmla="*/ 0 w 10492860"/>
                <a:gd name="csY0" fmla="*/ 144272 h 1459506"/>
                <a:gd name="csX1" fmla="*/ 144272 w 10492860"/>
                <a:gd name="csY1" fmla="*/ 0 h 1459506"/>
                <a:gd name="csX2" fmla="*/ 518430 w 10492860"/>
                <a:gd name="csY2" fmla="*/ 0 h 1459506"/>
                <a:gd name="csX3" fmla="*/ 1402804 w 10492860"/>
                <a:gd name="csY3" fmla="*/ 0 h 1459506"/>
                <a:gd name="csX4" fmla="*/ 1879006 w 10492860"/>
                <a:gd name="csY4" fmla="*/ 0 h 1459506"/>
                <a:gd name="csX5" fmla="*/ 2253164 w 10492860"/>
                <a:gd name="csY5" fmla="*/ 0 h 1459506"/>
                <a:gd name="csX6" fmla="*/ 2729365 w 10492860"/>
                <a:gd name="csY6" fmla="*/ 0 h 1459506"/>
                <a:gd name="csX7" fmla="*/ 3511696 w 10492860"/>
                <a:gd name="csY7" fmla="*/ 0 h 1459506"/>
                <a:gd name="csX8" fmla="*/ 3885855 w 10492860"/>
                <a:gd name="csY8" fmla="*/ 0 h 1459506"/>
                <a:gd name="csX9" fmla="*/ 4362056 w 10492860"/>
                <a:gd name="csY9" fmla="*/ 0 h 1459506"/>
                <a:gd name="csX10" fmla="*/ 5246430 w 10492860"/>
                <a:gd name="csY10" fmla="*/ 0 h 1459506"/>
                <a:gd name="csX11" fmla="*/ 6130804 w 10492860"/>
                <a:gd name="csY11" fmla="*/ 0 h 1459506"/>
                <a:gd name="csX12" fmla="*/ 6607005 w 10492860"/>
                <a:gd name="csY12" fmla="*/ 0 h 1459506"/>
                <a:gd name="csX13" fmla="*/ 7491380 w 10492860"/>
                <a:gd name="csY13" fmla="*/ 0 h 1459506"/>
                <a:gd name="csX14" fmla="*/ 8069624 w 10492860"/>
                <a:gd name="csY14" fmla="*/ 0 h 1459506"/>
                <a:gd name="csX15" fmla="*/ 8749912 w 10492860"/>
                <a:gd name="csY15" fmla="*/ 0 h 1459506"/>
                <a:gd name="csX16" fmla="*/ 9124070 w 10492860"/>
                <a:gd name="csY16" fmla="*/ 0 h 1459506"/>
                <a:gd name="csX17" fmla="*/ 10348588 w 10492860"/>
                <a:gd name="csY17" fmla="*/ 0 h 1459506"/>
                <a:gd name="csX18" fmla="*/ 10492860 w 10492860"/>
                <a:gd name="csY18" fmla="*/ 144272 h 1459506"/>
                <a:gd name="csX19" fmla="*/ 10492860 w 10492860"/>
                <a:gd name="csY19" fmla="*/ 706334 h 1459506"/>
                <a:gd name="csX20" fmla="*/ 10492860 w 10492860"/>
                <a:gd name="csY20" fmla="*/ 1315234 h 1459506"/>
                <a:gd name="csX21" fmla="*/ 10348588 w 10492860"/>
                <a:gd name="csY21" fmla="*/ 1459506 h 1459506"/>
                <a:gd name="csX22" fmla="*/ 9872387 w 10492860"/>
                <a:gd name="csY22" fmla="*/ 1459506 h 1459506"/>
                <a:gd name="csX23" fmla="*/ 9192099 w 10492860"/>
                <a:gd name="csY23" fmla="*/ 1459506 h 1459506"/>
                <a:gd name="csX24" fmla="*/ 8511811 w 10492860"/>
                <a:gd name="csY24" fmla="*/ 1459506 h 1459506"/>
                <a:gd name="csX25" fmla="*/ 7729480 w 10492860"/>
                <a:gd name="csY25" fmla="*/ 1459506 h 1459506"/>
                <a:gd name="csX26" fmla="*/ 7253279 w 10492860"/>
                <a:gd name="csY26" fmla="*/ 1459506 h 1459506"/>
                <a:gd name="csX27" fmla="*/ 6470948 w 10492860"/>
                <a:gd name="csY27" fmla="*/ 1459506 h 1459506"/>
                <a:gd name="csX28" fmla="*/ 5586574 w 10492860"/>
                <a:gd name="csY28" fmla="*/ 1459506 h 1459506"/>
                <a:gd name="csX29" fmla="*/ 4702200 w 10492860"/>
                <a:gd name="csY29" fmla="*/ 1459506 h 1459506"/>
                <a:gd name="csX30" fmla="*/ 3919869 w 10492860"/>
                <a:gd name="csY30" fmla="*/ 1459506 h 1459506"/>
                <a:gd name="csX31" fmla="*/ 3137538 w 10492860"/>
                <a:gd name="csY31" fmla="*/ 1459506 h 1459506"/>
                <a:gd name="csX32" fmla="*/ 2253164 w 10492860"/>
                <a:gd name="csY32" fmla="*/ 1459506 h 1459506"/>
                <a:gd name="csX33" fmla="*/ 1470833 w 10492860"/>
                <a:gd name="csY33" fmla="*/ 1459506 h 1459506"/>
                <a:gd name="csX34" fmla="*/ 1096675 w 10492860"/>
                <a:gd name="csY34" fmla="*/ 1459506 h 1459506"/>
                <a:gd name="csX35" fmla="*/ 144272 w 10492860"/>
                <a:gd name="csY35" fmla="*/ 1459506 h 1459506"/>
                <a:gd name="csX36" fmla="*/ 0 w 10492860"/>
                <a:gd name="csY36" fmla="*/ 1315234 h 1459506"/>
                <a:gd name="csX37" fmla="*/ 0 w 10492860"/>
                <a:gd name="csY37" fmla="*/ 718043 h 1459506"/>
                <a:gd name="csX38" fmla="*/ 0 w 10492860"/>
                <a:gd name="csY38" fmla="*/ 144272 h 14595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10492860" h="1459506" fill="none" extrusionOk="0">
                  <a:moveTo>
                    <a:pt x="0" y="144272"/>
                  </a:moveTo>
                  <a:cubicBezTo>
                    <a:pt x="-822" y="66756"/>
                    <a:pt x="60198" y="7925"/>
                    <a:pt x="144272" y="0"/>
                  </a:cubicBezTo>
                  <a:cubicBezTo>
                    <a:pt x="306843" y="14513"/>
                    <a:pt x="435016" y="11350"/>
                    <a:pt x="518430" y="0"/>
                  </a:cubicBezTo>
                  <a:cubicBezTo>
                    <a:pt x="601844" y="-11350"/>
                    <a:pt x="984597" y="-12740"/>
                    <a:pt x="1402804" y="0"/>
                  </a:cubicBezTo>
                  <a:cubicBezTo>
                    <a:pt x="1821011" y="12740"/>
                    <a:pt x="1717997" y="-12096"/>
                    <a:pt x="1879006" y="0"/>
                  </a:cubicBezTo>
                  <a:cubicBezTo>
                    <a:pt x="2040015" y="12096"/>
                    <a:pt x="2112115" y="-13244"/>
                    <a:pt x="2253164" y="0"/>
                  </a:cubicBezTo>
                  <a:cubicBezTo>
                    <a:pt x="2394213" y="13244"/>
                    <a:pt x="2542537" y="-8851"/>
                    <a:pt x="2729365" y="0"/>
                  </a:cubicBezTo>
                  <a:cubicBezTo>
                    <a:pt x="2916193" y="8851"/>
                    <a:pt x="3273330" y="-31554"/>
                    <a:pt x="3511696" y="0"/>
                  </a:cubicBezTo>
                  <a:cubicBezTo>
                    <a:pt x="3750062" y="31554"/>
                    <a:pt x="3726451" y="-8613"/>
                    <a:pt x="3885855" y="0"/>
                  </a:cubicBezTo>
                  <a:cubicBezTo>
                    <a:pt x="4045259" y="8613"/>
                    <a:pt x="4193825" y="-23263"/>
                    <a:pt x="4362056" y="0"/>
                  </a:cubicBezTo>
                  <a:cubicBezTo>
                    <a:pt x="4530287" y="23263"/>
                    <a:pt x="4934506" y="-12190"/>
                    <a:pt x="5246430" y="0"/>
                  </a:cubicBezTo>
                  <a:cubicBezTo>
                    <a:pt x="5558354" y="12190"/>
                    <a:pt x="5808304" y="24080"/>
                    <a:pt x="6130804" y="0"/>
                  </a:cubicBezTo>
                  <a:cubicBezTo>
                    <a:pt x="6453304" y="-24080"/>
                    <a:pt x="6405896" y="7520"/>
                    <a:pt x="6607005" y="0"/>
                  </a:cubicBezTo>
                  <a:cubicBezTo>
                    <a:pt x="6808114" y="-7520"/>
                    <a:pt x="7293047" y="-9876"/>
                    <a:pt x="7491380" y="0"/>
                  </a:cubicBezTo>
                  <a:cubicBezTo>
                    <a:pt x="7689713" y="9876"/>
                    <a:pt x="7892590" y="-13803"/>
                    <a:pt x="8069624" y="0"/>
                  </a:cubicBezTo>
                  <a:cubicBezTo>
                    <a:pt x="8246658" y="13803"/>
                    <a:pt x="8468805" y="6761"/>
                    <a:pt x="8749912" y="0"/>
                  </a:cubicBezTo>
                  <a:cubicBezTo>
                    <a:pt x="9031019" y="-6761"/>
                    <a:pt x="9039211" y="-81"/>
                    <a:pt x="9124070" y="0"/>
                  </a:cubicBezTo>
                  <a:cubicBezTo>
                    <a:pt x="9208929" y="81"/>
                    <a:pt x="9955003" y="40243"/>
                    <a:pt x="10348588" y="0"/>
                  </a:cubicBezTo>
                  <a:cubicBezTo>
                    <a:pt x="10426668" y="-3883"/>
                    <a:pt x="10474841" y="62202"/>
                    <a:pt x="10492860" y="144272"/>
                  </a:cubicBezTo>
                  <a:cubicBezTo>
                    <a:pt x="10469168" y="318105"/>
                    <a:pt x="10511776" y="511294"/>
                    <a:pt x="10492860" y="706334"/>
                  </a:cubicBezTo>
                  <a:cubicBezTo>
                    <a:pt x="10473944" y="901374"/>
                    <a:pt x="10482656" y="1102348"/>
                    <a:pt x="10492860" y="1315234"/>
                  </a:cubicBezTo>
                  <a:cubicBezTo>
                    <a:pt x="10487552" y="1386741"/>
                    <a:pt x="10439148" y="1464291"/>
                    <a:pt x="10348588" y="1459506"/>
                  </a:cubicBezTo>
                  <a:cubicBezTo>
                    <a:pt x="10142421" y="1443697"/>
                    <a:pt x="10062835" y="1456728"/>
                    <a:pt x="9872387" y="1459506"/>
                  </a:cubicBezTo>
                  <a:cubicBezTo>
                    <a:pt x="9681939" y="1462284"/>
                    <a:pt x="9505898" y="1492488"/>
                    <a:pt x="9192099" y="1459506"/>
                  </a:cubicBezTo>
                  <a:cubicBezTo>
                    <a:pt x="8878300" y="1426524"/>
                    <a:pt x="8802158" y="1432897"/>
                    <a:pt x="8511811" y="1459506"/>
                  </a:cubicBezTo>
                  <a:cubicBezTo>
                    <a:pt x="8221464" y="1486115"/>
                    <a:pt x="7970238" y="1480079"/>
                    <a:pt x="7729480" y="1459506"/>
                  </a:cubicBezTo>
                  <a:cubicBezTo>
                    <a:pt x="7488722" y="1438933"/>
                    <a:pt x="7402259" y="1481485"/>
                    <a:pt x="7253279" y="1459506"/>
                  </a:cubicBezTo>
                  <a:cubicBezTo>
                    <a:pt x="7104299" y="1437527"/>
                    <a:pt x="6703076" y="1470014"/>
                    <a:pt x="6470948" y="1459506"/>
                  </a:cubicBezTo>
                  <a:cubicBezTo>
                    <a:pt x="6238820" y="1448998"/>
                    <a:pt x="5821356" y="1458437"/>
                    <a:pt x="5586574" y="1459506"/>
                  </a:cubicBezTo>
                  <a:cubicBezTo>
                    <a:pt x="5351792" y="1460575"/>
                    <a:pt x="5035552" y="1449557"/>
                    <a:pt x="4702200" y="1459506"/>
                  </a:cubicBezTo>
                  <a:cubicBezTo>
                    <a:pt x="4368848" y="1469455"/>
                    <a:pt x="4132036" y="1487466"/>
                    <a:pt x="3919869" y="1459506"/>
                  </a:cubicBezTo>
                  <a:cubicBezTo>
                    <a:pt x="3707702" y="1431546"/>
                    <a:pt x="3483969" y="1485473"/>
                    <a:pt x="3137538" y="1459506"/>
                  </a:cubicBezTo>
                  <a:cubicBezTo>
                    <a:pt x="2791107" y="1433539"/>
                    <a:pt x="2460602" y="1481249"/>
                    <a:pt x="2253164" y="1459506"/>
                  </a:cubicBezTo>
                  <a:cubicBezTo>
                    <a:pt x="2045726" y="1437763"/>
                    <a:pt x="1831919" y="1421032"/>
                    <a:pt x="1470833" y="1459506"/>
                  </a:cubicBezTo>
                  <a:cubicBezTo>
                    <a:pt x="1109747" y="1497980"/>
                    <a:pt x="1236326" y="1451662"/>
                    <a:pt x="1096675" y="1459506"/>
                  </a:cubicBezTo>
                  <a:cubicBezTo>
                    <a:pt x="957024" y="1467350"/>
                    <a:pt x="495149" y="1493723"/>
                    <a:pt x="144272" y="1459506"/>
                  </a:cubicBezTo>
                  <a:cubicBezTo>
                    <a:pt x="71101" y="1453657"/>
                    <a:pt x="-17055" y="1392673"/>
                    <a:pt x="0" y="1315234"/>
                  </a:cubicBezTo>
                  <a:cubicBezTo>
                    <a:pt x="4863" y="1054943"/>
                    <a:pt x="-24892" y="998113"/>
                    <a:pt x="0" y="718043"/>
                  </a:cubicBezTo>
                  <a:cubicBezTo>
                    <a:pt x="24892" y="437973"/>
                    <a:pt x="-26364" y="262311"/>
                    <a:pt x="0" y="144272"/>
                  </a:cubicBezTo>
                  <a:close/>
                </a:path>
                <a:path w="10492860" h="1459506" stroke="0" extrusionOk="0">
                  <a:moveTo>
                    <a:pt x="0" y="144272"/>
                  </a:moveTo>
                  <a:cubicBezTo>
                    <a:pt x="8181" y="60251"/>
                    <a:pt x="53134" y="4060"/>
                    <a:pt x="144272" y="0"/>
                  </a:cubicBezTo>
                  <a:cubicBezTo>
                    <a:pt x="391229" y="-27556"/>
                    <a:pt x="454130" y="-11299"/>
                    <a:pt x="722517" y="0"/>
                  </a:cubicBezTo>
                  <a:cubicBezTo>
                    <a:pt x="990904" y="11299"/>
                    <a:pt x="1005513" y="-20975"/>
                    <a:pt x="1198718" y="0"/>
                  </a:cubicBezTo>
                  <a:cubicBezTo>
                    <a:pt x="1391923" y="20975"/>
                    <a:pt x="1671040" y="-5050"/>
                    <a:pt x="1981049" y="0"/>
                  </a:cubicBezTo>
                  <a:cubicBezTo>
                    <a:pt x="2291058" y="5050"/>
                    <a:pt x="2420825" y="891"/>
                    <a:pt x="2661337" y="0"/>
                  </a:cubicBezTo>
                  <a:cubicBezTo>
                    <a:pt x="2901849" y="-891"/>
                    <a:pt x="3211857" y="-20332"/>
                    <a:pt x="3545711" y="0"/>
                  </a:cubicBezTo>
                  <a:cubicBezTo>
                    <a:pt x="3879565" y="20332"/>
                    <a:pt x="4025624" y="32431"/>
                    <a:pt x="4225998" y="0"/>
                  </a:cubicBezTo>
                  <a:cubicBezTo>
                    <a:pt x="4426372" y="-32431"/>
                    <a:pt x="4789821" y="-38301"/>
                    <a:pt x="5008329" y="0"/>
                  </a:cubicBezTo>
                  <a:cubicBezTo>
                    <a:pt x="5226837" y="38301"/>
                    <a:pt x="5601970" y="19048"/>
                    <a:pt x="5790660" y="0"/>
                  </a:cubicBezTo>
                  <a:cubicBezTo>
                    <a:pt x="5979350" y="-19048"/>
                    <a:pt x="6311616" y="-3677"/>
                    <a:pt x="6572991" y="0"/>
                  </a:cubicBezTo>
                  <a:cubicBezTo>
                    <a:pt x="6834366" y="3677"/>
                    <a:pt x="7020073" y="23712"/>
                    <a:pt x="7151236" y="0"/>
                  </a:cubicBezTo>
                  <a:cubicBezTo>
                    <a:pt x="7282400" y="-23712"/>
                    <a:pt x="7673338" y="16791"/>
                    <a:pt x="7831523" y="0"/>
                  </a:cubicBezTo>
                  <a:cubicBezTo>
                    <a:pt x="7989708" y="-16791"/>
                    <a:pt x="8226884" y="214"/>
                    <a:pt x="8409768" y="0"/>
                  </a:cubicBezTo>
                  <a:cubicBezTo>
                    <a:pt x="8592652" y="-214"/>
                    <a:pt x="8714561" y="3657"/>
                    <a:pt x="8885969" y="0"/>
                  </a:cubicBezTo>
                  <a:cubicBezTo>
                    <a:pt x="9057377" y="-3657"/>
                    <a:pt x="9089514" y="10590"/>
                    <a:pt x="9260128" y="0"/>
                  </a:cubicBezTo>
                  <a:cubicBezTo>
                    <a:pt x="9430742" y="-10590"/>
                    <a:pt x="9866803" y="22364"/>
                    <a:pt x="10348588" y="0"/>
                  </a:cubicBezTo>
                  <a:cubicBezTo>
                    <a:pt x="10421133" y="1637"/>
                    <a:pt x="10489511" y="62303"/>
                    <a:pt x="10492860" y="144272"/>
                  </a:cubicBezTo>
                  <a:cubicBezTo>
                    <a:pt x="10497109" y="350798"/>
                    <a:pt x="10468559" y="485425"/>
                    <a:pt x="10492860" y="718043"/>
                  </a:cubicBezTo>
                  <a:cubicBezTo>
                    <a:pt x="10517161" y="950661"/>
                    <a:pt x="10499874" y="1062337"/>
                    <a:pt x="10492860" y="1315234"/>
                  </a:cubicBezTo>
                  <a:cubicBezTo>
                    <a:pt x="10479750" y="1396064"/>
                    <a:pt x="10440256" y="1446774"/>
                    <a:pt x="10348588" y="1459506"/>
                  </a:cubicBezTo>
                  <a:cubicBezTo>
                    <a:pt x="10203235" y="1470049"/>
                    <a:pt x="9878238" y="1452798"/>
                    <a:pt x="9668300" y="1459506"/>
                  </a:cubicBezTo>
                  <a:cubicBezTo>
                    <a:pt x="9458362" y="1466214"/>
                    <a:pt x="9363576" y="1472380"/>
                    <a:pt x="9192099" y="1459506"/>
                  </a:cubicBezTo>
                  <a:cubicBezTo>
                    <a:pt x="9020622" y="1446632"/>
                    <a:pt x="8648480" y="1429811"/>
                    <a:pt x="8511811" y="1459506"/>
                  </a:cubicBezTo>
                  <a:cubicBezTo>
                    <a:pt x="8375142" y="1489201"/>
                    <a:pt x="8233196" y="1459673"/>
                    <a:pt x="8137653" y="1459506"/>
                  </a:cubicBezTo>
                  <a:cubicBezTo>
                    <a:pt x="8042110" y="1459339"/>
                    <a:pt x="7653441" y="1485024"/>
                    <a:pt x="7457365" y="1459506"/>
                  </a:cubicBezTo>
                  <a:cubicBezTo>
                    <a:pt x="7261289" y="1433988"/>
                    <a:pt x="6900234" y="1493745"/>
                    <a:pt x="6572991" y="1459506"/>
                  </a:cubicBezTo>
                  <a:cubicBezTo>
                    <a:pt x="6245748" y="1425267"/>
                    <a:pt x="6223329" y="1451320"/>
                    <a:pt x="6096790" y="1459506"/>
                  </a:cubicBezTo>
                  <a:cubicBezTo>
                    <a:pt x="5970251" y="1467692"/>
                    <a:pt x="5880233" y="1441317"/>
                    <a:pt x="5722631" y="1459506"/>
                  </a:cubicBezTo>
                  <a:cubicBezTo>
                    <a:pt x="5565029" y="1477695"/>
                    <a:pt x="5081779" y="1470371"/>
                    <a:pt x="4838257" y="1459506"/>
                  </a:cubicBezTo>
                  <a:cubicBezTo>
                    <a:pt x="4594735" y="1448641"/>
                    <a:pt x="4420917" y="1463572"/>
                    <a:pt x="4260013" y="1459506"/>
                  </a:cubicBezTo>
                  <a:cubicBezTo>
                    <a:pt x="4099109" y="1455440"/>
                    <a:pt x="3849623" y="1470065"/>
                    <a:pt x="3681768" y="1459506"/>
                  </a:cubicBezTo>
                  <a:cubicBezTo>
                    <a:pt x="3513913" y="1448947"/>
                    <a:pt x="3104164" y="1421091"/>
                    <a:pt x="2797394" y="1459506"/>
                  </a:cubicBezTo>
                  <a:cubicBezTo>
                    <a:pt x="2490624" y="1497921"/>
                    <a:pt x="2387518" y="1478619"/>
                    <a:pt x="2117106" y="1459506"/>
                  </a:cubicBezTo>
                  <a:cubicBezTo>
                    <a:pt x="1846694" y="1440393"/>
                    <a:pt x="1817994" y="1472649"/>
                    <a:pt x="1742948" y="1459506"/>
                  </a:cubicBezTo>
                  <a:cubicBezTo>
                    <a:pt x="1667902" y="1446363"/>
                    <a:pt x="1352576" y="1476638"/>
                    <a:pt x="1062660" y="1459506"/>
                  </a:cubicBezTo>
                  <a:cubicBezTo>
                    <a:pt x="772744" y="1442374"/>
                    <a:pt x="411838" y="1485134"/>
                    <a:pt x="144272" y="1459506"/>
                  </a:cubicBezTo>
                  <a:cubicBezTo>
                    <a:pt x="64624" y="1463731"/>
                    <a:pt x="2841" y="1391813"/>
                    <a:pt x="0" y="1315234"/>
                  </a:cubicBezTo>
                  <a:cubicBezTo>
                    <a:pt x="2041" y="1103930"/>
                    <a:pt x="219" y="861646"/>
                    <a:pt x="0" y="741463"/>
                  </a:cubicBezTo>
                  <a:cubicBezTo>
                    <a:pt x="-219" y="621280"/>
                    <a:pt x="27043" y="325810"/>
                    <a:pt x="0" y="144272"/>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AA7FC6BD-8D11-4BA3-8590-95D052A6D68C}"/>
                </a:ext>
              </a:extLst>
            </p:cNvPr>
            <p:cNvSpPr txBox="1"/>
            <p:nvPr/>
          </p:nvSpPr>
          <p:spPr>
            <a:xfrm>
              <a:off x="292716" y="1163950"/>
              <a:ext cx="11893192" cy="1518576"/>
            </a:xfrm>
            <a:prstGeom prst="rect">
              <a:avLst/>
            </a:prstGeom>
            <a:noFill/>
          </p:spPr>
          <p:txBody>
            <a:bodyPr wrap="square">
              <a:spAutoFit/>
            </a:bodyPr>
            <a:lstStyle/>
            <a:p>
              <a:pPr marL="0" marR="0" lvl="0" indent="0" algn="ctr" defTabSz="121917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err="1">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Đoạn</a:t>
              </a:r>
              <a:r>
                <a:rPr kumimoji="0" lang="en-US" altLang="en-US" sz="3200" b="1" i="0" u="none" strike="noStrike" kern="0" cap="none" spc="0" normalizeH="0" baseline="0" noProof="0" dirty="0">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4: </a:t>
              </a:r>
              <a:r>
                <a:rPr kumimoji="0" lang="en-US" altLang="en-US" sz="3200" b="1" i="0" u="none" strike="noStrike" kern="0" cap="none" spc="0" normalizeH="0" baseline="0" noProof="0" dirty="0" err="1">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Đoạn</a:t>
              </a:r>
              <a:r>
                <a:rPr kumimoji="0" lang="en-US" altLang="en-US" sz="3200" b="1" i="0" u="none" strike="noStrike" kern="0" cap="none" spc="0" normalizeH="0" baseline="0" noProof="0" dirty="0">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en-US" sz="3200" b="1" i="0" u="none" strike="noStrike" kern="0" cap="none" spc="0" normalizeH="0" baseline="0" noProof="0" dirty="0" err="1">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còn</a:t>
              </a:r>
              <a:r>
                <a:rPr kumimoji="0" lang="en-US" altLang="en-US" sz="3200" b="1" i="0" u="none" strike="noStrike" kern="0" cap="none" spc="0" normalizeH="0" baseline="0" noProof="0" dirty="0">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altLang="en-US" sz="3200" b="1" i="0" u="none" strike="noStrike" kern="0" cap="none" spc="0" normalizeH="0" baseline="0" noProof="0" dirty="0" err="1">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lại</a:t>
              </a:r>
              <a:endParaRPr kumimoji="0" lang="en-US" altLang="en-US" sz="3200" b="1" i="0" u="none" strike="noStrike" kern="0" cap="none" spc="0" normalizeH="0" baseline="0" noProof="0" dirty="0">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6" name="Group 5">
            <a:extLst>
              <a:ext uri="{FF2B5EF4-FFF2-40B4-BE49-F238E27FC236}">
                <a16:creationId xmlns:a16="http://schemas.microsoft.com/office/drawing/2014/main" id="{7FC00C73-A2EC-459C-AB9D-DB0FA49FD5CE}"/>
              </a:ext>
            </a:extLst>
          </p:cNvPr>
          <p:cNvGrpSpPr/>
          <p:nvPr/>
        </p:nvGrpSpPr>
        <p:grpSpPr>
          <a:xfrm>
            <a:off x="609600" y="2432423"/>
            <a:ext cx="10972801" cy="4166280"/>
            <a:chOff x="468172" y="1909267"/>
            <a:chExt cx="8229601" cy="3124710"/>
          </a:xfrm>
        </p:grpSpPr>
        <p:sp>
          <p:nvSpPr>
            <p:cNvPr id="2" name="Rectangle: Rounded Corners 7">
              <a:extLst>
                <a:ext uri="{FF2B5EF4-FFF2-40B4-BE49-F238E27FC236}">
                  <a16:creationId xmlns:a16="http://schemas.microsoft.com/office/drawing/2014/main" id="{26E87A36-D02D-0AD6-A889-0011956042C7}"/>
                </a:ext>
              </a:extLst>
            </p:cNvPr>
            <p:cNvSpPr/>
            <p:nvPr/>
          </p:nvSpPr>
          <p:spPr>
            <a:xfrm>
              <a:off x="468172" y="1909267"/>
              <a:ext cx="8229601" cy="3124710"/>
            </a:xfrm>
            <a:custGeom>
              <a:avLst/>
              <a:gdLst>
                <a:gd name="csX0" fmla="*/ 0 w 8229601"/>
                <a:gd name="csY0" fmla="*/ 311596 h 3124710"/>
                <a:gd name="csX1" fmla="*/ 311596 w 8229601"/>
                <a:gd name="csY1" fmla="*/ 0 h 3124710"/>
                <a:gd name="csX2" fmla="*/ 7918005 w 8229601"/>
                <a:gd name="csY2" fmla="*/ 0 h 3124710"/>
                <a:gd name="csX3" fmla="*/ 8229601 w 8229601"/>
                <a:gd name="csY3" fmla="*/ 311596 h 3124710"/>
                <a:gd name="csX4" fmla="*/ 8229601 w 8229601"/>
                <a:gd name="csY4" fmla="*/ 2813114 h 3124710"/>
                <a:gd name="csX5" fmla="*/ 7918005 w 8229601"/>
                <a:gd name="csY5" fmla="*/ 3124710 h 3124710"/>
                <a:gd name="csX6" fmla="*/ 311596 w 8229601"/>
                <a:gd name="csY6" fmla="*/ 3124710 h 3124710"/>
                <a:gd name="csX7" fmla="*/ 0 w 8229601"/>
                <a:gd name="csY7" fmla="*/ 2813114 h 3124710"/>
                <a:gd name="csX8" fmla="*/ 0 w 8229601"/>
                <a:gd name="csY8" fmla="*/ 311596 h 31247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8229601" h="3124710" fill="none" extrusionOk="0">
                  <a:moveTo>
                    <a:pt x="0" y="311596"/>
                  </a:moveTo>
                  <a:cubicBezTo>
                    <a:pt x="439" y="151400"/>
                    <a:pt x="154854" y="25759"/>
                    <a:pt x="311596" y="0"/>
                  </a:cubicBezTo>
                  <a:cubicBezTo>
                    <a:pt x="1128303" y="72427"/>
                    <a:pt x="6066136" y="61419"/>
                    <a:pt x="7918005" y="0"/>
                  </a:cubicBezTo>
                  <a:cubicBezTo>
                    <a:pt x="8085973" y="-28374"/>
                    <a:pt x="8200839" y="130806"/>
                    <a:pt x="8229601" y="311596"/>
                  </a:cubicBezTo>
                  <a:cubicBezTo>
                    <a:pt x="8330477" y="918606"/>
                    <a:pt x="8122288" y="1707391"/>
                    <a:pt x="8229601" y="2813114"/>
                  </a:cubicBezTo>
                  <a:cubicBezTo>
                    <a:pt x="8231261" y="2976779"/>
                    <a:pt x="8075111" y="3107913"/>
                    <a:pt x="7918005" y="3124710"/>
                  </a:cubicBezTo>
                  <a:cubicBezTo>
                    <a:pt x="4204687" y="3154537"/>
                    <a:pt x="1301964" y="3045404"/>
                    <a:pt x="311596" y="3124710"/>
                  </a:cubicBezTo>
                  <a:cubicBezTo>
                    <a:pt x="159822" y="3122413"/>
                    <a:pt x="-13904" y="2987953"/>
                    <a:pt x="0" y="2813114"/>
                  </a:cubicBezTo>
                  <a:cubicBezTo>
                    <a:pt x="50037" y="2065880"/>
                    <a:pt x="770" y="1488872"/>
                    <a:pt x="0" y="311596"/>
                  </a:cubicBezTo>
                  <a:close/>
                </a:path>
                <a:path w="8229601" h="3124710" stroke="0" extrusionOk="0">
                  <a:moveTo>
                    <a:pt x="0" y="311596"/>
                  </a:moveTo>
                  <a:cubicBezTo>
                    <a:pt x="10923" y="142483"/>
                    <a:pt x="140685" y="2457"/>
                    <a:pt x="311596" y="0"/>
                  </a:cubicBezTo>
                  <a:cubicBezTo>
                    <a:pt x="3335741" y="123000"/>
                    <a:pt x="5262777" y="-96860"/>
                    <a:pt x="7918005" y="0"/>
                  </a:cubicBezTo>
                  <a:cubicBezTo>
                    <a:pt x="8084554" y="-4223"/>
                    <a:pt x="8234028" y="130580"/>
                    <a:pt x="8229601" y="311596"/>
                  </a:cubicBezTo>
                  <a:cubicBezTo>
                    <a:pt x="8232774" y="1314603"/>
                    <a:pt x="8323868" y="1772824"/>
                    <a:pt x="8229601" y="2813114"/>
                  </a:cubicBezTo>
                  <a:cubicBezTo>
                    <a:pt x="8216989" y="2989773"/>
                    <a:pt x="8085793" y="3124006"/>
                    <a:pt x="7918005" y="3124710"/>
                  </a:cubicBezTo>
                  <a:cubicBezTo>
                    <a:pt x="4324859" y="2964003"/>
                    <a:pt x="1734703" y="3164377"/>
                    <a:pt x="311596" y="3124710"/>
                  </a:cubicBezTo>
                  <a:cubicBezTo>
                    <a:pt x="106971" y="3118139"/>
                    <a:pt x="-10611" y="2980397"/>
                    <a:pt x="0" y="2813114"/>
                  </a:cubicBezTo>
                  <a:cubicBezTo>
                    <a:pt x="32216" y="2193993"/>
                    <a:pt x="57206" y="1268868"/>
                    <a:pt x="0" y="311596"/>
                  </a:cubicBezTo>
                  <a:close/>
                </a:path>
              </a:pathLst>
            </a:custGeom>
            <a:solidFill>
              <a:schemeClr val="accent3">
                <a:lumMod val="20000"/>
                <a:lumOff val="80000"/>
                <a:alpha val="80000"/>
              </a:schemeClr>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66D52D11-B1B7-4319-B1D0-1D93B57AF695}"/>
                </a:ext>
              </a:extLst>
            </p:cNvPr>
            <p:cNvSpPr txBox="1"/>
            <p:nvPr/>
          </p:nvSpPr>
          <p:spPr>
            <a:xfrm>
              <a:off x="509264" y="1986989"/>
              <a:ext cx="8125471" cy="29777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mai đi học rồi, nhưng mùa hè chắc sẽ theo các bạn vào lớp học.</a:t>
              </a:r>
              <a:endPar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3" name="Picture 2">
            <a:extLst>
              <a:ext uri="{FF2B5EF4-FFF2-40B4-BE49-F238E27FC236}">
                <a16:creationId xmlns:a16="http://schemas.microsoft.com/office/drawing/2014/main" id="{2B22C786-327E-DF08-8436-FE93488925EA}"/>
              </a:ext>
            </a:extLst>
          </p:cNvPr>
          <p:cNvPicPr>
            <a:picLocks noChangeAspect="1"/>
          </p:cNvPicPr>
          <p:nvPr/>
        </p:nvPicPr>
        <p:blipFill>
          <a:blip r:embed="rId4"/>
          <a:stretch>
            <a:fillRect/>
          </a:stretch>
        </p:blipFill>
        <p:spPr>
          <a:xfrm>
            <a:off x="1450445" y="0"/>
            <a:ext cx="9291109" cy="1286367"/>
          </a:xfrm>
          <a:prstGeom prst="rect">
            <a:avLst/>
          </a:prstGeom>
        </p:spPr>
      </p:pic>
    </p:spTree>
    <p:controls>
      <mc:AlternateContent xmlns:mc="http://schemas.openxmlformats.org/markup-compatibility/2006">
        <mc:Choice xmlns:v="urn:schemas-microsoft-com:vml" Requires="v">
          <p:control name="TextBox1" r:id="rId1" imgW="3816360" imgH="1098720"/>
        </mc:Choice>
        <mc:Fallback>
          <p:control name="TextBox1" r:id="rId1" imgW="3816360" imgH="1098720">
            <p:pic>
              <p:nvPicPr>
                <p:cNvPr id="17" name="TextBox1">
                  <a:extLst>
                    <a:ext uri="{FF2B5EF4-FFF2-40B4-BE49-F238E27FC236}">
                      <a16:creationId xmlns:a16="http://schemas.microsoft.com/office/drawing/2014/main" id="{B34809D8-5B06-4971-9E7E-D039F50C5DAB}"/>
                    </a:ext>
                  </a:extLst>
                </p:cNvPr>
                <p:cNvPicPr>
                  <a:picLocks/>
                </p:cNvPicPr>
                <p:nvPr/>
              </p:nvPicPr>
              <p:blipFill>
                <a:blip r:embed="rId5"/>
                <a:stretch>
                  <a:fillRect/>
                </a:stretch>
              </p:blipFill>
              <p:spPr>
                <a:xfrm>
                  <a:off x="8256677" y="1111435"/>
                  <a:ext cx="3818280" cy="1099189"/>
                </a:xfrm>
                <a:prstGeom prst="rect">
                  <a:avLst/>
                </a:prstGeom>
              </p:spPr>
            </p:pic>
          </p:control>
        </mc:Fallback>
      </mc:AlternateContent>
    </p:controls>
    <p:extLst>
      <p:ext uri="{BB962C8B-B14F-4D97-AF65-F5344CB8AC3E}">
        <p14:creationId xmlns:p14="http://schemas.microsoft.com/office/powerpoint/2010/main" val="3664399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grpSp>
        <p:nvGrpSpPr>
          <p:cNvPr id="31" name="Nhóm 30">
            <a:extLst>
              <a:ext uri="{FF2B5EF4-FFF2-40B4-BE49-F238E27FC236}">
                <a16:creationId xmlns:a16="http://schemas.microsoft.com/office/drawing/2014/main" id="{F72E105A-99A1-988C-E3CD-5FD70D349EE5}"/>
              </a:ext>
            </a:extLst>
          </p:cNvPr>
          <p:cNvGrpSpPr/>
          <p:nvPr/>
        </p:nvGrpSpPr>
        <p:grpSpPr>
          <a:xfrm>
            <a:off x="691574" y="4275453"/>
            <a:ext cx="4074761" cy="2582547"/>
            <a:chOff x="-1231307" y="3615772"/>
            <a:chExt cx="3056071" cy="1936910"/>
          </a:xfrm>
        </p:grpSpPr>
        <p:sp>
          <p:nvSpPr>
            <p:cNvPr id="30"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sX0" fmla="*/ 0 w 2935421"/>
                <a:gd name="csY0" fmla="*/ 91018 h 546100"/>
                <a:gd name="csX1" fmla="*/ 91018 w 2935421"/>
                <a:gd name="csY1" fmla="*/ 0 h 546100"/>
                <a:gd name="csX2" fmla="*/ 834432 w 2935421"/>
                <a:gd name="csY2" fmla="*/ 0 h 546100"/>
                <a:gd name="csX3" fmla="*/ 1440177 w 2935421"/>
                <a:gd name="csY3" fmla="*/ 0 h 546100"/>
                <a:gd name="csX4" fmla="*/ 2156057 w 2935421"/>
                <a:gd name="csY4" fmla="*/ 0 h 546100"/>
                <a:gd name="csX5" fmla="*/ 2844403 w 2935421"/>
                <a:gd name="csY5" fmla="*/ 0 h 546100"/>
                <a:gd name="csX6" fmla="*/ 2935421 w 2935421"/>
                <a:gd name="csY6" fmla="*/ 91018 h 546100"/>
                <a:gd name="csX7" fmla="*/ 2935421 w 2935421"/>
                <a:gd name="csY7" fmla="*/ 455082 h 546100"/>
                <a:gd name="csX8" fmla="*/ 2844403 w 2935421"/>
                <a:gd name="csY8" fmla="*/ 546100 h 546100"/>
                <a:gd name="csX9" fmla="*/ 2183591 w 2935421"/>
                <a:gd name="csY9" fmla="*/ 546100 h 546100"/>
                <a:gd name="csX10" fmla="*/ 1550312 w 2935421"/>
                <a:gd name="csY10" fmla="*/ 546100 h 546100"/>
                <a:gd name="csX11" fmla="*/ 834432 w 2935421"/>
                <a:gd name="csY11" fmla="*/ 546100 h 546100"/>
                <a:gd name="csX12" fmla="*/ 91018 w 2935421"/>
                <a:gd name="csY12" fmla="*/ 546100 h 546100"/>
                <a:gd name="csX13" fmla="*/ 0 w 2935421"/>
                <a:gd name="csY13" fmla="*/ 455082 h 546100"/>
                <a:gd name="csX14" fmla="*/ 0 w 2935421"/>
                <a:gd name="csY14" fmla="*/ 91018 h 5461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pic>
          <p:nvPicPr>
            <p:cNvPr id="28" name="Hình ảnh 27">
              <a:extLst>
                <a:ext uri="{FF2B5EF4-FFF2-40B4-BE49-F238E27FC236}">
                  <a16:creationId xmlns:a16="http://schemas.microsoft.com/office/drawing/2014/main" id="{C3AA8E8C-4CC4-4A3E-D766-E238E4AEF615}"/>
                </a:ext>
              </a:extLst>
            </p:cNvPr>
            <p:cNvPicPr>
              <a:picLocks noChangeAspect="1"/>
            </p:cNvPicPr>
            <p:nvPr/>
          </p:nvPicPr>
          <p:blipFill>
            <a:blip r:embed="rId6"/>
            <a:stretch>
              <a:fillRect/>
            </a:stretch>
          </p:blipFill>
          <p:spPr>
            <a:xfrm>
              <a:off x="-1231307" y="3615772"/>
              <a:ext cx="3056071" cy="1936910"/>
            </a:xfrm>
            <a:prstGeom prst="rect">
              <a:avLst/>
            </a:prstGeom>
          </p:spPr>
        </p:pic>
      </p:grpSp>
      <p:sp>
        <p:nvSpPr>
          <p:cNvPr id="32" name="TextBox 3">
            <a:extLst>
              <a:ext uri="{FF2B5EF4-FFF2-40B4-BE49-F238E27FC236}">
                <a16:creationId xmlns:a16="http://schemas.microsoft.com/office/drawing/2014/main" id="{607645E3-2486-02B5-02C8-AD56DF0416D2}"/>
              </a:ext>
            </a:extLst>
          </p:cNvPr>
          <p:cNvSpPr txBox="1"/>
          <p:nvPr/>
        </p:nvSpPr>
        <p:spPr>
          <a:xfrm>
            <a:off x="470799" y="94752"/>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rPr>
              <a:t>LUYỆN ĐỌC TRONG NHÓM</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02271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4"/>
          <a:stretch>
            <a:fillRect/>
          </a:stretch>
        </p:blipFill>
        <p:spPr>
          <a:xfrm>
            <a:off x="6771375" y="3729715"/>
            <a:ext cx="5185599" cy="3033535"/>
          </a:xfrm>
          <a:prstGeom prst="rect">
            <a:avLst/>
          </a:prstGeom>
        </p:spPr>
      </p:pic>
      <p:sp>
        <p:nvSpPr>
          <p:cNvPr id="4" name="TextBox 3">
            <a:extLst>
              <a:ext uri="{FF2B5EF4-FFF2-40B4-BE49-F238E27FC236}">
                <a16:creationId xmlns:a16="http://schemas.microsoft.com/office/drawing/2014/main" id="{846D79B7-D75E-7776-F515-C3FA70BF9ACC}"/>
              </a:ext>
            </a:extLst>
          </p:cNvPr>
          <p:cNvSpPr txBox="1"/>
          <p:nvPr/>
        </p:nvSpPr>
        <p:spPr>
          <a:xfrm>
            <a:off x="379126" y="1"/>
            <a:ext cx="11980973" cy="995209"/>
          </a:xfrm>
          <a:prstGeom prst="rect">
            <a:avLst/>
          </a:prstGeom>
          <a:noFill/>
        </p:spPr>
        <p:txBody>
          <a:bodyPr wrap="square" rtlCol="0">
            <a:spAutoFit/>
          </a:bodyPr>
          <a:lstStyle/>
          <a:p>
            <a:pPr algn="ctr" defTabSz="1219170">
              <a:buClr>
                <a:srgbClr val="000000"/>
              </a:buClr>
            </a:pPr>
            <a:r>
              <a:rPr lang="vi-VN"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rPr>
              <a:t>LUYỆN ĐỌC TRƯỚC LỚP</a:t>
            </a:r>
            <a:endParaRPr lang="en-US" sz="5867"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3610044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sz="1800" b="1" dirty="0" err="1">
                <a:solidFill>
                  <a:schemeClr val="bg1"/>
                </a:solidFill>
                <a:latin typeface="Times New Roman" panose="02020603050405020304" pitchFamily="18" charset="0"/>
                <a:cs typeface="Times New Roman" panose="02020603050405020304" pitchFamily="18" charset="0"/>
                <a:sym typeface="Arial"/>
              </a:rPr>
              <a:t>Hương</a:t>
            </a:r>
            <a:r>
              <a:rPr lang="en-US" sz="1800" b="1" dirty="0">
                <a:solidFill>
                  <a:schemeClr val="bg1"/>
                </a:solidFill>
                <a:latin typeface="Times New Roman" panose="02020603050405020304" pitchFamily="18" charset="0"/>
                <a:cs typeface="Times New Roman" panose="02020603050405020304" pitchFamily="18" charset="0"/>
                <a:sym typeface="Arial"/>
              </a:rPr>
              <a:t> </a:t>
            </a:r>
            <a:r>
              <a:rPr lang="en-US" sz="1800" b="1" dirty="0" err="1">
                <a:solidFill>
                  <a:schemeClr val="bg1"/>
                </a:solidFill>
                <a:latin typeface="Times New Roman" panose="02020603050405020304" pitchFamily="18" charset="0"/>
                <a:cs typeface="Times New Roman" panose="02020603050405020304" pitchFamily="18" charset="0"/>
                <a:sym typeface="Arial"/>
              </a:rPr>
              <a:t>Thảo</a:t>
            </a:r>
            <a:r>
              <a:rPr lang="en-US" sz="1800" b="1" dirty="0">
                <a:solidFill>
                  <a:schemeClr val="bg1"/>
                </a:solidFill>
                <a:latin typeface="Times New Roman" panose="02020603050405020304" pitchFamily="18" charset="0"/>
                <a:cs typeface="Times New Roman" panose="02020603050405020304" pitchFamily="18" charset="0"/>
                <a:sym typeface="Arial"/>
              </a:rPr>
              <a:t> – </a:t>
            </a:r>
            <a:r>
              <a:rPr lang="en-US" sz="1800" b="1" dirty="0" err="1">
                <a:solidFill>
                  <a:schemeClr val="bg1"/>
                </a:solidFill>
                <a:latin typeface="Times New Roman" panose="02020603050405020304" pitchFamily="18" charset="0"/>
                <a:cs typeface="Times New Roman" panose="02020603050405020304" pitchFamily="18" charset="0"/>
                <a:sym typeface="Arial"/>
              </a:rPr>
              <a:t>Zalo</a:t>
            </a:r>
            <a:r>
              <a:rPr lang="en-US" sz="1800" b="1" dirty="0">
                <a:solidFill>
                  <a:schemeClr val="bg1"/>
                </a:solidFill>
                <a:latin typeface="Times New Roman" panose="02020603050405020304" pitchFamily="18" charset="0"/>
                <a:cs typeface="Times New Roman" panose="02020603050405020304" pitchFamily="18" charset="0"/>
                <a:sym typeface="Arial"/>
              </a:rPr>
              <a:t> 0972.115.126</a:t>
            </a: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819D156-04B9-3EC3-7D08-3AE0BC272C02}"/>
              </a:ext>
            </a:extLst>
          </p:cNvPr>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a:extLst>
              <a:ext uri="{FF2B5EF4-FFF2-40B4-BE49-F238E27FC236}">
                <a16:creationId xmlns:a16="http://schemas.microsoft.com/office/drawing/2014/main" id="{8CE14FF4-75C9-ACEA-0019-2E6F4160BCDA}"/>
              </a:ext>
            </a:extLst>
          </p:cNvPr>
          <p:cNvPicPr>
            <a:picLocks noChangeAspect="1"/>
          </p:cNvPicPr>
          <p:nvPr/>
        </p:nvPicPr>
        <p:blipFill>
          <a:blip r:embed="rId4"/>
          <a:stretch>
            <a:fillRect/>
          </a:stretch>
        </p:blipFill>
        <p:spPr>
          <a:xfrm>
            <a:off x="3443983" y="976497"/>
            <a:ext cx="8945485" cy="5860473"/>
          </a:xfrm>
          <a:prstGeom prst="rect">
            <a:avLst/>
          </a:prstGeom>
        </p:spPr>
      </p:pic>
      <p:pic>
        <p:nvPicPr>
          <p:cNvPr id="18" name="图片 31">
            <a:extLst>
              <a:ext uri="{FF2B5EF4-FFF2-40B4-BE49-F238E27FC236}">
                <a16:creationId xmlns:a16="http://schemas.microsoft.com/office/drawing/2014/main" id="{D28B16EE-64EA-0AB4-D353-24BF4C4645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EABAA254-0DB6-41E6-250D-5F865EE74A9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extLst>
      <p:ext uri="{BB962C8B-B14F-4D97-AF65-F5344CB8AC3E}">
        <p14:creationId xmlns:p14="http://schemas.microsoft.com/office/powerpoint/2010/main" val="2204441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0A9D2A-57FF-44D0-A788-A88AF920240D}"/>
              </a:ext>
            </a:extLst>
          </p:cNvPr>
          <p:cNvGrpSpPr/>
          <p:nvPr/>
        </p:nvGrpSpPr>
        <p:grpSpPr>
          <a:xfrm>
            <a:off x="3234923" y="-914401"/>
            <a:ext cx="5303769" cy="3322750"/>
            <a:chOff x="3234923" y="-914401"/>
            <a:chExt cx="5303769" cy="3322750"/>
          </a:xfrm>
        </p:grpSpPr>
        <p:pic>
          <p:nvPicPr>
            <p:cNvPr id="9" name="Picture 8">
              <a:extLst>
                <a:ext uri="{FF2B5EF4-FFF2-40B4-BE49-F238E27FC236}">
                  <a16:creationId xmlns:a16="http://schemas.microsoft.com/office/drawing/2014/main" id="{281C9A97-8CE2-4EC5-B5F4-4F37C94DD2DB}"/>
                </a:ext>
              </a:extLst>
            </p:cNvPr>
            <p:cNvPicPr>
              <a:picLocks noChangeAspect="1"/>
            </p:cNvPicPr>
            <p:nvPr/>
          </p:nvPicPr>
          <p:blipFill rotWithShape="1">
            <a:blip r:embed="rId3">
              <a:extLst>
                <a:ext uri="{28A0092B-C50C-407E-A947-70E740481C1C}">
                  <a14:useLocalDpi xmlns:a14="http://schemas.microsoft.com/office/drawing/2010/main" val="0"/>
                </a:ext>
              </a:extLst>
            </a:blip>
            <a:srcRect t="30784" r="47071" b="36882"/>
            <a:stretch/>
          </p:blipFill>
          <p:spPr>
            <a:xfrm>
              <a:off x="3234923" y="-914401"/>
              <a:ext cx="5303769" cy="3322750"/>
            </a:xfrm>
            <a:prstGeom prst="rect">
              <a:avLst/>
            </a:prstGeom>
          </p:spPr>
        </p:pic>
        <p:sp>
          <p:nvSpPr>
            <p:cNvPr id="10" name="TextBox 9">
              <a:extLst>
                <a:ext uri="{FF2B5EF4-FFF2-40B4-BE49-F238E27FC236}">
                  <a16:creationId xmlns:a16="http://schemas.microsoft.com/office/drawing/2014/main" id="{0DF8F7BF-8971-43BD-B3AE-6E9043B5B015}"/>
                </a:ext>
              </a:extLst>
            </p:cNvPr>
            <p:cNvSpPr txBox="1"/>
            <p:nvPr/>
          </p:nvSpPr>
          <p:spPr>
            <a:xfrm>
              <a:off x="4790941" y="360608"/>
              <a:ext cx="2511380" cy="1200329"/>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ea typeface="Cambria" panose="02040503050406030204" pitchFamily="18" charset="0"/>
                  <a:cs typeface="Arial-Rounded" panose="020B0500000000000000" pitchFamily="34" charset="0"/>
                </a:rPr>
                <a:t>CÙNG TÌM HIỂU</a:t>
              </a:r>
            </a:p>
          </p:txBody>
        </p:sp>
      </p:grpSp>
      <p:sp>
        <p:nvSpPr>
          <p:cNvPr id="11" name="Rounded Rectangle 2">
            <a:extLst>
              <a:ext uri="{FF2B5EF4-FFF2-40B4-BE49-F238E27FC236}">
                <a16:creationId xmlns:a16="http://schemas.microsoft.com/office/drawing/2014/main" id="{6C48FFED-49F9-4BBC-84B1-1198DB90F80A}"/>
              </a:ext>
            </a:extLst>
          </p:cNvPr>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1.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Tìm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những</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tiết</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thể</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hiện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niềm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vui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gặp</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lại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nhau</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và</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p>
        </p:txBody>
      </p:sp>
      <p:sp>
        <p:nvSpPr>
          <p:cNvPr id="13" name="Rounded Rectangle 4">
            <a:extLst>
              <a:ext uri="{FF2B5EF4-FFF2-40B4-BE49-F238E27FC236}">
                <a16:creationId xmlns:a16="http://schemas.microsoft.com/office/drawing/2014/main" id="{D3DF707A-E847-4875-83A0-EDEE9B0DE414}"/>
              </a:ext>
            </a:extLst>
          </p:cNvPr>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2.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đã</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những</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trải</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nghiệm</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gì</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trong</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endPar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Rounded Rectangle 5">
            <a:extLst>
              <a:ext uri="{FF2B5EF4-FFF2-40B4-BE49-F238E27FC236}">
                <a16:creationId xmlns:a16="http://schemas.microsoft.com/office/drawing/2014/main" id="{BDC23E41-9469-4D97-96F1-0BC57FB5098F}"/>
              </a:ext>
            </a:extLst>
          </p:cNvPr>
          <p:cNvSpPr/>
          <p:nvPr/>
        </p:nvSpPr>
        <p:spPr>
          <a:xfrm>
            <a:off x="487680" y="4474629"/>
            <a:ext cx="5264534"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3.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Trải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nghiệm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gì</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khác</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với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p>
        </p:txBody>
      </p:sp>
      <p:sp>
        <p:nvSpPr>
          <p:cNvPr id="15" name="Rounded Rectangle 6">
            <a:extLst>
              <a:ext uri="{FF2B5EF4-FFF2-40B4-BE49-F238E27FC236}">
                <a16:creationId xmlns:a16="http://schemas.microsoft.com/office/drawing/2014/main" id="{48BB9519-28F5-4899-9BCC-C8965DB32CCF}"/>
              </a:ext>
            </a:extLst>
          </p:cNvPr>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4. Theo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em</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vì</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sao</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khi</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đi</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học</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sẽ</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theo</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các</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bạn</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vào</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029"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lớp</a:t>
            </a:r>
            <a:r>
              <a:rPr lang="en-029"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endPar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422264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1155" b="86872" l="48650" r="100000"/>
                    </a14:imgEffect>
                  </a14:imgLayer>
                </a14:imgProps>
              </a:ext>
              <a:ext uri="{28A0092B-C50C-407E-A947-70E740481C1C}">
                <a14:useLocalDpi xmlns:a14="http://schemas.microsoft.com/office/drawing/2010/main" val="0"/>
              </a:ext>
            </a:extLst>
          </a:blip>
          <a:srcRect l="49074" t="13750" b="10000"/>
          <a:stretch/>
        </p:blipFill>
        <p:spPr>
          <a:xfrm>
            <a:off x="4476225" y="3533900"/>
            <a:ext cx="3636528" cy="3629026"/>
          </a:xfrm>
          <a:prstGeom prst="rect">
            <a:avLst/>
          </a:prstGeom>
        </p:spPr>
      </p:pic>
      <p:sp>
        <p:nvSpPr>
          <p:cNvPr id="11" name="Rectangle 10"/>
          <p:cNvSpPr/>
          <p:nvPr/>
        </p:nvSpPr>
        <p:spPr>
          <a:xfrm>
            <a:off x="1330961" y="2019849"/>
            <a:ext cx="9692692" cy="21965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Mùa</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hè</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đến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rồi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hãy</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cùng</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nhau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tham</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quan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khu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vườn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mùa</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hè</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vượt</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qua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các</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thử</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thách</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để</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hoạch</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thật</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nhiều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trái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cây</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tươi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ngon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nhé</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B7AC0AA5-6CE2-0B9F-039C-CF95DB6FCD3C}"/>
              </a:ext>
            </a:extLst>
          </p:cNvPr>
          <p:cNvPicPr>
            <a:picLocks noChangeAspect="1"/>
          </p:cNvPicPr>
          <p:nvPr/>
        </p:nvPicPr>
        <p:blipFill>
          <a:blip r:embed="rId4"/>
          <a:stretch>
            <a:fillRect/>
          </a:stretch>
        </p:blipFill>
        <p:spPr>
          <a:xfrm>
            <a:off x="586763" y="497717"/>
            <a:ext cx="11181033" cy="2834886"/>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95DDC49D-4FD8-DC58-F9D4-A6DE4C9F5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176374423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XOÀI">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062" b="100000" l="9919" r="93585">
                        <a14:backgroundMark x1="37305" y1="61249" x2="37305" y2="61249"/>
                        <a14:backgroundMark x1="37305" y1="61249" x2="42480" y2="60825"/>
                        <a14:backgroundMark x1="61725" y1="61431" x2="54340" y2="67495"/>
                        <a14:backgroundMark x1="57628" y1="51486" x2="54663" y2="55185"/>
                        <a14:backgroundMark x1="54663" y1="57065" x2="54340" y2="62280"/>
                        <a14:backgroundMark x1="41725" y1="98363" x2="58922" y2="97938"/>
                        <a14:backgroundMark x1="79137" y1="70224" x2="82264" y2="61856"/>
                        <a14:backgroundMark x1="87062" y1="64767" x2="87817" y2="62523"/>
                        <a14:backgroundMark x1="85229" y1="54821" x2="88194" y2="45179"/>
                        <a14:backgroundMark x1="86146" y1="40813" x2="87278" y2="37902"/>
                        <a14:backgroundMark x1="84474" y1="34809" x2="85606" y2="24560"/>
                        <a14:backgroundMark x1="79515" y1="20861" x2="79677" y2="19345"/>
                        <a14:backgroundMark x1="30620" y1="69982" x2="34340" y2="61856"/>
                        <a14:backgroundMark x1="21725" y1="67495" x2="26577" y2="64767"/>
                        <a14:backgroundMark x1="39299" y1="50030" x2="39299" y2="50030"/>
                        <a14:backgroundMark x1="41725" y1="53730" x2="41348" y2="56640"/>
                        <a14:backgroundMark x1="43019" y1="52274" x2="43558" y2="52274"/>
                        <a14:backgroundMark x1="47116" y1="50030" x2="47116" y2="50030"/>
                        <a14:backgroundMark x1="50782" y1="50819" x2="50782" y2="50819"/>
                        <a14:backgroundMark x1="51159" y1="50030" x2="52453" y2="47059"/>
                        <a14:backgroundMark x1="51536" y1="51668" x2="51752" y2="53730"/>
                        <a14:backgroundMark x1="64690" y1="56458" x2="66739" y2="54397"/>
                        <a14:backgroundMark x1="64151" y1="58520" x2="67278" y2="58338"/>
                        <a14:backgroundMark x1="70997" y1="63736" x2="73747" y2="63978"/>
                        <a14:backgroundMark x1="64313" y1="12068" x2="64852" y2="10612"/>
                        <a14:backgroundMark x1="16550" y1="58763" x2="17089" y2="58763"/>
                        <a14:backgroundMark x1="25606" y1="62887" x2="25606" y2="62887"/>
                        <a14:backgroundMark x1="33962" y1="58763" x2="33962" y2="58763"/>
                      </a14:backgroundRemoval>
                    </a14:imgEffect>
                  </a14:imgLayer>
                </a14:imgProps>
              </a:ext>
              <a:ext uri="{28A0092B-C50C-407E-A947-70E740481C1C}">
                <a14:useLocalDpi xmlns:a14="http://schemas.microsoft.com/office/drawing/2010/main" val="0"/>
              </a:ext>
            </a:extLst>
          </a:blip>
          <a:stretch>
            <a:fillRect/>
          </a:stretch>
        </p:blipFill>
        <p:spPr>
          <a:xfrm>
            <a:off x="7934479" y="328611"/>
            <a:ext cx="4677933" cy="4156915"/>
          </a:xfrm>
          <a:prstGeom prst="rect">
            <a:avLst/>
          </a:prstGeom>
        </p:spPr>
      </p:pic>
      <p:pic>
        <p:nvPicPr>
          <p:cNvPr id="7" name="CAM">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880" b="98363" l="2138" r="98575"/>
                    </a14:imgEffect>
                  </a14:imgLayer>
                </a14:imgProps>
              </a:ext>
              <a:ext uri="{28A0092B-C50C-407E-A947-70E740481C1C}">
                <a14:useLocalDpi xmlns:a14="http://schemas.microsoft.com/office/drawing/2010/main" val="0"/>
              </a:ext>
            </a:extLst>
          </a:blip>
          <a:stretch>
            <a:fillRect/>
          </a:stretch>
        </p:blipFill>
        <p:spPr>
          <a:xfrm>
            <a:off x="-302449" y="618049"/>
            <a:ext cx="3948607" cy="3867477"/>
          </a:xfrm>
          <a:prstGeom prst="rect">
            <a:avLst/>
          </a:prstGeom>
        </p:spPr>
      </p:pic>
      <p:pic>
        <p:nvPicPr>
          <p:cNvPr id="8" name="TÁO">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64" b="99394" l="0" r="99543">
                        <a14:backgroundMark x1="39650" y1="57091" x2="41705" y2="58970"/>
                      </a14:backgroundRemoval>
                    </a14:imgEffect>
                  </a14:imgLayer>
                </a14:imgProps>
              </a:ext>
              <a:ext uri="{28A0092B-C50C-407E-A947-70E740481C1C}">
                <a14:useLocalDpi xmlns:a14="http://schemas.microsoft.com/office/drawing/2010/main" val="0"/>
              </a:ext>
            </a:extLst>
          </a:blip>
          <a:stretch>
            <a:fillRect/>
          </a:stretch>
        </p:blipFill>
        <p:spPr>
          <a:xfrm>
            <a:off x="5452899" y="473948"/>
            <a:ext cx="3186091" cy="4000500"/>
          </a:xfrm>
          <a:prstGeom prst="rect">
            <a:avLst/>
          </a:prstGeom>
        </p:spPr>
      </p:pic>
      <p:pic>
        <p:nvPicPr>
          <p:cNvPr id="10" name="LÊ">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98545" l="847" r="100000"/>
                    </a14:imgEffect>
                  </a14:imgLayer>
                </a14:imgProps>
              </a:ext>
              <a:ext uri="{28A0092B-C50C-407E-A947-70E740481C1C}">
                <a14:useLocalDpi xmlns:a14="http://schemas.microsoft.com/office/drawing/2010/main" val="0"/>
              </a:ext>
            </a:extLst>
          </a:blip>
          <a:stretch>
            <a:fillRect/>
          </a:stretch>
        </p:blipFill>
        <p:spPr>
          <a:xfrm>
            <a:off x="3104722" y="2709005"/>
            <a:ext cx="3537197" cy="4116221"/>
          </a:xfrm>
          <a:prstGeom prst="rect">
            <a:avLst/>
          </a:prstGeom>
        </p:spPr>
      </p:pic>
      <p:pic>
        <p:nvPicPr>
          <p:cNvPr id="22" name="X CÂY"/>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2062" b="100000" l="9919" r="93585">
                        <a14:foregroundMark x1="52776" y1="20740" x2="52776" y2="20740"/>
                        <a14:backgroundMark x1="37305" y1="61249" x2="37305" y2="61249"/>
                        <a14:backgroundMark x1="37305" y1="61249" x2="42480" y2="60825"/>
                        <a14:backgroundMark x1="61725" y1="61431" x2="54340" y2="67495"/>
                        <a14:backgroundMark x1="57628" y1="51486" x2="54663" y2="55185"/>
                        <a14:backgroundMark x1="54663" y1="57065" x2="54340" y2="62280"/>
                        <a14:backgroundMark x1="41725" y1="98363" x2="58922" y2="97938"/>
                        <a14:backgroundMark x1="79137" y1="70224" x2="82264" y2="61856"/>
                        <a14:backgroundMark x1="87062" y1="64767" x2="87817" y2="62523"/>
                        <a14:backgroundMark x1="85229" y1="54821" x2="88194" y2="45179"/>
                        <a14:backgroundMark x1="86146" y1="40813" x2="87278" y2="37902"/>
                        <a14:backgroundMark x1="84474" y1="34809" x2="85606" y2="24560"/>
                        <a14:backgroundMark x1="79515" y1="20861" x2="79677" y2="19345"/>
                        <a14:backgroundMark x1="30620" y1="69982" x2="34340" y2="61856"/>
                        <a14:backgroundMark x1="21725" y1="67495" x2="26577" y2="64767"/>
                        <a14:backgroundMark x1="39299" y1="50030" x2="39299" y2="50030"/>
                        <a14:backgroundMark x1="41725" y1="53730" x2="41348" y2="56640"/>
                        <a14:backgroundMark x1="43019" y1="52274" x2="43558" y2="52274"/>
                        <a14:backgroundMark x1="47116" y1="50030" x2="47116" y2="50030"/>
                        <a14:backgroundMark x1="50782" y1="50819" x2="50782" y2="50819"/>
                        <a14:backgroundMark x1="51159" y1="50030" x2="52453" y2="47059"/>
                        <a14:backgroundMark x1="51536" y1="51668" x2="51752" y2="53730"/>
                        <a14:backgroundMark x1="64690" y1="56458" x2="66739" y2="54397"/>
                        <a14:backgroundMark x1="64151" y1="58520" x2="67278" y2="58338"/>
                        <a14:backgroundMark x1="70997" y1="63736" x2="73747" y2="63978"/>
                        <a14:backgroundMark x1="64313" y1="12068" x2="64852" y2="10612"/>
                        <a14:backgroundMark x1="16550" y1="58763" x2="17089" y2="58763"/>
                        <a14:backgroundMark x1="25606" y1="62887" x2="25606" y2="62887"/>
                        <a14:backgroundMark x1="33962" y1="58763" x2="33962" y2="58763"/>
                        <a14:backgroundMark x1="50458" y1="13523" x2="55148" y2="12553"/>
                        <a14:backgroundMark x1="57466" y1="12856" x2="57466" y2="22438"/>
                        <a14:backgroundMark x1="46954" y1="11219" x2="48733" y2="24075"/>
                        <a14:backgroundMark x1="49272" y1="24075" x2="58922" y2="25045"/>
                        <a14:backgroundMark x1="48140" y1="11583" x2="58059" y2="11886"/>
                        <a14:backgroundMark x1="58059" y1="11219" x2="58059" y2="22074"/>
                        <a14:backgroundMark x1="47817" y1="11583" x2="48140" y2="25349"/>
                        <a14:backgroundMark x1="47817" y1="25349" x2="58329" y2="25349"/>
                        <a14:backgroundMark x1="47817" y1="11583" x2="58059" y2="11219"/>
                        <a14:backgroundMark x1="58652" y1="11219" x2="58652" y2="20740"/>
                      </a14:backgroundRemoval>
                    </a14:imgEffect>
                  </a14:imgLayer>
                </a14:imgProps>
              </a:ext>
              <a:ext uri="{28A0092B-C50C-407E-A947-70E740481C1C}">
                <a14:useLocalDpi xmlns:a14="http://schemas.microsoft.com/office/drawing/2010/main" val="0"/>
              </a:ext>
            </a:extLst>
          </a:blip>
          <a:srcRect l="48603" t="13214" r="42540" b="76176"/>
          <a:stretch/>
        </p:blipFill>
        <p:spPr>
          <a:xfrm>
            <a:off x="10400247" y="1173335"/>
            <a:ext cx="414368" cy="441039"/>
          </a:xfrm>
          <a:prstGeom prst="rect">
            <a:avLst/>
          </a:prstGeom>
        </p:spPr>
      </p:pic>
      <p:pic>
        <p:nvPicPr>
          <p:cNvPr id="23" name="TÁO NHỎ"/>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364" b="99394" l="0" r="99543">
                        <a14:foregroundMark x1="63090" y1="32061" x2="65449" y2="36424"/>
                        <a14:backgroundMark x1="39650" y1="57091" x2="41705" y2="58970"/>
                        <a14:backgroundMark x1="56849" y1="35758" x2="62938" y2="28364"/>
                        <a14:backgroundMark x1="56393" y1="28545" x2="61796" y2="42424"/>
                        <a14:backgroundMark x1="55936" y1="28121" x2="56012" y2="41879"/>
                        <a14:backgroundMark x1="55784" y1="42545" x2="73516" y2="42121"/>
                        <a14:backgroundMark x1="64992" y1="39273" x2="73288" y2="33394"/>
                        <a14:backgroundMark x1="59132" y1="29091" x2="71233" y2="28727"/>
                        <a14:backgroundMark x1="72983" y1="29273" x2="72983" y2="29273"/>
                        <a14:backgroundMark x1="56621" y1="28606" x2="73516" y2="28061"/>
                        <a14:backgroundMark x1="71005" y1="28788" x2="71842" y2="36606"/>
                        <a14:backgroundMark x1="73288" y1="29879" x2="72983" y2="41697"/>
                      </a14:backgroundRemoval>
                    </a14:imgEffect>
                  </a14:imgLayer>
                </a14:imgProps>
              </a:ext>
              <a:ext uri="{28A0092B-C50C-407E-A947-70E740481C1C}">
                <a14:useLocalDpi xmlns:a14="http://schemas.microsoft.com/office/drawing/2010/main" val="0"/>
              </a:ext>
            </a:extLst>
          </a:blip>
          <a:srcRect l="57352" t="29387" r="27461" b="60232"/>
          <a:stretch/>
        </p:blipFill>
        <p:spPr>
          <a:xfrm>
            <a:off x="6689992" y="1668780"/>
            <a:ext cx="483870" cy="415290"/>
          </a:xfrm>
          <a:prstGeom prst="rect">
            <a:avLst/>
          </a:prstGeom>
        </p:spPr>
      </p:pic>
      <p:pic>
        <p:nvPicPr>
          <p:cNvPr id="24" name="CAM NHỎ"/>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24429" b="30957" l="46632" r="55321"/>
                    </a14:imgEffect>
                  </a14:imgLayer>
                </a14:imgProps>
              </a:ext>
              <a:ext uri="{28A0092B-C50C-407E-A947-70E740481C1C}">
                <a14:useLocalDpi xmlns:a14="http://schemas.microsoft.com/office/drawing/2010/main" val="0"/>
              </a:ext>
            </a:extLst>
          </a:blip>
          <a:srcRect l="45546" t="23613" r="43593" b="68227"/>
          <a:stretch/>
        </p:blipFill>
        <p:spPr>
          <a:xfrm>
            <a:off x="1704406" y="1876425"/>
            <a:ext cx="428879" cy="315589"/>
          </a:xfrm>
          <a:prstGeom prst="rect">
            <a:avLst/>
          </a:prstGeom>
        </p:spPr>
      </p:pic>
      <p:pic>
        <p:nvPicPr>
          <p:cNvPr id="25" name="LÊ NHỎ"/>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0" b="98545" l="847" r="100000">
                        <a14:foregroundMark x1="45730" y1="19891" x2="49259" y2="17708"/>
                        <a14:foregroundMark x1="46083" y1="15888" x2="48342" y2="16677"/>
                        <a14:foregroundMark x1="48271" y1="15767" x2="48483" y2="15464"/>
                        <a14:backgroundMark x1="42061" y1="14251" x2="41920" y2="23166"/>
                        <a14:backgroundMark x1="41990" y1="23347" x2="54128" y2="23287"/>
                        <a14:backgroundMark x1="53987" y1="23166" x2="54199" y2="13948"/>
                        <a14:backgroundMark x1="53987" y1="13948" x2="41920" y2="14312"/>
                      </a14:backgroundRemoval>
                    </a14:imgEffect>
                  </a14:imgLayer>
                </a14:imgProps>
              </a:ext>
              <a:ext uri="{28A0092B-C50C-407E-A947-70E740481C1C}">
                <a14:useLocalDpi xmlns:a14="http://schemas.microsoft.com/office/drawing/2010/main" val="0"/>
              </a:ext>
            </a:extLst>
          </a:blip>
          <a:srcRect l="41906" t="13994" r="45887" b="76750"/>
          <a:stretch/>
        </p:blipFill>
        <p:spPr>
          <a:xfrm>
            <a:off x="3502340" y="3960363"/>
            <a:ext cx="806743" cy="711832"/>
          </a:xfrm>
          <a:prstGeom prst="rect">
            <a:avLst/>
          </a:prstGeom>
        </p:spPr>
      </p:pic>
      <p:pic>
        <p:nvPicPr>
          <p:cNvPr id="2" name="XOÀI NHỎ"/>
          <p:cNvPicPr>
            <a:picLocks noChangeAspect="1"/>
          </p:cNvPicPr>
          <p:nvPr/>
        </p:nvPicPr>
        <p:blipFill>
          <a:blip r:embed="rId23"/>
          <a:stretch>
            <a:fillRect/>
          </a:stretch>
        </p:blipFill>
        <p:spPr>
          <a:xfrm>
            <a:off x="10273445" y="3690789"/>
            <a:ext cx="414564" cy="445047"/>
          </a:xfrm>
          <a:prstGeom prst="rect">
            <a:avLst/>
          </a:prstGeom>
        </p:spPr>
      </p:pic>
      <p:grpSp>
        <p:nvGrpSpPr>
          <p:cNvPr id="21" name="CÔ BÉ"/>
          <p:cNvGrpSpPr/>
          <p:nvPr/>
        </p:nvGrpSpPr>
        <p:grpSpPr>
          <a:xfrm>
            <a:off x="7487278" y="4004716"/>
            <a:ext cx="2415966" cy="2949227"/>
            <a:chOff x="7283700" y="3337183"/>
            <a:chExt cx="2933997" cy="3667495"/>
          </a:xfrm>
        </p:grpSpPr>
        <p:pic>
          <p:nvPicPr>
            <p:cNvPr id="19" name="Picture 18"/>
            <p:cNvPicPr>
              <a:picLocks noChangeAspect="1"/>
            </p:cNvPicPr>
            <p:nvPr/>
          </p:nvPicPr>
          <p:blipFill>
            <a:blip r:embed="rId24"/>
            <a:stretch>
              <a:fillRect/>
            </a:stretch>
          </p:blipFill>
          <p:spPr>
            <a:xfrm>
              <a:off x="7283700" y="3337183"/>
              <a:ext cx="2933997" cy="3667495"/>
            </a:xfrm>
            <a:prstGeom prst="rect">
              <a:avLst/>
            </a:prstGeom>
          </p:spPr>
        </p:pic>
        <p:pic>
          <p:nvPicPr>
            <p:cNvPr id="20" name="RỔ">
              <a:extLst>
                <a:ext uri="{FF2B5EF4-FFF2-40B4-BE49-F238E27FC236}">
                  <a16:creationId xmlns:a16="http://schemas.microsoft.com/office/drawing/2014/main" id="{27D9A490-9445-F284-4705-579D9FDDA32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8581213" y="4956089"/>
              <a:ext cx="1588543" cy="992667"/>
            </a:xfrm>
            <a:prstGeom prst="rect">
              <a:avLst/>
            </a:prstGeom>
          </p:spPr>
        </p:pic>
      </p:grpSp>
      <p:pic>
        <p:nvPicPr>
          <p:cNvPr id="9" name="LÊ QUẢ"/>
          <p:cNvPicPr>
            <a:picLocks noChangeAspect="1"/>
          </p:cNvPicPr>
          <p:nvPr/>
        </p:nvPicPr>
        <p:blipFill>
          <a:blip r:embed="rId27"/>
          <a:stretch>
            <a:fillRect/>
          </a:stretch>
        </p:blipFill>
        <p:spPr>
          <a:xfrm>
            <a:off x="3504340" y="5705692"/>
            <a:ext cx="804742" cy="707197"/>
          </a:xfrm>
          <a:prstGeom prst="rect">
            <a:avLst/>
          </a:prstGeom>
        </p:spPr>
      </p:pic>
      <p:grpSp>
        <p:nvGrpSpPr>
          <p:cNvPr id="17" name="BÉ XOÀI LÊ"/>
          <p:cNvGrpSpPr/>
          <p:nvPr/>
        </p:nvGrpSpPr>
        <p:grpSpPr>
          <a:xfrm>
            <a:off x="1962164" y="4287930"/>
            <a:ext cx="2414225" cy="2944623"/>
            <a:chOff x="295510" y="5528600"/>
            <a:chExt cx="2414225" cy="2944623"/>
          </a:xfrm>
        </p:grpSpPr>
        <p:pic>
          <p:nvPicPr>
            <p:cNvPr id="15" name="BÉ XOÀI LÊ"/>
            <p:cNvPicPr>
              <a:picLocks noChangeAspect="1"/>
            </p:cNvPicPr>
            <p:nvPr/>
          </p:nvPicPr>
          <p:blipFill>
            <a:blip r:embed="rId28"/>
            <a:stretch>
              <a:fillRect/>
            </a:stretch>
          </p:blipFill>
          <p:spPr>
            <a:xfrm>
              <a:off x="295510" y="5528600"/>
              <a:ext cx="2414225" cy="2944623"/>
            </a:xfrm>
            <a:prstGeom prst="rect">
              <a:avLst/>
            </a:prstGeom>
          </p:spPr>
        </p:pic>
        <p:pic>
          <p:nvPicPr>
            <p:cNvPr id="16" name="Picture 15"/>
            <p:cNvPicPr>
              <a:picLocks noChangeAspect="1"/>
            </p:cNvPicPr>
            <p:nvPr/>
          </p:nvPicPr>
          <p:blipFill rotWithShape="1">
            <a:blip r:embed="rId29"/>
            <a:srcRect r="22878" b="45038"/>
            <a:stretch/>
          </p:blipFill>
          <p:spPr>
            <a:xfrm>
              <a:off x="1857964" y="6970057"/>
              <a:ext cx="561119" cy="351413"/>
            </a:xfrm>
            <a:prstGeom prst="rect">
              <a:avLst/>
            </a:prstGeom>
          </p:spPr>
        </p:pic>
      </p:grpSp>
      <p:grpSp>
        <p:nvGrpSpPr>
          <p:cNvPr id="3" name="BÉ XOÀI"/>
          <p:cNvGrpSpPr/>
          <p:nvPr/>
        </p:nvGrpSpPr>
        <p:grpSpPr>
          <a:xfrm>
            <a:off x="8449771" y="2165509"/>
            <a:ext cx="2518997" cy="2949227"/>
            <a:chOff x="2797141" y="1825690"/>
            <a:chExt cx="2518997" cy="2949227"/>
          </a:xfrm>
        </p:grpSpPr>
        <p:grpSp>
          <p:nvGrpSpPr>
            <p:cNvPr id="26" name="CÔ BÉ"/>
            <p:cNvGrpSpPr/>
            <p:nvPr/>
          </p:nvGrpSpPr>
          <p:grpSpPr>
            <a:xfrm>
              <a:off x="2797141" y="1825690"/>
              <a:ext cx="2518997" cy="2949227"/>
              <a:chOff x="4983756" y="3177144"/>
              <a:chExt cx="3059120" cy="3667495"/>
            </a:xfrm>
          </p:grpSpPr>
          <p:pic>
            <p:nvPicPr>
              <p:cNvPr id="28" name="RỔ">
                <a:extLst>
                  <a:ext uri="{FF2B5EF4-FFF2-40B4-BE49-F238E27FC236}">
                    <a16:creationId xmlns:a16="http://schemas.microsoft.com/office/drawing/2014/main" id="{27D9A490-9445-F284-4705-579D9FDDA320}"/>
                  </a:ext>
                </a:extLst>
              </p:cNvPr>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4891" b="46362" l="3521" r="32381">
                            <a14:foregroundMark x1="32409" y1="26880" x2="32409" y2="26880"/>
                            <a14:foregroundMark x1="22734" y1="46362" x2="22734" y2="4636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r="64665" b="50306"/>
              <a:stretch/>
            </p:blipFill>
            <p:spPr>
              <a:xfrm>
                <a:off x="6454334" y="4779000"/>
                <a:ext cx="1588542" cy="992667"/>
              </a:xfrm>
              <a:prstGeom prst="rect">
                <a:avLst/>
              </a:prstGeom>
            </p:spPr>
          </p:pic>
          <p:pic>
            <p:nvPicPr>
              <p:cNvPr id="27" name="Picture 26"/>
              <p:cNvPicPr>
                <a:picLocks noChangeAspect="1"/>
              </p:cNvPicPr>
              <p:nvPr/>
            </p:nvPicPr>
            <p:blipFill>
              <a:blip r:embed="rId24"/>
              <a:stretch>
                <a:fillRect/>
              </a:stretch>
            </p:blipFill>
            <p:spPr>
              <a:xfrm>
                <a:off x="4983756" y="3177144"/>
                <a:ext cx="2933997" cy="3667495"/>
              </a:xfrm>
              <a:prstGeom prst="rect">
                <a:avLst/>
              </a:prstGeom>
            </p:spPr>
          </p:pic>
        </p:grpSp>
        <p:pic>
          <p:nvPicPr>
            <p:cNvPr id="29" name="XOÀI NHỎ"/>
            <p:cNvPicPr>
              <a:picLocks noChangeAspect="1"/>
            </p:cNvPicPr>
            <p:nvPr/>
          </p:nvPicPr>
          <p:blipFill rotWithShape="1">
            <a:blip r:embed="rId23"/>
            <a:srcRect r="12702" b="35683"/>
            <a:stretch/>
          </p:blipFill>
          <p:spPr>
            <a:xfrm>
              <a:off x="4637645" y="3325786"/>
              <a:ext cx="361907" cy="286238"/>
            </a:xfrm>
            <a:prstGeom prst="rect">
              <a:avLst/>
            </a:prstGeom>
          </p:spPr>
        </p:pic>
      </p:grpSp>
      <p:pic>
        <p:nvPicPr>
          <p:cNvPr id="18" name="TAO CAY"/>
          <p:cNvPicPr>
            <a:picLocks noChangeAspect="1"/>
          </p:cNvPicPr>
          <p:nvPr/>
        </p:nvPicPr>
        <p:blipFill rotWithShape="1">
          <a:blip r:embed="rId30"/>
          <a:srcRect r="19571" b="30212"/>
          <a:stretch/>
        </p:blipFill>
        <p:spPr>
          <a:xfrm>
            <a:off x="6672819" y="3308988"/>
            <a:ext cx="392268" cy="289316"/>
          </a:xfrm>
          <a:prstGeom prst="rect">
            <a:avLst/>
          </a:prstGeom>
        </p:spPr>
      </p:pic>
      <p:grpSp>
        <p:nvGrpSpPr>
          <p:cNvPr id="32" name="BÉ X L T"/>
          <p:cNvGrpSpPr/>
          <p:nvPr/>
        </p:nvGrpSpPr>
        <p:grpSpPr>
          <a:xfrm>
            <a:off x="5296653" y="1806590"/>
            <a:ext cx="2414225" cy="2944623"/>
            <a:chOff x="4373685" y="1125815"/>
            <a:chExt cx="2414225" cy="2944623"/>
          </a:xfrm>
        </p:grpSpPr>
        <p:pic>
          <p:nvPicPr>
            <p:cNvPr id="30" name="BÉ X L"/>
            <p:cNvPicPr>
              <a:picLocks noChangeAspect="1"/>
            </p:cNvPicPr>
            <p:nvPr/>
          </p:nvPicPr>
          <p:blipFill>
            <a:blip r:embed="rId31"/>
            <a:stretch>
              <a:fillRect/>
            </a:stretch>
          </p:blipFill>
          <p:spPr>
            <a:xfrm>
              <a:off x="4373685" y="1125815"/>
              <a:ext cx="2414225" cy="2944623"/>
            </a:xfrm>
            <a:prstGeom prst="rect">
              <a:avLst/>
            </a:prstGeom>
          </p:spPr>
        </p:pic>
        <p:pic>
          <p:nvPicPr>
            <p:cNvPr id="31" name="Picture 30"/>
            <p:cNvPicPr>
              <a:picLocks noChangeAspect="1"/>
            </p:cNvPicPr>
            <p:nvPr/>
          </p:nvPicPr>
          <p:blipFill>
            <a:blip r:embed="rId32"/>
            <a:stretch>
              <a:fillRect/>
            </a:stretch>
          </p:blipFill>
          <p:spPr>
            <a:xfrm>
              <a:off x="5739019" y="2620221"/>
              <a:ext cx="390178" cy="286537"/>
            </a:xfrm>
            <a:prstGeom prst="rect">
              <a:avLst/>
            </a:prstGeom>
          </p:spPr>
        </p:pic>
      </p:grpSp>
      <p:pic>
        <p:nvPicPr>
          <p:cNvPr id="33" name="CAM LẺ"/>
          <p:cNvPicPr>
            <a:picLocks noChangeAspect="1"/>
          </p:cNvPicPr>
          <p:nvPr/>
        </p:nvPicPr>
        <p:blipFill rotWithShape="1">
          <a:blip r:embed="rId33"/>
          <a:srcRect r="5430" b="44275"/>
          <a:stretch/>
        </p:blipFill>
        <p:spPr>
          <a:xfrm>
            <a:off x="4605731" y="1108596"/>
            <a:ext cx="426756" cy="186803"/>
          </a:xfrm>
          <a:prstGeom prst="rect">
            <a:avLst/>
          </a:prstGeom>
        </p:spPr>
      </p:pic>
      <p:grpSp>
        <p:nvGrpSpPr>
          <p:cNvPr id="36" name="BÉ XONG"/>
          <p:cNvGrpSpPr/>
          <p:nvPr/>
        </p:nvGrpSpPr>
        <p:grpSpPr>
          <a:xfrm>
            <a:off x="208948" y="1971952"/>
            <a:ext cx="2414225" cy="2944623"/>
            <a:chOff x="2417329" y="-1771288"/>
            <a:chExt cx="2414225" cy="2944623"/>
          </a:xfrm>
        </p:grpSpPr>
        <p:pic>
          <p:nvPicPr>
            <p:cNvPr id="34" name="Picture 33"/>
            <p:cNvPicPr>
              <a:picLocks noChangeAspect="1"/>
            </p:cNvPicPr>
            <p:nvPr/>
          </p:nvPicPr>
          <p:blipFill>
            <a:blip r:embed="rId34"/>
            <a:stretch>
              <a:fillRect/>
            </a:stretch>
          </p:blipFill>
          <p:spPr>
            <a:xfrm>
              <a:off x="2417329" y="-1771288"/>
              <a:ext cx="2414225" cy="2944623"/>
            </a:xfrm>
            <a:prstGeom prst="rect">
              <a:avLst/>
            </a:prstGeom>
          </p:spPr>
        </p:pic>
        <p:pic>
          <p:nvPicPr>
            <p:cNvPr id="35" name="CAM LẺ"/>
            <p:cNvPicPr>
              <a:picLocks noChangeAspect="1"/>
            </p:cNvPicPr>
            <p:nvPr/>
          </p:nvPicPr>
          <p:blipFill rotWithShape="1">
            <a:blip r:embed="rId33"/>
            <a:srcRect r="5430" b="44275"/>
            <a:stretch/>
          </p:blipFill>
          <p:spPr>
            <a:xfrm>
              <a:off x="3882326" y="-163435"/>
              <a:ext cx="426756" cy="186803"/>
            </a:xfrm>
            <a:prstGeom prst="rect">
              <a:avLst/>
            </a:prstGeom>
          </p:spPr>
        </p:pic>
      </p:grpSp>
      <p:sp>
        <p:nvSpPr>
          <p:cNvPr id="37" name="Rectangle 36"/>
          <p:cNvSpPr/>
          <p:nvPr/>
        </p:nvSpPr>
        <p:spPr>
          <a:xfrm>
            <a:off x="1963081" y="1858577"/>
            <a:ext cx="8351653" cy="2458678"/>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Chúc</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mừng</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hoạch</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thơm</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4" name="Picture 3">
            <a:hlinkClick r:id="rId35" action="ppaction://hlinksldjump"/>
            <a:extLst>
              <a:ext uri="{FF2B5EF4-FFF2-40B4-BE49-F238E27FC236}">
                <a16:creationId xmlns:a16="http://schemas.microsoft.com/office/drawing/2014/main" id="{8D50B3A4-A28C-B0BA-3671-A1F46B1FC282}"/>
              </a:ext>
            </a:extLst>
          </p:cNvPr>
          <p:cNvPicPr>
            <a:picLocks noChangeAspect="1"/>
          </p:cNvPicPr>
          <p:nvPr/>
        </p:nvPicPr>
        <p:blipFill>
          <a:blip r:embed="rId36"/>
          <a:stretch>
            <a:fillRect/>
          </a:stretch>
        </p:blipFill>
        <p:spPr>
          <a:xfrm>
            <a:off x="9903244" y="4548177"/>
            <a:ext cx="2517866" cy="2536156"/>
          </a:xfrm>
          <a:prstGeom prst="rect">
            <a:avLst/>
          </a:prstGeom>
        </p:spPr>
      </p:pic>
      <p:sp>
        <p:nvSpPr>
          <p:cNvPr id="5" name="Rectangle 4">
            <a:extLst>
              <a:ext uri="{FF2B5EF4-FFF2-40B4-BE49-F238E27FC236}">
                <a16:creationId xmlns:a16="http://schemas.microsoft.com/office/drawing/2014/main" id="{3B812B5C-9D7F-A712-FE63-7B6C279AA271}"/>
              </a:ext>
            </a:extLst>
          </p:cNvPr>
          <p:cNvSpPr/>
          <p:nvPr/>
        </p:nvSpPr>
        <p:spPr>
          <a:xfrm>
            <a:off x="1791969" y="0"/>
            <a:ext cx="8346251" cy="11718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gái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di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kích</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silde</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slide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4097265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7.40741E-7 L -0.00182 0.38079 " pathEditMode="relative" rAng="0" ptsTypes="AA">
                                      <p:cBhvr>
                                        <p:cTn id="14" dur="2000" fill="hold"/>
                                        <p:tgtEl>
                                          <p:spTgt spid="22"/>
                                        </p:tgtEl>
                                        <p:attrNameLst>
                                          <p:attrName>ppt_x</p:attrName>
                                          <p:attrName>ppt_y</p:attrName>
                                        </p:attrNameLst>
                                      </p:cBhvr>
                                      <p:rCtr x="-91" y="19028"/>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04167E-6 -2.59259E-6 L 0.0832 -0.26806 " pathEditMode="relative" rAng="0" ptsTypes="AA">
                                      <p:cBhvr>
                                        <p:cTn id="32" dur="2000" fill="hold"/>
                                        <p:tgtEl>
                                          <p:spTgt spid="21"/>
                                        </p:tgtEl>
                                        <p:attrNameLst>
                                          <p:attrName>ppt_x</p:attrName>
                                          <p:attrName>ppt_y</p:attrName>
                                        </p:attrNameLst>
                                      </p:cBhvr>
                                      <p:rCtr x="4362" y="-13981"/>
                                    </p:animMotion>
                                  </p:child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16667E-6 2.96296E-6 L -0.53125 0.3243 " pathEditMode="relative" rAng="0" ptsTypes="AA">
                                      <p:cBhvr>
                                        <p:cTn id="37" dur="2000" fill="hold"/>
                                        <p:tgtEl>
                                          <p:spTgt spid="3"/>
                                        </p:tgtEl>
                                        <p:attrNameLst>
                                          <p:attrName>ppt_x</p:attrName>
                                          <p:attrName>ppt_y</p:attrName>
                                        </p:attrNameLst>
                                      </p:cBhvr>
                                      <p:rCtr x="-26563" y="16204"/>
                                    </p:animMotion>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 0 L 0 0.25 E" pathEditMode="relative" ptsTypes="">
                                      <p:cBhvr>
                                        <p:cTn id="42" dur="2000" fill="hold"/>
                                        <p:tgtEl>
                                          <p:spTgt spid="25"/>
                                        </p:tgtEl>
                                        <p:attrNameLst>
                                          <p:attrName>ppt_x</p:attrName>
                                          <p:attrName>ppt_y</p:attrName>
                                        </p:attrNameLst>
                                      </p:cBhvr>
                                    </p:animMotion>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4.16667E-6 -4.81481E-6 L 0.27278 -0.3574 " pathEditMode="relative" rAng="0" ptsTypes="AA">
                                      <p:cBhvr>
                                        <p:cTn id="58" dur="2000" fill="hold"/>
                                        <p:tgtEl>
                                          <p:spTgt spid="17"/>
                                        </p:tgtEl>
                                        <p:attrNameLst>
                                          <p:attrName>ppt_x</p:attrName>
                                          <p:attrName>ppt_y</p:attrName>
                                        </p:attrNameLst>
                                      </p:cBhvr>
                                      <p:rCtr x="13633" y="-17870"/>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 0 L 0 0.25 E" pathEditMode="relative" ptsTypes="">
                                      <p:cBhvr>
                                        <p:cTn id="63" dur="2000" fill="hold"/>
                                        <p:tgtEl>
                                          <p:spTgt spid="23"/>
                                        </p:tgtEl>
                                        <p:attrNameLst>
                                          <p:attrName>ppt_x</p:attrName>
                                          <p:attrName>ppt_y</p:attrName>
                                        </p:attrNameLst>
                                      </p:cBhvr>
                                    </p:animMotion>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49" presetClass="path" presetSubtype="0" accel="50000" decel="50000" fill="hold" nodeType="clickEffect">
                                  <p:stCondLst>
                                    <p:cond delay="0"/>
                                  </p:stCondLst>
                                  <p:childTnLst>
                                    <p:animMotion origin="layout" path="M -3.33333E-6 7.40741E-7 L -0.41888 0.02083 " pathEditMode="relative" rAng="0" ptsTypes="AA">
                                      <p:cBhvr>
                                        <p:cTn id="79" dur="2000" fill="hold"/>
                                        <p:tgtEl>
                                          <p:spTgt spid="32"/>
                                        </p:tgtEl>
                                        <p:attrNameLst>
                                          <p:attrName>ppt_x</p:attrName>
                                          <p:attrName>ppt_y</p:attrName>
                                        </p:attrNameLst>
                                      </p:cBhvr>
                                      <p:rCtr x="-20951" y="1042"/>
                                    </p:animMotion>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 0 L 0 0.25 E" pathEditMode="relative" ptsTypes="">
                                      <p:cBhvr>
                                        <p:cTn id="84" dur="2000" fill="hold"/>
                                        <p:tgtEl>
                                          <p:spTgt spid="24"/>
                                        </p:tgtEl>
                                        <p:attrNameLst>
                                          <p:attrName>ppt_x</p:attrName>
                                          <p:attrName>ppt_y</p:attrName>
                                        </p:attrNameLst>
                                      </p:cBhvr>
                                    </p:animMotion>
                                  </p:childTnLst>
                                </p:cTn>
                              </p:par>
                            </p:childTnLst>
                          </p:cTn>
                        </p:par>
                        <p:par>
                          <p:cTn id="85" fill="hold">
                            <p:stCondLst>
                              <p:cond delay="2000"/>
                            </p:stCondLst>
                            <p:childTnLst>
                              <p:par>
                                <p:cTn id="86" presetID="1" presetClass="exit" presetSubtype="0" fill="hold" nodeType="afterEffect">
                                  <p:stCondLst>
                                    <p:cond delay="0"/>
                                  </p:stCondLst>
                                  <p:childTnLst>
                                    <p:set>
                                      <p:cBhvr>
                                        <p:cTn id="87" dur="1" fill="hold">
                                          <p:stCondLst>
                                            <p:cond delay="0"/>
                                          </p:stCondLst>
                                        </p:cTn>
                                        <p:tgtEl>
                                          <p:spTgt spid="24"/>
                                        </p:tgtEl>
                                        <p:attrNameLst>
                                          <p:attrName>style.visibility</p:attrName>
                                        </p:attrNameLst>
                                      </p:cBhvr>
                                      <p:to>
                                        <p:strVal val="hidden"/>
                                      </p:to>
                                    </p:set>
                                  </p:childTnLst>
                                </p:cTn>
                              </p:par>
                            </p:childTnLst>
                          </p:cTn>
                        </p:par>
                        <p:par>
                          <p:cTn id="88" fill="hold">
                            <p:stCondLst>
                              <p:cond delay="2000"/>
                            </p:stCondLst>
                            <p:childTnLst>
                              <p:par>
                                <p:cTn id="89" presetID="1"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EB0F72-1CFE-6333-E913-D5349BB82358}"/>
              </a:ext>
            </a:extLst>
          </p:cNvPr>
          <p:cNvPicPr>
            <a:picLocks noChangeAspect="1"/>
          </p:cNvPicPr>
          <p:nvPr/>
        </p:nvPicPr>
        <p:blipFill>
          <a:blip r:embed="rId3"/>
          <a:stretch>
            <a:fillRect/>
          </a:stretch>
        </p:blipFill>
        <p:spPr>
          <a:xfrm>
            <a:off x="-529" y="-6394"/>
            <a:ext cx="12193057" cy="6870787"/>
          </a:xfrm>
          <a:prstGeom prst="rect">
            <a:avLst/>
          </a:prstGeom>
        </p:spPr>
      </p:pic>
      <p:sp>
        <p:nvSpPr>
          <p:cNvPr id="3" name="CÂU HỎI">
            <a:extLst>
              <a:ext uri="{FF2B5EF4-FFF2-40B4-BE49-F238E27FC236}">
                <a16:creationId xmlns:a16="http://schemas.microsoft.com/office/drawing/2014/main" id="{2A88BB2C-4E3C-14D5-8D19-B5525117E40B}"/>
              </a:ext>
            </a:extLst>
          </p:cNvPr>
          <p:cNvSpPr/>
          <p:nvPr/>
        </p:nvSpPr>
        <p:spPr>
          <a:xfrm>
            <a:off x="1085850" y="569004"/>
            <a:ext cx="10492740" cy="1677457"/>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5" name="TextBox 4">
            <a:extLst>
              <a:ext uri="{FF2B5EF4-FFF2-40B4-BE49-F238E27FC236}">
                <a16:creationId xmlns:a16="http://schemas.microsoft.com/office/drawing/2014/main" id="{109BBFCD-4B71-851E-CF80-455F51F5B2DB}"/>
              </a:ext>
            </a:extLst>
          </p:cNvPr>
          <p:cNvSpPr txBox="1"/>
          <p:nvPr/>
        </p:nvSpPr>
        <p:spPr>
          <a:xfrm>
            <a:off x="3417570" y="601063"/>
            <a:ext cx="76009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mùa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Chi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so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Sơn?</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BD85B3A7-9C0A-018F-F03C-627B1226B5C4}"/>
              </a:ext>
            </a:extLst>
          </p:cNvPr>
          <p:cNvSpPr txBox="1"/>
          <p:nvPr/>
        </p:nvSpPr>
        <p:spPr>
          <a:xfrm>
            <a:off x="2960370" y="2642190"/>
            <a:ext cx="7783830" cy="186100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Chi được Bố dạy đi xe đạp. Chi được đạp xe khắp nơi.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2" descr="1,213 Learning To Ride A Bike Illustrations &amp; Clip Art - iStock">
            <a:extLst>
              <a:ext uri="{FF2B5EF4-FFF2-40B4-BE49-F238E27FC236}">
                <a16:creationId xmlns:a16="http://schemas.microsoft.com/office/drawing/2014/main" id="{B00AEB3C-8A27-5AB3-FFB9-86FAED1518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0824761">
            <a:off x="583213" y="3760674"/>
            <a:ext cx="2667288" cy="2667288"/>
          </a:xfrm>
          <a:prstGeom prst="rect">
            <a:avLst/>
          </a:prstGeom>
          <a:solidFill>
            <a:srgbClr val="FFFFFF">
              <a:shade val="85000"/>
            </a:srgbClr>
          </a:solidFill>
          <a:ln w="88900" cap="sq">
            <a:solidFill>
              <a:srgbClr val="00B0F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Arrow: Left 7">
            <a:hlinkClick r:id="rId6" action="ppaction://hlinksldjump"/>
            <a:extLst>
              <a:ext uri="{FF2B5EF4-FFF2-40B4-BE49-F238E27FC236}">
                <a16:creationId xmlns:a16="http://schemas.microsoft.com/office/drawing/2014/main" id="{44CC45B2-EECF-9DC2-9F41-906944F6E7D0}"/>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QUẢ TÁO">
            <a:hlinkClick r:id="rId6" action="ppaction://hlinksldjump"/>
            <a:extLst>
              <a:ext uri="{FF2B5EF4-FFF2-40B4-BE49-F238E27FC236}">
                <a16:creationId xmlns:a16="http://schemas.microsoft.com/office/drawing/2014/main" id="{085392A2-131D-A8DD-F985-B75318AC3B2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1044" b="51881" l="3883" r="45874">
                        <a14:foregroundMark x1="14138" y1="20934" x2="15413" y2="26820"/>
                        <a14:foregroundMark x1="31735" y1="23544" x2="31735" y2="28641"/>
                        <a14:backgroundMark x1="18750" y1="48483" x2="18750" y2="48483"/>
                        <a14:backgroundMark x1="27427" y1="24697" x2="27427" y2="24697"/>
                        <a14:backgroundMark x1="22876" y1="19660" x2="22876" y2="19660"/>
                        <a14:backgroundMark x1="41626" y1="25607" x2="41626" y2="25607"/>
                      </a14:backgroundRemoval>
                    </a14:imgEffect>
                  </a14:imgLayer>
                </a14:imgProps>
              </a:ext>
              <a:ext uri="{28A0092B-C50C-407E-A947-70E740481C1C}">
                <a14:useLocalDpi xmlns:a14="http://schemas.microsoft.com/office/drawing/2010/main" val="0"/>
              </a:ext>
            </a:extLst>
          </a:blip>
          <a:srcRect l="618" t="6255" r="51645" b="44691"/>
          <a:stretch/>
        </p:blipFill>
        <p:spPr>
          <a:xfrm>
            <a:off x="1446316" y="238722"/>
            <a:ext cx="2032000" cy="2088055"/>
          </a:xfrm>
          <a:prstGeom prst="rect">
            <a:avLst/>
          </a:prstGeom>
        </p:spPr>
      </p:pic>
    </p:spTree>
    <p:extLst>
      <p:ext uri="{BB962C8B-B14F-4D97-AF65-F5344CB8AC3E}">
        <p14:creationId xmlns:p14="http://schemas.microsoft.com/office/powerpoint/2010/main" val="2014794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C8488-C648-68B5-7AA6-032A0252BA0D}"/>
              </a:ext>
            </a:extLst>
          </p:cNvPr>
          <p:cNvPicPr>
            <a:picLocks noChangeAspect="1"/>
          </p:cNvPicPr>
          <p:nvPr/>
        </p:nvPicPr>
        <p:blipFill>
          <a:blip r:embed="rId4"/>
          <a:stretch>
            <a:fillRect/>
          </a:stretch>
        </p:blipFill>
        <p:spPr>
          <a:xfrm>
            <a:off x="-529" y="-6394"/>
            <a:ext cx="12193057" cy="6870787"/>
          </a:xfrm>
          <a:prstGeom prst="rect">
            <a:avLst/>
          </a:prstGeom>
        </p:spPr>
      </p:pic>
      <p:sp>
        <p:nvSpPr>
          <p:cNvPr id="11" name="CÂU HỎI">
            <a:extLst>
              <a:ext uri="{FF2B5EF4-FFF2-40B4-BE49-F238E27FC236}">
                <a16:creationId xmlns:a16="http://schemas.microsoft.com/office/drawing/2014/main" id="{50BC93C5-9CDA-8A07-3E54-999C51B5A741}"/>
              </a:ext>
            </a:extLst>
          </p:cNvPr>
          <p:cNvSpPr/>
          <p:nvPr/>
        </p:nvSpPr>
        <p:spPr>
          <a:xfrm>
            <a:off x="1062089" y="586326"/>
            <a:ext cx="10569930"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12" name="TextBox 11">
            <a:extLst>
              <a:ext uri="{FF2B5EF4-FFF2-40B4-BE49-F238E27FC236}">
                <a16:creationId xmlns:a16="http://schemas.microsoft.com/office/drawing/2014/main" id="{DEB6DD9A-5CF6-C57C-9F16-94FF98A4E07A}"/>
              </a:ext>
            </a:extLst>
          </p:cNvPr>
          <p:cNvSpPr txBox="1"/>
          <p:nvPr/>
        </p:nvSpPr>
        <p:spPr>
          <a:xfrm>
            <a:off x="3659232" y="848780"/>
            <a:ext cx="71009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những chi tiết thể hiện niềm vui khi gặp lại nhau của Chi và Sơn</a:t>
            </a:r>
          </a:p>
        </p:txBody>
      </p:sp>
      <p:sp>
        <p:nvSpPr>
          <p:cNvPr id="13" name="Arrow: Left 12">
            <a:hlinkClick r:id="rId5" action="ppaction://hlinksldjump"/>
            <a:extLst>
              <a:ext uri="{FF2B5EF4-FFF2-40B4-BE49-F238E27FC236}">
                <a16:creationId xmlns:a16="http://schemas.microsoft.com/office/drawing/2014/main" id="{2F95C57A-D0BC-835D-74CB-59D54E7FEC07}"/>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18A855-676A-BC75-C868-D11FDAC6DDDB}"/>
              </a:ext>
            </a:extLst>
          </p:cNvPr>
          <p:cNvSpPr txBox="1"/>
          <p:nvPr/>
        </p:nvSpPr>
        <p:spPr>
          <a:xfrm>
            <a:off x="3060968" y="2482171"/>
            <a:ext cx="2861367"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Sơn vẫy Chi rối rít </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B6CAFE3-5931-CA9B-914E-B7692CDBA46C}"/>
              </a:ext>
            </a:extLst>
          </p:cNvPr>
          <p:cNvSpPr txBox="1"/>
          <p:nvPr/>
        </p:nvSpPr>
        <p:spPr>
          <a:xfrm>
            <a:off x="6571954" y="2514068"/>
            <a:ext cx="3146204"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Chi mừng rỡ chạy ra</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73260DA4-BEBC-3567-5F89-B1574A83BC48}"/>
              </a:ext>
            </a:extLst>
          </p:cNvPr>
          <p:cNvSpPr txBox="1"/>
          <p:nvPr/>
        </p:nvSpPr>
        <p:spPr>
          <a:xfrm>
            <a:off x="2158410" y="4055689"/>
            <a:ext cx="3739923"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Sơn cho Chi một chiếc diều rất xinh</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8EC39B37-5DE7-D0C7-D784-918F317E3BAA}"/>
              </a:ext>
            </a:extLst>
          </p:cNvPr>
          <p:cNvSpPr txBox="1"/>
          <p:nvPr/>
        </p:nvSpPr>
        <p:spPr>
          <a:xfrm>
            <a:off x="6199813" y="4034425"/>
            <a:ext cx="4358317"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bạn có bao nhiêu chuyện kể với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 name="Picture 19">
            <a:hlinkClick r:id="rId5" action="ppaction://hlinksldjump"/>
            <a:extLst>
              <a:ext uri="{FF2B5EF4-FFF2-40B4-BE49-F238E27FC236}">
                <a16:creationId xmlns:a16="http://schemas.microsoft.com/office/drawing/2014/main" id="{5D7F8265-0FE2-84B0-4A4A-6529E6366BD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589" b="50298" l="47511" r="94168">
                        <a14:backgroundMark x1="82221" y1="46723" x2="82221" y2="46723"/>
                        <a14:backgroundMark x1="81129" y1="26396" x2="81129" y2="26396"/>
                        <a14:backgroundMark x1="89745" y1="19235" x2="89745" y2="19235"/>
                      </a14:backgroundRemoval>
                    </a14:imgEffect>
                  </a14:imgLayer>
                </a14:imgProps>
              </a:ext>
              <a:ext uri="{28A0092B-C50C-407E-A947-70E740481C1C}">
                <a14:useLocalDpi xmlns:a14="http://schemas.microsoft.com/office/drawing/2010/main" val="0"/>
              </a:ext>
            </a:extLst>
          </a:blip>
          <a:srcRect l="41679" b="44113"/>
          <a:stretch/>
        </p:blipFill>
        <p:spPr>
          <a:xfrm>
            <a:off x="682836" y="-400325"/>
            <a:ext cx="3017513" cy="2891529"/>
          </a:xfrm>
          <a:prstGeom prst="rect">
            <a:avLst/>
          </a:prstGeom>
        </p:spPr>
      </p:pic>
    </p:spTree>
    <p:extLst>
      <p:ext uri="{BB962C8B-B14F-4D97-AF65-F5344CB8AC3E}">
        <p14:creationId xmlns:p14="http://schemas.microsoft.com/office/powerpoint/2010/main" val="116718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78B9AB-E3BC-9976-E08A-DEE6E698543A}"/>
              </a:ext>
            </a:extLst>
          </p:cNvPr>
          <p:cNvPicPr>
            <a:picLocks noChangeAspect="1"/>
          </p:cNvPicPr>
          <p:nvPr/>
        </p:nvPicPr>
        <p:blipFill>
          <a:blip r:embed="rId3"/>
          <a:stretch>
            <a:fillRect/>
          </a:stretch>
        </p:blipFill>
        <p:spPr>
          <a:xfrm>
            <a:off x="-529" y="-6394"/>
            <a:ext cx="12193057" cy="6870787"/>
          </a:xfrm>
          <a:prstGeom prst="rect">
            <a:avLst/>
          </a:prstGeom>
        </p:spPr>
      </p:pic>
      <p:sp>
        <p:nvSpPr>
          <p:cNvPr id="7" name="TextBox 6">
            <a:extLst>
              <a:ext uri="{FF2B5EF4-FFF2-40B4-BE49-F238E27FC236}">
                <a16:creationId xmlns:a16="http://schemas.microsoft.com/office/drawing/2014/main" id="{2E1DB945-D0F0-B1E6-B467-5D6911773461}"/>
              </a:ext>
            </a:extLst>
          </p:cNvPr>
          <p:cNvSpPr txBox="1"/>
          <p:nvPr/>
        </p:nvSpPr>
        <p:spPr>
          <a:xfrm>
            <a:off x="2556086" y="697580"/>
            <a:ext cx="8348134" cy="953453"/>
          </a:xfrm>
          <a:prstGeom prst="roundRect">
            <a:avLst/>
          </a:prstGeom>
          <a:solidFill>
            <a:schemeClr val="bg1"/>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Theo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Chọn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B7C190A6-4038-581B-41B3-2C9C7BE2792B}"/>
              </a:ext>
            </a:extLst>
          </p:cNvPr>
          <p:cNvSpPr txBox="1"/>
          <p:nvPr/>
        </p:nvSpPr>
        <p:spPr>
          <a:xfrm>
            <a:off x="3102185" y="2322831"/>
            <a:ext cx="8007775" cy="646986"/>
          </a:xfrm>
          <a:prstGeom prst="roundRect">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vẫn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9" name="TextBox 8">
            <a:extLst>
              <a:ext uri="{FF2B5EF4-FFF2-40B4-BE49-F238E27FC236}">
                <a16:creationId xmlns:a16="http://schemas.microsoft.com/office/drawing/2014/main" id="{B545CA52-9D7F-0479-0AA2-DC6DAB0FE9E7}"/>
              </a:ext>
            </a:extLst>
          </p:cNvPr>
          <p:cNvSpPr txBox="1"/>
          <p:nvPr/>
        </p:nvSpPr>
        <p:spPr>
          <a:xfrm>
            <a:off x="3112346" y="3357432"/>
            <a:ext cx="7963324" cy="1191816"/>
          </a:xfrm>
          <a:prstGeom prst="roundRect">
            <a:avLst/>
          </a:prstGeom>
          <a:solidFill>
            <a:srgbClr val="FFFF00"/>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sp>
        <p:nvSpPr>
          <p:cNvPr id="10" name="TextBox 9">
            <a:extLst>
              <a:ext uri="{FF2B5EF4-FFF2-40B4-BE49-F238E27FC236}">
                <a16:creationId xmlns:a16="http://schemas.microsoft.com/office/drawing/2014/main" id="{B1EAF275-F69B-4760-2393-122EEE4DA1D4}"/>
              </a:ext>
            </a:extLst>
          </p:cNvPr>
          <p:cNvSpPr txBox="1"/>
          <p:nvPr/>
        </p:nvSpPr>
        <p:spPr>
          <a:xfrm>
            <a:off x="3135699" y="4975452"/>
            <a:ext cx="8225721" cy="1191816"/>
          </a:xfrm>
          <a:prstGeom prst="roundRect">
            <a:avLst/>
          </a:prstGeom>
          <a:solidFill>
            <a:srgbClr val="A2DF48"/>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kỉ</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niệm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2" name="Arrow: Left 11">
            <a:hlinkClick r:id="rId4" action="ppaction://hlinksldjump"/>
            <a:extLst>
              <a:ext uri="{FF2B5EF4-FFF2-40B4-BE49-F238E27FC236}">
                <a16:creationId xmlns:a16="http://schemas.microsoft.com/office/drawing/2014/main" id="{05E5F2F8-ACED-A89E-80F2-C54D2D17C587}"/>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hlinkClick r:id="rId4" action="ppaction://hlinksldjump"/>
            <a:extLst>
              <a:ext uri="{FF2B5EF4-FFF2-40B4-BE49-F238E27FC236}">
                <a16:creationId xmlns:a16="http://schemas.microsoft.com/office/drawing/2014/main" id="{57688E92-6C2D-86B8-5D7D-7B66F043100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2367" b="94660" l="4430" r="44235">
                        <a14:backgroundMark x1="15655" y1="85558" x2="15655" y2="85558"/>
                      </a14:backgroundRemoval>
                    </a14:imgEffect>
                  </a14:imgLayer>
                </a14:imgProps>
              </a:ext>
              <a:ext uri="{28A0092B-C50C-407E-A947-70E740481C1C}">
                <a14:useLocalDpi xmlns:a14="http://schemas.microsoft.com/office/drawing/2010/main" val="0"/>
              </a:ext>
            </a:extLst>
          </a:blip>
          <a:srcRect t="47092" r="55485"/>
          <a:stretch/>
        </p:blipFill>
        <p:spPr>
          <a:xfrm>
            <a:off x="424376" y="-125730"/>
            <a:ext cx="2321942" cy="2759695"/>
          </a:xfrm>
          <a:prstGeom prst="rect">
            <a:avLst/>
          </a:prstGeom>
        </p:spPr>
      </p:pic>
    </p:spTree>
    <p:extLst>
      <p:ext uri="{BB962C8B-B14F-4D97-AF65-F5344CB8AC3E}">
        <p14:creationId xmlns:p14="http://schemas.microsoft.com/office/powerpoint/2010/main" val="1348079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D9504-6D6B-5CE1-F1EC-03181853883B}"/>
              </a:ext>
            </a:extLst>
          </p:cNvPr>
          <p:cNvPicPr>
            <a:picLocks noChangeAspect="1"/>
          </p:cNvPicPr>
          <p:nvPr/>
        </p:nvPicPr>
        <p:blipFill>
          <a:blip r:embed="rId3"/>
          <a:stretch>
            <a:fillRect/>
          </a:stretch>
        </p:blipFill>
        <p:spPr>
          <a:xfrm>
            <a:off x="-529" y="-6394"/>
            <a:ext cx="12193057" cy="6870787"/>
          </a:xfrm>
          <a:prstGeom prst="rect">
            <a:avLst/>
          </a:prstGeom>
        </p:spPr>
      </p:pic>
      <p:sp>
        <p:nvSpPr>
          <p:cNvPr id="5" name="CÂU HỎI">
            <a:extLst>
              <a:ext uri="{FF2B5EF4-FFF2-40B4-BE49-F238E27FC236}">
                <a16:creationId xmlns:a16="http://schemas.microsoft.com/office/drawing/2014/main" id="{2BF3F22D-55C4-9315-13D2-33E7E4E5265B}"/>
              </a:ext>
            </a:extLst>
          </p:cNvPr>
          <p:cNvSpPr/>
          <p:nvPr/>
        </p:nvSpPr>
        <p:spPr>
          <a:xfrm>
            <a:off x="1062089" y="586326"/>
            <a:ext cx="10569930"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9" name="TextBox 8">
            <a:extLst>
              <a:ext uri="{FF2B5EF4-FFF2-40B4-BE49-F238E27FC236}">
                <a16:creationId xmlns:a16="http://schemas.microsoft.com/office/drawing/2014/main" id="{F4BEB0B4-3D03-8E21-5E7C-D834EF6FB093}"/>
              </a:ext>
            </a:extLst>
          </p:cNvPr>
          <p:cNvSpPr txBox="1"/>
          <p:nvPr/>
        </p:nvSpPr>
        <p:spPr>
          <a:xfrm>
            <a:off x="3659232" y="848780"/>
            <a:ext cx="7100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Sơn đã có những trải nghiệm gì trong mùa hè?</a:t>
            </a:r>
          </a:p>
        </p:txBody>
      </p:sp>
      <p:sp>
        <p:nvSpPr>
          <p:cNvPr id="12" name="Arrow: Left 11">
            <a:hlinkClick r:id="rId4" action="ppaction://hlinksldjump"/>
            <a:extLst>
              <a:ext uri="{FF2B5EF4-FFF2-40B4-BE49-F238E27FC236}">
                <a16:creationId xmlns:a16="http://schemas.microsoft.com/office/drawing/2014/main" id="{67EFEF20-89E6-404D-3F26-9BBAB05C8929}"/>
              </a:ext>
            </a:extLst>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2A4E0E2-D902-0541-B22B-3FEC32C48210}"/>
              </a:ext>
            </a:extLst>
          </p:cNvPr>
          <p:cNvSpPr txBox="1"/>
          <p:nvPr/>
        </p:nvSpPr>
        <p:spPr>
          <a:xfrm>
            <a:off x="1554480" y="2642190"/>
            <a:ext cx="9189720" cy="186100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Sơn theo ông bà đi trồng rau, câu cá; cùng các bạn đi thả diều.</a:t>
            </a:r>
          </a:p>
        </p:txBody>
      </p:sp>
      <p:pic>
        <p:nvPicPr>
          <p:cNvPr id="15" name="Picture 4" descr="7 Lợi Ích Câu Cá Mang Lại Cho Trẻ | Dụng cụ câu cá outdoor">
            <a:extLst>
              <a:ext uri="{FF2B5EF4-FFF2-40B4-BE49-F238E27FC236}">
                <a16:creationId xmlns:a16="http://schemas.microsoft.com/office/drawing/2014/main" id="{690518D3-F734-0F60-C13C-7CD08A28F0D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20964503">
            <a:off x="5319869" y="4814460"/>
            <a:ext cx="1806311" cy="1766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6" descr="He loves flying a .........">
            <a:extLst>
              <a:ext uri="{FF2B5EF4-FFF2-40B4-BE49-F238E27FC236}">
                <a16:creationId xmlns:a16="http://schemas.microsoft.com/office/drawing/2014/main" id="{9A10D024-4D76-7750-EEA4-13F4DD2FE16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701374">
            <a:off x="7661275" y="4797137"/>
            <a:ext cx="1730018" cy="1730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Premium Vector | A boy planted young trees and watering flowers from  watering can. save the earth. | Kids graphics, Cartoon clip art, Cartoon  wallpaper">
            <a:extLst>
              <a:ext uri="{FF2B5EF4-FFF2-40B4-BE49-F238E27FC236}">
                <a16:creationId xmlns:a16="http://schemas.microsoft.com/office/drawing/2014/main" id="{2B9F6261-45A8-C700-ABDF-1160887605A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904741">
            <a:off x="2809371" y="4766351"/>
            <a:ext cx="1721737" cy="17217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hlinkClick r:id="rId4" action="ppaction://hlinksldjump"/>
            <a:extLst>
              <a:ext uri="{FF2B5EF4-FFF2-40B4-BE49-F238E27FC236}">
                <a16:creationId xmlns:a16="http://schemas.microsoft.com/office/drawing/2014/main" id="{9668B253-C763-37F4-E341-C677C91FD73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30779" b="68226" l="3621" r="29493"/>
                    </a14:imgEffect>
                  </a14:imgLayer>
                </a14:imgProps>
              </a:ext>
              <a:ext uri="{28A0092B-C50C-407E-A947-70E740481C1C}">
                <a14:useLocalDpi xmlns:a14="http://schemas.microsoft.com/office/drawing/2010/main" val="0"/>
              </a:ext>
            </a:extLst>
          </a:blip>
          <a:srcRect l="3036" t="30354" r="72001" b="37021"/>
          <a:stretch/>
        </p:blipFill>
        <p:spPr>
          <a:xfrm>
            <a:off x="1039841" y="0"/>
            <a:ext cx="2568103" cy="2237362"/>
          </a:xfrm>
          <a:prstGeom prst="rect">
            <a:avLst/>
          </a:prstGeom>
        </p:spPr>
      </p:pic>
    </p:spTree>
    <p:extLst>
      <p:ext uri="{BB962C8B-B14F-4D97-AF65-F5344CB8AC3E}">
        <p14:creationId xmlns:p14="http://schemas.microsoft.com/office/powerpoint/2010/main" val="430699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B45E9ECC-72A0-A5C5-62DC-E890C9AE49D8}"/>
              </a:ext>
            </a:extLst>
          </p:cNvPr>
          <p:cNvGrpSpPr/>
          <p:nvPr/>
        </p:nvGrpSpPr>
        <p:grpSpPr>
          <a:xfrm>
            <a:off x="321693" y="637953"/>
            <a:ext cx="11092105" cy="6315739"/>
            <a:chOff x="510824" y="988026"/>
            <a:chExt cx="8319079" cy="3530440"/>
          </a:xfrm>
        </p:grpSpPr>
        <p:pic>
          <p:nvPicPr>
            <p:cNvPr id="13" name="Hình ảnh 12" descr="Ảnh có chứa văn bản&#10;&#10;Mô tả được tạo tự động">
              <a:extLst>
                <a:ext uri="{FF2B5EF4-FFF2-40B4-BE49-F238E27FC236}">
                  <a16:creationId xmlns:a16="http://schemas.microsoft.com/office/drawing/2014/main" id="{EF75E6C2-EB51-23B5-0CC1-60466CB1E9B2}"/>
                </a:ext>
              </a:extLst>
            </p:cNvPr>
            <p:cNvPicPr>
              <a:picLocks noChangeAspect="1"/>
            </p:cNvPicPr>
            <p:nvPr/>
          </p:nvPicPr>
          <p:blipFill rotWithShape="1">
            <a:blip r:embed="rId3"/>
            <a:srcRect l="48254" r="9243" b="67933"/>
            <a:stretch/>
          </p:blipFill>
          <p:spPr>
            <a:xfrm>
              <a:off x="510824" y="988026"/>
              <a:ext cx="8319079" cy="3530440"/>
            </a:xfrm>
            <a:prstGeom prst="rect">
              <a:avLst/>
            </a:prstGeom>
          </p:spPr>
        </p:pic>
        <p:sp>
          <p:nvSpPr>
            <p:cNvPr id="14" name="Hộp Văn bản 13">
              <a:extLst>
                <a:ext uri="{FF2B5EF4-FFF2-40B4-BE49-F238E27FC236}">
                  <a16:creationId xmlns:a16="http://schemas.microsoft.com/office/drawing/2014/main" id="{22FC45E0-D3D5-6D0A-0C4B-47F3888112FA}"/>
                </a:ext>
              </a:extLst>
            </p:cNvPr>
            <p:cNvSpPr txBox="1"/>
            <p:nvPr/>
          </p:nvSpPr>
          <p:spPr>
            <a:xfrm>
              <a:off x="1339605" y="2133366"/>
              <a:ext cx="6814754" cy="1944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400" b="1" kern="0" dirty="0">
                  <a:solidFill>
                    <a:srgbClr val="0070C0"/>
                  </a:solidFill>
                  <a:latin typeface="Cambria" panose="02040503050406030204" pitchFamily="18" charset="0"/>
                  <a:ea typeface="Cambria" panose="02040503050406030204" pitchFamily="18" charset="0"/>
                  <a:cs typeface="Arial-Rounded" panose="020B0500000000000000" pitchFamily="34" charset="0"/>
                </a:rPr>
                <a:t>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hi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nhỏ chia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 name="Picture 1">
            <a:extLst>
              <a:ext uri="{FF2B5EF4-FFF2-40B4-BE49-F238E27FC236}">
                <a16:creationId xmlns:a16="http://schemas.microsoft.com/office/drawing/2014/main" id="{F06875DD-1C55-E83C-0663-D0365B73BFCF}"/>
              </a:ext>
            </a:extLst>
          </p:cNvPr>
          <p:cNvPicPr>
            <a:picLocks noChangeAspect="1"/>
          </p:cNvPicPr>
          <p:nvPr/>
        </p:nvPicPr>
        <p:blipFill>
          <a:blip r:embed="rId4"/>
          <a:stretch>
            <a:fillRect/>
          </a:stretch>
        </p:blipFill>
        <p:spPr>
          <a:xfrm>
            <a:off x="1141664" y="131016"/>
            <a:ext cx="9547163" cy="1109568"/>
          </a:xfrm>
          <a:prstGeom prst="rect">
            <a:avLst/>
          </a:prstGeom>
        </p:spPr>
      </p:pic>
    </p:spTree>
    <p:extLst>
      <p:ext uri="{BB962C8B-B14F-4D97-AF65-F5344CB8AC3E}">
        <p14:creationId xmlns:p14="http://schemas.microsoft.com/office/powerpoint/2010/main" val="232015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a:extLst>
              <a:ext uri="{FF2B5EF4-FFF2-40B4-BE49-F238E27FC236}">
                <a16:creationId xmlns:a16="http://schemas.microsoft.com/office/drawing/2014/main" id="{0E90430C-C573-4959-9249-03ACB5A9DEA6}"/>
              </a:ext>
            </a:extLst>
          </p:cNvPr>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9930384" y="276165"/>
            <a:ext cx="1684020" cy="1878330"/>
          </a:xfrm>
          <a:prstGeom prst="rect">
            <a:avLst/>
          </a:prstGeom>
        </p:spPr>
      </p:pic>
      <p:grpSp>
        <p:nvGrpSpPr>
          <p:cNvPr id="10" name="Group 9">
            <a:extLst>
              <a:ext uri="{FF2B5EF4-FFF2-40B4-BE49-F238E27FC236}">
                <a16:creationId xmlns:a16="http://schemas.microsoft.com/office/drawing/2014/main" id="{706E9FA4-CF8D-4745-A860-8E17030F4984}"/>
              </a:ext>
            </a:extLst>
          </p:cNvPr>
          <p:cNvGrpSpPr/>
          <p:nvPr/>
        </p:nvGrpSpPr>
        <p:grpSpPr>
          <a:xfrm>
            <a:off x="3991741" y="123821"/>
            <a:ext cx="5138108" cy="823718"/>
            <a:chOff x="-98337" y="142871"/>
            <a:chExt cx="5818792" cy="823718"/>
          </a:xfrm>
        </p:grpSpPr>
        <p:sp>
          <p:nvSpPr>
            <p:cNvPr id="11" name="Google Shape;1244;p45">
              <a:extLst>
                <a:ext uri="{FF2B5EF4-FFF2-40B4-BE49-F238E27FC236}">
                  <a16:creationId xmlns:a16="http://schemas.microsoft.com/office/drawing/2014/main" id="{0A999C7D-279C-40F5-9773-13C78A1CA3C6}"/>
                </a:ext>
              </a:extLst>
            </p:cNvPr>
            <p:cNvSpPr/>
            <p:nvPr/>
          </p:nvSpPr>
          <p:spPr>
            <a:xfrm>
              <a:off x="92313" y="142871"/>
              <a:ext cx="5437491" cy="823718"/>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2389C2F0-3D18-429A-BAB5-434EB2905CA7}"/>
                </a:ext>
              </a:extLst>
            </p:cNvPr>
            <p:cNvSpPr txBox="1"/>
            <p:nvPr/>
          </p:nvSpPr>
          <p:spPr>
            <a:xfrm>
              <a:off x="-98337" y="185356"/>
              <a:ext cx="58187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a:extLst>
              <a:ext uri="{FF2B5EF4-FFF2-40B4-BE49-F238E27FC236}">
                <a16:creationId xmlns:a16="http://schemas.microsoft.com/office/drawing/2014/main" id="{F99332DE-578A-48A5-BAFF-F2A82C132DDF}"/>
              </a:ext>
            </a:extLst>
          </p:cNvPr>
          <p:cNvPicPr>
            <a:picLocks noChangeAspect="1"/>
          </p:cNvPicPr>
          <p:nvPr/>
        </p:nvPicPr>
        <p:blipFill>
          <a:blip r:embed="rId4"/>
          <a:stretch>
            <a:fillRect/>
          </a:stretch>
        </p:blipFill>
        <p:spPr>
          <a:xfrm>
            <a:off x="1299533" y="1564729"/>
            <a:ext cx="10120237" cy="4090771"/>
          </a:xfrm>
          <a:prstGeom prst="rect">
            <a:avLst/>
          </a:prstGeom>
        </p:spPr>
      </p:pic>
    </p:spTree>
    <p:extLst>
      <p:ext uri="{BB962C8B-B14F-4D97-AF65-F5344CB8AC3E}">
        <p14:creationId xmlns:p14="http://schemas.microsoft.com/office/powerpoint/2010/main" val="109988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E5B3E0-B6A2-1830-E96D-9D7876909556}"/>
              </a:ext>
            </a:extLst>
          </p:cNvPr>
          <p:cNvPicPr>
            <a:picLocks noChangeAspect="1"/>
          </p:cNvPicPr>
          <p:nvPr/>
        </p:nvPicPr>
        <p:blipFill>
          <a:blip r:embed="rId3"/>
          <a:stretch>
            <a:fillRect/>
          </a:stretch>
        </p:blipFill>
        <p:spPr>
          <a:xfrm>
            <a:off x="8060637" y="3494572"/>
            <a:ext cx="3740218" cy="2786337"/>
          </a:xfrm>
          <a:prstGeom prst="rect">
            <a:avLst/>
          </a:prstGeom>
        </p:spPr>
      </p:pic>
      <p:sp>
        <p:nvSpPr>
          <p:cNvPr id="8" name="TextBox 7">
            <a:extLst>
              <a:ext uri="{FF2B5EF4-FFF2-40B4-BE49-F238E27FC236}">
                <a16:creationId xmlns:a16="http://schemas.microsoft.com/office/drawing/2014/main" id="{E64DC647-D987-86EF-AE9D-FD43FE4A5280}"/>
              </a:ext>
            </a:extLst>
          </p:cNvPr>
          <p:cNvSpPr txBox="1"/>
          <p:nvPr/>
        </p:nvSpPr>
        <p:spPr>
          <a:xfrm>
            <a:off x="483320" y="523148"/>
            <a:ext cx="1115355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Ừ, tớ ở nhà tập xe thôi.</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Cứ thế,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Ngày mai đi học rồi, nhưng mùa hè chắc sẽ theo các bạn vào lớp học.</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(Minh </a:t>
            </a:r>
            <a:r>
              <a:rPr kumimoji="0" lang="en-US" sz="2000" b="1" i="0" u="none" strike="noStrike" kern="1200" cap="none" spc="0" normalizeH="0" baseline="0" noProof="0" dirty="0" err="1">
                <a:ln>
                  <a:noFill/>
                </a:ln>
                <a:solidFill>
                  <a:srgbClr val="014C4C"/>
                </a:solidFill>
                <a:effectLst/>
                <a:uLnTx/>
                <a:uFillTx/>
                <a:latin typeface="Cambria" panose="02040503050406030204" pitchFamily="18" charset="0"/>
                <a:ea typeface="Cambria" panose="02040503050406030204" pitchFamily="18" charset="0"/>
                <a:cs typeface="+mn-cs"/>
              </a:rPr>
              <a:t>Dương</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E1EC1240-2CCD-BB49-D3B6-A96E57564983}"/>
              </a:ext>
            </a:extLst>
          </p:cNvPr>
          <p:cNvPicPr>
            <a:picLocks noChangeAspect="1"/>
          </p:cNvPicPr>
          <p:nvPr/>
        </p:nvPicPr>
        <p:blipFill>
          <a:blip r:embed="rId4"/>
          <a:stretch>
            <a:fillRect/>
          </a:stretch>
        </p:blipFill>
        <p:spPr>
          <a:xfrm>
            <a:off x="4333437" y="0"/>
            <a:ext cx="3584759" cy="859611"/>
          </a:xfrm>
          <a:prstGeom prst="rect">
            <a:avLst/>
          </a:prstGeom>
        </p:spPr>
      </p:pic>
    </p:spTree>
    <p:extLst>
      <p:ext uri="{BB962C8B-B14F-4D97-AF65-F5344CB8AC3E}">
        <p14:creationId xmlns:p14="http://schemas.microsoft.com/office/powerpoint/2010/main" val="64731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2070394" y="532594"/>
            <a:ext cx="16928843"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pic>
        <p:nvPicPr>
          <p:cNvPr id="26" name="图片 5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125201" y="-293389"/>
            <a:ext cx="2725087" cy="2119513"/>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1954" y="-99680"/>
            <a:ext cx="2297469" cy="1961054"/>
          </a:xfrm>
          <a:prstGeom prst="rect">
            <a:avLst/>
          </a:prstGeom>
        </p:spPr>
      </p:pic>
      <p:pic>
        <p:nvPicPr>
          <p:cNvPr id="31" name="图片 3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 y="5347118"/>
            <a:ext cx="12192000" cy="1518728"/>
          </a:xfrm>
          <a:prstGeom prst="rect">
            <a:avLst/>
          </a:prstGeom>
        </p:spPr>
      </p:pic>
      <p:sp>
        <p:nvSpPr>
          <p:cNvPr id="2" name="Rectangle: Rounded Corners 1">
            <a:extLst>
              <a:ext uri="{FF2B5EF4-FFF2-40B4-BE49-F238E27FC236}">
                <a16:creationId xmlns:a16="http://schemas.microsoft.com/office/drawing/2014/main" id="{A0368AFB-3CCB-D2ED-9C98-D5D4DF6095C9}"/>
              </a:ext>
            </a:extLst>
          </p:cNvPr>
          <p:cNvSpPr/>
          <p:nvPr/>
        </p:nvSpPr>
        <p:spPr>
          <a:xfrm>
            <a:off x="4304403" y="817868"/>
            <a:ext cx="7529634" cy="3520216"/>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Gợi ý:</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Kì nghỉ của em diễn ra những gì?</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Có những gì ấn tượng trong kì nghỉ đó?</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Em cảm thấy như thế nào sau kì nghỉ?</a:t>
            </a: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Được gặp lại bạn, em cảm thấy như thế nào?</a:t>
            </a:r>
          </a:p>
        </p:txBody>
      </p:sp>
      <p:pic>
        <p:nvPicPr>
          <p:cNvPr id="4" name="tải xuống (3)">
            <a:hlinkClick r:id="" action="ppaction://media"/>
            <a:extLst>
              <a:ext uri="{FF2B5EF4-FFF2-40B4-BE49-F238E27FC236}">
                <a16:creationId xmlns:a16="http://schemas.microsoft.com/office/drawing/2014/main" id="{1ABED11A-5354-C8F6-A6F2-31F9F67D55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10870" y="0"/>
            <a:ext cx="406400" cy="406400"/>
          </a:xfrm>
          <a:prstGeom prst="rect">
            <a:avLst/>
          </a:prstGeom>
        </p:spPr>
      </p:pic>
      <p:pic>
        <p:nvPicPr>
          <p:cNvPr id="5" name="98">
            <a:hlinkClick r:id="" action="ppaction://media"/>
            <a:extLst>
              <a:ext uri="{FF2B5EF4-FFF2-40B4-BE49-F238E27FC236}">
                <a16:creationId xmlns:a16="http://schemas.microsoft.com/office/drawing/2014/main" id="{85F0CE01-AA06-68E5-C215-2D8ECE82D2D7}"/>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0" y="4263243"/>
            <a:ext cx="4204301" cy="2594758"/>
          </a:xfrm>
          <a:prstGeom prst="rect">
            <a:avLst/>
          </a:prstGeom>
        </p:spPr>
      </p:pic>
    </p:spTree>
    <p:extLst>
      <p:ext uri="{BB962C8B-B14F-4D97-AF65-F5344CB8AC3E}">
        <p14:creationId xmlns:p14="http://schemas.microsoft.com/office/powerpoint/2010/main" val="265771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1450" fill="hold"/>
                                        <p:tgtEl>
                                          <p:spTgt spid="4"/>
                                        </p:tgtEl>
                                      </p:cBhvr>
                                    </p:cmd>
                                  </p:childTnLst>
                                </p:cTn>
                              </p:par>
                              <p:par>
                                <p:cTn id="12" presetID="1" presetClass="mediacall" presetSubtype="0" fill="hold" nodeType="withEffect">
                                  <p:stCondLst>
                                    <p:cond delay="0"/>
                                  </p:stCondLst>
                                  <p:childTnLst>
                                    <p:cmd type="call" cmd="playFrom(0.0)">
                                      <p:cBhvr>
                                        <p:cTn id="13"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1667660"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4154870" y="86094"/>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Ví</a:t>
            </a:r>
            <a:r>
              <a:rPr kumimoji="0" lang="en-US" sz="4500" b="1" i="0" u="none" strike="noStrike" kern="1200" cap="none" spc="0" normalizeH="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500" b="1" i="0" u="none" strike="noStrike" kern="1200" cap="none" spc="0" normalizeH="0" noProof="0" dirty="0" err="1">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dụ</a:t>
            </a:r>
            <a:r>
              <a:rPr kumimoji="0" lang="en-US" sz="4500" b="1" i="0" u="none" strike="noStrike" kern="1200" cap="none" spc="0" normalizeH="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500" b="1" i="0" u="none" strike="noStrike" kern="1200" cap="none" spc="0" normalizeH="0" baseline="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14"/>
          <p:cNvPicPr>
            <a:picLocks noChangeAspect="1"/>
          </p:cNvPicPr>
          <p:nvPr/>
        </p:nvPicPr>
        <p:blipFill>
          <a:blip r:embed="rId6" cstate="print">
            <a:extLst>
              <a:ext uri="{BEBA8EAE-BF5A-486C-A8C5-ECC9F3942E4B}">
                <a14:imgProps xmlns:a14="http://schemas.microsoft.com/office/drawing/2010/main">
                  <a14:imgLayer r:embed="rId7">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3657600"/>
            <a:ext cx="2416381" cy="3322445"/>
          </a:xfrm>
          <a:prstGeom prst="rect">
            <a:avLst/>
          </a:prstGeom>
        </p:spPr>
      </p:pic>
      <p:sp>
        <p:nvSpPr>
          <p:cNvPr id="8" name="Rectangle 7"/>
          <p:cNvSpPr/>
          <p:nvPr/>
        </p:nvSpPr>
        <p:spPr>
          <a:xfrm>
            <a:off x="1913860" y="918292"/>
            <a:ext cx="9734211" cy="4401205"/>
          </a:xfrm>
          <a:prstGeom prst="rect">
            <a:avLst/>
          </a:prstGeom>
        </p:spPr>
        <p:txBody>
          <a:bodyPr wrap="square">
            <a:spAutoFit/>
          </a:bodyPr>
          <a:lstStyle/>
          <a:p>
            <a:pPr lvl="0" algn="just">
              <a:defRPr/>
            </a:pPr>
            <a:r>
              <a:rPr lang="en-US" sz="35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500" b="1" dirty="0">
                <a:solidFill>
                  <a:srgbClr val="002060"/>
                </a:solidFill>
                <a:latin typeface="Cambria" panose="02040503050406030204" pitchFamily="18" charset="0"/>
                <a:ea typeface="Cambria" panose="02040503050406030204" pitchFamily="18" charset="0"/>
                <a:cs typeface="Arial-Rounded" panose="020B0500000000000000" pitchFamily="34" charset="0"/>
              </a:rPr>
              <a:t>Kì nghỉ hè vừa qua tớ được bố mẹ cho về quê với ông bà đấy! Ở quê, tớ biết thêm nhiều trò chơi rất hấp dẫn như là: thả diều, bắn bi,… Tớ còn được ông kể cho nghe bao nhiêu là truyện cổ tích nữa. Sau kì nghỉ hè, tớ cảm thấy tinh thần trở nên sảng khoái hơn rất nhiều. Được gặp lại cậu tớ vui lắm! Còn cậu thì sao? Hãy nói cho tớ nghe về kì nghỉ của cậu đi!</a:t>
            </a:r>
          </a:p>
        </p:txBody>
      </p:sp>
      <p:pic>
        <p:nvPicPr>
          <p:cNvPr id="3" name="Picture 2" descr="A white underwear on a black background&#10;&#10;AI-generated content may be incorrect.">
            <a:extLst>
              <a:ext uri="{FF2B5EF4-FFF2-40B4-BE49-F238E27FC236}">
                <a16:creationId xmlns:a16="http://schemas.microsoft.com/office/drawing/2014/main" id="{F88F8A4A-B03B-3FC4-4970-E02896F356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0120" y="4875161"/>
            <a:ext cx="411480" cy="157597"/>
          </a:xfrm>
          <a:prstGeom prst="rect">
            <a:avLst/>
          </a:prstGeom>
        </p:spPr>
      </p:pic>
      <p:pic>
        <p:nvPicPr>
          <p:cNvPr id="6" name="tải xuống (4)">
            <a:hlinkClick r:id="" action="ppaction://media"/>
            <a:extLst>
              <a:ext uri="{FF2B5EF4-FFF2-40B4-BE49-F238E27FC236}">
                <a16:creationId xmlns:a16="http://schemas.microsoft.com/office/drawing/2014/main" id="{1B494F1F-CCED-F567-C129-E56C3102D1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5190" y="219710"/>
            <a:ext cx="406400" cy="406400"/>
          </a:xfrm>
          <a:prstGeom prst="rect">
            <a:avLst/>
          </a:prstGeom>
        </p:spPr>
      </p:pic>
    </p:spTree>
    <p:extLst>
      <p:ext uri="{BB962C8B-B14F-4D97-AF65-F5344CB8AC3E}">
        <p14:creationId xmlns:p14="http://schemas.microsoft.com/office/powerpoint/2010/main" val="345424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5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2"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889551" y="1582625"/>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4" name="图片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32" name="图片 3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id="{EA9CDC70-9E37-8156-59D2-61689DE82CF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sp>
        <p:nvSpPr>
          <p:cNvPr id="2" name="Freeform 3">
            <a:extLst>
              <a:ext uri="{FF2B5EF4-FFF2-40B4-BE49-F238E27FC236}">
                <a16:creationId xmlns:a16="http://schemas.microsoft.com/office/drawing/2014/main" id="{7266C346-4918-5C25-674B-90A37A36EB2E}"/>
              </a:ext>
            </a:extLst>
          </p:cNvPr>
          <p:cNvSpPr/>
          <p:nvPr/>
        </p:nvSpPr>
        <p:spPr>
          <a:xfrm>
            <a:off x="110168" y="2424278"/>
            <a:ext cx="3837561" cy="4626518"/>
          </a:xfrm>
          <a:custGeom>
            <a:avLst/>
            <a:gdLst/>
            <a:ahLst/>
            <a:cxnLst/>
            <a:rect l="l" t="t" r="r" b="b"/>
            <a:pathLst>
              <a:path w="6624828" h="8229600">
                <a:moveTo>
                  <a:pt x="0" y="0"/>
                </a:moveTo>
                <a:lnTo>
                  <a:pt x="6624828" y="0"/>
                </a:lnTo>
                <a:lnTo>
                  <a:pt x="6624828" y="8229600"/>
                </a:lnTo>
                <a:lnTo>
                  <a:pt x="0" y="8229600"/>
                </a:lnTo>
                <a:lnTo>
                  <a:pt x="0" y="0"/>
                </a:lnTo>
                <a:close/>
              </a:path>
            </a:pathLst>
          </a:custGeom>
          <a:blipFill>
            <a:blip r:embed="rId9"/>
            <a:stretch>
              <a:fillRect/>
            </a:stretch>
          </a:blipFill>
        </p:spPr>
        <p:txBody>
          <a:bodyPr/>
          <a:lstStyle/>
          <a:p>
            <a:endParaRPr lang="en-US"/>
          </a:p>
        </p:txBody>
      </p:sp>
      <p:pic>
        <p:nvPicPr>
          <p:cNvPr id="5" name="Picture 4">
            <a:extLst>
              <a:ext uri="{FF2B5EF4-FFF2-40B4-BE49-F238E27FC236}">
                <a16:creationId xmlns:a16="http://schemas.microsoft.com/office/drawing/2014/main" id="{5BC56699-B7F0-2E6E-EBC2-7AF93E5556C7}"/>
              </a:ext>
            </a:extLst>
          </p:cNvPr>
          <p:cNvPicPr>
            <a:picLocks noChangeAspect="1"/>
          </p:cNvPicPr>
          <p:nvPr/>
        </p:nvPicPr>
        <p:blipFill>
          <a:blip r:embed="rId10"/>
          <a:stretch>
            <a:fillRect/>
          </a:stretch>
        </p:blipFill>
        <p:spPr>
          <a:xfrm>
            <a:off x="3611876" y="2331591"/>
            <a:ext cx="6626926" cy="1322947"/>
          </a:xfrm>
          <a:prstGeom prst="rect">
            <a:avLst/>
          </a:prstGeom>
        </p:spPr>
      </p:pic>
      <p:pic>
        <p:nvPicPr>
          <p:cNvPr id="8" name="Picture 7" descr="A yellow circles with red lines&#10;&#10;AI-generated content may be incorrect.">
            <a:extLst>
              <a:ext uri="{FF2B5EF4-FFF2-40B4-BE49-F238E27FC236}">
                <a16:creationId xmlns:a16="http://schemas.microsoft.com/office/drawing/2014/main" id="{F7BE5D35-CAFE-ECD1-6340-5A612AAF0A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0465" y="1051848"/>
            <a:ext cx="2487892" cy="148933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870CCD8B-DA49-8244-EFD3-F66D2FF8C2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3" name="Picture 2">
            <a:extLst>
              <a:ext uri="{FF2B5EF4-FFF2-40B4-BE49-F238E27FC236}">
                <a16:creationId xmlns:a16="http://schemas.microsoft.com/office/drawing/2014/main" id="{FA2FFB65-DEB5-D235-78E9-B912E63344D2}"/>
              </a:ext>
            </a:extLst>
          </p:cNvPr>
          <p:cNvPicPr>
            <a:picLocks noChangeAspect="1"/>
          </p:cNvPicPr>
          <p:nvPr/>
        </p:nvPicPr>
        <p:blipFill>
          <a:blip r:embed="rId7"/>
          <a:stretch>
            <a:fillRect/>
          </a:stretch>
        </p:blipFill>
        <p:spPr>
          <a:xfrm>
            <a:off x="1401416" y="458622"/>
            <a:ext cx="10431160" cy="3176291"/>
          </a:xfrm>
          <a:prstGeom prst="rect">
            <a:avLst/>
          </a:prstGeom>
        </p:spPr>
      </p:pic>
    </p:spTree>
    <p:extLst>
      <p:ext uri="{BB962C8B-B14F-4D97-AF65-F5344CB8AC3E}">
        <p14:creationId xmlns:p14="http://schemas.microsoft.com/office/powerpoint/2010/main" val="23784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gặp lại - Tiếng Việt 3, tập 1 - Kết nối tri thức với cuộc sống">
            <a:hlinkClick r:id="" action="ppaction://media"/>
            <a:extLst>
              <a:ext uri="{FF2B5EF4-FFF2-40B4-BE49-F238E27FC236}">
                <a16:creationId xmlns:a16="http://schemas.microsoft.com/office/drawing/2014/main" id="{19AEA77D-7A8C-3CF9-0943-E0C1BFA66C84}"/>
              </a:ext>
            </a:extLst>
          </p:cNvPr>
          <p:cNvPicPr>
            <a:picLocks noChangeAspect="1"/>
          </p:cNvPicPr>
          <p:nvPr>
            <a:videoFile r:link="rId1"/>
            <p:extLst>
              <p:ext uri="{DAA4B4D4-6D71-4841-9C94-3DE7FCFB9230}">
                <p14:media xmlns:p14="http://schemas.microsoft.com/office/powerpoint/2010/main" r:embed="rId2">
                  <p14:trim st="7771" end="597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9155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E5B3E0-B6A2-1830-E96D-9D7876909556}"/>
              </a:ext>
            </a:extLst>
          </p:cNvPr>
          <p:cNvPicPr>
            <a:picLocks noChangeAspect="1"/>
          </p:cNvPicPr>
          <p:nvPr/>
        </p:nvPicPr>
        <p:blipFill>
          <a:blip r:embed="rId3"/>
          <a:stretch>
            <a:fillRect/>
          </a:stretch>
        </p:blipFill>
        <p:spPr>
          <a:xfrm>
            <a:off x="8060637" y="3494572"/>
            <a:ext cx="3740218" cy="2786337"/>
          </a:xfrm>
          <a:prstGeom prst="rect">
            <a:avLst/>
          </a:prstGeom>
        </p:spPr>
      </p:pic>
      <p:sp>
        <p:nvSpPr>
          <p:cNvPr id="8" name="TextBox 7">
            <a:extLst>
              <a:ext uri="{FF2B5EF4-FFF2-40B4-BE49-F238E27FC236}">
                <a16:creationId xmlns:a16="http://schemas.microsoft.com/office/drawing/2014/main" id="{E64DC647-D987-86EF-AE9D-FD43FE4A5280}"/>
              </a:ext>
            </a:extLst>
          </p:cNvPr>
          <p:cNvSpPr txBox="1"/>
          <p:nvPr/>
        </p:nvSpPr>
        <p:spPr>
          <a:xfrm>
            <a:off x="483320" y="523148"/>
            <a:ext cx="11153553" cy="6247864"/>
          </a:xfrm>
          <a:prstGeom prst="rect">
            <a:avLst/>
          </a:prstGeom>
          <a:noFill/>
        </p:spPr>
        <p:txBody>
          <a:bodyPr wrap="square" rtlCol="0">
            <a:spAutoFit/>
          </a:bodyPr>
          <a:lstStyle/>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Chi mở tung cửa sổ đón những tia nắng đầu thu. Thế là hết hè rồi. Ngày mai bắt đầu năm học mới.</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Có tiếng gọi ngoài cổng. Chi nhìn ra, thấy Sơn giơ chiếc diều rất xinh, vẫy rối rít:</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Cho cậu này.</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lang="en-US"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Nhìn Sơn đen nhẻm, mắt lấp lánh khi kể chuyện, Chi chợt thấy buồn:</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Tớ chẳng được đi đâu.</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Nhưng mẹ tớ bảo cậu biết đi xe đạp rồi.</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Ừ, tớ ở nhà tập xe thôi.</a:t>
            </a:r>
            <a:r>
              <a:rPr lang="en-US" sz="2000" b="1" dirty="0">
                <a:solidFill>
                  <a:srgbClr val="014C4C"/>
                </a:solidFill>
                <a:latin typeface="Cambria" panose="02040503050406030204" pitchFamily="18" charset="0"/>
                <a:ea typeface="Cambria" panose="02040503050406030204" pitchFamily="18" charset="0"/>
              </a:rPr>
              <a:t> </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Thế cậu được đạp xe đi khắp nơi mà.</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Chi cười:</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Ừ nhỉ.</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Thế là Chi kể bố dạy Chi đi xe đạp. Bây giờ, Chi đã đạp xe bon bon. Con đường quen thuộc bỗng trở nên mới mẻ.</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Cứ thế, hai bạn thi nhau kể những trải nghiệm mùa hè.</a:t>
            </a: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Ngày mai đi học rồi, nhưng mùa hè chắc sẽ theo các bạn vào lớp học.</a:t>
            </a:r>
            <a:endParaRPr lang="en-US" sz="2000" b="1" dirty="0">
              <a:solidFill>
                <a:srgbClr val="014C4C"/>
              </a:solidFill>
              <a:latin typeface="Cambria" panose="02040503050406030204" pitchFamily="18" charset="0"/>
              <a:ea typeface="Cambria" panose="02040503050406030204" pitchFamily="18" charset="0"/>
            </a:endParaRPr>
          </a:p>
          <a:p>
            <a:pPr algn="r"/>
            <a:r>
              <a:rPr lang="en-US" sz="2000" b="1" dirty="0">
                <a:solidFill>
                  <a:srgbClr val="014C4C"/>
                </a:solidFill>
                <a:latin typeface="Cambria" panose="02040503050406030204" pitchFamily="18" charset="0"/>
                <a:ea typeface="Cambria" panose="02040503050406030204" pitchFamily="18" charset="0"/>
              </a:rPr>
              <a:t>(Minh </a:t>
            </a:r>
            <a:r>
              <a:rPr lang="en-US" sz="2000" b="1" dirty="0" err="1">
                <a:solidFill>
                  <a:srgbClr val="014C4C"/>
                </a:solidFill>
                <a:latin typeface="Cambria" panose="02040503050406030204" pitchFamily="18" charset="0"/>
                <a:ea typeface="Cambria" panose="02040503050406030204" pitchFamily="18" charset="0"/>
              </a:rPr>
              <a:t>Dương</a:t>
            </a:r>
            <a:r>
              <a:rPr lang="en-US" sz="2000" b="1" dirty="0">
                <a:solidFill>
                  <a:srgbClr val="014C4C"/>
                </a:solidFill>
                <a:latin typeface="Cambria" panose="02040503050406030204" pitchFamily="18" charset="0"/>
                <a:ea typeface="Cambria" panose="02040503050406030204" pitchFamily="18" charset="0"/>
              </a:rPr>
              <a:t>)</a:t>
            </a:r>
            <a:endParaRPr lang="vi-VN" sz="2000" b="1" dirty="0">
              <a:solidFill>
                <a:srgbClr val="014C4C"/>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1EC1240-2CCD-BB49-D3B6-A96E57564983}"/>
              </a:ext>
            </a:extLst>
          </p:cNvPr>
          <p:cNvPicPr>
            <a:picLocks noChangeAspect="1"/>
          </p:cNvPicPr>
          <p:nvPr/>
        </p:nvPicPr>
        <p:blipFill>
          <a:blip r:embed="rId4"/>
          <a:stretch>
            <a:fillRect/>
          </a:stretch>
        </p:blipFill>
        <p:spPr>
          <a:xfrm>
            <a:off x="4333437" y="0"/>
            <a:ext cx="3584759" cy="859611"/>
          </a:xfrm>
          <a:prstGeom prst="rect">
            <a:avLst/>
          </a:prstGeom>
        </p:spPr>
      </p:pic>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6" y="221806"/>
            <a:ext cx="10455165"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946329" y="-115652"/>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814" y="3279913"/>
            <a:ext cx="4992771" cy="4269751"/>
          </a:xfrm>
          <a:prstGeom prst="rect">
            <a:avLst/>
          </a:prstGeom>
        </p:spPr>
      </p:pic>
      <p:pic>
        <p:nvPicPr>
          <p:cNvPr id="18" name="图片 31">
            <a:extLst>
              <a:ext uri="{FF2B5EF4-FFF2-40B4-BE49-F238E27FC236}">
                <a16:creationId xmlns:a16="http://schemas.microsoft.com/office/drawing/2014/main"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2" name="TextBox 1">
            <a:extLst>
              <a:ext uri="{FF2B5EF4-FFF2-40B4-BE49-F238E27FC236}">
                <a16:creationId xmlns:a16="http://schemas.microsoft.com/office/drawing/2014/main" id="{4BE54CAE-BC58-B93A-BED7-4EC9A8CBA490}"/>
              </a:ext>
            </a:extLst>
          </p:cNvPr>
          <p:cNvSpPr txBox="1"/>
          <p:nvPr/>
        </p:nvSpPr>
        <p:spPr>
          <a:xfrm>
            <a:off x="2106133" y="957970"/>
            <a:ext cx="8180867" cy="646331"/>
          </a:xfrm>
          <a:prstGeom prst="rect">
            <a:avLst/>
          </a:prstGeom>
          <a:noFill/>
        </p:spPr>
        <p:txBody>
          <a:bodyPr wrap="square" rtlCol="0">
            <a:spAutoFit/>
          </a:bodyPr>
          <a:lstStyle/>
          <a:p>
            <a:pPr algn="ct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Theo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em</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bài</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đọc</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chia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làm</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mấy</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đoạn</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a:t>
            </a:r>
            <a:endParaRPr lang="id-ID"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endParaRPr>
          </a:p>
        </p:txBody>
      </p:sp>
      <p:sp>
        <p:nvSpPr>
          <p:cNvPr id="3" name="TextBox 2">
            <a:extLst>
              <a:ext uri="{FF2B5EF4-FFF2-40B4-BE49-F238E27FC236}">
                <a16:creationId xmlns:a16="http://schemas.microsoft.com/office/drawing/2014/main" id="{065D82C5-8F31-F81B-92F2-00854AAE531A}"/>
              </a:ext>
            </a:extLst>
          </p:cNvPr>
          <p:cNvSpPr txBox="1"/>
          <p:nvPr/>
        </p:nvSpPr>
        <p:spPr>
          <a:xfrm>
            <a:off x="1782984" y="1810659"/>
            <a:ext cx="6536068" cy="584775"/>
          </a:xfrm>
          <a:prstGeom prst="rect">
            <a:avLst/>
          </a:prstGeom>
          <a:solidFill>
            <a:schemeClr val="accent4">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Từ</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cho</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cậu</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này</a:t>
            </a:r>
            <a:r>
              <a:rPr lang="en-US" sz="3200" b="1" dirty="0">
                <a:solidFill>
                  <a:srgbClr val="002060"/>
                </a:solidFill>
                <a:effectLst/>
                <a:latin typeface="Cambria" panose="02040503050406030204" pitchFamily="18" charset="0"/>
                <a:ea typeface="Cambria" panose="02040503050406030204" pitchFamily="18" charset="0"/>
              </a:rPr>
              <a:t>.</a:t>
            </a:r>
          </a:p>
        </p:txBody>
      </p:sp>
      <p:sp>
        <p:nvSpPr>
          <p:cNvPr id="4" name="TextBox 3">
            <a:extLst>
              <a:ext uri="{FF2B5EF4-FFF2-40B4-BE49-F238E27FC236}">
                <a16:creationId xmlns:a16="http://schemas.microsoft.com/office/drawing/2014/main" id="{FD8CA60B-5660-C7E5-A7F4-ECBBF6403F46}"/>
              </a:ext>
            </a:extLst>
          </p:cNvPr>
          <p:cNvSpPr txBox="1"/>
          <p:nvPr/>
        </p:nvSpPr>
        <p:spPr>
          <a:xfrm>
            <a:off x="1802863" y="2634432"/>
            <a:ext cx="7390834" cy="584775"/>
          </a:xfrm>
          <a:prstGeom prst="rect">
            <a:avLst/>
          </a:prstGeom>
          <a:solidFill>
            <a:srgbClr val="91ECF3"/>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2: </a:t>
            </a:r>
            <a:r>
              <a:rPr lang="en-US" sz="3200" b="1" dirty="0" err="1">
                <a:solidFill>
                  <a:srgbClr val="002060"/>
                </a:solidFill>
                <a:effectLst/>
                <a:latin typeface="Cambria" panose="02040503050406030204" pitchFamily="18" charset="0"/>
                <a:ea typeface="Cambria" panose="02040503050406030204" pitchFamily="18" charset="0"/>
              </a:rPr>
              <a:t>Tiếp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trời</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xanh</a:t>
            </a:r>
            <a:r>
              <a:rPr lang="en-US" sz="3200" b="1" i="1"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11D8E27-EEB9-1FE6-5997-2E764125BDE6}"/>
              </a:ext>
            </a:extLst>
          </p:cNvPr>
          <p:cNvSpPr txBox="1"/>
          <p:nvPr/>
        </p:nvSpPr>
        <p:spPr>
          <a:xfrm>
            <a:off x="1776183" y="3359638"/>
            <a:ext cx="6602504" cy="584775"/>
          </a:xfrm>
          <a:prstGeom prst="rect">
            <a:avLst/>
          </a:prstGeom>
          <a:solidFill>
            <a:srgbClr val="EBFAA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Đoạn</a:t>
            </a:r>
            <a:r>
              <a:rPr lang="en-US" sz="3200" b="1" dirty="0">
                <a:solidFill>
                  <a:srgbClr val="2C9151"/>
                </a:solidFill>
                <a:effectLst/>
                <a:latin typeface="Cambria" panose="02040503050406030204" pitchFamily="18" charset="0"/>
                <a:ea typeface="Cambria" panose="02040503050406030204" pitchFamily="18" charset="0"/>
              </a:rPr>
              <a:t> 3: </a:t>
            </a:r>
            <a:r>
              <a:rPr lang="en-US" sz="3200" b="1" dirty="0" err="1">
                <a:solidFill>
                  <a:srgbClr val="2C9151"/>
                </a:solidFill>
                <a:effectLst/>
                <a:latin typeface="Cambria" panose="02040503050406030204" pitchFamily="18" charset="0"/>
                <a:ea typeface="Cambria" panose="02040503050406030204" pitchFamily="18" charset="0"/>
              </a:rPr>
              <a:t>Tiếp</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theo</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cho</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đến</a:t>
            </a:r>
            <a:r>
              <a:rPr lang="en-US" sz="3200" b="1" dirty="0">
                <a:solidFill>
                  <a:srgbClr val="2C9151"/>
                </a:solidFill>
                <a:effectLst/>
                <a:latin typeface="Cambria" panose="02040503050406030204" pitchFamily="18" charset="0"/>
                <a:ea typeface="Cambria" panose="02040503050406030204" pitchFamily="18" charset="0"/>
              </a:rPr>
              <a:t> </a:t>
            </a:r>
            <a:r>
              <a:rPr lang="en-US" sz="3200" b="1" i="1" dirty="0">
                <a:solidFill>
                  <a:srgbClr val="2C9151"/>
                </a:solidFill>
                <a:effectLst/>
                <a:latin typeface="Cambria" panose="02040503050406030204" pitchFamily="18" charset="0"/>
                <a:ea typeface="Cambria" panose="02040503050406030204" pitchFamily="18" charset="0"/>
              </a:rPr>
              <a:t>ừ </a:t>
            </a:r>
            <a:r>
              <a:rPr lang="en-US" sz="3200" b="1" i="1" dirty="0" err="1">
                <a:solidFill>
                  <a:srgbClr val="2C9151"/>
                </a:solidFill>
                <a:effectLst/>
                <a:latin typeface="Cambria" panose="02040503050406030204" pitchFamily="18" charset="0"/>
                <a:ea typeface="Cambria" panose="02040503050406030204" pitchFamily="18" charset="0"/>
              </a:rPr>
              <a:t>nhỉ</a:t>
            </a:r>
            <a:r>
              <a:rPr lang="en-US" sz="3200" b="1" dirty="0">
                <a:solidFill>
                  <a:srgbClr val="2C9151"/>
                </a:solidFill>
                <a:effectLst/>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94769515-D296-2A83-1374-9817F8CB724E}"/>
              </a:ext>
            </a:extLst>
          </p:cNvPr>
          <p:cNvSpPr txBox="1"/>
          <p:nvPr/>
        </p:nvSpPr>
        <p:spPr>
          <a:xfrm>
            <a:off x="1815940" y="4139611"/>
            <a:ext cx="3561130" cy="584775"/>
          </a:xfrm>
          <a:prstGeom prst="rect">
            <a:avLst/>
          </a:prstGeom>
          <a:solidFill>
            <a:srgbClr val="DFE2FD"/>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Đoạn</a:t>
            </a:r>
            <a:r>
              <a:rPr lang="en-US" sz="3200" b="1" dirty="0">
                <a:solidFill>
                  <a:srgbClr val="0070C0"/>
                </a:solidFill>
                <a:effectLst/>
                <a:latin typeface="Cambria" panose="02040503050406030204" pitchFamily="18" charset="0"/>
                <a:ea typeface="Cambria" panose="02040503050406030204" pitchFamily="18" charset="0"/>
              </a:rPr>
              <a:t> 4: </a:t>
            </a:r>
            <a:r>
              <a:rPr lang="en-US" sz="3200" b="1" dirty="0" err="1">
                <a:solidFill>
                  <a:srgbClr val="0070C0"/>
                </a:solidFill>
                <a:effectLst/>
                <a:latin typeface="Cambria" panose="02040503050406030204" pitchFamily="18" charset="0"/>
                <a:ea typeface="Cambria" panose="02040503050406030204" pitchFamily="18" charset="0"/>
              </a:rPr>
              <a:t>Còn</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lại</a:t>
            </a:r>
            <a:r>
              <a:rPr lang="en-US" sz="3200" b="1" dirty="0">
                <a:solidFill>
                  <a:srgbClr val="0070C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3"/>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1871</Words>
  <Application>Microsoft Office PowerPoint</Application>
  <PresentationFormat>Widescreen</PresentationFormat>
  <Paragraphs>139</Paragraphs>
  <Slides>30</Slides>
  <Notes>19</Notes>
  <HiddenSlides>0</HiddenSlides>
  <MMClips>4</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30</vt:i4>
      </vt:variant>
    </vt:vector>
  </HeadingPairs>
  <TitlesOfParts>
    <vt:vector size="53" baseType="lpstr">
      <vt:lpstr>等线</vt:lpstr>
      <vt:lpstr>Aptos</vt:lpstr>
      <vt:lpstr>Arial</vt:lpstr>
      <vt:lpstr>Arial-Rounded</vt:lpstr>
      <vt:lpstr>Calibri</vt:lpstr>
      <vt:lpstr>Cambria</vt:lpstr>
      <vt:lpstr>HP001 5 hàng</vt:lpstr>
      <vt:lpstr>Times New Roman</vt:lpstr>
      <vt:lpstr>UTM Arruba KT</vt:lpstr>
      <vt:lpstr>UTM Avo</vt:lpstr>
      <vt:lpstr>UTM Flavour</vt:lpstr>
      <vt:lpstr>UTM French Vanilla</vt:lpstr>
      <vt:lpstr>Wingdings</vt:lpstr>
      <vt:lpstr>思源黑体 CN</vt:lpstr>
      <vt:lpstr>千图网拥有20W+精美PPT模板 更多PPT模板下载至：www.58pic.com/office/ppt​​</vt:lpstr>
      <vt:lpstr>自定义设计方案</vt:lpstr>
      <vt:lpstr>1_自定义设计方案</vt:lpstr>
      <vt:lpstr>1_千图网拥有20W+精美PPT模板 更多PPT模板下载至：www.58pic.com/office/ppt​​</vt:lpstr>
      <vt:lpstr>Office 主题​​</vt:lpstr>
      <vt:lpstr>Office Theme</vt:lpstr>
      <vt:lpstr>Funny Air Travel MK Plan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125</cp:revision>
  <dcterms:created xsi:type="dcterms:W3CDTF">2022-04-20T14:22:21Z</dcterms:created>
  <dcterms:modified xsi:type="dcterms:W3CDTF">2026-01-06T15:19:31Z</dcterms:modified>
</cp:coreProperties>
</file>