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9" r:id="rId3"/>
    <p:sldMasterId id="2147483782" r:id="rId4"/>
    <p:sldMasterId id="2147483825" r:id="rId5"/>
    <p:sldMasterId id="2147483839" r:id="rId6"/>
    <p:sldMasterId id="2147483851" r:id="rId7"/>
  </p:sldMasterIdLst>
  <p:notesMasterIdLst>
    <p:notesMasterId r:id="rId41"/>
  </p:notesMasterIdLst>
  <p:handoutMasterIdLst>
    <p:handoutMasterId r:id="rId42"/>
  </p:handoutMasterIdLst>
  <p:sldIdLst>
    <p:sldId id="328" r:id="rId8"/>
    <p:sldId id="280" r:id="rId9"/>
    <p:sldId id="281" r:id="rId10"/>
    <p:sldId id="282" r:id="rId11"/>
    <p:sldId id="283" r:id="rId12"/>
    <p:sldId id="284" r:id="rId13"/>
    <p:sldId id="2648" r:id="rId14"/>
    <p:sldId id="330" r:id="rId15"/>
    <p:sldId id="332" r:id="rId16"/>
    <p:sldId id="335" r:id="rId17"/>
    <p:sldId id="2644" r:id="rId18"/>
    <p:sldId id="337" r:id="rId19"/>
    <p:sldId id="2645" r:id="rId20"/>
    <p:sldId id="372" r:id="rId21"/>
    <p:sldId id="2646" r:id="rId22"/>
    <p:sldId id="286" r:id="rId23"/>
    <p:sldId id="338" r:id="rId24"/>
    <p:sldId id="340" r:id="rId25"/>
    <p:sldId id="341" r:id="rId26"/>
    <p:sldId id="256" r:id="rId27"/>
    <p:sldId id="258" r:id="rId28"/>
    <p:sldId id="347" r:id="rId29"/>
    <p:sldId id="348" r:id="rId30"/>
    <p:sldId id="349" r:id="rId31"/>
    <p:sldId id="377" r:id="rId32"/>
    <p:sldId id="287" r:id="rId33"/>
    <p:sldId id="277" r:id="rId34"/>
    <p:sldId id="351" r:id="rId35"/>
    <p:sldId id="272" r:id="rId36"/>
    <p:sldId id="353" r:id="rId37"/>
    <p:sldId id="2647" r:id="rId38"/>
    <p:sldId id="266" r:id="rId39"/>
    <p:sldId id="3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notesViewPr>
    <p:cSldViewPr snapToGrid="0">
      <p:cViewPr varScale="1">
        <p:scale>
          <a:sx n="46" d="100"/>
          <a:sy n="46" d="100"/>
        </p:scale>
        <p:origin x="280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811228-7636-160B-3DCA-359E98C561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7166E40-D557-DBE5-6A50-213043C950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E67CE-2987-4A59-9509-492469573132}" type="datetimeFigureOut">
              <a:rPr lang="en-US" smtClean="0"/>
              <a:t>1/6/2026</a:t>
            </a:fld>
            <a:endParaRPr lang="en-US"/>
          </a:p>
        </p:txBody>
      </p:sp>
      <p:sp>
        <p:nvSpPr>
          <p:cNvPr id="4" name="Footer Placeholder 3">
            <a:extLst>
              <a:ext uri="{FF2B5EF4-FFF2-40B4-BE49-F238E27FC236}">
                <a16:creationId xmlns:a16="http://schemas.microsoft.com/office/drawing/2014/main" id="{57549485-56B3-422C-1905-7643FE5B00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2D7929-16D1-AEA2-9587-48226210B4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DAD0F6-0B06-481C-810E-4250829888FD}" type="slidenum">
              <a:rPr lang="en-US" smtClean="0"/>
              <a:t>‹#›</a:t>
            </a:fld>
            <a:endParaRPr lang="en-US"/>
          </a:p>
        </p:txBody>
      </p:sp>
    </p:spTree>
    <p:extLst>
      <p:ext uri="{BB962C8B-B14F-4D97-AF65-F5344CB8AC3E}">
        <p14:creationId xmlns:p14="http://schemas.microsoft.com/office/powerpoint/2010/main" val="3872026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0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phím</a:t>
            </a:r>
            <a:r>
              <a:rPr lang="en-US" dirty="0"/>
              <a:t> -&gt; </a:t>
            </a:r>
            <a:r>
              <a:rPr lang="en-US" dirty="0" err="1"/>
              <a:t>để</a:t>
            </a:r>
            <a:r>
              <a:rPr lang="en-US" dirty="0"/>
              <a:t> </a:t>
            </a:r>
            <a:r>
              <a:rPr lang="en-US" dirty="0" err="1"/>
              <a:t>cho</a:t>
            </a:r>
            <a:r>
              <a:rPr lang="en-US" dirty="0"/>
              <a:t> </a:t>
            </a:r>
            <a:r>
              <a:rPr lang="en-US" dirty="0" err="1"/>
              <a:t>cậu</a:t>
            </a:r>
            <a:r>
              <a:rPr lang="en-US" dirty="0"/>
              <a:t> </a:t>
            </a:r>
            <a:r>
              <a:rPr lang="en-US" dirty="0" err="1"/>
              <a:t>bé</a:t>
            </a:r>
            <a:r>
              <a:rPr lang="en-US" dirty="0"/>
              <a:t> </a:t>
            </a:r>
            <a:r>
              <a:rPr lang="en-US" dirty="0" err="1"/>
              <a:t>cướp</a:t>
            </a:r>
            <a:r>
              <a:rPr lang="en-US" dirty="0"/>
              <a:t> </a:t>
            </a:r>
            <a:r>
              <a:rPr lang="en-US" dirty="0" err="1"/>
              <a:t>biển</a:t>
            </a:r>
            <a:r>
              <a:rPr lang="en-US" dirty="0"/>
              <a:t> di </a:t>
            </a:r>
            <a:r>
              <a:rPr lang="en-US" dirty="0" err="1"/>
              <a:t>chuyển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Cứ</a:t>
            </a:r>
            <a:r>
              <a:rPr lang="en-US" dirty="0"/>
              <a:t> </a:t>
            </a:r>
            <a:r>
              <a:rPr lang="en-US" dirty="0" err="1"/>
              <a:t>tiếp</a:t>
            </a:r>
            <a:r>
              <a:rPr lang="en-US" dirty="0"/>
              <a:t> </a:t>
            </a:r>
            <a:r>
              <a:rPr lang="en-US" dirty="0" err="1"/>
              <a:t>tục</a:t>
            </a:r>
            <a:r>
              <a:rPr lang="en-US" dirty="0"/>
              <a:t> </a:t>
            </a:r>
            <a:r>
              <a:rPr lang="en-US" dirty="0" err="1"/>
              <a:t>cho</a:t>
            </a:r>
            <a:r>
              <a:rPr lang="en-US" dirty="0"/>
              <a:t> </a:t>
            </a:r>
            <a:r>
              <a:rPr lang="en-US" dirty="0" err="1"/>
              <a:t>đến</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đến</a:t>
            </a:r>
            <a:r>
              <a:rPr lang="en-US" dirty="0"/>
              <a:t> slide </a:t>
            </a:r>
            <a:r>
              <a:rPr lang="en-US" dirty="0" err="1"/>
              <a:t>cuối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97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21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21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a:t>
            </a:r>
            <a:r>
              <a:rPr lang="en-US" dirty="0" err="1"/>
              <a:t>rương</a:t>
            </a:r>
            <a:r>
              <a:rPr lang="en-US" dirty="0"/>
              <a:t> </a:t>
            </a:r>
            <a:r>
              <a:rPr lang="en-US" dirty="0" err="1"/>
              <a:t>kho</a:t>
            </a:r>
            <a:r>
              <a:rPr lang="en-US" dirty="0"/>
              <a:t> </a:t>
            </a:r>
            <a:r>
              <a:rPr lang="en-US" dirty="0" err="1"/>
              <a:t>báu</a:t>
            </a:r>
            <a:r>
              <a:rPr lang="en-US" dirty="0"/>
              <a:t> </a:t>
            </a:r>
            <a:r>
              <a:rPr lang="en-US" dirty="0" err="1"/>
              <a:t>để</a:t>
            </a:r>
            <a:r>
              <a:rPr lang="en-US" dirty="0"/>
              <a:t> quay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45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45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900C2-6E7B-4746-90AA-F5AB1435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35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TỪNG CON CAPYBARA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CDBB6-D30F-4873-A037-5C225A9BFE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84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383028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73056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6187131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835688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890269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929949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639282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05160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239561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6389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302680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977916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317906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43181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65937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0979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820246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74521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7847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6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563605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633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2793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5568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7895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1809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702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2124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6986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0394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320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591499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782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4416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2922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6248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0063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5800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2938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0383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2408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1575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122064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777485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53202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14449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28245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7940391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42262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71419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7349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4564107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1078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504873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2228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2900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32578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81636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27830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9832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64850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8886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171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828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14420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396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0726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80D7-4C91-0AF8-3532-80CF1267C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21044-8B37-A472-8465-51512A13A3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3FB5A9-3E6B-96DD-4086-374A716BE5A1}"/>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5" name="Footer Placeholder 4">
            <a:extLst>
              <a:ext uri="{FF2B5EF4-FFF2-40B4-BE49-F238E27FC236}">
                <a16:creationId xmlns:a16="http://schemas.microsoft.com/office/drawing/2014/main" id="{CBF1F57B-9952-C489-2FA6-EC69D6C42D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CB533-A656-9367-C306-A97C4086758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3421700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E3679-BBD5-508F-ED41-9431C744506C}"/>
              </a:ext>
            </a:extLst>
          </p:cNvPr>
          <p:cNvPicPr>
            <a:picLocks noChangeAspect="1"/>
          </p:cNvPicPr>
          <p:nvPr userDrawn="1"/>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6226751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D3CB-083E-A2FA-E315-6F3F4CB0166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6D6061-B2DF-2F81-A4E6-81AF0573CE3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F6EEC-3625-D96C-10F2-142E2E4800CC}"/>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5" name="Footer Placeholder 4">
            <a:extLst>
              <a:ext uri="{FF2B5EF4-FFF2-40B4-BE49-F238E27FC236}">
                <a16:creationId xmlns:a16="http://schemas.microsoft.com/office/drawing/2014/main" id="{004702E1-BC09-6BFB-61EB-1D8C49E2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22640E-C290-87B7-2A93-B528E832E15F}"/>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1847926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A872-F2C1-0B0F-6D19-BF532CDBD6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4D39046-0611-B2B0-03E0-1796D35CE4B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42DE-FDA1-05BB-2EFE-0E1CF78C2B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55063-08B7-AC53-231C-13489C826422}"/>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6" name="Footer Placeholder 5">
            <a:extLst>
              <a:ext uri="{FF2B5EF4-FFF2-40B4-BE49-F238E27FC236}">
                <a16:creationId xmlns:a16="http://schemas.microsoft.com/office/drawing/2014/main" id="{DF0EFB5F-7474-2786-D1A2-E23F79B316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8294BA-9A67-1EE0-992C-22A1F2582ED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9226819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9D07-DF3A-2EEC-EE3D-C3DBA4C47F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5ADEAC-89C8-6968-2893-8FC52A7932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278390-3615-9843-03A1-B2224FA3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E8357-B052-99AE-06DE-ABBF0E243F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2FF40-EFD8-8F46-C7AA-C9E72F7366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E8FBB9-45D0-E7F2-7F11-78ED33F8264E}"/>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8" name="Footer Placeholder 7">
            <a:extLst>
              <a:ext uri="{FF2B5EF4-FFF2-40B4-BE49-F238E27FC236}">
                <a16:creationId xmlns:a16="http://schemas.microsoft.com/office/drawing/2014/main" id="{E63D02C6-A3D8-1956-C0A2-35EE228BF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3495E7-4F7D-AAB8-65A5-72956E07959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13507140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A2E6-9ED5-7506-B352-FC4CD25111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E37EDB-EE89-1D98-32D7-21436EC9F398}"/>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4" name="Footer Placeholder 3">
            <a:extLst>
              <a:ext uri="{FF2B5EF4-FFF2-40B4-BE49-F238E27FC236}">
                <a16:creationId xmlns:a16="http://schemas.microsoft.com/office/drawing/2014/main" id="{24678E98-930F-69E3-2974-B32BF4E8DB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181535-1BA8-E0B4-57E5-03BFE475EBF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2262476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6282B-254C-D2F7-44EF-6D605D59C6DA}"/>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3" name="Footer Placeholder 2">
            <a:extLst>
              <a:ext uri="{FF2B5EF4-FFF2-40B4-BE49-F238E27FC236}">
                <a16:creationId xmlns:a16="http://schemas.microsoft.com/office/drawing/2014/main" id="{386F7D1A-EC0E-93BE-6AA3-809C18586E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8DCE40B-887E-1F4B-4E9B-E304DD0DB9E3}"/>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25730734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1934-D3D4-E2AA-679E-7B461DDCF3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FB916F-C79F-BBC3-E8F1-69AA08A12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2A523-6A92-1F78-4A27-3559395D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23E25-3D92-0CD9-DF07-051BE4C9E465}"/>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6" name="Footer Placeholder 5">
            <a:extLst>
              <a:ext uri="{FF2B5EF4-FFF2-40B4-BE49-F238E27FC236}">
                <a16:creationId xmlns:a16="http://schemas.microsoft.com/office/drawing/2014/main" id="{CB41BBB8-05D7-E83B-FD77-E0D6D44D1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332FAB-D73B-63C1-8D94-57CF869351A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736305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140665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3033-DA78-8F2B-BC18-5A91831A8B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2A810-1EE9-6A9E-1294-D363FB5973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6AA4B-1410-70F8-A0E2-5B876FDD4A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5099F-CCFF-02B5-6980-16F0F5F1B0A7}"/>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6" name="Footer Placeholder 5">
            <a:extLst>
              <a:ext uri="{FF2B5EF4-FFF2-40B4-BE49-F238E27FC236}">
                <a16:creationId xmlns:a16="http://schemas.microsoft.com/office/drawing/2014/main" id="{41AD9DD4-E9AC-C6E2-BF33-371461A656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BB9CD7-8312-3DFA-EE52-6D55FB026954}"/>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21116895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5A91-B8CB-E8F1-2AA0-11F075458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1DE003-EF59-19D2-2A88-BD8183D047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1E3F5-4FD6-E93D-06C7-8A1BE7E56C03}"/>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5" name="Footer Placeholder 4">
            <a:extLst>
              <a:ext uri="{FF2B5EF4-FFF2-40B4-BE49-F238E27FC236}">
                <a16:creationId xmlns:a16="http://schemas.microsoft.com/office/drawing/2014/main" id="{095B888B-A8B4-F22F-BB7F-6DAA9B042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BFE856-7EFE-99A3-C936-F6EC66EAE81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6629907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71CF6-EA33-958F-FFB7-5C405012BE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A90FA-4533-38C8-86B1-C274A49E83D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49CF6-E9EF-19A1-BD45-62ED1399E944}"/>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1/6/2026</a:t>
            </a:fld>
            <a:endParaRPr lang="en-US"/>
          </a:p>
        </p:txBody>
      </p:sp>
      <p:sp>
        <p:nvSpPr>
          <p:cNvPr id="5" name="Footer Placeholder 4">
            <a:extLst>
              <a:ext uri="{FF2B5EF4-FFF2-40B4-BE49-F238E27FC236}">
                <a16:creationId xmlns:a16="http://schemas.microsoft.com/office/drawing/2014/main" id="{BFCF925B-30F0-4BF8-80E1-54C50A66EC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CE4E7-20B1-C825-DEEB-41AFBCCA7B3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4111817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59971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4860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70111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48101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397087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30341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57035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69372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44584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97982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51996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8651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59569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61363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027992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834324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889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114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171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240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386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321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637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42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595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052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221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909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333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331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69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49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035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24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251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620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07011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927075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33437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5759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370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3485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6225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960291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628158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15151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4932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503123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58576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80527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84324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4226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033025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994981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7583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66295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775874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394605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6917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610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507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00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3859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3562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4646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298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9545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3061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381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66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8240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8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1/6/2026</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02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051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342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8431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329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0240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26257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615296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82740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74264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image" Target="../media/image1.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4" Type="http://schemas.openxmlformats.org/officeDocument/2006/relationships/image" Target="../media/image1.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7.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1/6/2026</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F25C5B0-7788-92BF-3201-2039C95017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9852E5A-F1D4-1BC8-60EA-A5AD7C241759}"/>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844808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82DD675-161E-64C3-AA13-200AA6610FED}"/>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330358570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5F3C967-E686-3172-82DA-19F20EACA3E2}"/>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13547662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 id="2147483819" r:id="rId37"/>
    <p:sldLayoutId id="2147483820" r:id="rId38"/>
    <p:sldLayoutId id="2147483821" r:id="rId39"/>
    <p:sldLayoutId id="2147483822" r:id="rId40"/>
    <p:sldLayoutId id="2147483823" r:id="rId41"/>
    <p:sldLayoutId id="2147483824"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95856178"/>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68677429"/>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31552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jpg"/><Relationship Id="rId7" Type="http://schemas.openxmlformats.org/officeDocument/2006/relationships/image" Target="../media/image39.png"/><Relationship Id="rId2" Type="http://schemas.openxmlformats.org/officeDocument/2006/relationships/audio" Target="../media/audio5.wav"/><Relationship Id="rId1" Type="http://schemas.openxmlformats.org/officeDocument/2006/relationships/slideLayout" Target="../slideLayouts/slideLayout118.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g"/><Relationship Id="rId1" Type="http://schemas.openxmlformats.org/officeDocument/2006/relationships/slideLayout" Target="../slideLayouts/slideLayout11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118.xml"/><Relationship Id="rId5" Type="http://schemas.openxmlformats.org/officeDocument/2006/relationships/image" Target="../media/image46.emf"/><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g"/><Relationship Id="rId1" Type="http://schemas.openxmlformats.org/officeDocument/2006/relationships/slideLayout" Target="../slideLayouts/slideLayout118.xml"/><Relationship Id="rId5" Type="http://schemas.openxmlformats.org/officeDocument/2006/relationships/image" Target="../media/image48.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g"/><Relationship Id="rId1" Type="http://schemas.openxmlformats.org/officeDocument/2006/relationships/slideLayout" Target="../slideLayouts/slideLayout118.xml"/><Relationship Id="rId5" Type="http://schemas.microsoft.com/office/2007/relationships/hdphoto" Target="../media/hdphoto5.wd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g"/><Relationship Id="rId1" Type="http://schemas.openxmlformats.org/officeDocument/2006/relationships/slideLayout" Target="../slideLayouts/slideLayout102.xml"/><Relationship Id="rId5" Type="http://schemas.openxmlformats.org/officeDocument/2006/relationships/image" Target="../media/image59.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g"/><Relationship Id="rId1" Type="http://schemas.openxmlformats.org/officeDocument/2006/relationships/slideLayout" Target="../slideLayouts/slideLayout102.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jpg"/><Relationship Id="rId1" Type="http://schemas.openxmlformats.org/officeDocument/2006/relationships/slideLayout" Target="../slideLayouts/slideLayout10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slideLayout" Target="../slideLayouts/slideLayout163.xml"/><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audio" Target="../media/audio1.wav"/><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19.png"/><Relationship Id="rId3" Type="http://schemas.openxmlformats.org/officeDocument/2006/relationships/slideLayout" Target="../slideLayouts/slideLayout157.xml"/><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audio" Target="../media/media3.mp3"/><Relationship Id="rId16" Type="http://schemas.openxmlformats.org/officeDocument/2006/relationships/image" Target="../media/image76.png"/><Relationship Id="rId1" Type="http://schemas.microsoft.com/office/2007/relationships/media" Target="../media/media3.mp3"/><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26" Type="http://schemas.openxmlformats.org/officeDocument/2006/relationships/slide" Target="slide22.xml"/><Relationship Id="rId3" Type="http://schemas.openxmlformats.org/officeDocument/2006/relationships/audio" Target="../media/audio6.wav"/><Relationship Id="rId21" Type="http://schemas.openxmlformats.org/officeDocument/2006/relationships/image" Target="../media/image95.svg"/><Relationship Id="rId34" Type="http://schemas.openxmlformats.org/officeDocument/2006/relationships/slide" Target="slide26.xml"/><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91.svg"/><Relationship Id="rId25" Type="http://schemas.openxmlformats.org/officeDocument/2006/relationships/image" Target="../media/image99.svg"/><Relationship Id="rId33" Type="http://schemas.openxmlformats.org/officeDocument/2006/relationships/image" Target="../media/image102.png"/><Relationship Id="rId2" Type="http://schemas.openxmlformats.org/officeDocument/2006/relationships/notesSlide" Target="../notesSlides/notesSlide8.xml"/><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0.png"/><Relationship Id="rId1" Type="http://schemas.openxmlformats.org/officeDocument/2006/relationships/slideLayout" Target="../slideLayouts/slideLayout157.xml"/><Relationship Id="rId6" Type="http://schemas.openxmlformats.org/officeDocument/2006/relationships/image" Target="../media/image80.png"/><Relationship Id="rId11" Type="http://schemas.openxmlformats.org/officeDocument/2006/relationships/image" Target="../media/image85.svg"/><Relationship Id="rId24" Type="http://schemas.openxmlformats.org/officeDocument/2006/relationships/image" Target="../media/image98.png"/><Relationship Id="rId32" Type="http://schemas.openxmlformats.org/officeDocument/2006/relationships/slide" Target="slide25.xml"/><Relationship Id="rId5" Type="http://schemas.openxmlformats.org/officeDocument/2006/relationships/image" Target="../media/image79.svg"/><Relationship Id="rId15" Type="http://schemas.openxmlformats.org/officeDocument/2006/relationships/image" Target="../media/image89.svg"/><Relationship Id="rId23" Type="http://schemas.openxmlformats.org/officeDocument/2006/relationships/image" Target="../media/image97.svg"/><Relationship Id="rId28" Type="http://schemas.openxmlformats.org/officeDocument/2006/relationships/slide" Target="slide23.xml"/><Relationship Id="rId36" Type="http://schemas.openxmlformats.org/officeDocument/2006/relationships/image" Target="../media/image104.gif"/><Relationship Id="rId10" Type="http://schemas.openxmlformats.org/officeDocument/2006/relationships/image" Target="../media/image84.png"/><Relationship Id="rId19" Type="http://schemas.openxmlformats.org/officeDocument/2006/relationships/image" Target="../media/image93.svg"/><Relationship Id="rId31" Type="http://schemas.openxmlformats.org/officeDocument/2006/relationships/image" Target="../media/image101.pn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76.png"/><Relationship Id="rId30" Type="http://schemas.openxmlformats.org/officeDocument/2006/relationships/slide" Target="slide24.xml"/><Relationship Id="rId35"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jpg"/><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jpg"/><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jpg"/><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jpg"/><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6.png"/><Relationship Id="rId7" Type="http://schemas.microsoft.com/office/2007/relationships/hdphoto" Target="../media/hdphoto9.wdp"/><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8.png"/><Relationship Id="rId5" Type="http://schemas.microsoft.com/office/2007/relationships/hdphoto" Target="../media/hdphoto8.wdp"/><Relationship Id="rId4" Type="http://schemas.openxmlformats.org/officeDocument/2006/relationships/image" Target="../media/image107.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11.wdp"/><Relationship Id="rId1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06.png"/><Relationship Id="rId12" Type="http://schemas.openxmlformats.org/officeDocument/2006/relationships/image" Target="../media/image111.png"/><Relationship Id="rId17" Type="http://schemas.microsoft.com/office/2007/relationships/hdphoto" Target="../media/hdphoto12.wdp"/><Relationship Id="rId2" Type="http://schemas.openxmlformats.org/officeDocument/2006/relationships/audio" Target="../media/media4.mp3"/><Relationship Id="rId16" Type="http://schemas.openxmlformats.org/officeDocument/2006/relationships/image" Target="../media/image112.png"/><Relationship Id="rId1" Type="http://schemas.microsoft.com/office/2007/relationships/media" Target="../media/media4.mp3"/><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110.png"/><Relationship Id="rId15" Type="http://schemas.microsoft.com/office/2007/relationships/hdphoto" Target="../media/hdphoto9.wdp"/><Relationship Id="rId10" Type="http://schemas.openxmlformats.org/officeDocument/2006/relationships/image" Target="../media/image107.png"/><Relationship Id="rId4" Type="http://schemas.openxmlformats.org/officeDocument/2006/relationships/image" Target="../media/image105.png"/><Relationship Id="rId9" Type="http://schemas.microsoft.com/office/2007/relationships/hdphoto" Target="../media/hdphoto10.wdp"/><Relationship Id="rId1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02.xml"/><Relationship Id="rId5" Type="http://schemas.openxmlformats.org/officeDocument/2006/relationships/image" Target="../media/image116.png"/><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19.emf"/><Relationship Id="rId4" Type="http://schemas.openxmlformats.org/officeDocument/2006/relationships/image" Target="../media/image118.emf"/></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2.xml"/><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audio" Target="../media/audio2.wav"/><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jpg"/><Relationship Id="rId1" Type="http://schemas.openxmlformats.org/officeDocument/2006/relationships/slideLayout" Target="../slideLayouts/slideLayout10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g"/><Relationship Id="rId1" Type="http://schemas.openxmlformats.org/officeDocument/2006/relationships/slideLayout" Target="../slideLayouts/slideLayout118.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xml"/><Relationship Id="rId1" Type="http://schemas.openxmlformats.org/officeDocument/2006/relationships/slideLayout" Target="../slideLayouts/slideLayout145.xml"/><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3.png"/><Relationship Id="rId1" Type="http://schemas.openxmlformats.org/officeDocument/2006/relationships/slideLayout" Target="../slideLayouts/slideLayout118.xml"/><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6.png"/><Relationship Id="rId12"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163.xml"/><Relationship Id="rId6" Type="http://schemas.openxmlformats.org/officeDocument/2006/relationships/image" Target="../media/image25.pn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8.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6.png"/><Relationship Id="rId12"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63.xml"/><Relationship Id="rId6" Type="http://schemas.openxmlformats.org/officeDocument/2006/relationships/image" Target="../media/image25.pn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8.sv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6.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163.xml"/><Relationship Id="rId6" Type="http://schemas.openxmlformats.org/officeDocument/2006/relationships/image" Target="../media/image25.pn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8.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audio" Target="../media/audio4.wav"/><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3.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4.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g"/><Relationship Id="rId1" Type="http://schemas.openxmlformats.org/officeDocument/2006/relationships/slideLayout" Target="../slideLayouts/slideLayout10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701" y="2310744"/>
            <a:ext cx="4670191" cy="4699408"/>
          </a:xfrm>
          <a:prstGeom prst="rect">
            <a:avLst/>
          </a:prstGeom>
        </p:spPr>
      </p:pic>
      <p:pic>
        <p:nvPicPr>
          <p:cNvPr id="5" name="Picture 4" descr="A close up of a text&#10;&#10;AI-generated content may be incorrect.">
            <a:extLst>
              <a:ext uri="{FF2B5EF4-FFF2-40B4-BE49-F238E27FC236}">
                <a16:creationId xmlns:a16="http://schemas.microsoft.com/office/drawing/2014/main" id="{F63626B6-F4AF-DA57-F6EC-A161BF80E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210" y="401426"/>
            <a:ext cx="7724058" cy="2689542"/>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ề thăm quê - Tiếng Việt 3, tập 1 - Kết nối tri thức với cuộc sống">
            <a:hlinkClick r:id="" action="ppaction://media"/>
            <a:extLst>
              <a:ext uri="{FF2B5EF4-FFF2-40B4-BE49-F238E27FC236}">
                <a16:creationId xmlns:a16="http://schemas.microsoft.com/office/drawing/2014/main" id="{5B08F3B6-ED8D-ECF8-34E8-45E048D3520B}"/>
              </a:ext>
            </a:extLst>
          </p:cNvPr>
          <p:cNvPicPr>
            <a:picLocks noChangeAspect="1"/>
          </p:cNvPicPr>
          <p:nvPr>
            <a:videoFile r:link="rId1"/>
            <p:extLst>
              <p:ext uri="{DAA4B4D4-6D71-4841-9C94-3DE7FCFB9230}">
                <p14:media xmlns:p14="http://schemas.microsoft.com/office/powerpoint/2010/main" r:embed="rId2">
                  <p14:trim st="7896" end="5316"/>
                </p14:media>
              </p:ext>
            </p:extLst>
          </p:nvPr>
        </p:nvPicPr>
        <p:blipFill>
          <a:blip r:embed="rId4"/>
          <a:stretch>
            <a:fillRect/>
          </a:stretch>
        </p:blipFill>
        <p:spPr>
          <a:xfrm>
            <a:off x="0" y="0"/>
            <a:ext cx="12192000" cy="6858000"/>
          </a:xfrm>
          <a:prstGeom prst="rect">
            <a:avLst/>
          </a:prstGeom>
          <a:noFill/>
        </p:spPr>
      </p:pic>
    </p:spTree>
    <p:extLst>
      <p:ext uri="{BB962C8B-B14F-4D97-AF65-F5344CB8AC3E}">
        <p14:creationId xmlns:p14="http://schemas.microsoft.com/office/powerpoint/2010/main" val="290498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6892"/>
          </a:xfrm>
          <a:prstGeom prst="roundRect">
            <a:avLst>
              <a:gd name="adj" fmla="val 12020"/>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Lst>
          </a:blip>
          <a:srcRect l="12159" t="6635" r="13688" b="6407"/>
          <a:stretch/>
        </p:blipFill>
        <p:spPr>
          <a:xfrm>
            <a:off x="5541532" y="3441854"/>
            <a:ext cx="6650468" cy="3416146"/>
          </a:xfrm>
          <a:prstGeom prst="rect">
            <a:avLst/>
          </a:prstGeom>
        </p:spPr>
      </p:pic>
      <p:sp>
        <p:nvSpPr>
          <p:cNvPr id="14" name="TextBox 13">
            <a:extLst>
              <a:ext uri="{FF2B5EF4-FFF2-40B4-BE49-F238E27FC236}">
                <a16:creationId xmlns:a16="http://schemas.microsoft.com/office/drawing/2014/main" id="{6846E94F-78CA-0BA8-B8F6-C1CD01AE052D}"/>
              </a:ext>
            </a:extLst>
          </p:cNvPr>
          <p:cNvSpPr txBox="1"/>
          <p:nvPr/>
        </p:nvSpPr>
        <p:spPr>
          <a:xfrm>
            <a:off x="4497572" y="251102"/>
            <a:ext cx="3002111" cy="646331"/>
          </a:xfrm>
          <a:prstGeom prst="rect">
            <a:avLst/>
          </a:prstGeom>
          <a:noFill/>
        </p:spPr>
        <p:txBody>
          <a:bodyPr wrap="square" rtlCol="0">
            <a:spAutoFit/>
          </a:bodyPr>
          <a:lstStyle/>
          <a:p>
            <a:r>
              <a:rPr lang="en-US" sz="3600" b="1" dirty="0" err="1">
                <a:solidFill>
                  <a:srgbClr val="CC0099"/>
                </a:solidFill>
                <a:latin typeface="Cambria" panose="02040503050406030204" pitchFamily="18" charset="0"/>
                <a:ea typeface="Cambria" panose="02040503050406030204" pitchFamily="18" charset="0"/>
              </a:rPr>
              <a:t>Về</a:t>
            </a:r>
            <a:r>
              <a:rPr lang="en-US" sz="3600" b="1" dirty="0">
                <a:solidFill>
                  <a:srgbClr val="CC0099"/>
                </a:solidFill>
                <a:latin typeface="Cambria" panose="02040503050406030204" pitchFamily="18" charset="0"/>
                <a:ea typeface="Cambria" panose="02040503050406030204" pitchFamily="18" charset="0"/>
              </a:rPr>
              <a:t> </a:t>
            </a:r>
            <a:r>
              <a:rPr lang="en-US" sz="3600" b="1" dirty="0" err="1">
                <a:solidFill>
                  <a:srgbClr val="CC0099"/>
                </a:solidFill>
                <a:latin typeface="Cambria" panose="02040503050406030204" pitchFamily="18" charset="0"/>
                <a:ea typeface="Cambria" panose="02040503050406030204" pitchFamily="18" charset="0"/>
              </a:rPr>
              <a:t>thăm</a:t>
            </a:r>
            <a:r>
              <a:rPr lang="en-US" sz="3600" b="1" dirty="0">
                <a:solidFill>
                  <a:srgbClr val="CC0099"/>
                </a:solidFill>
                <a:latin typeface="Cambria" panose="02040503050406030204" pitchFamily="18" charset="0"/>
                <a:ea typeface="Cambria" panose="02040503050406030204" pitchFamily="18" charset="0"/>
              </a:rPr>
              <a:t> </a:t>
            </a:r>
            <a:r>
              <a:rPr lang="en-US" sz="3600" b="1" dirty="0" err="1">
                <a:solidFill>
                  <a:srgbClr val="CC0099"/>
                </a:solidFill>
                <a:latin typeface="Cambria" panose="02040503050406030204" pitchFamily="18" charset="0"/>
                <a:ea typeface="Cambria" panose="02040503050406030204" pitchFamily="18" charset="0"/>
              </a:rPr>
              <a:t>quê</a:t>
            </a:r>
            <a:endParaRPr lang="en-US" sz="3600" b="1" dirty="0">
              <a:solidFill>
                <a:srgbClr val="CC0099"/>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C58EED4-1569-9277-0938-CA9AE8616AC9}"/>
              </a:ext>
            </a:extLst>
          </p:cNvPr>
          <p:cNvSpPr txBox="1"/>
          <p:nvPr/>
        </p:nvSpPr>
        <p:spPr>
          <a:xfrm>
            <a:off x="789770" y="791780"/>
            <a:ext cx="4841009" cy="193899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Nghỉ</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hè</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thích</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nhất</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Được</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theo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mẹ</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về</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quê</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cũng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mừng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ghê</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Khi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thấy</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vào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ngõ</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4A8921C3-4429-54AF-5CCD-F7154599DDBF}"/>
              </a:ext>
            </a:extLst>
          </p:cNvPr>
          <p:cNvSpPr txBox="1"/>
          <p:nvPr/>
        </p:nvSpPr>
        <p:spPr>
          <a:xfrm>
            <a:off x="789769" y="2738317"/>
            <a:ext cx="4841009" cy="193899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Mảnh</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vườn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quê</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bé</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nhỏ</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Bao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nhiêu</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thứ</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cây</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mỗi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năm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mỗi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gầy</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Chắc</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luôn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vất</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vả</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17" name="TextBox 16">
            <a:extLst>
              <a:ext uri="{FF2B5EF4-FFF2-40B4-BE49-F238E27FC236}">
                <a16:creationId xmlns:a16="http://schemas.microsoft.com/office/drawing/2014/main" id="{1DC9CBA2-F255-BBAF-7FBC-19C1C4EA955A}"/>
              </a:ext>
            </a:extLst>
          </p:cNvPr>
          <p:cNvSpPr txBox="1"/>
          <p:nvPr/>
        </p:nvSpPr>
        <p:spPr>
          <a:xfrm>
            <a:off x="789769" y="4713166"/>
            <a:ext cx="4841009" cy="193899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Vườn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có</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nhiều</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quả</a:t>
            </a:r>
            <a:r>
              <a:rPr lang="en-US" sz="3000" dirty="0">
                <a:latin typeface="Cambria" panose="02040503050406030204" pitchFamily="18" charset="0"/>
                <a:ea typeface="Cambria" panose="02040503050406030204" pitchFamily="18" charset="0"/>
                <a:cs typeface="Arial" panose="020B0604020202020204" pitchFamily="34" charset="0"/>
              </a:rPr>
              <a:t> </a:t>
            </a:r>
          </a:p>
          <a:p>
            <a:r>
              <a:rPr lang="en-US" sz="3000" dirty="0" err="1">
                <a:latin typeface="Cambria" panose="02040503050406030204" pitchFamily="18" charset="0"/>
                <a:ea typeface="Cambria" panose="02040503050406030204" pitchFamily="18" charset="0"/>
                <a:cs typeface="Arial" panose="020B0604020202020204" pitchFamily="34" charset="0"/>
              </a:rPr>
              <a:t>Chẳng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mấy</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lúc</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ăn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bảo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thích</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để</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dành</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a:latin typeface="Cambria" panose="02040503050406030204" pitchFamily="18" charset="0"/>
                <a:ea typeface="Cambria" panose="02040503050406030204" pitchFamily="18" charset="0"/>
                <a:cs typeface="Arial" panose="020B0604020202020204" pitchFamily="34" charset="0"/>
              </a:rPr>
              <a:t>Cho </a:t>
            </a:r>
            <a:r>
              <a:rPr lang="en-US" sz="3000" dirty="0" err="1">
                <a:latin typeface="Cambria" panose="02040503050406030204" pitchFamily="18" charset="0"/>
                <a:ea typeface="Cambria" panose="02040503050406030204" pitchFamily="18" charset="0"/>
                <a:cs typeface="Arial" panose="020B0604020202020204" pitchFamily="34" charset="0"/>
              </a:rPr>
              <a:t>cháu</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về</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ra</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hái</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18" name="TextBox 17">
            <a:extLst>
              <a:ext uri="{FF2B5EF4-FFF2-40B4-BE49-F238E27FC236}">
                <a16:creationId xmlns:a16="http://schemas.microsoft.com/office/drawing/2014/main" id="{EC04E949-85CF-3354-28A3-1BAD18B62829}"/>
              </a:ext>
            </a:extLst>
          </p:cNvPr>
          <p:cNvSpPr txBox="1"/>
          <p:nvPr/>
        </p:nvSpPr>
        <p:spPr>
          <a:xfrm>
            <a:off x="5251487" y="797012"/>
            <a:ext cx="1187116"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Trích</a:t>
            </a:r>
            <a:r>
              <a:rPr lang="en-US" sz="2400" b="1" dirty="0">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0DA88987-5E1F-0E5F-5D84-7E35AD0984C6}"/>
              </a:ext>
            </a:extLst>
          </p:cNvPr>
          <p:cNvSpPr txBox="1"/>
          <p:nvPr/>
        </p:nvSpPr>
        <p:spPr>
          <a:xfrm>
            <a:off x="6506445" y="727292"/>
            <a:ext cx="5550436" cy="2862322"/>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Arial" panose="020B0604020202020204" pitchFamily="34" charset="0"/>
              </a:rPr>
              <a:t>Em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mồ</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hôi</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nhễ</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nhại</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theo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quạt</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liền</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tay</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Từ</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tay</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gió</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đến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Thơm</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bao</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hương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quả</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vườn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Thoáng</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nghe</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bà</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kể</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chuyện</a:t>
            </a:r>
            <a:endParaRPr lang="en-US" sz="3000" dirty="0">
              <a:latin typeface="Cambria" panose="02040503050406030204" pitchFamily="18" charset="0"/>
              <a:ea typeface="Cambria" panose="02040503050406030204" pitchFamily="18" charset="0"/>
              <a:cs typeface="Arial" panose="020B0604020202020204" pitchFamily="34" charset="0"/>
            </a:endParaRPr>
          </a:p>
          <a:p>
            <a:r>
              <a:rPr lang="en-US" sz="3000" dirty="0" err="1">
                <a:latin typeface="Cambria" panose="02040503050406030204" pitchFamily="18" charset="0"/>
                <a:ea typeface="Cambria" panose="02040503050406030204" pitchFamily="18" charset="0"/>
                <a:cs typeface="Arial" panose="020B0604020202020204" pitchFamily="34" charset="0"/>
              </a:rPr>
              <a:t>Gió</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thơm</a:t>
            </a:r>
            <a:r>
              <a:rPr lang="en-US" sz="3000" dirty="0">
                <a:latin typeface="Cambria" panose="02040503050406030204" pitchFamily="18" charset="0"/>
                <a:ea typeface="Cambria" panose="02040503050406030204" pitchFamily="18" charset="0"/>
                <a:cs typeface="Arial" panose="020B0604020202020204" pitchFamily="34" charset="0"/>
              </a:rPr>
              <a:t> say </a:t>
            </a:r>
            <a:r>
              <a:rPr lang="en-US" sz="3000" dirty="0" err="1">
                <a:latin typeface="Cambria" panose="02040503050406030204" pitchFamily="18" charset="0"/>
                <a:ea typeface="Cambria" panose="02040503050406030204" pitchFamily="18" charset="0"/>
                <a:cs typeface="Arial" panose="020B0604020202020204" pitchFamily="34" charset="0"/>
              </a:rPr>
              <a:t>chập</a:t>
            </a:r>
            <a:r>
              <a:rPr lang="en-US" sz="3000" dirty="0">
                <a:latin typeface="Cambria" panose="02040503050406030204" pitchFamily="18" charset="0"/>
                <a:ea typeface="Cambria" panose="02040503050406030204" pitchFamily="18" charset="0"/>
                <a:cs typeface="Arial" panose="020B0604020202020204" pitchFamily="34" charset="0"/>
              </a:rPr>
              <a:t> </a:t>
            </a:r>
            <a:r>
              <a:rPr lang="en-US" sz="3000" dirty="0" err="1">
                <a:latin typeface="Cambria" panose="02040503050406030204" pitchFamily="18" charset="0"/>
                <a:ea typeface="Cambria" panose="02040503050406030204" pitchFamily="18" charset="0"/>
                <a:cs typeface="Arial" panose="020B0604020202020204" pitchFamily="34" charset="0"/>
              </a:rPr>
              <a:t>chờn</a:t>
            </a:r>
            <a:r>
              <a:rPr lang="en-US" sz="3000" dirty="0">
                <a:latin typeface="Cambria" panose="02040503050406030204" pitchFamily="18" charset="0"/>
                <a:ea typeface="Cambria" panose="02040503050406030204" pitchFamily="18" charset="0"/>
                <a:cs typeface="Arial" panose="020B0604020202020204" pitchFamily="34" charset="0"/>
              </a:rPr>
              <a:t>.</a:t>
            </a:r>
          </a:p>
        </p:txBody>
      </p:sp>
      <p:sp>
        <p:nvSpPr>
          <p:cNvPr id="20" name="TextBox 19">
            <a:extLst>
              <a:ext uri="{FF2B5EF4-FFF2-40B4-BE49-F238E27FC236}">
                <a16:creationId xmlns:a16="http://schemas.microsoft.com/office/drawing/2014/main" id="{F215C4A2-BE5B-9A0F-E139-CF4FEF6B2500}"/>
              </a:ext>
            </a:extLst>
          </p:cNvPr>
          <p:cNvSpPr txBox="1"/>
          <p:nvPr/>
        </p:nvSpPr>
        <p:spPr>
          <a:xfrm>
            <a:off x="8874356" y="3729383"/>
            <a:ext cx="2518611"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Xuân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Hoài</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6892"/>
          </a:xfrm>
          <a:prstGeom prst="roundRect">
            <a:avLst>
              <a:gd name="adj" fmla="val 12020"/>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A87C50DD-0FF6-0140-54BC-3A2E230A1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399" y="-939904"/>
            <a:ext cx="6278442" cy="3843526"/>
          </a:xfrm>
          <a:prstGeom prst="rect">
            <a:avLst/>
          </a:prstGeom>
        </p:spPr>
      </p:pic>
      <p:sp>
        <p:nvSpPr>
          <p:cNvPr id="4" name="TextBox 3">
            <a:extLst>
              <a:ext uri="{FF2B5EF4-FFF2-40B4-BE49-F238E27FC236}">
                <a16:creationId xmlns:a16="http://schemas.microsoft.com/office/drawing/2014/main" id="{80AC856C-F41E-1D39-E087-94E68B4D851B}"/>
              </a:ext>
            </a:extLst>
          </p:cNvPr>
          <p:cNvSpPr txBox="1"/>
          <p:nvPr/>
        </p:nvSpPr>
        <p:spPr>
          <a:xfrm>
            <a:off x="3823515" y="860856"/>
            <a:ext cx="3988990" cy="769441"/>
          </a:xfrm>
          <a:prstGeom prst="rect">
            <a:avLst/>
          </a:prstGeom>
          <a:noFill/>
        </p:spPr>
        <p:txBody>
          <a:bodyPr wrap="square" rtlCol="0">
            <a:spAutoFit/>
          </a:bodyPr>
          <a:lstStyle/>
          <a:p>
            <a:r>
              <a:rPr lang="en-US" sz="4400" b="1">
                <a:solidFill>
                  <a:srgbClr val="E53B8C"/>
                </a:solidFill>
                <a:latin typeface="Cambria" panose="02040503050406030204" pitchFamily="18" charset="0"/>
                <a:ea typeface="Cambria" panose="02040503050406030204" pitchFamily="18" charset="0"/>
              </a:rPr>
              <a:t>Chia khổ thơ</a:t>
            </a:r>
          </a:p>
        </p:txBody>
      </p:sp>
      <p:sp>
        <p:nvSpPr>
          <p:cNvPr id="5" name="TextBox 4">
            <a:extLst>
              <a:ext uri="{FF2B5EF4-FFF2-40B4-BE49-F238E27FC236}">
                <a16:creationId xmlns:a16="http://schemas.microsoft.com/office/drawing/2014/main" id="{CFDF93BA-49CD-4403-FA1A-9568DC7A2959}"/>
              </a:ext>
            </a:extLst>
          </p:cNvPr>
          <p:cNvSpPr txBox="1"/>
          <p:nvPr/>
        </p:nvSpPr>
        <p:spPr>
          <a:xfrm>
            <a:off x="1428076" y="2385970"/>
            <a:ext cx="6908528"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1: </a:t>
            </a:r>
            <a:r>
              <a:rPr lang="en-US" sz="4000" i="1" dirty="0" err="1">
                <a:solidFill>
                  <a:schemeClr val="accent2">
                    <a:lumMod val="75000"/>
                  </a:schemeClr>
                </a:solidFill>
                <a:latin typeface="Cambria" panose="02040503050406030204" pitchFamily="18" charset="0"/>
                <a:ea typeface="Cambria" panose="02040503050406030204" pitchFamily="18" charset="0"/>
              </a:rPr>
              <a:t>Từ</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đầu</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đến</a:t>
            </a:r>
            <a:r>
              <a:rPr lang="en-US" sz="4000" dirty="0">
                <a:solidFill>
                  <a:srgbClr val="002060"/>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em</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vào</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ngõ</a:t>
            </a:r>
            <a:endParaRPr lang="en-US" sz="4000"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19D36933-1EDA-5597-A11F-0D42C2AF2644}"/>
              </a:ext>
            </a:extLst>
          </p:cNvPr>
          <p:cNvSpPr txBox="1"/>
          <p:nvPr/>
        </p:nvSpPr>
        <p:spPr>
          <a:xfrm>
            <a:off x="1798815" y="3334557"/>
            <a:ext cx="8395707"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2: </a:t>
            </a:r>
            <a:r>
              <a:rPr lang="en-US" sz="4000" i="1" dirty="0" err="1">
                <a:solidFill>
                  <a:schemeClr val="accent2">
                    <a:lumMod val="75000"/>
                  </a:schemeClr>
                </a:solidFill>
                <a:latin typeface="Cambria" panose="02040503050406030204" pitchFamily="18" charset="0"/>
                <a:ea typeface="Cambria" panose="02040503050406030204" pitchFamily="18" charset="0"/>
              </a:rPr>
              <a:t>Tiếp</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theo</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đến</a:t>
            </a:r>
            <a:r>
              <a:rPr lang="en-US" sz="4000" dirty="0">
                <a:solidFill>
                  <a:srgbClr val="002060"/>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luôn</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vất</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vả</a:t>
            </a:r>
            <a:endParaRPr lang="en-US" sz="4000" dirty="0">
              <a:solidFill>
                <a:schemeClr val="accent1">
                  <a:lumMod val="75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2D753D8-6A5E-3596-A3CB-8C721AF22384}"/>
              </a:ext>
            </a:extLst>
          </p:cNvPr>
          <p:cNvSpPr txBox="1"/>
          <p:nvPr/>
        </p:nvSpPr>
        <p:spPr>
          <a:xfrm>
            <a:off x="2248643" y="4188420"/>
            <a:ext cx="7761119"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3: </a:t>
            </a:r>
            <a:r>
              <a:rPr lang="en-US" sz="4000" i="1" dirty="0" err="1">
                <a:solidFill>
                  <a:schemeClr val="accent2">
                    <a:lumMod val="75000"/>
                  </a:schemeClr>
                </a:solidFill>
                <a:latin typeface="Cambria" panose="02040503050406030204" pitchFamily="18" charset="0"/>
                <a:ea typeface="Cambria" panose="02040503050406030204" pitchFamily="18" charset="0"/>
              </a:rPr>
              <a:t>Tiếp</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theo</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đến</a:t>
            </a:r>
            <a:r>
              <a:rPr lang="en-US" sz="4000" dirty="0">
                <a:solidFill>
                  <a:srgbClr val="002060"/>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về</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ra</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hái</a:t>
            </a:r>
            <a:endParaRPr lang="en-US" sz="4000" i="1" dirty="0">
              <a:solidFill>
                <a:schemeClr val="accent2">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1BE50E41-523D-A936-B45B-F3C7CFAA616D}"/>
              </a:ext>
            </a:extLst>
          </p:cNvPr>
          <p:cNvSpPr txBox="1"/>
          <p:nvPr/>
        </p:nvSpPr>
        <p:spPr>
          <a:xfrm>
            <a:off x="2669748" y="5031795"/>
            <a:ext cx="3633775" cy="707886"/>
          </a:xfrm>
          <a:prstGeom prst="rect">
            <a:avLst/>
          </a:prstGeom>
          <a:solidFill>
            <a:schemeClr val="bg1"/>
          </a:solidFill>
          <a:ln w="28575">
            <a:solidFill>
              <a:schemeClr val="accent1">
                <a:lumMod val="75000"/>
              </a:schemeClr>
            </a:solidFill>
          </a:ln>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Khổ</a:t>
            </a:r>
            <a:r>
              <a:rPr lang="en-US" sz="4000" b="1" dirty="0">
                <a:solidFill>
                  <a:srgbClr val="002060"/>
                </a:solidFill>
                <a:latin typeface="Cambria" panose="02040503050406030204" pitchFamily="18" charset="0"/>
                <a:ea typeface="Cambria" panose="02040503050406030204" pitchFamily="18" charset="0"/>
              </a:rPr>
              <a:t> 4: </a:t>
            </a:r>
            <a:r>
              <a:rPr lang="en-US" sz="4000" i="1" dirty="0" err="1">
                <a:solidFill>
                  <a:schemeClr val="accent2">
                    <a:lumMod val="75000"/>
                  </a:schemeClr>
                </a:solidFill>
                <a:latin typeface="Cambria" panose="02040503050406030204" pitchFamily="18" charset="0"/>
                <a:ea typeface="Cambria" panose="02040503050406030204" pitchFamily="18" charset="0"/>
              </a:rPr>
              <a:t>Còn</a:t>
            </a:r>
            <a:r>
              <a:rPr lang="en-US" sz="4000" i="1" dirty="0">
                <a:solidFill>
                  <a:schemeClr val="accent2">
                    <a:lumMod val="75000"/>
                  </a:schemeClr>
                </a:solidFill>
                <a:latin typeface="Cambria" panose="02040503050406030204" pitchFamily="18" charset="0"/>
                <a:ea typeface="Cambria" panose="02040503050406030204" pitchFamily="18" charset="0"/>
              </a:rPr>
              <a:t> </a:t>
            </a:r>
            <a:r>
              <a:rPr lang="en-US" sz="4000" i="1" dirty="0" err="1">
                <a:solidFill>
                  <a:schemeClr val="accent2">
                    <a:lumMod val="75000"/>
                  </a:schemeClr>
                </a:solidFill>
                <a:latin typeface="Cambria" panose="02040503050406030204" pitchFamily="18" charset="0"/>
                <a:ea typeface="Cambria" panose="02040503050406030204" pitchFamily="18" charset="0"/>
              </a:rPr>
              <a:t>lại</a:t>
            </a:r>
            <a:r>
              <a:rPr lang="en-US" sz="4000" i="1" dirty="0">
                <a:solidFill>
                  <a:schemeClr val="accent2">
                    <a:lumMod val="75000"/>
                  </a:schemeClr>
                </a:solidFill>
                <a:latin typeface="Cambria" panose="02040503050406030204" pitchFamily="18" charset="0"/>
                <a:ea typeface="Cambria" panose="02040503050406030204" pitchFamily="18" charset="0"/>
              </a:rPr>
              <a:t>.</a:t>
            </a:r>
          </a:p>
        </p:txBody>
      </p:sp>
      <p:pic>
        <p:nvPicPr>
          <p:cNvPr id="9" name="图片 25">
            <a:extLst>
              <a:ext uri="{FF2B5EF4-FFF2-40B4-BE49-F238E27FC236}">
                <a16:creationId xmlns:a16="http://schemas.microsoft.com/office/drawing/2014/main" id="{D3924E53-57B2-07CB-CCB8-0E5BC5067E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40776">
            <a:off x="605405" y="2116681"/>
            <a:ext cx="661404" cy="925667"/>
          </a:xfrm>
          <a:prstGeom prst="rect">
            <a:avLst/>
          </a:prstGeom>
        </p:spPr>
      </p:pic>
      <p:pic>
        <p:nvPicPr>
          <p:cNvPr id="10" name="图片 25">
            <a:extLst>
              <a:ext uri="{FF2B5EF4-FFF2-40B4-BE49-F238E27FC236}">
                <a16:creationId xmlns:a16="http://schemas.microsoft.com/office/drawing/2014/main" id="{0562FAAD-DB1C-0D3E-CB46-DD67FC8D10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20916">
            <a:off x="885876" y="3110672"/>
            <a:ext cx="661404" cy="925667"/>
          </a:xfrm>
          <a:prstGeom prst="rect">
            <a:avLst/>
          </a:prstGeom>
        </p:spPr>
      </p:pic>
      <p:pic>
        <p:nvPicPr>
          <p:cNvPr id="11" name="图片 25">
            <a:extLst>
              <a:ext uri="{FF2B5EF4-FFF2-40B4-BE49-F238E27FC236}">
                <a16:creationId xmlns:a16="http://schemas.microsoft.com/office/drawing/2014/main" id="{24A65704-1464-9165-70E6-EF29A30B6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40776">
            <a:off x="1288937" y="4033555"/>
            <a:ext cx="661404" cy="925667"/>
          </a:xfrm>
          <a:prstGeom prst="rect">
            <a:avLst/>
          </a:prstGeom>
        </p:spPr>
      </p:pic>
      <p:pic>
        <p:nvPicPr>
          <p:cNvPr id="12" name="图片 25">
            <a:extLst>
              <a:ext uri="{FF2B5EF4-FFF2-40B4-BE49-F238E27FC236}">
                <a16:creationId xmlns:a16="http://schemas.microsoft.com/office/drawing/2014/main" id="{9315BB5C-812F-0E5A-7D32-14C4706872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6461">
            <a:off x="1776999" y="4916067"/>
            <a:ext cx="661404" cy="925667"/>
          </a:xfrm>
          <a:prstGeom prst="rect">
            <a:avLst/>
          </a:prstGeom>
        </p:spPr>
      </p:pic>
      <p:pic>
        <p:nvPicPr>
          <p:cNvPr id="21" name="图片 5">
            <a:extLst>
              <a:ext uri="{FF2B5EF4-FFF2-40B4-BE49-F238E27FC236}">
                <a16:creationId xmlns:a16="http://schemas.microsoft.com/office/drawing/2014/main" id="{29A439C5-1ECB-13FF-CD7E-FC048506179E}"/>
              </a:ext>
            </a:extLst>
          </p:cNvPr>
          <p:cNvPicPr>
            <a:picLocks noChangeAspect="1"/>
          </p:cNvPicPr>
          <p:nvPr/>
        </p:nvPicPr>
        <p:blipFill>
          <a:blip r:embed="rId5"/>
          <a:stretch>
            <a:fillRect/>
          </a:stretch>
        </p:blipFill>
        <p:spPr>
          <a:xfrm>
            <a:off x="8634291" y="890373"/>
            <a:ext cx="3270781" cy="2133600"/>
          </a:xfrm>
          <a:prstGeom prst="rect">
            <a:avLst/>
          </a:prstGeom>
        </p:spPr>
      </p:pic>
      <p:sp>
        <p:nvSpPr>
          <p:cNvPr id="22" name="TextBox 21">
            <a:extLst>
              <a:ext uri="{FF2B5EF4-FFF2-40B4-BE49-F238E27FC236}">
                <a16:creationId xmlns:a16="http://schemas.microsoft.com/office/drawing/2014/main" id="{799B4708-CECF-2DF6-718D-AB215CAAE1D6}"/>
              </a:ext>
            </a:extLst>
          </p:cNvPr>
          <p:cNvSpPr txBox="1"/>
          <p:nvPr/>
        </p:nvSpPr>
        <p:spPr>
          <a:xfrm>
            <a:off x="9332049" y="1389404"/>
            <a:ext cx="1955815"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Cambria" panose="02040503050406030204" pitchFamily="18" charset="0"/>
                <a:ea typeface="Cambria" panose="02040503050406030204" pitchFamily="18" charset="0"/>
              </a:rPr>
              <a:t>4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khổ</a:t>
            </a:r>
            <a:endParaRPr lang="en-US" sz="4400" b="1" dirty="0">
              <a:solidFill>
                <a:schemeClr val="tx1">
                  <a:lumMod val="75000"/>
                  <a:lumOff val="2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7286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fltVal val="0"/>
                                          </p:val>
                                        </p:tav>
                                        <p:tav tm="100000">
                                          <p:val>
                                            <p:strVal val="#ppt_w"/>
                                          </p:val>
                                        </p:tav>
                                      </p:tavLst>
                                    </p:anim>
                                    <p:anim calcmode="lin" valueType="num">
                                      <p:cBhvr>
                                        <p:cTn id="26" dur="1000" fill="hold"/>
                                        <p:tgtEl>
                                          <p:spTgt spid="22"/>
                                        </p:tgtEl>
                                        <p:attrNameLst>
                                          <p:attrName>ppt_h</p:attrName>
                                        </p:attrNameLst>
                                      </p:cBhvr>
                                      <p:tavLst>
                                        <p:tav tm="0">
                                          <p:val>
                                            <p:fltVal val="0"/>
                                          </p:val>
                                        </p:tav>
                                        <p:tav tm="100000">
                                          <p:val>
                                            <p:strVal val="#ppt_h"/>
                                          </p:val>
                                        </p:tav>
                                      </p:tavLst>
                                    </p:anim>
                                    <p:anim calcmode="lin" valueType="num">
                                      <p:cBhvr>
                                        <p:cTn id="27" dur="1000" fill="hold"/>
                                        <p:tgtEl>
                                          <p:spTgt spid="22"/>
                                        </p:tgtEl>
                                        <p:attrNameLst>
                                          <p:attrName>style.rotation</p:attrName>
                                        </p:attrNameLst>
                                      </p:cBhvr>
                                      <p:tavLst>
                                        <p:tav tm="0">
                                          <p:val>
                                            <p:fltVal val="90"/>
                                          </p:val>
                                        </p:tav>
                                        <p:tav tm="100000">
                                          <p:val>
                                            <p:fltVal val="0"/>
                                          </p:val>
                                        </p:tav>
                                      </p:tavLst>
                                    </p:anim>
                                    <p:animEffect transition="in" filter="fade">
                                      <p:cBhvr>
                                        <p:cTn id="28" dur="1000"/>
                                        <p:tgtEl>
                                          <p:spTgt spid="22"/>
                                        </p:tgtEl>
                                      </p:cBhvr>
                                    </p:animEffect>
                                  </p:child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2500"/>
                            </p:stCondLst>
                            <p:childTnLst>
                              <p:par>
                                <p:cTn id="41" presetID="31"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par>
                          <p:cTn id="51" fill="hold">
                            <p:stCondLst>
                              <p:cond delay="4000"/>
                            </p:stCondLst>
                            <p:childTnLst>
                              <p:par>
                                <p:cTn id="52" presetID="31"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fltVal val="0"/>
                                          </p:val>
                                        </p:tav>
                                        <p:tav tm="100000">
                                          <p:val>
                                            <p:strVal val="#ppt_w"/>
                                          </p:val>
                                        </p:tav>
                                      </p:tavLst>
                                    </p:anim>
                                    <p:anim calcmode="lin" valueType="num">
                                      <p:cBhvr>
                                        <p:cTn id="55" dur="1000" fill="hold"/>
                                        <p:tgtEl>
                                          <p:spTgt spid="11"/>
                                        </p:tgtEl>
                                        <p:attrNameLst>
                                          <p:attrName>ppt_h</p:attrName>
                                        </p:attrNameLst>
                                      </p:cBhvr>
                                      <p:tavLst>
                                        <p:tav tm="0">
                                          <p:val>
                                            <p:fltVal val="0"/>
                                          </p:val>
                                        </p:tav>
                                        <p:tav tm="100000">
                                          <p:val>
                                            <p:strVal val="#ppt_h"/>
                                          </p:val>
                                        </p:tav>
                                      </p:tavLst>
                                    </p:anim>
                                    <p:anim calcmode="lin" valueType="num">
                                      <p:cBhvr>
                                        <p:cTn id="56" dur="1000" fill="hold"/>
                                        <p:tgtEl>
                                          <p:spTgt spid="11"/>
                                        </p:tgtEl>
                                        <p:attrNameLst>
                                          <p:attrName>style.rotation</p:attrName>
                                        </p:attrNameLst>
                                      </p:cBhvr>
                                      <p:tavLst>
                                        <p:tav tm="0">
                                          <p:val>
                                            <p:fltVal val="90"/>
                                          </p:val>
                                        </p:tav>
                                        <p:tav tm="100000">
                                          <p:val>
                                            <p:fltVal val="0"/>
                                          </p:val>
                                        </p:tav>
                                      </p:tavLst>
                                    </p:anim>
                                    <p:animEffect transition="in" filter="fade">
                                      <p:cBhvr>
                                        <p:cTn id="57" dur="1000"/>
                                        <p:tgtEl>
                                          <p:spTgt spid="11"/>
                                        </p:tgtEl>
                                      </p:cBhvr>
                                    </p:animEffec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par>
                          <p:cTn id="62" fill="hold">
                            <p:stCondLst>
                              <p:cond delay="5500"/>
                            </p:stCondLst>
                            <p:childTnLst>
                              <p:par>
                                <p:cTn id="63" presetID="31"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par>
                          <p:cTn id="69" fill="hold">
                            <p:stCondLst>
                              <p:cond delay="65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8BFB2E23-6587-48CE-2D21-8F59E2BAEF76}"/>
              </a:ext>
            </a:extLst>
          </p:cNvPr>
          <p:cNvGrpSpPr/>
          <p:nvPr/>
        </p:nvGrpSpPr>
        <p:grpSpPr>
          <a:xfrm>
            <a:off x="193744" y="1419551"/>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707886"/>
            </a:xfrm>
            <a:prstGeom prst="rect">
              <a:avLst/>
            </a:prstGeom>
            <a:noFill/>
          </p:spPr>
          <p:txBody>
            <a:bodyPr wrap="square" rtlCol="0">
              <a:spAutoFit/>
            </a:bodyPr>
            <a:lstStyle/>
            <a:p>
              <a:pPr algn="ctr">
                <a:defRPr/>
              </a:pP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luôn</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vất</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vả</a:t>
              </a:r>
              <a:endPar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6306573" cy="1916130"/>
            <a:chOff x="2435830" y="2391310"/>
            <a:chExt cx="6306573"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5" y="2842698"/>
              <a:ext cx="514644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90" y="3171450"/>
              <a:ext cx="4385004" cy="646331"/>
            </a:xfrm>
            <a:prstGeom prst="rect">
              <a:avLst/>
            </a:prstGeom>
            <a:noFill/>
          </p:spPr>
          <p:txBody>
            <a:bodyPr wrap="square" rtlCol="0">
              <a:spAutoFit/>
            </a:bodyPr>
            <a:lstStyle/>
            <a:p>
              <a:pPr algn="ctr">
                <a:defRPr/>
              </a:pP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chẳng</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mấy</a:t>
              </a:r>
              <a:r>
                <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lúc</a:t>
              </a:r>
              <a:endParaRPr lang="en-US" sz="3600" b="1"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7349784" y="1546620"/>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nhễ</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nhại</a:t>
              </a:r>
              <a:endPar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 name="Group 5">
            <a:extLst>
              <a:ext uri="{FF2B5EF4-FFF2-40B4-BE49-F238E27FC236}">
                <a16:creationId xmlns:a16="http://schemas.microsoft.com/office/drawing/2014/main" id="{F13F8C08-2DE7-E51D-72FC-8E5369D3D879}"/>
              </a:ext>
            </a:extLst>
          </p:cNvPr>
          <p:cNvGrpSpPr/>
          <p:nvPr/>
        </p:nvGrpSpPr>
        <p:grpSpPr>
          <a:xfrm>
            <a:off x="7137816" y="3247830"/>
            <a:ext cx="5054184" cy="1916130"/>
            <a:chOff x="2957946" y="2470935"/>
            <a:chExt cx="5054184" cy="1916130"/>
          </a:xfrm>
        </p:grpSpPr>
        <p:sp>
          <p:nvSpPr>
            <p:cNvPr id="7" name="Rectangle: Rounded Corners 6">
              <a:extLst>
                <a:ext uri="{FF2B5EF4-FFF2-40B4-BE49-F238E27FC236}">
                  <a16:creationId xmlns:a16="http://schemas.microsoft.com/office/drawing/2014/main" id="{3C98E2BA-F14D-9A37-8BD1-18A6B1D1E4C3}"/>
                </a:ext>
              </a:extLst>
            </p:cNvPr>
            <p:cNvSpPr/>
            <p:nvPr/>
          </p:nvSpPr>
          <p:spPr>
            <a:xfrm>
              <a:off x="3177860" y="2842698"/>
              <a:ext cx="374692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pic>
          <p:nvPicPr>
            <p:cNvPr id="14" name="Picture 2" descr="Con Ong Hình ảnh PNG | Vector Và Các Tập Tin PSD | Tải Về ...">
              <a:extLst>
                <a:ext uri="{FF2B5EF4-FFF2-40B4-BE49-F238E27FC236}">
                  <a16:creationId xmlns:a16="http://schemas.microsoft.com/office/drawing/2014/main" id="{1958C994-989F-6FB7-9185-E8E362EC1D4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F90598F-F280-F428-02D7-7B5DA4E1AB17}"/>
                </a:ext>
              </a:extLst>
            </p:cNvPr>
            <p:cNvSpPr txBox="1"/>
            <p:nvPr/>
          </p:nvSpPr>
          <p:spPr>
            <a:xfrm>
              <a:off x="2957946" y="3094260"/>
              <a:ext cx="3973208" cy="707886"/>
            </a:xfrm>
            <a:prstGeom prst="rect">
              <a:avLst/>
            </a:prstGeom>
            <a:noFill/>
          </p:spPr>
          <p:txBody>
            <a:bodyPr wrap="square" rtlCol="0">
              <a:spAutoFit/>
            </a:bodyPr>
            <a:lstStyle/>
            <a:p>
              <a:pPr algn="ctr">
                <a:defRPr/>
              </a:pP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quạt</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liền</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tay</a:t>
              </a:r>
              <a:endPar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CF7927FE-CCC1-D92F-91CF-9557B614F510}"/>
              </a:ext>
            </a:extLst>
          </p:cNvPr>
          <p:cNvGrpSpPr/>
          <p:nvPr/>
        </p:nvGrpSpPr>
        <p:grpSpPr>
          <a:xfrm>
            <a:off x="1528779" y="1339992"/>
            <a:ext cx="8656553" cy="875913"/>
            <a:chOff x="-180829" y="2659031"/>
            <a:chExt cx="3357829" cy="2733230"/>
          </a:xfrm>
        </p:grpSpPr>
        <p:sp>
          <p:nvSpPr>
            <p:cNvPr id="5" name="TextBox 4">
              <a:extLst>
                <a:ext uri="{FF2B5EF4-FFF2-40B4-BE49-F238E27FC236}">
                  <a16:creationId xmlns:a16="http://schemas.microsoft.com/office/drawing/2014/main" id="{8F00B5A9-BCB9-9AF7-4BAD-96A9AA6BFED4}"/>
                </a:ext>
              </a:extLst>
            </p:cNvPr>
            <p:cNvSpPr txBox="1"/>
            <p:nvPr/>
          </p:nvSpPr>
          <p:spPr>
            <a:xfrm>
              <a:off x="-180829" y="2659031"/>
              <a:ext cx="3357829"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Luyện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thơ</a:t>
              </a:r>
              <a:endPar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五角星 2">
              <a:extLst>
                <a:ext uri="{FF2B5EF4-FFF2-40B4-BE49-F238E27FC236}">
                  <a16:creationId xmlns:a16="http://schemas.microsoft.com/office/drawing/2014/main" id="{CD1968D6-F230-EC5E-FE70-34CA81BDD18F}"/>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20" name="图片 38">
            <a:extLst>
              <a:ext uri="{FF2B5EF4-FFF2-40B4-BE49-F238E27FC236}">
                <a16:creationId xmlns:a16="http://schemas.microsoft.com/office/drawing/2014/main" id="{A57C047A-45D4-5EAE-7EB6-35DA9F37A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369014" y="1108245"/>
            <a:ext cx="1175639" cy="380489"/>
          </a:xfrm>
          <a:prstGeom prst="rect">
            <a:avLst/>
          </a:prstGeom>
        </p:spPr>
      </p:pic>
      <p:pic>
        <p:nvPicPr>
          <p:cNvPr id="21" name="图片 38">
            <a:extLst>
              <a:ext uri="{FF2B5EF4-FFF2-40B4-BE49-F238E27FC236}">
                <a16:creationId xmlns:a16="http://schemas.microsoft.com/office/drawing/2014/main" id="{3BD2D831-2FCB-240C-181F-D0F78FB7A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9559556" y="1879757"/>
            <a:ext cx="1175639" cy="380489"/>
          </a:xfrm>
          <a:prstGeom prst="rect">
            <a:avLst/>
          </a:prstGeom>
        </p:spPr>
      </p:pic>
      <p:pic>
        <p:nvPicPr>
          <p:cNvPr id="26" name="Picture 25">
            <a:extLst>
              <a:ext uri="{FF2B5EF4-FFF2-40B4-BE49-F238E27FC236}">
                <a16:creationId xmlns:a16="http://schemas.microsoft.com/office/drawing/2014/main" id="{3702F2F1-819D-FF58-254F-E6CBC9021BE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933173" y="1523217"/>
            <a:ext cx="1428120" cy="750356"/>
          </a:xfrm>
          <a:prstGeom prst="rect">
            <a:avLst/>
          </a:prstGeom>
        </p:spPr>
      </p:pic>
      <p:sp>
        <p:nvSpPr>
          <p:cNvPr id="27" name="TextBox 26">
            <a:extLst>
              <a:ext uri="{FF2B5EF4-FFF2-40B4-BE49-F238E27FC236}">
                <a16:creationId xmlns:a16="http://schemas.microsoft.com/office/drawing/2014/main" id="{34BCEFFA-84DC-C0DC-E8CF-9524896C1F1C}"/>
              </a:ext>
            </a:extLst>
          </p:cNvPr>
          <p:cNvSpPr txBox="1"/>
          <p:nvPr/>
        </p:nvSpPr>
        <p:spPr>
          <a:xfrm>
            <a:off x="2258202" y="2761165"/>
            <a:ext cx="8391096" cy="1754326"/>
          </a:xfrm>
          <a:prstGeom prst="rect">
            <a:avLst/>
          </a:prstGeom>
          <a:solidFill>
            <a:schemeClr val="bg1"/>
          </a:solidFill>
        </p:spPr>
        <p:txBody>
          <a:bodyPr wrap="square" rtlCol="0">
            <a:spAutoFit/>
          </a:bodyPr>
          <a:lstStyle/>
          <a:p>
            <a:r>
              <a:rPr lang="en-US" sz="5400" b="1" dirty="0" err="1">
                <a:solidFill>
                  <a:srgbClr val="002060"/>
                </a:solidFill>
                <a:latin typeface="Cambria" panose="02040503050406030204" pitchFamily="18" charset="0"/>
                <a:ea typeface="Cambria" panose="02040503050406030204" pitchFamily="18" charset="0"/>
              </a:rPr>
              <a:t>Nghỉ</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hè</a:t>
            </a:r>
            <a:r>
              <a:rPr lang="en-US" sz="5400" b="1" dirty="0">
                <a:solidFill>
                  <a:srgbClr val="002060"/>
                </a:solidFill>
                <a:latin typeface="Cambria" panose="02040503050406030204" pitchFamily="18" charset="0"/>
                <a:ea typeface="Cambria" panose="02040503050406030204" pitchFamily="18" charset="0"/>
              </a:rPr>
              <a:t> / </a:t>
            </a:r>
            <a:r>
              <a:rPr lang="en-US" sz="5400" b="1" dirty="0" err="1">
                <a:solidFill>
                  <a:srgbClr val="002060"/>
                </a:solidFill>
                <a:latin typeface="Cambria" panose="02040503050406030204" pitchFamily="18" charset="0"/>
                <a:ea typeface="Cambria" panose="02040503050406030204" pitchFamily="18" charset="0"/>
              </a:rPr>
              <a:t>em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thích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nhất</a:t>
            </a:r>
            <a:r>
              <a:rPr lang="en-US" sz="5400" b="1" dirty="0">
                <a:solidFill>
                  <a:srgbClr val="002060"/>
                </a:solidFill>
                <a:latin typeface="Cambria" panose="02040503050406030204" pitchFamily="18" charset="0"/>
                <a:ea typeface="Cambria" panose="02040503050406030204" pitchFamily="18" charset="0"/>
              </a:rPr>
              <a:t> /</a:t>
            </a:r>
          </a:p>
          <a:p>
            <a:r>
              <a:rPr lang="en-US" sz="5400" b="1" dirty="0" err="1">
                <a:solidFill>
                  <a:srgbClr val="002060"/>
                </a:solidFill>
                <a:latin typeface="Cambria" panose="02040503050406030204" pitchFamily="18" charset="0"/>
                <a:ea typeface="Cambria" panose="02040503050406030204" pitchFamily="18" charset="0"/>
              </a:rPr>
              <a:t>Được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theo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mẹ</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về</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quê</a:t>
            </a:r>
            <a:r>
              <a:rPr lang="en-US" sz="54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690812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0-#ppt_w/2"/>
                                          </p:val>
                                        </p:tav>
                                        <p:tav tm="100000">
                                          <p:val>
                                            <p:strVal val="#ppt_x"/>
                                          </p:val>
                                        </p:tav>
                                      </p:tavLst>
                                    </p:anim>
                                    <p:anim calcmode="lin" valueType="num">
                                      <p:cBhvr additive="base">
                                        <p:cTn id="1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sX0" fmla="*/ 0 w 7025640"/>
                <a:gd name="csY0" fmla="*/ 847602 h 5085511"/>
                <a:gd name="csX1" fmla="*/ 847602 w 7025640"/>
                <a:gd name="csY1" fmla="*/ 0 h 5085511"/>
                <a:gd name="csX2" fmla="*/ 6178038 w 7025640"/>
                <a:gd name="csY2" fmla="*/ 0 h 5085511"/>
                <a:gd name="csX3" fmla="*/ 7025640 w 7025640"/>
                <a:gd name="csY3" fmla="*/ 847602 h 5085511"/>
                <a:gd name="csX4" fmla="*/ 7025640 w 7025640"/>
                <a:gd name="csY4" fmla="*/ 4237909 h 5085511"/>
                <a:gd name="csX5" fmla="*/ 6178038 w 7025640"/>
                <a:gd name="csY5" fmla="*/ 5085511 h 5085511"/>
                <a:gd name="csX6" fmla="*/ 847602 w 7025640"/>
                <a:gd name="csY6" fmla="*/ 5085511 h 5085511"/>
                <a:gd name="csX7" fmla="*/ 0 w 7025640"/>
                <a:gd name="csY7" fmla="*/ 4237909 h 5085511"/>
                <a:gd name="csX8" fmla="*/ 0 w 7025640"/>
                <a:gd name="csY8" fmla="*/ 847602 h 50855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sX0" fmla="*/ 0 w 6665302"/>
                <a:gd name="csY0" fmla="*/ 804129 h 4824678"/>
                <a:gd name="csX1" fmla="*/ 804129 w 6665302"/>
                <a:gd name="csY1" fmla="*/ 0 h 4824678"/>
                <a:gd name="csX2" fmla="*/ 5861173 w 6665302"/>
                <a:gd name="csY2" fmla="*/ 0 h 4824678"/>
                <a:gd name="csX3" fmla="*/ 6665302 w 6665302"/>
                <a:gd name="csY3" fmla="*/ 804129 h 4824678"/>
                <a:gd name="csX4" fmla="*/ 6665302 w 6665302"/>
                <a:gd name="csY4" fmla="*/ 4020549 h 4824678"/>
                <a:gd name="csX5" fmla="*/ 5861173 w 6665302"/>
                <a:gd name="csY5" fmla="*/ 4824678 h 4824678"/>
                <a:gd name="csX6" fmla="*/ 804129 w 6665302"/>
                <a:gd name="csY6" fmla="*/ 4824678 h 4824678"/>
                <a:gd name="csX7" fmla="*/ 0 w 6665302"/>
                <a:gd name="csY7" fmla="*/ 4020549 h 4824678"/>
                <a:gd name="csX8" fmla="*/ 0 w 6665302"/>
                <a:gd name="csY8" fmla="*/ 804129 h 48246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476307" y="94036"/>
            <a:ext cx="32641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nghĩa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Chập</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chờn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sX0" fmla="*/ 0 w 5532645"/>
                <a:gd name="csY0" fmla="*/ 173548 h 1041266"/>
                <a:gd name="csX1" fmla="*/ 173548 w 5532645"/>
                <a:gd name="csY1" fmla="*/ 0 h 1041266"/>
                <a:gd name="csX2" fmla="*/ 666175 w 5532645"/>
                <a:gd name="csY2" fmla="*/ 0 h 1041266"/>
                <a:gd name="csX3" fmla="*/ 1314369 w 5532645"/>
                <a:gd name="csY3" fmla="*/ 0 h 1041266"/>
                <a:gd name="csX4" fmla="*/ 1962562 w 5532645"/>
                <a:gd name="csY4" fmla="*/ 0 h 1041266"/>
                <a:gd name="csX5" fmla="*/ 2455190 w 5532645"/>
                <a:gd name="csY5" fmla="*/ 0 h 1041266"/>
                <a:gd name="csX6" fmla="*/ 2999672 w 5532645"/>
                <a:gd name="csY6" fmla="*/ 0 h 1041266"/>
                <a:gd name="csX7" fmla="*/ 3699721 w 5532645"/>
                <a:gd name="csY7" fmla="*/ 0 h 1041266"/>
                <a:gd name="csX8" fmla="*/ 4399770 w 5532645"/>
                <a:gd name="csY8" fmla="*/ 0 h 1041266"/>
                <a:gd name="csX9" fmla="*/ 5359097 w 5532645"/>
                <a:gd name="csY9" fmla="*/ 0 h 1041266"/>
                <a:gd name="csX10" fmla="*/ 5532645 w 5532645"/>
                <a:gd name="csY10" fmla="*/ 173548 h 1041266"/>
                <a:gd name="csX11" fmla="*/ 5532645 w 5532645"/>
                <a:gd name="csY11" fmla="*/ 867718 h 1041266"/>
                <a:gd name="csX12" fmla="*/ 5359097 w 5532645"/>
                <a:gd name="csY12" fmla="*/ 1041266 h 1041266"/>
                <a:gd name="csX13" fmla="*/ 4607192 w 5532645"/>
                <a:gd name="csY13" fmla="*/ 1041266 h 1041266"/>
                <a:gd name="csX14" fmla="*/ 4114565 w 5532645"/>
                <a:gd name="csY14" fmla="*/ 1041266 h 1041266"/>
                <a:gd name="csX15" fmla="*/ 3466372 w 5532645"/>
                <a:gd name="csY15" fmla="*/ 1041266 h 1041266"/>
                <a:gd name="csX16" fmla="*/ 2818178 w 5532645"/>
                <a:gd name="csY16" fmla="*/ 1041266 h 1041266"/>
                <a:gd name="csX17" fmla="*/ 2118129 w 5532645"/>
                <a:gd name="csY17" fmla="*/ 1041266 h 1041266"/>
                <a:gd name="csX18" fmla="*/ 1521791 w 5532645"/>
                <a:gd name="csY18" fmla="*/ 1041266 h 1041266"/>
                <a:gd name="csX19" fmla="*/ 1029164 w 5532645"/>
                <a:gd name="csY19" fmla="*/ 1041266 h 1041266"/>
                <a:gd name="csX20" fmla="*/ 173548 w 5532645"/>
                <a:gd name="csY20" fmla="*/ 1041266 h 1041266"/>
                <a:gd name="csX21" fmla="*/ 0 w 5532645"/>
                <a:gd name="csY21" fmla="*/ 867718 h 1041266"/>
                <a:gd name="csX22" fmla="*/ 0 w 5532645"/>
                <a:gd name="csY22" fmla="*/ 173548 h 10412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Ở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trạng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thái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nửa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ngủ</a:t>
                </a:r>
                <a:r>
                  <a:rPr lang="en-US" sz="3000" dirty="0">
                    <a:solidFill>
                      <a:prstClr val="black"/>
                    </a:solidFill>
                    <a:latin typeface="Cambria" panose="02040503050406030204" pitchFamily="18" charset="0"/>
                    <a:ea typeface="Cambria" panose="02040503050406030204" pitchFamily="18" charset="0"/>
                  </a:rPr>
                  <a:t>, </a:t>
                </a:r>
                <a:r>
                  <a:rPr lang="en-US" sz="3000" dirty="0" err="1">
                    <a:solidFill>
                      <a:prstClr val="black"/>
                    </a:solidFill>
                    <a:latin typeface="Cambria" panose="02040503050406030204" pitchFamily="18" charset="0"/>
                    <a:ea typeface="Cambria" panose="02040503050406030204" pitchFamily="18" charset="0"/>
                  </a:rPr>
                  <a:t>nửa</a:t>
                </a:r>
                <a:r>
                  <a:rPr lang="en-US" sz="3000" dirty="0">
                    <a:solidFill>
                      <a:prstClr val="black"/>
                    </a:solidFill>
                    <a:latin typeface="Cambria" panose="02040503050406030204" pitchFamily="18" charset="0"/>
                    <a:ea typeface="Cambria" panose="02040503050406030204" pitchFamily="18" charset="0"/>
                  </a:rPr>
                  <a:t> </a:t>
                </a:r>
                <a:r>
                  <a:rPr lang="en-US" sz="3000" dirty="0" err="1">
                    <a:solidFill>
                      <a:prstClr val="black"/>
                    </a:solidFill>
                    <a:latin typeface="Cambria" panose="02040503050406030204" pitchFamily="18" charset="0"/>
                    <a:ea typeface="Cambria" panose="02040503050406030204" pitchFamily="18" charset="0"/>
                  </a:rPr>
                  <a:t>thức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6"/>
          <a:stretch>
            <a:fillRect/>
          </a:stretch>
        </p:blipFill>
        <p:spPr>
          <a:xfrm>
            <a:off x="5403473" y="332381"/>
            <a:ext cx="7313590" cy="656876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7"/>
          <a:stretch>
            <a:fillRect/>
          </a:stretch>
        </p:blipFill>
        <p:spPr>
          <a:xfrm>
            <a:off x="10668687" y="2404887"/>
            <a:ext cx="1292464" cy="713294"/>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8"/>
          <a:stretch>
            <a:fillRect/>
          </a:stretch>
        </p:blipFill>
        <p:spPr>
          <a:xfrm>
            <a:off x="5942716" y="6254444"/>
            <a:ext cx="926672" cy="603556"/>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9"/>
          <a:srcRect t="-2735" r="62964"/>
          <a:stretch/>
        </p:blipFill>
        <p:spPr>
          <a:xfrm>
            <a:off x="4585253" y="2731169"/>
            <a:ext cx="1560223" cy="1603387"/>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10"/>
          <a:stretch>
            <a:fillRect/>
          </a:stretch>
        </p:blipFill>
        <p:spPr>
          <a:xfrm>
            <a:off x="5093421" y="6057665"/>
            <a:ext cx="688908" cy="467954"/>
          </a:xfrm>
          <a:prstGeom prst="rect">
            <a:avLst/>
          </a:prstGeom>
        </p:spPr>
      </p:pic>
      <p:pic>
        <p:nvPicPr>
          <p:cNvPr id="554" name="Graphic 553">
            <a:hlinkClick r:id="" action="ppaction://hlinkshowjump?jump=nextslide"/>
            <a:extLst>
              <a:ext uri="{FF2B5EF4-FFF2-40B4-BE49-F238E27FC236}">
                <a16:creationId xmlns:a16="http://schemas.microsoft.com/office/drawing/2014/main" id="{794B8320-BC34-8BEF-AF8C-D34C779B5D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8705" y="1843188"/>
            <a:ext cx="1662010" cy="768989"/>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9"/>
          <a:srcRect l="68049" t="29007"/>
          <a:stretch/>
        </p:blipFill>
        <p:spPr>
          <a:xfrm>
            <a:off x="189994" y="5527043"/>
            <a:ext cx="1345977" cy="1107996"/>
          </a:xfrm>
          <a:prstGeom prst="rect">
            <a:avLst/>
          </a:prstGeom>
        </p:spPr>
      </p:pic>
      <p:grpSp>
        <p:nvGrpSpPr>
          <p:cNvPr id="557" name="Group 556">
            <a:extLst>
              <a:ext uri="{FF2B5EF4-FFF2-40B4-BE49-F238E27FC236}">
                <a16:creationId xmlns:a16="http://schemas.microsoft.com/office/drawing/2014/main" id="{F13E027F-08B4-A69C-E21A-B20640012F86}"/>
              </a:ext>
            </a:extLst>
          </p:cNvPr>
          <p:cNvGrpSpPr/>
          <p:nvPr/>
        </p:nvGrpSpPr>
        <p:grpSpPr>
          <a:xfrm>
            <a:off x="-321354" y="1536527"/>
            <a:ext cx="6269958" cy="4871396"/>
            <a:chOff x="-173958" y="1565466"/>
            <a:chExt cx="6269958" cy="4871396"/>
          </a:xfrm>
        </p:grpSpPr>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13"/>
            <a:stretch>
              <a:fillRect/>
            </a:stretch>
          </p:blipFill>
          <p:spPr>
            <a:xfrm>
              <a:off x="-173958" y="1565466"/>
              <a:ext cx="6269958" cy="4871396"/>
            </a:xfrm>
            <a:prstGeom prst="rect">
              <a:avLst/>
            </a:prstGeom>
          </p:spPr>
        </p:pic>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4"/>
            <a:stretch>
              <a:fillRect/>
            </a:stretch>
          </p:blipFill>
          <p:spPr>
            <a:xfrm>
              <a:off x="3613084" y="4693053"/>
              <a:ext cx="1364839" cy="1287889"/>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5"/>
            <a:stretch>
              <a:fillRect/>
            </a:stretch>
          </p:blipFill>
          <p:spPr>
            <a:xfrm>
              <a:off x="776885" y="2878665"/>
              <a:ext cx="1585097" cy="1603387"/>
            </a:xfrm>
            <a:prstGeom prst="rect">
              <a:avLst/>
            </a:prstGeom>
          </p:spPr>
        </p:pic>
      </p:grpSp>
      <p:pic>
        <p:nvPicPr>
          <p:cNvPr id="559" name="Picture 558">
            <a:extLst>
              <a:ext uri="{FF2B5EF4-FFF2-40B4-BE49-F238E27FC236}">
                <a16:creationId xmlns:a16="http://schemas.microsoft.com/office/drawing/2014/main" id="{9F011A56-9BC5-5D88-6FDB-301E540B9812}"/>
              </a:ext>
            </a:extLst>
          </p:cNvPr>
          <p:cNvPicPr>
            <a:picLocks noChangeAspect="1"/>
          </p:cNvPicPr>
          <p:nvPr/>
        </p:nvPicPr>
        <p:blipFill>
          <a:blip r:embed="rId16"/>
          <a:stretch>
            <a:fillRect/>
          </a:stretch>
        </p:blipFill>
        <p:spPr>
          <a:xfrm>
            <a:off x="1121843" y="180920"/>
            <a:ext cx="10799414" cy="2057031"/>
          </a:xfrm>
          <a:prstGeom prst="rect">
            <a:avLst/>
          </a:prstGeom>
        </p:spPr>
      </p:pic>
      <p:pic>
        <p:nvPicPr>
          <p:cNvPr id="561" name="Picture 560">
            <a:extLst>
              <a:ext uri="{FF2B5EF4-FFF2-40B4-BE49-F238E27FC236}">
                <a16:creationId xmlns:a16="http://schemas.microsoft.com/office/drawing/2014/main" id="{F1F6E615-2C02-D54A-8617-E9C738BE0ACF}"/>
              </a:ext>
            </a:extLst>
          </p:cNvPr>
          <p:cNvPicPr>
            <a:picLocks noChangeAspect="1"/>
          </p:cNvPicPr>
          <p:nvPr/>
        </p:nvPicPr>
        <p:blipFill>
          <a:blip r:embed="rId17"/>
          <a:stretch>
            <a:fillRect/>
          </a:stretch>
        </p:blipFill>
        <p:spPr>
          <a:xfrm flipH="1">
            <a:off x="1681551" y="3279482"/>
            <a:ext cx="1973476" cy="2162797"/>
          </a:xfrm>
          <a:prstGeom prst="rect">
            <a:avLst/>
          </a:prstGeom>
        </p:spPr>
      </p:pic>
      <p:pic>
        <p:nvPicPr>
          <p:cNvPr id="3" name="funny-kids-cartoon-background-music-333104">
            <a:hlinkClick r:id="" action="ppaction://media"/>
            <a:extLst>
              <a:ext uri="{FF2B5EF4-FFF2-40B4-BE49-F238E27FC236}">
                <a16:creationId xmlns:a16="http://schemas.microsoft.com/office/drawing/2014/main" id="{7FC318DD-0E11-1D73-1466-EE6252FD6F5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42290" y="151130"/>
            <a:ext cx="406400" cy="4064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940BA28D-022F-5DB2-ADC3-1CE34FD21C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spTree>
    <p:extLst>
      <p:ext uri="{BB962C8B-B14F-4D97-AF65-F5344CB8AC3E}">
        <p14:creationId xmlns:p14="http://schemas.microsoft.com/office/powerpoint/2010/main" val="231212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54"/>
                                        </p:tgtEl>
                                      </p:cBhvr>
                                    </p:animEffect>
                                    <p:animScale>
                                      <p:cBhvr>
                                        <p:cTn id="7" dur="250" autoRev="1" fill="hold"/>
                                        <p:tgtEl>
                                          <p:spTgt spid="55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8" presetID="1" presetClass="mediacall" presetSubtype="0" fill="hold" nodeType="withEffect">
                                  <p:stCondLst>
                                    <p:cond delay="0"/>
                                  </p:stCondLst>
                                  <p:childTnLst>
                                    <p:cmd type="call" cmd="playFrom(0.0)">
                                      <p:cBhvr>
                                        <p:cTn id="9" dur="76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
            <a:ext cx="12192001" cy="6858000"/>
          </a:xfrm>
          <a:custGeom>
            <a:avLst/>
            <a:gdLst/>
            <a:ahLst/>
            <a:cxnLst/>
            <a:rect l="l" t="t" r="r" b="b"/>
            <a:pathLst>
              <a:path w="36594657" h="20675981">
                <a:moveTo>
                  <a:pt x="0" y="0"/>
                </a:moveTo>
                <a:lnTo>
                  <a:pt x="36594657" y="0"/>
                </a:lnTo>
                <a:lnTo>
                  <a:pt x="36594657" y="20675981"/>
                </a:lnTo>
                <a:lnTo>
                  <a:pt x="0" y="20675981"/>
                </a:lnTo>
                <a:lnTo>
                  <a:pt x="0" y="0"/>
                </a:lnTo>
                <a:close/>
              </a:path>
            </a:pathLst>
          </a:custGeom>
          <a:blipFill>
            <a:blip r:embed="rId4">
              <a:extLst>
                <a:ext uri="{96DAC541-7B7A-43D3-8B79-37D633B846F1}">
                  <asvg:svgBlip xmlns:asvg="http://schemas.microsoft.com/office/drawing/2016/SVG/main" r:embed="rId5"/>
                </a:ext>
              </a:extLst>
            </a:blip>
            <a:stretch>
              <a:fillRect l="-24207" t="-94897" r="-75895" b="-6095"/>
            </a:stretch>
          </a:blipFill>
        </p:spPr>
        <p:txBody>
          <a:bodyPr/>
          <a:lstStyle/>
          <a:p>
            <a:pPr defTabSz="609630"/>
            <a:endParaRPr lang="en-US" sz="1200">
              <a:solidFill>
                <a:prstClr val="black"/>
              </a:solidFill>
              <a:latin typeface="Calibri"/>
            </a:endParaRPr>
          </a:p>
        </p:txBody>
      </p:sp>
      <p:sp>
        <p:nvSpPr>
          <p:cNvPr id="3" name="Freeform 3"/>
          <p:cNvSpPr/>
          <p:nvPr/>
        </p:nvSpPr>
        <p:spPr>
          <a:xfrm>
            <a:off x="0" y="-77129"/>
            <a:ext cx="12320221" cy="3506129"/>
          </a:xfrm>
          <a:custGeom>
            <a:avLst/>
            <a:gdLst/>
            <a:ahLst/>
            <a:cxnLst/>
            <a:rect l="l" t="t" r="r" b="b"/>
            <a:pathLst>
              <a:path w="18480331" h="5259194">
                <a:moveTo>
                  <a:pt x="0" y="0"/>
                </a:moveTo>
                <a:lnTo>
                  <a:pt x="18480331" y="0"/>
                </a:lnTo>
                <a:lnTo>
                  <a:pt x="18480331" y="5259194"/>
                </a:lnTo>
                <a:lnTo>
                  <a:pt x="0" y="5259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144000" y="4546600"/>
            <a:ext cx="3197841" cy="3232864"/>
          </a:xfrm>
          <a:custGeom>
            <a:avLst/>
            <a:gdLst/>
            <a:ahLst/>
            <a:cxnLst/>
            <a:rect l="l" t="t" r="r" b="b"/>
            <a:pathLst>
              <a:path w="4796762" h="4849296">
                <a:moveTo>
                  <a:pt x="0" y="0"/>
                </a:moveTo>
                <a:lnTo>
                  <a:pt x="4796763" y="0"/>
                </a:lnTo>
                <a:lnTo>
                  <a:pt x="4796763" y="4849296"/>
                </a:lnTo>
                <a:lnTo>
                  <a:pt x="0" y="48492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082800" y="482600"/>
            <a:ext cx="6989437" cy="6989437"/>
          </a:xfrm>
          <a:custGeom>
            <a:avLst/>
            <a:gdLst/>
            <a:ahLst/>
            <a:cxnLst/>
            <a:rect l="l" t="t" r="r" b="b"/>
            <a:pathLst>
              <a:path w="10484156" h="10484156">
                <a:moveTo>
                  <a:pt x="10484156" y="0"/>
                </a:moveTo>
                <a:lnTo>
                  <a:pt x="0" y="0"/>
                </a:lnTo>
                <a:lnTo>
                  <a:pt x="0" y="10484156"/>
                </a:lnTo>
                <a:lnTo>
                  <a:pt x="10484156" y="10484156"/>
                </a:lnTo>
                <a:lnTo>
                  <a:pt x="1048415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991710" y="1588523"/>
            <a:ext cx="690847" cy="701367"/>
          </a:xfrm>
          <a:custGeom>
            <a:avLst/>
            <a:gdLst/>
            <a:ahLst/>
            <a:cxnLst/>
            <a:rect l="l" t="t" r="r" b="b"/>
            <a:pathLst>
              <a:path w="1036270" h="1052051">
                <a:moveTo>
                  <a:pt x="0" y="0"/>
                </a:moveTo>
                <a:lnTo>
                  <a:pt x="1036270" y="0"/>
                </a:lnTo>
                <a:lnTo>
                  <a:pt x="1036270" y="1052051"/>
                </a:lnTo>
                <a:lnTo>
                  <a:pt x="0" y="10520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408215" y="5950003"/>
            <a:ext cx="1484909" cy="1182359"/>
          </a:xfrm>
          <a:custGeom>
            <a:avLst/>
            <a:gdLst/>
            <a:ahLst/>
            <a:cxnLst/>
            <a:rect l="l" t="t" r="r" b="b"/>
            <a:pathLst>
              <a:path w="2227363" h="1773538">
                <a:moveTo>
                  <a:pt x="0" y="0"/>
                </a:moveTo>
                <a:lnTo>
                  <a:pt x="2227363" y="0"/>
                </a:lnTo>
                <a:lnTo>
                  <a:pt x="2227363" y="1773538"/>
                </a:lnTo>
                <a:lnTo>
                  <a:pt x="0" y="177353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347652" y="1675936"/>
            <a:ext cx="844348" cy="819017"/>
          </a:xfrm>
          <a:custGeom>
            <a:avLst/>
            <a:gdLst/>
            <a:ahLst/>
            <a:cxnLst/>
            <a:rect l="l" t="t" r="r" b="b"/>
            <a:pathLst>
              <a:path w="1266522" h="1228526">
                <a:moveTo>
                  <a:pt x="0" y="0"/>
                </a:moveTo>
                <a:lnTo>
                  <a:pt x="1266522" y="0"/>
                </a:lnTo>
                <a:lnTo>
                  <a:pt x="1266522" y="1228526"/>
                </a:lnTo>
                <a:lnTo>
                  <a:pt x="0" y="1228526"/>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9" name="Freeform 2">
            <a:extLst>
              <a:ext uri="{FF2B5EF4-FFF2-40B4-BE49-F238E27FC236}">
                <a16:creationId xmlns:a16="http://schemas.microsoft.com/office/drawing/2014/main" id="{084C8544-99E4-B394-A7A3-F61FF7DAB691}"/>
              </a:ext>
            </a:extLst>
          </p:cNvPr>
          <p:cNvSpPr/>
          <p:nvPr/>
        </p:nvSpPr>
        <p:spPr>
          <a:xfrm>
            <a:off x="4114800" y="24219"/>
            <a:ext cx="3874713" cy="39428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6B6BBF96-4FBC-598F-0CCE-0C2ECC346B56}"/>
              </a:ext>
            </a:extLst>
          </p:cNvPr>
          <p:cNvPicPr>
            <a:picLocks noChangeAspect="1"/>
          </p:cNvPicPr>
          <p:nvPr/>
        </p:nvPicPr>
        <p:blipFill>
          <a:blip r:embed="rId17"/>
          <a:stretch>
            <a:fillRect/>
          </a:stretch>
        </p:blipFill>
        <p:spPr>
          <a:xfrm>
            <a:off x="2590800" y="3225800"/>
            <a:ext cx="7510923" cy="3865199"/>
          </a:xfrm>
          <a:prstGeom prst="rect">
            <a:avLst/>
          </a:prstGeom>
        </p:spPr>
      </p:pic>
      <p:pic>
        <p:nvPicPr>
          <p:cNvPr id="10" name="Nhạc Capybara Cho Trẻ Em, Bài Hát Capy Đáng Yêu, Nhạc Thiếu Nhi Capy- Capybara Song- 一小時卡皮巴拉之歌">
            <a:hlinkClick r:id="" action="ppaction://media"/>
            <a:extLst>
              <a:ext uri="{FF2B5EF4-FFF2-40B4-BE49-F238E27FC236}">
                <a16:creationId xmlns:a16="http://schemas.microsoft.com/office/drawing/2014/main" id="{E435B094-47F3-44CB-C0C5-8EDEEAE8109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1200" y="127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0"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9872683" y="2570460"/>
            <a:ext cx="2278348" cy="3266449"/>
          </a:xfrm>
          <a:custGeom>
            <a:avLst/>
            <a:gdLst/>
            <a:ahLst/>
            <a:cxnLst/>
            <a:rect l="l" t="t" r="r" b="b"/>
            <a:pathLst>
              <a:path w="3417522" h="4899673">
                <a:moveTo>
                  <a:pt x="3417522" y="0"/>
                </a:moveTo>
                <a:lnTo>
                  <a:pt x="0" y="0"/>
                </a:lnTo>
                <a:lnTo>
                  <a:pt x="0" y="4899672"/>
                </a:lnTo>
                <a:lnTo>
                  <a:pt x="3417522" y="4899672"/>
                </a:lnTo>
                <a:lnTo>
                  <a:pt x="34175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94533" flipH="1">
            <a:off x="9697158" y="4337448"/>
            <a:ext cx="1404675" cy="2013870"/>
          </a:xfrm>
          <a:custGeom>
            <a:avLst/>
            <a:gdLst/>
            <a:ahLst/>
            <a:cxnLst/>
            <a:rect l="l" t="t" r="r" b="b"/>
            <a:pathLst>
              <a:path w="2107012" h="3020805">
                <a:moveTo>
                  <a:pt x="2107012" y="0"/>
                </a:moveTo>
                <a:lnTo>
                  <a:pt x="0" y="0"/>
                </a:lnTo>
                <a:lnTo>
                  <a:pt x="0" y="3020806"/>
                </a:lnTo>
                <a:lnTo>
                  <a:pt x="2107012" y="3020806"/>
                </a:lnTo>
                <a:lnTo>
                  <a:pt x="21070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507020" y="5249564"/>
            <a:ext cx="4559689" cy="1402105"/>
          </a:xfrm>
          <a:custGeom>
            <a:avLst/>
            <a:gdLst/>
            <a:ahLst/>
            <a:cxnLst/>
            <a:rect l="l" t="t" r="r" b="b"/>
            <a:pathLst>
              <a:path w="6839534" h="2103157">
                <a:moveTo>
                  <a:pt x="6839534" y="0"/>
                </a:moveTo>
                <a:lnTo>
                  <a:pt x="0" y="0"/>
                </a:lnTo>
                <a:lnTo>
                  <a:pt x="0" y="2103156"/>
                </a:lnTo>
                <a:lnTo>
                  <a:pt x="6839534" y="2103156"/>
                </a:lnTo>
                <a:lnTo>
                  <a:pt x="683953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292206" y="5749274"/>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r="-15389"/>
            </a:stretch>
          </a:blipFill>
        </p:spPr>
        <p:txBody>
          <a:bodyPr/>
          <a:lstStyle/>
          <a:p>
            <a:pPr defTabSz="609630"/>
            <a:endParaRPr lang="en-US" sz="1200">
              <a:solidFill>
                <a:prstClr val="black"/>
              </a:solidFill>
              <a:latin typeface="Calibri"/>
            </a:endParaRPr>
          </a:p>
        </p:txBody>
      </p:sp>
      <p:sp>
        <p:nvSpPr>
          <p:cNvPr id="6" name="Freeform 6"/>
          <p:cNvSpPr/>
          <p:nvPr/>
        </p:nvSpPr>
        <p:spPr>
          <a:xfrm>
            <a:off x="2298556" y="6280685"/>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r="-15389"/>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5522695" y="585346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 name="Freeform 8"/>
          <p:cNvSpPr/>
          <p:nvPr/>
        </p:nvSpPr>
        <p:spPr>
          <a:xfrm>
            <a:off x="5522695" y="626163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8995683" y="585346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0" name="Freeform 10"/>
          <p:cNvSpPr/>
          <p:nvPr/>
        </p:nvSpPr>
        <p:spPr>
          <a:xfrm>
            <a:off x="8754580" y="626163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rot="123269">
            <a:off x="-883869" y="1383159"/>
            <a:ext cx="3483247" cy="4993902"/>
          </a:xfrm>
          <a:custGeom>
            <a:avLst/>
            <a:gdLst/>
            <a:ahLst/>
            <a:cxnLst/>
            <a:rect l="l" t="t" r="r" b="b"/>
            <a:pathLst>
              <a:path w="5224870" h="7490853">
                <a:moveTo>
                  <a:pt x="0" y="0"/>
                </a:moveTo>
                <a:lnTo>
                  <a:pt x="5224870" y="0"/>
                </a:lnTo>
                <a:lnTo>
                  <a:pt x="5224870" y="7490853"/>
                </a:lnTo>
                <a:lnTo>
                  <a:pt x="0" y="7490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606867">
            <a:off x="2369620" y="3583007"/>
            <a:ext cx="2008773" cy="2879961"/>
          </a:xfrm>
          <a:custGeom>
            <a:avLst/>
            <a:gdLst/>
            <a:ahLst/>
            <a:cxnLst/>
            <a:rect l="l" t="t" r="r" b="b"/>
            <a:pathLst>
              <a:path w="3013159" h="4319941">
                <a:moveTo>
                  <a:pt x="0" y="0"/>
                </a:moveTo>
                <a:lnTo>
                  <a:pt x="3013159" y="0"/>
                </a:lnTo>
                <a:lnTo>
                  <a:pt x="3013159" y="4319941"/>
                </a:lnTo>
                <a:lnTo>
                  <a:pt x="0" y="43199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236085">
            <a:off x="-3366515" y="5577381"/>
            <a:ext cx="9504400" cy="2922603"/>
          </a:xfrm>
          <a:custGeom>
            <a:avLst/>
            <a:gdLst/>
            <a:ahLst/>
            <a:cxnLst/>
            <a:rect l="l" t="t" r="r" b="b"/>
            <a:pathLst>
              <a:path w="14256600" h="4383904">
                <a:moveTo>
                  <a:pt x="0" y="0"/>
                </a:moveTo>
                <a:lnTo>
                  <a:pt x="14256600" y="0"/>
                </a:lnTo>
                <a:lnTo>
                  <a:pt x="14256600" y="4383904"/>
                </a:lnTo>
                <a:lnTo>
                  <a:pt x="0" y="4383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945796">
            <a:off x="3925282" y="5289615"/>
            <a:ext cx="383499" cy="1115633"/>
          </a:xfrm>
          <a:custGeom>
            <a:avLst/>
            <a:gdLst/>
            <a:ahLst/>
            <a:cxnLst/>
            <a:rect l="l" t="t" r="r" b="b"/>
            <a:pathLst>
              <a:path w="575248" h="1673450">
                <a:moveTo>
                  <a:pt x="0" y="0"/>
                </a:moveTo>
                <a:lnTo>
                  <a:pt x="575249" y="0"/>
                </a:lnTo>
                <a:lnTo>
                  <a:pt x="575249" y="1673450"/>
                </a:lnTo>
                <a:lnTo>
                  <a:pt x="0" y="1673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2716707" y="6048521"/>
            <a:ext cx="1720307" cy="528995"/>
          </a:xfrm>
          <a:custGeom>
            <a:avLst/>
            <a:gdLst/>
            <a:ahLst/>
            <a:cxnLst/>
            <a:rect l="l" t="t" r="r" b="b"/>
            <a:pathLst>
              <a:path w="2580460" h="793492">
                <a:moveTo>
                  <a:pt x="0" y="0"/>
                </a:moveTo>
                <a:lnTo>
                  <a:pt x="2580460" y="0"/>
                </a:lnTo>
                <a:lnTo>
                  <a:pt x="2580460" y="793492"/>
                </a:lnTo>
                <a:lnTo>
                  <a:pt x="0" y="7934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1506913" y="465017"/>
            <a:ext cx="1830596" cy="761985"/>
          </a:xfrm>
          <a:custGeom>
            <a:avLst/>
            <a:gdLst/>
            <a:ahLst/>
            <a:cxnLst/>
            <a:rect l="l" t="t" r="r" b="b"/>
            <a:pathLst>
              <a:path w="2745894" h="1142978">
                <a:moveTo>
                  <a:pt x="2745894" y="0"/>
                </a:moveTo>
                <a:lnTo>
                  <a:pt x="0" y="0"/>
                </a:lnTo>
                <a:lnTo>
                  <a:pt x="0" y="1142978"/>
                </a:lnTo>
                <a:lnTo>
                  <a:pt x="2745894" y="1142978"/>
                </a:lnTo>
                <a:lnTo>
                  <a:pt x="2745894"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7" name="Freeform 17"/>
          <p:cNvSpPr/>
          <p:nvPr/>
        </p:nvSpPr>
        <p:spPr>
          <a:xfrm>
            <a:off x="10837704" y="1227002"/>
            <a:ext cx="1898321" cy="790176"/>
          </a:xfrm>
          <a:custGeom>
            <a:avLst/>
            <a:gdLst/>
            <a:ahLst/>
            <a:cxnLst/>
            <a:rect l="l" t="t" r="r" b="b"/>
            <a:pathLst>
              <a:path w="2847481" h="1185264">
                <a:moveTo>
                  <a:pt x="0" y="0"/>
                </a:moveTo>
                <a:lnTo>
                  <a:pt x="2847482" y="0"/>
                </a:lnTo>
                <a:lnTo>
                  <a:pt x="2847482" y="1185265"/>
                </a:lnTo>
                <a:lnTo>
                  <a:pt x="0" y="1185265"/>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2" name="Freeform 22"/>
          <p:cNvSpPr/>
          <p:nvPr/>
        </p:nvSpPr>
        <p:spPr>
          <a:xfrm>
            <a:off x="2589051" y="6025634"/>
            <a:ext cx="665361" cy="591340"/>
          </a:xfrm>
          <a:custGeom>
            <a:avLst/>
            <a:gdLst/>
            <a:ahLst/>
            <a:cxnLst/>
            <a:rect l="l" t="t" r="r" b="b"/>
            <a:pathLst>
              <a:path w="998042" h="887010">
                <a:moveTo>
                  <a:pt x="0" y="0"/>
                </a:moveTo>
                <a:lnTo>
                  <a:pt x="998042" y="0"/>
                </a:lnTo>
                <a:lnTo>
                  <a:pt x="998042" y="887010"/>
                </a:lnTo>
                <a:lnTo>
                  <a:pt x="0" y="88701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505676" y="685800"/>
            <a:ext cx="1073474" cy="709835"/>
          </a:xfrm>
          <a:custGeom>
            <a:avLst/>
            <a:gdLst/>
            <a:ahLst/>
            <a:cxnLst/>
            <a:rect l="l" t="t" r="r" b="b"/>
            <a:pathLst>
              <a:path w="1610211" h="1064752">
                <a:moveTo>
                  <a:pt x="0" y="0"/>
                </a:moveTo>
                <a:lnTo>
                  <a:pt x="1610211" y="0"/>
                </a:lnTo>
                <a:lnTo>
                  <a:pt x="1610211" y="1064752"/>
                </a:lnTo>
                <a:lnTo>
                  <a:pt x="0" y="10647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8520448" y="5669315"/>
            <a:ext cx="1083995" cy="715437"/>
          </a:xfrm>
          <a:custGeom>
            <a:avLst/>
            <a:gdLst/>
            <a:ahLst/>
            <a:cxnLst/>
            <a:rect l="l" t="t" r="r" b="b"/>
            <a:pathLst>
              <a:path w="1625992" h="1073155">
                <a:moveTo>
                  <a:pt x="0" y="0"/>
                </a:moveTo>
                <a:lnTo>
                  <a:pt x="1625992" y="0"/>
                </a:lnTo>
                <a:lnTo>
                  <a:pt x="1625992" y="1073155"/>
                </a:lnTo>
                <a:lnTo>
                  <a:pt x="0" y="107315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8" name="1">
            <a:hlinkClick r:id="rId26" action="ppaction://hlinksldjump"/>
            <a:extLst>
              <a:ext uri="{FF2B5EF4-FFF2-40B4-BE49-F238E27FC236}">
                <a16:creationId xmlns:a16="http://schemas.microsoft.com/office/drawing/2014/main" id="{07B77FF0-7DB1-14E8-7207-7EE33E301E3F}"/>
              </a:ext>
            </a:extLst>
          </p:cNvPr>
          <p:cNvSpPr/>
          <p:nvPr/>
        </p:nvSpPr>
        <p:spPr>
          <a:xfrm>
            <a:off x="2801038" y="264726"/>
            <a:ext cx="3011113" cy="29776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27"/>
            <a:stretch>
              <a:fillRect/>
            </a:stretch>
          </a:blipFill>
        </p:spPr>
        <p:txBody>
          <a:bodyPr/>
          <a:lstStyle/>
          <a:p>
            <a:pPr defTabSz="609630"/>
            <a:endParaRPr lang="en-US" sz="1200">
              <a:solidFill>
                <a:prstClr val="black"/>
              </a:solidFill>
              <a:latin typeface="Calibri"/>
            </a:endParaRPr>
          </a:p>
        </p:txBody>
      </p:sp>
      <p:sp>
        <p:nvSpPr>
          <p:cNvPr id="29" name="2">
            <a:hlinkClick r:id="rId28" action="ppaction://hlinksldjump"/>
            <a:extLst>
              <a:ext uri="{FF2B5EF4-FFF2-40B4-BE49-F238E27FC236}">
                <a16:creationId xmlns:a16="http://schemas.microsoft.com/office/drawing/2014/main" id="{49271D36-DD18-DC9B-F403-0B35B453CE11}"/>
              </a:ext>
            </a:extLst>
          </p:cNvPr>
          <p:cNvSpPr/>
          <p:nvPr/>
        </p:nvSpPr>
        <p:spPr>
          <a:xfrm>
            <a:off x="6872576" y="412359"/>
            <a:ext cx="2720171" cy="2682391"/>
          </a:xfrm>
          <a:custGeom>
            <a:avLst/>
            <a:gdLst/>
            <a:ahLst/>
            <a:cxnLst/>
            <a:rect l="l" t="t" r="r" b="b"/>
            <a:pathLst>
              <a:path w="4080256" h="4023586">
                <a:moveTo>
                  <a:pt x="0" y="0"/>
                </a:moveTo>
                <a:lnTo>
                  <a:pt x="4080256" y="0"/>
                </a:lnTo>
                <a:lnTo>
                  <a:pt x="4080256" y="4023586"/>
                </a:lnTo>
                <a:lnTo>
                  <a:pt x="0" y="4023586"/>
                </a:lnTo>
                <a:lnTo>
                  <a:pt x="0" y="0"/>
                </a:lnTo>
                <a:close/>
              </a:path>
            </a:pathLst>
          </a:custGeom>
          <a:blipFill>
            <a:blip r:embed="rId29"/>
            <a:stretch>
              <a:fillRect/>
            </a:stretch>
          </a:blipFill>
        </p:spPr>
        <p:txBody>
          <a:bodyPr/>
          <a:lstStyle/>
          <a:p>
            <a:pPr defTabSz="609630"/>
            <a:endParaRPr lang="en-US" sz="1200">
              <a:solidFill>
                <a:prstClr val="black"/>
              </a:solidFill>
              <a:latin typeface="Calibri"/>
            </a:endParaRPr>
          </a:p>
        </p:txBody>
      </p:sp>
      <p:sp>
        <p:nvSpPr>
          <p:cNvPr id="31" name="4">
            <a:hlinkClick r:id="rId30" action="ppaction://hlinksldjump"/>
            <a:extLst>
              <a:ext uri="{FF2B5EF4-FFF2-40B4-BE49-F238E27FC236}">
                <a16:creationId xmlns:a16="http://schemas.microsoft.com/office/drawing/2014/main" id="{B9F8A2FB-1522-67D2-A085-1313BB7A8F0B}"/>
              </a:ext>
            </a:extLst>
          </p:cNvPr>
          <p:cNvSpPr/>
          <p:nvPr/>
        </p:nvSpPr>
        <p:spPr>
          <a:xfrm>
            <a:off x="2801038" y="2688775"/>
            <a:ext cx="3437766" cy="3791365"/>
          </a:xfrm>
          <a:custGeom>
            <a:avLst/>
            <a:gdLst/>
            <a:ahLst/>
            <a:cxnLst/>
            <a:rect l="l" t="t" r="r" b="b"/>
            <a:pathLst>
              <a:path w="5156649" h="5687047">
                <a:moveTo>
                  <a:pt x="0" y="0"/>
                </a:moveTo>
                <a:lnTo>
                  <a:pt x="5156649" y="0"/>
                </a:lnTo>
                <a:lnTo>
                  <a:pt x="5156649" y="5687047"/>
                </a:lnTo>
                <a:lnTo>
                  <a:pt x="0" y="5687047"/>
                </a:lnTo>
                <a:lnTo>
                  <a:pt x="0" y="0"/>
                </a:lnTo>
                <a:close/>
              </a:path>
            </a:pathLst>
          </a:custGeom>
          <a:blipFill>
            <a:blip r:embed="rId31"/>
            <a:stretch>
              <a:fillRect/>
            </a:stretch>
          </a:blipFill>
        </p:spPr>
        <p:txBody>
          <a:bodyPr/>
          <a:lstStyle/>
          <a:p>
            <a:pPr defTabSz="609630"/>
            <a:endParaRPr lang="en-US" sz="1200">
              <a:solidFill>
                <a:prstClr val="black"/>
              </a:solidFill>
              <a:latin typeface="Calibri"/>
            </a:endParaRPr>
          </a:p>
        </p:txBody>
      </p:sp>
      <p:sp>
        <p:nvSpPr>
          <p:cNvPr id="32" name="5">
            <a:hlinkClick r:id="rId32" action="ppaction://hlinksldjump"/>
            <a:extLst>
              <a:ext uri="{FF2B5EF4-FFF2-40B4-BE49-F238E27FC236}">
                <a16:creationId xmlns:a16="http://schemas.microsoft.com/office/drawing/2014/main" id="{F2E52EB9-7CFB-8C04-CB7F-8950D3159EC2}"/>
              </a:ext>
            </a:extLst>
          </p:cNvPr>
          <p:cNvSpPr/>
          <p:nvPr/>
        </p:nvSpPr>
        <p:spPr>
          <a:xfrm>
            <a:off x="6531695" y="2545402"/>
            <a:ext cx="3828587" cy="3791365"/>
          </a:xfrm>
          <a:custGeom>
            <a:avLst/>
            <a:gdLst/>
            <a:ahLst/>
            <a:cxnLst/>
            <a:rect l="l" t="t" r="r" b="b"/>
            <a:pathLst>
              <a:path w="5742881" h="5687047">
                <a:moveTo>
                  <a:pt x="0" y="0"/>
                </a:moveTo>
                <a:lnTo>
                  <a:pt x="5742880" y="0"/>
                </a:lnTo>
                <a:lnTo>
                  <a:pt x="5742880" y="5687047"/>
                </a:lnTo>
                <a:lnTo>
                  <a:pt x="0" y="5687047"/>
                </a:lnTo>
                <a:lnTo>
                  <a:pt x="0" y="0"/>
                </a:lnTo>
                <a:close/>
              </a:path>
            </a:pathLst>
          </a:custGeom>
          <a:blipFill>
            <a:blip r:embed="rId33"/>
            <a:stretch>
              <a:fillRect/>
            </a:stretch>
          </a:blipFill>
        </p:spPr>
        <p:txBody>
          <a:bodyPr/>
          <a:lstStyle/>
          <a:p>
            <a:pPr defTabSz="609630"/>
            <a:endParaRPr lang="en-US" sz="1200">
              <a:solidFill>
                <a:prstClr val="black"/>
              </a:solidFill>
              <a:latin typeface="Calibri"/>
            </a:endParaRPr>
          </a:p>
        </p:txBody>
      </p:sp>
      <p:pic>
        <p:nvPicPr>
          <p:cNvPr id="18" name="0" descr="Ảnh có chứa hình mẫu, phim hoạt hình, cười, biểu tượng cảm xúc&#10;&#10;Mô tả được tạo tự động">
            <a:hlinkClick r:id="rId34" action="ppaction://hlinksldjump"/>
            <a:extLst>
              <a:ext uri="{FF2B5EF4-FFF2-40B4-BE49-F238E27FC236}">
                <a16:creationId xmlns:a16="http://schemas.microsoft.com/office/drawing/2014/main" id="{B6CEC214-0A38-2D0F-1465-E5376AD7775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21045951">
            <a:off x="10947307" y="76106"/>
            <a:ext cx="1031880" cy="1031880"/>
          </a:xfrm>
          <a:prstGeom prst="rect">
            <a:avLst/>
          </a:prstGeom>
        </p:spPr>
      </p:pic>
      <p:pic>
        <p:nvPicPr>
          <p:cNvPr id="19" name="Picture 12" descr="Káº¿t quáº£ hÃ¬nh áº£nh cho win text gif">
            <a:extLst>
              <a:ext uri="{FF2B5EF4-FFF2-40B4-BE49-F238E27FC236}">
                <a16:creationId xmlns:a16="http://schemas.microsoft.com/office/drawing/2014/main" id="{B80F25A9-E7C7-398D-7B36-70EB232EFBBE}"/>
              </a:ext>
            </a:extLst>
          </p:cNvPr>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4700530" y="1420870"/>
            <a:ext cx="4064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1000"/>
                                        <p:tgtEl>
                                          <p:spTgt spid="28"/>
                                        </p:tgtEl>
                                        <p:attrNameLst>
                                          <p:attrName>ppt_w</p:attrName>
                                        </p:attrNameLst>
                                      </p:cBhvr>
                                      <p:tavLst>
                                        <p:tav tm="0">
                                          <p:val>
                                            <p:strVal val="ppt_w"/>
                                          </p:val>
                                        </p:tav>
                                        <p:tav tm="100000">
                                          <p:val>
                                            <p:fltVal val="0"/>
                                          </p:val>
                                        </p:tav>
                                      </p:tavLst>
                                    </p:anim>
                                    <p:anim calcmode="lin" valueType="num">
                                      <p:cBhvr>
                                        <p:cTn id="34" dur="1000"/>
                                        <p:tgtEl>
                                          <p:spTgt spid="28"/>
                                        </p:tgtEl>
                                        <p:attrNameLst>
                                          <p:attrName>ppt_h</p:attrName>
                                        </p:attrNameLst>
                                      </p:cBhvr>
                                      <p:tavLst>
                                        <p:tav tm="0">
                                          <p:val>
                                            <p:strVal val="ppt_h"/>
                                          </p:val>
                                        </p:tav>
                                        <p:tav tm="100000">
                                          <p:val>
                                            <p:fltVal val="0"/>
                                          </p:val>
                                        </p:tav>
                                      </p:tavLst>
                                    </p:anim>
                                    <p:animEffect transition="out" filter="fade">
                                      <p:cBhvr>
                                        <p:cTn id="35" dur="1000"/>
                                        <p:tgtEl>
                                          <p:spTgt spid="28"/>
                                        </p:tgtEl>
                                      </p:cBhvr>
                                    </p:animEffect>
                                    <p:set>
                                      <p:cBhvr>
                                        <p:cTn id="36"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1000"/>
                                        <p:tgtEl>
                                          <p:spTgt spid="29"/>
                                        </p:tgtEl>
                                        <p:attrNameLst>
                                          <p:attrName>ppt_w</p:attrName>
                                        </p:attrNameLst>
                                      </p:cBhvr>
                                      <p:tavLst>
                                        <p:tav tm="0">
                                          <p:val>
                                            <p:strVal val="ppt_w"/>
                                          </p:val>
                                        </p:tav>
                                        <p:tav tm="100000">
                                          <p:val>
                                            <p:fltVal val="0"/>
                                          </p:val>
                                        </p:tav>
                                      </p:tavLst>
                                    </p:anim>
                                    <p:anim calcmode="lin" valueType="num">
                                      <p:cBhvr>
                                        <p:cTn id="42" dur="1000"/>
                                        <p:tgtEl>
                                          <p:spTgt spid="29"/>
                                        </p:tgtEl>
                                        <p:attrNameLst>
                                          <p:attrName>ppt_h</p:attrName>
                                        </p:attrNameLst>
                                      </p:cBhvr>
                                      <p:tavLst>
                                        <p:tav tm="0">
                                          <p:val>
                                            <p:strVal val="ppt_h"/>
                                          </p:val>
                                        </p:tav>
                                        <p:tav tm="100000">
                                          <p:val>
                                            <p:fltVal val="0"/>
                                          </p:val>
                                        </p:tav>
                                      </p:tavLst>
                                    </p:anim>
                                    <p:animEffect transition="out" filter="fade">
                                      <p:cBhvr>
                                        <p:cTn id="43" dur="1000"/>
                                        <p:tgtEl>
                                          <p:spTgt spid="29"/>
                                        </p:tgtEl>
                                      </p:cBhvr>
                                    </p:animEffect>
                                    <p:set>
                                      <p:cBhvr>
                                        <p:cTn id="44"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1000"/>
                                        <p:tgtEl>
                                          <p:spTgt spid="31"/>
                                        </p:tgtEl>
                                        <p:attrNameLst>
                                          <p:attrName>ppt_w</p:attrName>
                                        </p:attrNameLst>
                                      </p:cBhvr>
                                      <p:tavLst>
                                        <p:tav tm="0">
                                          <p:val>
                                            <p:strVal val="ppt_w"/>
                                          </p:val>
                                        </p:tav>
                                        <p:tav tm="100000">
                                          <p:val>
                                            <p:fltVal val="0"/>
                                          </p:val>
                                        </p:tav>
                                      </p:tavLst>
                                    </p:anim>
                                    <p:anim calcmode="lin" valueType="num">
                                      <p:cBhvr>
                                        <p:cTn id="50" dur="1000"/>
                                        <p:tgtEl>
                                          <p:spTgt spid="31"/>
                                        </p:tgtEl>
                                        <p:attrNameLst>
                                          <p:attrName>ppt_h</p:attrName>
                                        </p:attrNameLst>
                                      </p:cBhvr>
                                      <p:tavLst>
                                        <p:tav tm="0">
                                          <p:val>
                                            <p:strVal val="ppt_h"/>
                                          </p:val>
                                        </p:tav>
                                        <p:tav tm="100000">
                                          <p:val>
                                            <p:fltVal val="0"/>
                                          </p:val>
                                        </p:tav>
                                      </p:tavLst>
                                    </p:anim>
                                    <p:animEffect transition="out" filter="fade">
                                      <p:cBhvr>
                                        <p:cTn id="51" dur="1000"/>
                                        <p:tgtEl>
                                          <p:spTgt spid="31"/>
                                        </p:tgtEl>
                                      </p:cBhvr>
                                    </p:animEffect>
                                    <p:set>
                                      <p:cBhvr>
                                        <p:cTn id="52"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1000"/>
                                        <p:tgtEl>
                                          <p:spTgt spid="32"/>
                                        </p:tgtEl>
                                        <p:attrNameLst>
                                          <p:attrName>ppt_w</p:attrName>
                                        </p:attrNameLst>
                                      </p:cBhvr>
                                      <p:tavLst>
                                        <p:tav tm="0">
                                          <p:val>
                                            <p:strVal val="ppt_w"/>
                                          </p:val>
                                        </p:tav>
                                        <p:tav tm="100000">
                                          <p:val>
                                            <p:fltVal val="0"/>
                                          </p:val>
                                        </p:tav>
                                      </p:tavLst>
                                    </p:anim>
                                    <p:anim calcmode="lin" valueType="num">
                                      <p:cBhvr>
                                        <p:cTn id="58" dur="1000"/>
                                        <p:tgtEl>
                                          <p:spTgt spid="32"/>
                                        </p:tgtEl>
                                        <p:attrNameLst>
                                          <p:attrName>ppt_h</p:attrName>
                                        </p:attrNameLst>
                                      </p:cBhvr>
                                      <p:tavLst>
                                        <p:tav tm="0">
                                          <p:val>
                                            <p:strVal val="ppt_h"/>
                                          </p:val>
                                        </p:tav>
                                        <p:tav tm="100000">
                                          <p:val>
                                            <p:fltVal val="0"/>
                                          </p:val>
                                        </p:tav>
                                      </p:tavLst>
                                    </p:anim>
                                    <p:animEffect transition="out" filter="fade">
                                      <p:cBhvr>
                                        <p:cTn id="59" dur="1000"/>
                                        <p:tgtEl>
                                          <p:spTgt spid="32"/>
                                        </p:tgtEl>
                                      </p:cBhvr>
                                    </p:animEffect>
                                    <p:set>
                                      <p:cBhvr>
                                        <p:cTn id="6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500"/>
                                        <p:tgtEl>
                                          <p:spTgt spid="19"/>
                                        </p:tgtEl>
                                      </p:cBhvr>
                                    </p:animEffect>
                                  </p:childTnLst>
                                  <p:subTnLst>
                                    <p:audio>
                                      <p:cMediaNode>
                                        <p:cTn display="0" masterRel="sameClick">
                                          <p:stCondLst>
                                            <p:cond evt="begin" delay="0">
                                              <p:tn val="6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8"/>
                  </p:tgtEl>
                </p:cond>
              </p:nextCondLst>
            </p:seq>
          </p:childTnLst>
        </p:cTn>
      </p:par>
    </p:tnLst>
    <p:bldLst>
      <p:bldP spid="28" grpId="0" animBg="1"/>
      <p:bldP spid="28" grpId="1" animBg="1"/>
      <p:bldP spid="29" grpId="0" animBg="1"/>
      <p:bldP spid="29" grpId="1" animBg="1"/>
      <p:bldP spid="31" grpId="0" animBg="1"/>
      <p:bldP spid="31" grpId="1" animBg="1"/>
      <p:bldP spid="32" grpId="0" animBg="1"/>
      <p:bldP spid="3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56966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800" b="1" dirty="0">
                <a:solidFill>
                  <a:srgbClr val="002060"/>
                </a:solidFill>
                <a:latin typeface="Cambria" panose="02040503050406030204" pitchFamily="18" charset="0"/>
                <a:ea typeface="Cambria" panose="02040503050406030204" pitchFamily="18" charset="0"/>
              </a:rPr>
              <a:t>1. </a:t>
            </a:r>
            <a:r>
              <a:rPr lang="en-US" sz="4800" b="1" dirty="0" err="1">
                <a:solidFill>
                  <a:srgbClr val="002060"/>
                </a:solidFill>
                <a:latin typeface="Cambria" panose="02040503050406030204" pitchFamily="18" charset="0"/>
                <a:ea typeface="Cambria" panose="02040503050406030204" pitchFamily="18" charset="0"/>
              </a:rPr>
              <a:t>Bạn</a:t>
            </a:r>
            <a:r>
              <a:rPr lang="en-US" sz="4800" b="1" dirty="0">
                <a:solidFill>
                  <a:srgbClr val="002060"/>
                </a:solidFill>
                <a:latin typeface="Cambria" panose="02040503050406030204" pitchFamily="18" charset="0"/>
                <a:ea typeface="Cambria" panose="02040503050406030204" pitchFamily="18" charset="0"/>
              </a:rPr>
              <a:t> nhỏ </a:t>
            </a:r>
            <a:r>
              <a:rPr lang="en-US" sz="4800" b="1" dirty="0" err="1">
                <a:solidFill>
                  <a:srgbClr val="002060"/>
                </a:solidFill>
                <a:latin typeface="Cambria" panose="02040503050406030204" pitchFamily="18" charset="0"/>
                <a:ea typeface="Cambria" panose="02040503050406030204" pitchFamily="18" charset="0"/>
              </a:rPr>
              <a:t>thích</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nhất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điều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gì</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khi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nghỉ</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hè</a:t>
            </a:r>
            <a:r>
              <a:rPr lang="en-US" sz="48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830997"/>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Bạn nhỏ thích nhất là theo mẹ về quê.</a:t>
            </a:r>
          </a:p>
        </p:txBody>
      </p:sp>
      <p:sp>
        <p:nvSpPr>
          <p:cNvPr id="2" name="Arrow: Left 1">
            <a:hlinkClick r:id="rId3" action="ppaction://hlinksldjump"/>
            <a:extLst>
              <a:ext uri="{FF2B5EF4-FFF2-40B4-BE49-F238E27FC236}">
                <a16:creationId xmlns:a16="http://schemas.microsoft.com/office/drawing/2014/main" id="{0FAC1C4D-681A-17F3-7234-77632E0D1957}"/>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vi-VN" sz="4400" b="1" dirty="0">
                <a:solidFill>
                  <a:srgbClr val="404CA8"/>
                </a:solidFill>
                <a:latin typeface="Cambria" panose="02040503050406030204" pitchFamily="18" charset="0"/>
                <a:ea typeface="Cambria" panose="02040503050406030204" pitchFamily="18" charset="0"/>
              </a:rPr>
              <a:t>2. Những câu thơ sau giúp em hiểu điều gì về bạn nhỏ?</a:t>
            </a:r>
          </a:p>
        </p:txBody>
      </p:sp>
      <p:grpSp>
        <p:nvGrpSpPr>
          <p:cNvPr id="6" name="Group 5">
            <a:extLst>
              <a:ext uri="{FF2B5EF4-FFF2-40B4-BE49-F238E27FC236}">
                <a16:creationId xmlns:a16="http://schemas.microsoft.com/office/drawing/2014/main" id="{6F673B85-7059-4229-9972-982C29CF5436}"/>
              </a:ext>
            </a:extLst>
          </p:cNvPr>
          <p:cNvGrpSpPr/>
          <p:nvPr/>
        </p:nvGrpSpPr>
        <p:grpSpPr>
          <a:xfrm>
            <a:off x="479471" y="2173230"/>
            <a:ext cx="5431809" cy="2064565"/>
            <a:chOff x="1006064" y="1522807"/>
            <a:chExt cx="9977377" cy="4656929"/>
          </a:xfrm>
        </p:grpSpPr>
        <p:sp>
          <p:nvSpPr>
            <p:cNvPr id="7"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0" name="TextBox 9"/>
          <p:cNvSpPr txBox="1"/>
          <p:nvPr/>
        </p:nvSpPr>
        <p:spPr>
          <a:xfrm>
            <a:off x="1005394" y="2666903"/>
            <a:ext cx="5217776" cy="1077218"/>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Bà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cũng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mừng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ghê</a:t>
            </a:r>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Khi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ngõ</a:t>
            </a:r>
            <a:r>
              <a:rPr lang="en-US" sz="3200" dirty="0">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6F673B85-7059-4229-9972-982C29CF5436}"/>
              </a:ext>
            </a:extLst>
          </p:cNvPr>
          <p:cNvGrpSpPr/>
          <p:nvPr/>
        </p:nvGrpSpPr>
        <p:grpSpPr>
          <a:xfrm>
            <a:off x="6178733" y="2238641"/>
            <a:ext cx="5431809" cy="2064565"/>
            <a:chOff x="1006064" y="1522807"/>
            <a:chExt cx="9977377" cy="4656929"/>
          </a:xfrm>
        </p:grpSpPr>
        <p:sp>
          <p:nvSpPr>
            <p:cNvPr id="12"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13"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4" name="TextBox 13"/>
          <p:cNvSpPr txBox="1"/>
          <p:nvPr/>
        </p:nvSpPr>
        <p:spPr>
          <a:xfrm>
            <a:off x="6974224" y="2700417"/>
            <a:ext cx="5217776" cy="1077218"/>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Bà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gầy</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Chắc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luôn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vả</a:t>
            </a:r>
            <a:r>
              <a:rPr lang="en-US" sz="3200" dirty="0">
                <a:latin typeface="Cambria" panose="02040503050406030204" pitchFamily="18" charset="0"/>
                <a:ea typeface="Cambria" panose="02040503050406030204" pitchFamily="18" charset="0"/>
              </a:rPr>
              <a:t>.</a:t>
            </a:r>
          </a:p>
        </p:txBody>
      </p:sp>
      <p:sp>
        <p:nvSpPr>
          <p:cNvPr id="15" name="Down Arrow 14"/>
          <p:cNvSpPr/>
          <p:nvPr/>
        </p:nvSpPr>
        <p:spPr>
          <a:xfrm>
            <a:off x="2735744" y="4250044"/>
            <a:ext cx="504967" cy="615542"/>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Down Arrow 15"/>
          <p:cNvSpPr/>
          <p:nvPr/>
        </p:nvSpPr>
        <p:spPr>
          <a:xfrm>
            <a:off x="8922838" y="4250044"/>
            <a:ext cx="504967" cy="615542"/>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7" name="Flowchart: Terminator 16"/>
          <p:cNvSpPr/>
          <p:nvPr/>
        </p:nvSpPr>
        <p:spPr>
          <a:xfrm>
            <a:off x="479471" y="4865586"/>
            <a:ext cx="5328017" cy="1961647"/>
          </a:xfrm>
          <a:prstGeom prst="flowChartTerminator">
            <a:avLst/>
          </a:prstGeom>
          <a:solidFill>
            <a:schemeClr val="bg1"/>
          </a:solid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p:cNvSpPr txBox="1"/>
          <p:nvPr/>
        </p:nvSpPr>
        <p:spPr>
          <a:xfrm>
            <a:off x="651097" y="5090127"/>
            <a:ext cx="4984764" cy="1569660"/>
          </a:xfrm>
          <a:prstGeom prst="rect">
            <a:avLst/>
          </a:prstGeom>
          <a:noFill/>
        </p:spPr>
        <p:txBody>
          <a:bodyPr wrap="square" rtlCol="0">
            <a:spAutoFit/>
          </a:bodyPr>
          <a:lstStyle/>
          <a:p>
            <a:pPr algn="ctr"/>
            <a:r>
              <a:rPr lang="nl-NL" sz="3200" dirty="0">
                <a:solidFill>
                  <a:srgbClr val="008000"/>
                </a:solidFill>
                <a:latin typeface="Cambria" panose="02040503050406030204" pitchFamily="18" charset="0"/>
                <a:ea typeface="Cambria" panose="02040503050406030204" pitchFamily="18" charset="0"/>
              </a:rPr>
              <a:t>Bạn nhỏ cảm nhận được niềm vui của bà khi được gặp con cháu.</a:t>
            </a:r>
            <a:endParaRPr lang="en-US" sz="4800" dirty="0">
              <a:solidFill>
                <a:srgbClr val="008000"/>
              </a:solidFill>
              <a:latin typeface="Cambria" panose="02040503050406030204" pitchFamily="18" charset="0"/>
              <a:ea typeface="Cambria" panose="02040503050406030204" pitchFamily="18" charset="0"/>
            </a:endParaRPr>
          </a:p>
        </p:txBody>
      </p:sp>
      <p:sp>
        <p:nvSpPr>
          <p:cNvPr id="20" name="Flowchart: Terminator 19"/>
          <p:cNvSpPr/>
          <p:nvPr/>
        </p:nvSpPr>
        <p:spPr>
          <a:xfrm>
            <a:off x="6353864" y="4865586"/>
            <a:ext cx="5580468" cy="1961647"/>
          </a:xfrm>
          <a:prstGeom prst="flowChartTerminator">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p:cNvSpPr txBox="1"/>
          <p:nvPr/>
        </p:nvSpPr>
        <p:spPr>
          <a:xfrm>
            <a:off x="6499487" y="5090127"/>
            <a:ext cx="5351667" cy="1569660"/>
          </a:xfrm>
          <a:prstGeom prst="rect">
            <a:avLst/>
          </a:prstGeom>
          <a:noFill/>
        </p:spPr>
        <p:txBody>
          <a:bodyPr wrap="square" rtlCol="0">
            <a:spAutoFit/>
          </a:bodyPr>
          <a:lstStyle/>
          <a:p>
            <a:pPr algn="ctr"/>
            <a:r>
              <a:rPr lang="nl-NL" sz="3200" dirty="0">
                <a:solidFill>
                  <a:srgbClr val="008000"/>
                </a:solidFill>
                <a:latin typeface="Cambria" panose="02040503050406030204" pitchFamily="18" charset="0"/>
                <a:ea typeface="Cambria" panose="02040503050406030204" pitchFamily="18" charset="0"/>
              </a:rPr>
              <a:t>Bạn nhỏ quan tâm tới sức khoẻ của bà, nhận ra bà yếu hơn, biết bà vất vả nhiều.</a:t>
            </a:r>
            <a:endParaRPr lang="en-US" sz="3200" dirty="0">
              <a:solidFill>
                <a:srgbClr val="008000"/>
              </a:solidFill>
              <a:latin typeface="Cambria" panose="02040503050406030204" pitchFamily="18" charset="0"/>
              <a:ea typeface="Cambria" panose="02040503050406030204" pitchFamily="18" charset="0"/>
            </a:endParaRPr>
          </a:p>
        </p:txBody>
      </p:sp>
      <p:sp>
        <p:nvSpPr>
          <p:cNvPr id="22" name="Arrow: Left 21">
            <a:hlinkClick r:id="rId3" action="ppaction://hlinksldjump"/>
            <a:extLst>
              <a:ext uri="{FF2B5EF4-FFF2-40B4-BE49-F238E27FC236}">
                <a16:creationId xmlns:a16="http://schemas.microsoft.com/office/drawing/2014/main" id="{DB4F9735-013D-ED99-EAAA-A64CCEE02169}"/>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7" grpId="0" animBg="1"/>
      <p:bldP spid="18" grpId="0"/>
      <p:bldP spid="2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vi-VN" sz="4000" b="1" dirty="0">
                <a:solidFill>
                  <a:srgbClr val="404CA8"/>
                </a:solidFill>
                <a:latin typeface="Cambria" panose="02040503050406030204" pitchFamily="18" charset="0"/>
                <a:ea typeface="Cambria" panose="02040503050406030204" pitchFamily="18" charset="0"/>
              </a:rPr>
              <a:t>3. Kể những việc làm nói lên tình yêu thương của bà dành cho con cháu.</a:t>
            </a:r>
          </a:p>
        </p:txBody>
      </p:sp>
      <p:sp>
        <p:nvSpPr>
          <p:cNvPr id="2" name="TextBox 1">
            <a:extLst>
              <a:ext uri="{FF2B5EF4-FFF2-40B4-BE49-F238E27FC236}">
                <a16:creationId xmlns:a16="http://schemas.microsoft.com/office/drawing/2014/main" id="{A67B651B-3B16-8842-7865-D9160782DF2F}"/>
              </a:ext>
            </a:extLst>
          </p:cNvPr>
          <p:cNvSpPr txBox="1"/>
          <p:nvPr/>
        </p:nvSpPr>
        <p:spPr>
          <a:xfrm>
            <a:off x="393986" y="2154618"/>
            <a:ext cx="4942291" cy="1815882"/>
          </a:xfrm>
          <a:prstGeom prst="rect">
            <a:avLst/>
          </a:prstGeom>
          <a:solidFill>
            <a:schemeClr val="bg1"/>
          </a:solidFill>
          <a:ln w="28575">
            <a:solidFill>
              <a:srgbClr val="008000"/>
            </a:solidFill>
            <a:prstDash val="lgDash"/>
          </a:ln>
        </p:spPr>
        <p:txBody>
          <a:bodyPr wrap="square" rtlCol="0">
            <a:spAutoFit/>
          </a:bodyPr>
          <a:lstStyle/>
          <a:p>
            <a:r>
              <a:rPr lang="en-US" sz="2800" dirty="0" err="1">
                <a:solidFill>
                  <a:srgbClr val="FF5050"/>
                </a:solidFill>
                <a:latin typeface="Cambria" panose="02040503050406030204" pitchFamily="18" charset="0"/>
                <a:ea typeface="Cambria" panose="02040503050406030204" pitchFamily="18" charset="0"/>
              </a:rPr>
              <a:t>Vườn</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bà</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có</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nhiều</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quả</a:t>
            </a:r>
            <a:r>
              <a:rPr lang="en-US" sz="2800" dirty="0">
                <a:solidFill>
                  <a:srgbClr val="FF5050"/>
                </a:solidFill>
                <a:latin typeface="Cambria" panose="02040503050406030204" pitchFamily="18" charset="0"/>
                <a:ea typeface="Cambria" panose="02040503050406030204" pitchFamily="18" charset="0"/>
              </a:rPr>
              <a:t> </a:t>
            </a:r>
          </a:p>
          <a:p>
            <a:r>
              <a:rPr lang="en-US" sz="2800" dirty="0" err="1">
                <a:solidFill>
                  <a:srgbClr val="FF5050"/>
                </a:solidFill>
                <a:latin typeface="Cambria" panose="02040503050406030204" pitchFamily="18" charset="0"/>
                <a:ea typeface="Cambria" panose="02040503050406030204" pitchFamily="18" charset="0"/>
              </a:rPr>
              <a:t>Chẳng</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mấy</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lúc</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bà</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ăn</a:t>
            </a:r>
            <a:endParaRPr lang="en-US" sz="2800" dirty="0">
              <a:solidFill>
                <a:srgbClr val="FF5050"/>
              </a:solidFill>
              <a:latin typeface="Cambria" panose="02040503050406030204" pitchFamily="18" charset="0"/>
              <a:ea typeface="Cambria" panose="02040503050406030204" pitchFamily="18" charset="0"/>
            </a:endParaRPr>
          </a:p>
          <a:p>
            <a:r>
              <a:rPr lang="en-US" sz="2800" dirty="0" err="1">
                <a:solidFill>
                  <a:srgbClr val="FF5050"/>
                </a:solidFill>
                <a:latin typeface="Cambria" panose="02040503050406030204" pitchFamily="18" charset="0"/>
                <a:ea typeface="Cambria" panose="02040503050406030204" pitchFamily="18" charset="0"/>
              </a:rPr>
              <a:t>Bà</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bảo</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thích</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để</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dành</a:t>
            </a:r>
            <a:endParaRPr lang="en-US" sz="2800" dirty="0">
              <a:solidFill>
                <a:srgbClr val="FF5050"/>
              </a:solidFill>
              <a:latin typeface="Cambria" panose="02040503050406030204" pitchFamily="18" charset="0"/>
              <a:ea typeface="Cambria" panose="02040503050406030204" pitchFamily="18" charset="0"/>
            </a:endParaRPr>
          </a:p>
          <a:p>
            <a:r>
              <a:rPr lang="en-US" sz="2800" dirty="0">
                <a:solidFill>
                  <a:srgbClr val="FF5050"/>
                </a:solidFill>
                <a:latin typeface="Cambria" panose="02040503050406030204" pitchFamily="18" charset="0"/>
                <a:ea typeface="Cambria" panose="02040503050406030204" pitchFamily="18" charset="0"/>
              </a:rPr>
              <a:t>Cho </a:t>
            </a:r>
            <a:r>
              <a:rPr lang="en-US" sz="2800" dirty="0" err="1">
                <a:solidFill>
                  <a:srgbClr val="FF5050"/>
                </a:solidFill>
                <a:latin typeface="Cambria" panose="02040503050406030204" pitchFamily="18" charset="0"/>
                <a:ea typeface="Cambria" panose="02040503050406030204" pitchFamily="18" charset="0"/>
              </a:rPr>
              <a:t>cháu</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về</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ra</a:t>
            </a:r>
            <a:r>
              <a:rPr lang="en-US" sz="2800" dirty="0">
                <a:solidFill>
                  <a:srgbClr val="FF5050"/>
                </a:solidFill>
                <a:latin typeface="Cambria" panose="02040503050406030204" pitchFamily="18" charset="0"/>
                <a:ea typeface="Cambria" panose="02040503050406030204" pitchFamily="18" charset="0"/>
              </a:rPr>
              <a:t> </a:t>
            </a:r>
            <a:r>
              <a:rPr lang="en-US" sz="2800" dirty="0" err="1">
                <a:solidFill>
                  <a:srgbClr val="FF5050"/>
                </a:solidFill>
                <a:latin typeface="Cambria" panose="02040503050406030204" pitchFamily="18" charset="0"/>
                <a:ea typeface="Cambria" panose="02040503050406030204" pitchFamily="18" charset="0"/>
              </a:rPr>
              <a:t>hái</a:t>
            </a:r>
            <a:r>
              <a:rPr lang="en-US" sz="2800" dirty="0">
                <a:solidFill>
                  <a:srgbClr val="FF5050"/>
                </a:solidFill>
                <a:latin typeface="Cambria" panose="02040503050406030204" pitchFamily="18" charset="0"/>
                <a:ea typeface="Cambria" panose="02040503050406030204" pitchFamily="18" charset="0"/>
              </a:rPr>
              <a:t>.</a:t>
            </a:r>
          </a:p>
        </p:txBody>
      </p:sp>
      <p:sp>
        <p:nvSpPr>
          <p:cNvPr id="3" name="Arrow: Down 1">
            <a:extLst>
              <a:ext uri="{FF2B5EF4-FFF2-40B4-BE49-F238E27FC236}">
                <a16:creationId xmlns:a16="http://schemas.microsoft.com/office/drawing/2014/main" id="{B7FCB29E-0635-544D-4E3B-8C3B53C8AE22}"/>
              </a:ext>
            </a:extLst>
          </p:cNvPr>
          <p:cNvSpPr/>
          <p:nvPr/>
        </p:nvSpPr>
        <p:spPr>
          <a:xfrm rot="16200000">
            <a:off x="5647921" y="2642774"/>
            <a:ext cx="516536" cy="894162"/>
          </a:xfrm>
          <a:custGeom>
            <a:avLst/>
            <a:gdLst>
              <a:gd name="csX0" fmla="*/ 0 w 516536"/>
              <a:gd name="csY0" fmla="*/ 635894 h 894162"/>
              <a:gd name="csX1" fmla="*/ 129134 w 516536"/>
              <a:gd name="csY1" fmla="*/ 635894 h 894162"/>
              <a:gd name="csX2" fmla="*/ 129134 w 516536"/>
              <a:gd name="csY2" fmla="*/ 0 h 894162"/>
              <a:gd name="csX3" fmla="*/ 387402 w 516536"/>
              <a:gd name="csY3" fmla="*/ 0 h 894162"/>
              <a:gd name="csX4" fmla="*/ 387402 w 516536"/>
              <a:gd name="csY4" fmla="*/ 635894 h 894162"/>
              <a:gd name="csX5" fmla="*/ 516536 w 516536"/>
              <a:gd name="csY5" fmla="*/ 635894 h 894162"/>
              <a:gd name="csX6" fmla="*/ 258268 w 516536"/>
              <a:gd name="csY6" fmla="*/ 894162 h 894162"/>
              <a:gd name="csX7" fmla="*/ 0 w 516536"/>
              <a:gd name="csY7" fmla="*/ 635894 h 8941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16536" h="894162" fill="none" extrusionOk="0">
                <a:moveTo>
                  <a:pt x="0" y="635894"/>
                </a:moveTo>
                <a:cubicBezTo>
                  <a:pt x="27844" y="646150"/>
                  <a:pt x="69767" y="642180"/>
                  <a:pt x="129134" y="635894"/>
                </a:cubicBezTo>
                <a:cubicBezTo>
                  <a:pt x="185771" y="519401"/>
                  <a:pt x="102709" y="85003"/>
                  <a:pt x="129134" y="0"/>
                </a:cubicBezTo>
                <a:cubicBezTo>
                  <a:pt x="175028" y="9338"/>
                  <a:pt x="263798" y="3338"/>
                  <a:pt x="387402" y="0"/>
                </a:cubicBezTo>
                <a:cubicBezTo>
                  <a:pt x="336591" y="106663"/>
                  <a:pt x="405870" y="409886"/>
                  <a:pt x="387402" y="635894"/>
                </a:cubicBezTo>
                <a:cubicBezTo>
                  <a:pt x="401562" y="635521"/>
                  <a:pt x="484431" y="646845"/>
                  <a:pt x="516536" y="635894"/>
                </a:cubicBezTo>
                <a:cubicBezTo>
                  <a:pt x="426502" y="722688"/>
                  <a:pt x="341795" y="781816"/>
                  <a:pt x="258268" y="894162"/>
                </a:cubicBezTo>
                <a:cubicBezTo>
                  <a:pt x="159662" y="753779"/>
                  <a:pt x="75363" y="706110"/>
                  <a:pt x="0" y="635894"/>
                </a:cubicBezTo>
                <a:close/>
              </a:path>
              <a:path w="516536" h="894162" stroke="0" extrusionOk="0">
                <a:moveTo>
                  <a:pt x="0" y="635894"/>
                </a:moveTo>
                <a:cubicBezTo>
                  <a:pt x="17429" y="636400"/>
                  <a:pt x="64746" y="627221"/>
                  <a:pt x="129134" y="635894"/>
                </a:cubicBezTo>
                <a:cubicBezTo>
                  <a:pt x="163931" y="389381"/>
                  <a:pt x="107380" y="115394"/>
                  <a:pt x="129134" y="0"/>
                </a:cubicBezTo>
                <a:cubicBezTo>
                  <a:pt x="246743" y="-11704"/>
                  <a:pt x="266077" y="-21369"/>
                  <a:pt x="387402" y="0"/>
                </a:cubicBezTo>
                <a:cubicBezTo>
                  <a:pt x="341528" y="83325"/>
                  <a:pt x="407708" y="526661"/>
                  <a:pt x="387402" y="635894"/>
                </a:cubicBezTo>
                <a:cubicBezTo>
                  <a:pt x="423041" y="631246"/>
                  <a:pt x="478863" y="633303"/>
                  <a:pt x="516536" y="635894"/>
                </a:cubicBezTo>
                <a:cubicBezTo>
                  <a:pt x="377607" y="746260"/>
                  <a:pt x="322598" y="786689"/>
                  <a:pt x="258268" y="894162"/>
                </a:cubicBezTo>
                <a:cubicBezTo>
                  <a:pt x="197656" y="873891"/>
                  <a:pt x="96880" y="689089"/>
                  <a:pt x="0" y="635894"/>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1E74832-F062-A377-C4C5-A84B41CBB783}"/>
              </a:ext>
            </a:extLst>
          </p:cNvPr>
          <p:cNvSpPr txBox="1"/>
          <p:nvPr/>
        </p:nvSpPr>
        <p:spPr>
          <a:xfrm>
            <a:off x="323237" y="4193066"/>
            <a:ext cx="5013040" cy="1015663"/>
          </a:xfrm>
          <a:prstGeom prst="rect">
            <a:avLst/>
          </a:prstGeom>
          <a:solidFill>
            <a:schemeClr val="bg1"/>
          </a:solidFill>
          <a:ln w="28575">
            <a:solidFill>
              <a:schemeClr val="accent2">
                <a:lumMod val="75000"/>
              </a:schemeClr>
            </a:solidFill>
            <a:prstDash val="lgDash"/>
          </a:ln>
        </p:spPr>
        <p:txBody>
          <a:bodyPr wrap="square" rtlCol="0">
            <a:spAutoFit/>
          </a:bodyPr>
          <a:lstStyle/>
          <a:p>
            <a:r>
              <a:rPr lang="en-US" sz="3000">
                <a:solidFill>
                  <a:srgbClr val="008000"/>
                </a:solidFill>
                <a:latin typeface="Cambria" panose="02040503050406030204" pitchFamily="18" charset="0"/>
                <a:ea typeface="Cambria" panose="02040503050406030204" pitchFamily="18" charset="0"/>
              </a:rPr>
              <a:t>Em mồ hôi nhễ nhại</a:t>
            </a:r>
          </a:p>
          <a:p>
            <a:r>
              <a:rPr lang="en-US" sz="3000">
                <a:solidFill>
                  <a:srgbClr val="008000"/>
                </a:solidFill>
                <a:latin typeface="Cambria" panose="02040503050406030204" pitchFamily="18" charset="0"/>
                <a:ea typeface="Cambria" panose="02040503050406030204" pitchFamily="18" charset="0"/>
              </a:rPr>
              <a:t>Bà theo quạt liền tay</a:t>
            </a:r>
          </a:p>
        </p:txBody>
      </p:sp>
      <p:sp>
        <p:nvSpPr>
          <p:cNvPr id="6" name="TextBox 5">
            <a:extLst>
              <a:ext uri="{FF2B5EF4-FFF2-40B4-BE49-F238E27FC236}">
                <a16:creationId xmlns:a16="http://schemas.microsoft.com/office/drawing/2014/main" id="{AA380DD3-7ACA-0576-CDB5-F377E263364E}"/>
              </a:ext>
            </a:extLst>
          </p:cNvPr>
          <p:cNvSpPr txBox="1"/>
          <p:nvPr/>
        </p:nvSpPr>
        <p:spPr>
          <a:xfrm>
            <a:off x="305929" y="5425213"/>
            <a:ext cx="5030348" cy="954107"/>
          </a:xfrm>
          <a:prstGeom prst="rect">
            <a:avLst/>
          </a:prstGeom>
          <a:solidFill>
            <a:schemeClr val="bg1"/>
          </a:solidFill>
          <a:ln w="28575">
            <a:solidFill>
              <a:srgbClr val="FF6600"/>
            </a:solidFill>
            <a:prstDash val="lgDash"/>
          </a:ln>
        </p:spPr>
        <p:txBody>
          <a:bodyPr wrap="square" rtlCol="0">
            <a:spAutoFit/>
          </a:bodyPr>
          <a:lstStyle/>
          <a:p>
            <a:r>
              <a:rPr lang="en-US" sz="2800">
                <a:solidFill>
                  <a:schemeClr val="accent1">
                    <a:lumMod val="75000"/>
                  </a:schemeClr>
                </a:solidFill>
                <a:latin typeface="Cambria" panose="02040503050406030204" pitchFamily="18" charset="0"/>
                <a:ea typeface="Cambria" panose="02040503050406030204" pitchFamily="18" charset="0"/>
              </a:rPr>
              <a:t>Thoáng nghe bà kể chuyện</a:t>
            </a:r>
          </a:p>
          <a:p>
            <a:r>
              <a:rPr lang="en-US" sz="2800">
                <a:solidFill>
                  <a:schemeClr val="accent1">
                    <a:lumMod val="75000"/>
                  </a:schemeClr>
                </a:solidFill>
                <a:latin typeface="Cambria" panose="02040503050406030204" pitchFamily="18" charset="0"/>
                <a:ea typeface="Cambria" panose="02040503050406030204" pitchFamily="18" charset="0"/>
              </a:rPr>
              <a:t>Gió thơm say chập chờn.</a:t>
            </a:r>
          </a:p>
        </p:txBody>
      </p:sp>
      <p:sp>
        <p:nvSpPr>
          <p:cNvPr id="7" name="Flowchart: Terminator 6">
            <a:extLst>
              <a:ext uri="{FF2B5EF4-FFF2-40B4-BE49-F238E27FC236}">
                <a16:creationId xmlns:a16="http://schemas.microsoft.com/office/drawing/2014/main" id="{7D437889-A189-0130-0406-D6E4E1568E67}"/>
              </a:ext>
            </a:extLst>
          </p:cNvPr>
          <p:cNvSpPr/>
          <p:nvPr/>
        </p:nvSpPr>
        <p:spPr>
          <a:xfrm>
            <a:off x="6476101" y="2152078"/>
            <a:ext cx="5328017" cy="1818421"/>
          </a:xfrm>
          <a:prstGeom prst="flowChartTerminator">
            <a:avLst/>
          </a:prstGeom>
          <a:solidFill>
            <a:schemeClr val="bg1"/>
          </a:solidFill>
          <a:ln w="28575">
            <a:solidFill>
              <a:srgbClr val="E53B8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44A97FB-4A32-B101-9078-C7179D9CF4ED}"/>
              </a:ext>
            </a:extLst>
          </p:cNvPr>
          <p:cNvSpPr txBox="1"/>
          <p:nvPr/>
        </p:nvSpPr>
        <p:spPr>
          <a:xfrm>
            <a:off x="6715967" y="2356795"/>
            <a:ext cx="4984764" cy="1384995"/>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Thể hiện bà luôn nghĩ đến con cháu, muốn dành hết cho con cháu.</a:t>
            </a:r>
            <a:endParaRPr lang="en-US" sz="2800">
              <a:latin typeface="Cambria" panose="02040503050406030204" pitchFamily="18" charset="0"/>
              <a:ea typeface="Cambria" panose="02040503050406030204" pitchFamily="18" charset="0"/>
            </a:endParaRPr>
          </a:p>
        </p:txBody>
      </p:sp>
      <p:sp>
        <p:nvSpPr>
          <p:cNvPr id="10" name="Flowchart: Terminator 9">
            <a:extLst>
              <a:ext uri="{FF2B5EF4-FFF2-40B4-BE49-F238E27FC236}">
                <a16:creationId xmlns:a16="http://schemas.microsoft.com/office/drawing/2014/main" id="{82DC4AFB-ADD3-311D-A73E-F3B93FE0162F}"/>
              </a:ext>
            </a:extLst>
          </p:cNvPr>
          <p:cNvSpPr/>
          <p:nvPr/>
        </p:nvSpPr>
        <p:spPr>
          <a:xfrm>
            <a:off x="6536900" y="4135934"/>
            <a:ext cx="5328017" cy="1131527"/>
          </a:xfrm>
          <a:prstGeom prst="flowChartTerminator">
            <a:avLst/>
          </a:prstGeom>
          <a:solidFill>
            <a:schemeClr val="bg1"/>
          </a:solid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4027431-1CB3-052A-BEAE-ABE70C9B547B}"/>
              </a:ext>
            </a:extLst>
          </p:cNvPr>
          <p:cNvSpPr txBox="1"/>
          <p:nvPr/>
        </p:nvSpPr>
        <p:spPr>
          <a:xfrm>
            <a:off x="6735822" y="4231466"/>
            <a:ext cx="4984764" cy="954107"/>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Bà yêu thương cháu, chăm sóc từng li, từng tí.</a:t>
            </a:r>
            <a:endParaRPr lang="en-US" sz="3200">
              <a:latin typeface="Cambria" panose="02040503050406030204" pitchFamily="18" charset="0"/>
              <a:ea typeface="Cambria" panose="02040503050406030204" pitchFamily="18" charset="0"/>
            </a:endParaRPr>
          </a:p>
        </p:txBody>
      </p:sp>
      <p:sp>
        <p:nvSpPr>
          <p:cNvPr id="12" name="Flowchart: Terminator 11">
            <a:extLst>
              <a:ext uri="{FF2B5EF4-FFF2-40B4-BE49-F238E27FC236}">
                <a16:creationId xmlns:a16="http://schemas.microsoft.com/office/drawing/2014/main" id="{DDFC616A-5F51-40D2-4A74-75717A196158}"/>
              </a:ext>
            </a:extLst>
          </p:cNvPr>
          <p:cNvSpPr/>
          <p:nvPr/>
        </p:nvSpPr>
        <p:spPr>
          <a:xfrm>
            <a:off x="6485563" y="5444303"/>
            <a:ext cx="5328017" cy="1131527"/>
          </a:xfrm>
          <a:prstGeom prst="flowChartTerminator">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C8ACBFE-EAD9-A94D-3D61-BB6C30D7AAC0}"/>
              </a:ext>
            </a:extLst>
          </p:cNvPr>
          <p:cNvSpPr txBox="1"/>
          <p:nvPr/>
        </p:nvSpPr>
        <p:spPr>
          <a:xfrm>
            <a:off x="6643541" y="5539835"/>
            <a:ext cx="5257308" cy="954107"/>
          </a:xfrm>
          <a:prstGeom prst="rect">
            <a:avLst/>
          </a:prstGeom>
          <a:noFill/>
        </p:spPr>
        <p:txBody>
          <a:bodyPr wrap="square" rtlCol="0">
            <a:spAutoFit/>
          </a:bodyPr>
          <a:lstStyle/>
          <a:p>
            <a:r>
              <a:rPr lang="nl-NL" sz="2800">
                <a:latin typeface="Cambria" panose="02040503050406030204" pitchFamily="18" charset="0"/>
                <a:ea typeface="Cambria" panose="02040503050406030204" pitchFamily="18" charset="0"/>
              </a:rPr>
              <a:t>Bà kể chuyện cho nghe điều mà các cháu nhỏ thích.</a:t>
            </a:r>
            <a:endParaRPr lang="en-US" sz="2800">
              <a:latin typeface="Cambria" panose="02040503050406030204" pitchFamily="18" charset="0"/>
              <a:ea typeface="Cambria" panose="02040503050406030204" pitchFamily="18" charset="0"/>
            </a:endParaRPr>
          </a:p>
        </p:txBody>
      </p:sp>
      <p:sp>
        <p:nvSpPr>
          <p:cNvPr id="14" name="Arrow: Down 1">
            <a:extLst>
              <a:ext uri="{FF2B5EF4-FFF2-40B4-BE49-F238E27FC236}">
                <a16:creationId xmlns:a16="http://schemas.microsoft.com/office/drawing/2014/main" id="{E682524F-86E9-4D6E-EF6B-A0A2FA705930}"/>
              </a:ext>
            </a:extLst>
          </p:cNvPr>
          <p:cNvSpPr/>
          <p:nvPr/>
        </p:nvSpPr>
        <p:spPr>
          <a:xfrm rot="16200000">
            <a:off x="5689944" y="4200022"/>
            <a:ext cx="458552" cy="1016993"/>
          </a:xfrm>
          <a:custGeom>
            <a:avLst/>
            <a:gdLst>
              <a:gd name="csX0" fmla="*/ 0 w 458552"/>
              <a:gd name="csY0" fmla="*/ 787717 h 1016993"/>
              <a:gd name="csX1" fmla="*/ 114638 w 458552"/>
              <a:gd name="csY1" fmla="*/ 787717 h 1016993"/>
              <a:gd name="csX2" fmla="*/ 114638 w 458552"/>
              <a:gd name="csY2" fmla="*/ 0 h 1016993"/>
              <a:gd name="csX3" fmla="*/ 343914 w 458552"/>
              <a:gd name="csY3" fmla="*/ 0 h 1016993"/>
              <a:gd name="csX4" fmla="*/ 343914 w 458552"/>
              <a:gd name="csY4" fmla="*/ 787717 h 1016993"/>
              <a:gd name="csX5" fmla="*/ 458552 w 458552"/>
              <a:gd name="csY5" fmla="*/ 787717 h 1016993"/>
              <a:gd name="csX6" fmla="*/ 229276 w 458552"/>
              <a:gd name="csY6" fmla="*/ 1016993 h 1016993"/>
              <a:gd name="csX7" fmla="*/ 0 w 458552"/>
              <a:gd name="csY7" fmla="*/ 787717 h 10169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458552" h="1016993" fill="none" extrusionOk="0">
                <a:moveTo>
                  <a:pt x="0" y="787717"/>
                </a:moveTo>
                <a:cubicBezTo>
                  <a:pt x="32505" y="797813"/>
                  <a:pt x="85405" y="790309"/>
                  <a:pt x="114638" y="787717"/>
                </a:cubicBezTo>
                <a:cubicBezTo>
                  <a:pt x="44526" y="577587"/>
                  <a:pt x="121813" y="326180"/>
                  <a:pt x="114638" y="0"/>
                </a:cubicBezTo>
                <a:cubicBezTo>
                  <a:pt x="137806" y="-15927"/>
                  <a:pt x="298533" y="-10651"/>
                  <a:pt x="343914" y="0"/>
                </a:cubicBezTo>
                <a:cubicBezTo>
                  <a:pt x="296867" y="140415"/>
                  <a:pt x="343478" y="470845"/>
                  <a:pt x="343914" y="787717"/>
                </a:cubicBezTo>
                <a:cubicBezTo>
                  <a:pt x="397946" y="797233"/>
                  <a:pt x="438214" y="794870"/>
                  <a:pt x="458552" y="787717"/>
                </a:cubicBezTo>
                <a:cubicBezTo>
                  <a:pt x="399604" y="834094"/>
                  <a:pt x="336354" y="924827"/>
                  <a:pt x="229276" y="1016993"/>
                </a:cubicBezTo>
                <a:cubicBezTo>
                  <a:pt x="192390" y="970772"/>
                  <a:pt x="45987" y="847718"/>
                  <a:pt x="0" y="787717"/>
                </a:cubicBezTo>
                <a:close/>
              </a:path>
              <a:path w="458552" h="1016993" stroke="0" extrusionOk="0">
                <a:moveTo>
                  <a:pt x="0" y="787717"/>
                </a:moveTo>
                <a:cubicBezTo>
                  <a:pt x="47575" y="784358"/>
                  <a:pt x="90039" y="789680"/>
                  <a:pt x="114638" y="787717"/>
                </a:cubicBezTo>
                <a:cubicBezTo>
                  <a:pt x="182057" y="472190"/>
                  <a:pt x="165802" y="105746"/>
                  <a:pt x="114638" y="0"/>
                </a:cubicBezTo>
                <a:cubicBezTo>
                  <a:pt x="139599" y="14826"/>
                  <a:pt x="230298" y="-19651"/>
                  <a:pt x="343914" y="0"/>
                </a:cubicBezTo>
                <a:cubicBezTo>
                  <a:pt x="287469" y="233180"/>
                  <a:pt x="376591" y="590438"/>
                  <a:pt x="343914" y="787717"/>
                </a:cubicBezTo>
                <a:cubicBezTo>
                  <a:pt x="366731" y="796890"/>
                  <a:pt x="445132" y="785681"/>
                  <a:pt x="458552" y="787717"/>
                </a:cubicBezTo>
                <a:cubicBezTo>
                  <a:pt x="395763" y="847954"/>
                  <a:pt x="253662" y="959050"/>
                  <a:pt x="229276" y="1016993"/>
                </a:cubicBezTo>
                <a:cubicBezTo>
                  <a:pt x="161830" y="977290"/>
                  <a:pt x="93558" y="843562"/>
                  <a:pt x="0" y="787717"/>
                </a:cubicBezTo>
                <a:close/>
              </a:path>
            </a:pathLst>
          </a:custGeom>
          <a:solidFill>
            <a:srgbClr val="FF6600"/>
          </a:solidFill>
          <a:ln>
            <a:solidFill>
              <a:srgbClr val="FF0000"/>
            </a:solidFill>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Arrow: Down 1">
            <a:extLst>
              <a:ext uri="{FF2B5EF4-FFF2-40B4-BE49-F238E27FC236}">
                <a16:creationId xmlns:a16="http://schemas.microsoft.com/office/drawing/2014/main" id="{CBF16501-7947-79A3-D698-8EA88DC22EA7}"/>
              </a:ext>
            </a:extLst>
          </p:cNvPr>
          <p:cNvSpPr/>
          <p:nvPr/>
        </p:nvSpPr>
        <p:spPr>
          <a:xfrm rot="16200000">
            <a:off x="5654128" y="5455185"/>
            <a:ext cx="516536" cy="894162"/>
          </a:xfrm>
          <a:custGeom>
            <a:avLst/>
            <a:gdLst>
              <a:gd name="csX0" fmla="*/ 0 w 516536"/>
              <a:gd name="csY0" fmla="*/ 635894 h 894162"/>
              <a:gd name="csX1" fmla="*/ 129134 w 516536"/>
              <a:gd name="csY1" fmla="*/ 635894 h 894162"/>
              <a:gd name="csX2" fmla="*/ 129134 w 516536"/>
              <a:gd name="csY2" fmla="*/ 0 h 894162"/>
              <a:gd name="csX3" fmla="*/ 387402 w 516536"/>
              <a:gd name="csY3" fmla="*/ 0 h 894162"/>
              <a:gd name="csX4" fmla="*/ 387402 w 516536"/>
              <a:gd name="csY4" fmla="*/ 635894 h 894162"/>
              <a:gd name="csX5" fmla="*/ 516536 w 516536"/>
              <a:gd name="csY5" fmla="*/ 635894 h 894162"/>
              <a:gd name="csX6" fmla="*/ 258268 w 516536"/>
              <a:gd name="csY6" fmla="*/ 894162 h 894162"/>
              <a:gd name="csX7" fmla="*/ 0 w 516536"/>
              <a:gd name="csY7" fmla="*/ 635894 h 8941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16536" h="894162" fill="none" extrusionOk="0">
                <a:moveTo>
                  <a:pt x="0" y="635894"/>
                </a:moveTo>
                <a:cubicBezTo>
                  <a:pt x="27844" y="646150"/>
                  <a:pt x="69767" y="642180"/>
                  <a:pt x="129134" y="635894"/>
                </a:cubicBezTo>
                <a:cubicBezTo>
                  <a:pt x="185771" y="519401"/>
                  <a:pt x="102709" y="85003"/>
                  <a:pt x="129134" y="0"/>
                </a:cubicBezTo>
                <a:cubicBezTo>
                  <a:pt x="175028" y="9338"/>
                  <a:pt x="263798" y="3338"/>
                  <a:pt x="387402" y="0"/>
                </a:cubicBezTo>
                <a:cubicBezTo>
                  <a:pt x="336591" y="106663"/>
                  <a:pt x="405870" y="409886"/>
                  <a:pt x="387402" y="635894"/>
                </a:cubicBezTo>
                <a:cubicBezTo>
                  <a:pt x="401562" y="635521"/>
                  <a:pt x="484431" y="646845"/>
                  <a:pt x="516536" y="635894"/>
                </a:cubicBezTo>
                <a:cubicBezTo>
                  <a:pt x="426502" y="722688"/>
                  <a:pt x="341795" y="781816"/>
                  <a:pt x="258268" y="894162"/>
                </a:cubicBezTo>
                <a:cubicBezTo>
                  <a:pt x="159662" y="753779"/>
                  <a:pt x="75363" y="706110"/>
                  <a:pt x="0" y="635894"/>
                </a:cubicBezTo>
                <a:close/>
              </a:path>
              <a:path w="516536" h="894162" stroke="0" extrusionOk="0">
                <a:moveTo>
                  <a:pt x="0" y="635894"/>
                </a:moveTo>
                <a:cubicBezTo>
                  <a:pt x="17429" y="636400"/>
                  <a:pt x="64746" y="627221"/>
                  <a:pt x="129134" y="635894"/>
                </a:cubicBezTo>
                <a:cubicBezTo>
                  <a:pt x="163931" y="389381"/>
                  <a:pt x="107380" y="115394"/>
                  <a:pt x="129134" y="0"/>
                </a:cubicBezTo>
                <a:cubicBezTo>
                  <a:pt x="246743" y="-11704"/>
                  <a:pt x="266077" y="-21369"/>
                  <a:pt x="387402" y="0"/>
                </a:cubicBezTo>
                <a:cubicBezTo>
                  <a:pt x="341528" y="83325"/>
                  <a:pt x="407708" y="526661"/>
                  <a:pt x="387402" y="635894"/>
                </a:cubicBezTo>
                <a:cubicBezTo>
                  <a:pt x="423041" y="631246"/>
                  <a:pt x="478863" y="633303"/>
                  <a:pt x="516536" y="635894"/>
                </a:cubicBezTo>
                <a:cubicBezTo>
                  <a:pt x="377607" y="746260"/>
                  <a:pt x="322598" y="786689"/>
                  <a:pt x="258268" y="894162"/>
                </a:cubicBezTo>
                <a:cubicBezTo>
                  <a:pt x="197656" y="873891"/>
                  <a:pt x="96880" y="689089"/>
                  <a:pt x="0" y="635894"/>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Arrow: Left 15">
            <a:hlinkClick r:id="rId3" action="ppaction://hlinksldjump"/>
            <a:extLst>
              <a:ext uri="{FF2B5EF4-FFF2-40B4-BE49-F238E27FC236}">
                <a16:creationId xmlns:a16="http://schemas.microsoft.com/office/drawing/2014/main" id="{98B56DF3-A061-E053-9CD7-0F94242FEF9B}"/>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randombar(horizontal)">
                                      <p:cBhvr>
                                        <p:cTn id="58" dur="500"/>
                                        <p:tgtEl>
                                          <p:spTgt spid="12"/>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randombar(horizont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4" grpId="0" animBg="1"/>
      <p:bldP spid="6" grpId="0" animBg="1"/>
      <p:bldP spid="7" grpId="0" animBg="1"/>
      <p:bldP spid="9" grpId="0"/>
      <p:bldP spid="10" grpId="0" animBg="1"/>
      <p:bldP spid="11" grpId="0"/>
      <p:bldP spid="12" grpId="0" animBg="1"/>
      <p:bldP spid="13" grpId="0"/>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nhỏ </a:t>
            </a:r>
            <a:r>
              <a:rPr lang="en-US" sz="4000" b="1" dirty="0" err="1">
                <a:solidFill>
                  <a:srgbClr val="002060"/>
                </a:solidFill>
                <a:latin typeface="Cambria" panose="02040503050406030204" pitchFamily="18" charset="0"/>
                <a:ea typeface="Cambria" panose="02040503050406030204" pitchFamily="18" charset="0"/>
              </a:rPr>
              <a:t>thấy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vui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hè</a:t>
            </a:r>
            <a:r>
              <a:rPr lang="en-US" sz="4000" b="1" dirty="0">
                <a:solidFill>
                  <a:srgbClr val="002060"/>
                </a:solidFill>
                <a:latin typeface="Cambria" panose="02040503050406030204" pitchFamily="18" charset="0"/>
                <a:ea typeface="Cambria" panose="02040503050406030204" pitchFamily="18" charset="0"/>
              </a:rPr>
              <a:t> ở </a:t>
            </a:r>
            <a:r>
              <a:rPr lang="en-US" sz="4000" b="1" dirty="0" err="1">
                <a:solidFill>
                  <a:srgbClr val="002060"/>
                </a:solidFill>
                <a:latin typeface="Cambria" panose="02040503050406030204" pitchFamily="18" charset="0"/>
                <a:ea typeface="Cambria" panose="02040503050406030204" pitchFamily="18" charset="0"/>
              </a:rPr>
              <a:t>quê</a:t>
            </a:r>
            <a:r>
              <a:rPr lang="en-US" sz="40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2585323"/>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rPr>
              <a:t>Vì vườn nhà bà có nhiều cây ăn quả; được bà chăm sóc, yêu thương; được bà kể chuyện,…</a:t>
            </a:r>
          </a:p>
        </p:txBody>
      </p:sp>
      <p:sp>
        <p:nvSpPr>
          <p:cNvPr id="2" name="Arrow: Left 1">
            <a:hlinkClick r:id="rId3" action="ppaction://hlinksldjump"/>
            <a:extLst>
              <a:ext uri="{FF2B5EF4-FFF2-40B4-BE49-F238E27FC236}">
                <a16:creationId xmlns:a16="http://schemas.microsoft.com/office/drawing/2014/main" id="{4474FE47-C636-0425-4744-BD65472D3B30}"/>
              </a:ext>
            </a:extLst>
          </p:cNvPr>
          <p:cNvSpPr/>
          <p:nvPr/>
        </p:nvSpPr>
        <p:spPr>
          <a:xfrm>
            <a:off x="11015330" y="148856"/>
            <a:ext cx="1176670" cy="457200"/>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sX0" fmla="*/ 0 w 5141627"/>
                <a:gd name="csY0" fmla="*/ 615052 h 3690241"/>
                <a:gd name="csX1" fmla="*/ 615052 w 5141627"/>
                <a:gd name="csY1" fmla="*/ 0 h 3690241"/>
                <a:gd name="csX2" fmla="*/ 4526575 w 5141627"/>
                <a:gd name="csY2" fmla="*/ 0 h 3690241"/>
                <a:gd name="csX3" fmla="*/ 5141627 w 5141627"/>
                <a:gd name="csY3" fmla="*/ 615052 h 3690241"/>
                <a:gd name="csX4" fmla="*/ 5141627 w 5141627"/>
                <a:gd name="csY4" fmla="*/ 3075189 h 3690241"/>
                <a:gd name="csX5" fmla="*/ 4526575 w 5141627"/>
                <a:gd name="csY5" fmla="*/ 3690241 h 3690241"/>
                <a:gd name="csX6" fmla="*/ 615052 w 5141627"/>
                <a:gd name="csY6" fmla="*/ 3690241 h 3690241"/>
                <a:gd name="csX7" fmla="*/ 0 w 5141627"/>
                <a:gd name="csY7" fmla="*/ 3075189 h 3690241"/>
                <a:gd name="csX8" fmla="*/ 0 w 5141627"/>
                <a:gd name="csY8" fmla="*/ 615052 h 36902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Hãy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và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lòng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khổ</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thơ</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thích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sX0" fmla="*/ 0 w 7025640"/>
                <a:gd name="csY0" fmla="*/ 847602 h 5085511"/>
                <a:gd name="csX1" fmla="*/ 847602 w 7025640"/>
                <a:gd name="csY1" fmla="*/ 0 h 5085511"/>
                <a:gd name="csX2" fmla="*/ 6178038 w 7025640"/>
                <a:gd name="csY2" fmla="*/ 0 h 5085511"/>
                <a:gd name="csX3" fmla="*/ 7025640 w 7025640"/>
                <a:gd name="csY3" fmla="*/ 847602 h 5085511"/>
                <a:gd name="csX4" fmla="*/ 7025640 w 7025640"/>
                <a:gd name="csY4" fmla="*/ 4237909 h 5085511"/>
                <a:gd name="csX5" fmla="*/ 6178038 w 7025640"/>
                <a:gd name="csY5" fmla="*/ 5085511 h 5085511"/>
                <a:gd name="csX6" fmla="*/ 847602 w 7025640"/>
                <a:gd name="csY6" fmla="*/ 5085511 h 5085511"/>
                <a:gd name="csX7" fmla="*/ 0 w 7025640"/>
                <a:gd name="csY7" fmla="*/ 4237909 h 5085511"/>
                <a:gd name="csX8" fmla="*/ 0 w 7025640"/>
                <a:gd name="csY8" fmla="*/ 847602 h 50855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sX0" fmla="*/ 0 w 6665302"/>
                <a:gd name="csY0" fmla="*/ 804129 h 4824678"/>
                <a:gd name="csX1" fmla="*/ 804129 w 6665302"/>
                <a:gd name="csY1" fmla="*/ 0 h 4824678"/>
                <a:gd name="csX2" fmla="*/ 5861173 w 6665302"/>
                <a:gd name="csY2" fmla="*/ 0 h 4824678"/>
                <a:gd name="csX3" fmla="*/ 6665302 w 6665302"/>
                <a:gd name="csY3" fmla="*/ 804129 h 4824678"/>
                <a:gd name="csX4" fmla="*/ 6665302 w 6665302"/>
                <a:gd name="csY4" fmla="*/ 4020549 h 4824678"/>
                <a:gd name="csX5" fmla="*/ 5861173 w 6665302"/>
                <a:gd name="csY5" fmla="*/ 4824678 h 4824678"/>
                <a:gd name="csX6" fmla="*/ 804129 w 6665302"/>
                <a:gd name="csY6" fmla="*/ 4824678 h 4824678"/>
                <a:gd name="csX7" fmla="*/ 0 w 6665302"/>
                <a:gd name="csY7" fmla="*/ 4020549 h 4824678"/>
                <a:gd name="csX8" fmla="*/ 0 w 6665302"/>
                <a:gd name="csY8" fmla="*/ 804129 h 48246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Autofit/>
          </a:bodyPr>
          <a:lstStyle/>
          <a:p>
            <a:pPr algn="ctr"/>
            <a:r>
              <a:rPr lang="en-US" sz="5400" b="1" dirty="0" err="1">
                <a:solidFill>
                  <a:srgbClr val="FF0000"/>
                </a:solidFill>
                <a:latin typeface="Cambria" panose="02040503050406030204" pitchFamily="18" charset="0"/>
                <a:ea typeface="Cambria" panose="02040503050406030204" pitchFamily="18" charset="0"/>
              </a:rPr>
              <a:t>Trò</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chơi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Đặt</a:t>
            </a:r>
            <a:r>
              <a:rPr lang="en-US" sz="5400" b="1" dirty="0">
                <a:solidFill>
                  <a:srgbClr val="FF0000"/>
                </a:solidFill>
                <a:latin typeface="Cambria" panose="02040503050406030204" pitchFamily="18" charset="0"/>
                <a:ea typeface="Cambria" panose="02040503050406030204" pitchFamily="18"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sX0" fmla="*/ 0 w 2167788"/>
              <a:gd name="csY0" fmla="*/ 361305 h 2787536"/>
              <a:gd name="csX1" fmla="*/ 361305 w 2167788"/>
              <a:gd name="csY1" fmla="*/ 0 h 2787536"/>
              <a:gd name="csX2" fmla="*/ 1806483 w 2167788"/>
              <a:gd name="csY2" fmla="*/ 0 h 2787536"/>
              <a:gd name="csX3" fmla="*/ 2167788 w 2167788"/>
              <a:gd name="csY3" fmla="*/ 361305 h 2787536"/>
              <a:gd name="csX4" fmla="*/ 2167788 w 2167788"/>
              <a:gd name="csY4" fmla="*/ 2426231 h 2787536"/>
              <a:gd name="csX5" fmla="*/ 1806483 w 2167788"/>
              <a:gd name="csY5" fmla="*/ 2787536 h 2787536"/>
              <a:gd name="csX6" fmla="*/ 361305 w 2167788"/>
              <a:gd name="csY6" fmla="*/ 2787536 h 2787536"/>
              <a:gd name="csX7" fmla="*/ 0 w 2167788"/>
              <a:gd name="csY7" fmla="*/ 2426231 h 2787536"/>
              <a:gd name="csX8" fmla="*/ 0 w 2167788"/>
              <a:gd name="csY8" fmla="*/ 361305 h 27875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2554545"/>
          </a:xfrm>
          <a:prstGeom prst="rect">
            <a:avLst/>
          </a:prstGeom>
        </p:spPr>
        <p:txBody>
          <a:bodyPr wrap="square">
            <a:spAutoFit/>
          </a:bodyPr>
          <a:lstStyle/>
          <a:p>
            <a:pPr lvl="0" algn="just">
              <a:defRPr/>
            </a:pP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Bài thơ thể hiện tình cảm, suy nghĩ của bạn nhỏ khi nghỉ hè được về quê thăm bà và cảm nhận được những tình cảm của bà dành cho con cháu.</a:t>
            </a: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Arial" panose="020B0604020202020204" pitchFamily="34" charset="0"/>
                <a:cs typeface="Arial" panose="020B0604020202020204" pitchFamily="34" charset="0"/>
              </a:rPr>
              <a:t>Liên</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hệ</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bản</a:t>
            </a:r>
            <a:r>
              <a:rPr lang="en-US" b="1" dirty="0">
                <a:solidFill>
                  <a:srgbClr val="EC623C"/>
                </a:solidFill>
                <a:latin typeface="Arial" panose="020B0604020202020204" pitchFamily="34" charset="0"/>
                <a:cs typeface="Arial" panose="020B0604020202020204" pitchFamily="34"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1880171" y="1920208"/>
            <a:ext cx="9426737" cy="1803652"/>
            <a:chOff x="2468657" y="1920208"/>
            <a:chExt cx="8838251" cy="1803652"/>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1962365" y="2928949"/>
            <a:ext cx="8208578"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600" b="1" dirty="0" err="1">
                  <a:solidFill>
                    <a:srgbClr val="EF6856"/>
                  </a:solidFill>
                  <a:latin typeface="Calibri" panose="020F0502020204030204" pitchFamily="34" charset="0"/>
                  <a:cs typeface="Calibri" panose="020F0502020204030204" pitchFamily="34" charset="0"/>
                </a:rPr>
                <a:t>Quê</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em</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có</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gì</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thú</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vị</a:t>
              </a:r>
              <a:r>
                <a:rPr lang="en-US" sz="3600" b="1" dirty="0">
                  <a:solidFill>
                    <a:srgbClr val="EF6856"/>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FC081D-3A8E-3D00-1B9C-FF5136A0ED93}"/>
              </a:ext>
            </a:extLst>
          </p:cNvPr>
          <p:cNvPicPr>
            <a:picLocks noChangeAspect="1"/>
          </p:cNvPicPr>
          <p:nvPr/>
        </p:nvPicPr>
        <p:blipFill rotWithShape="1">
          <a:blip r:embed="rId5"/>
          <a:srcRect t="3599" b="3353"/>
          <a:stretch/>
        </p:blipFill>
        <p:spPr>
          <a:xfrm>
            <a:off x="0" y="-235132"/>
            <a:ext cx="12192000" cy="7093132"/>
          </a:xfrm>
          <a:prstGeom prst="rect">
            <a:avLst/>
          </a:prstGeom>
        </p:spPr>
      </p:pic>
      <p:pic>
        <p:nvPicPr>
          <p:cNvPr id="14" name="Picture 13">
            <a:hlinkClick r:id="rId6" action="ppaction://hlinksldjump"/>
            <a:extLst>
              <a:ext uri="{FF2B5EF4-FFF2-40B4-BE49-F238E27FC236}">
                <a16:creationId xmlns:a16="http://schemas.microsoft.com/office/drawing/2014/main" id="{90D7E5FC-E9BE-D0EA-8E9E-51FF3D9DA14F}"/>
              </a:ext>
            </a:extLst>
          </p:cNvPr>
          <p:cNvPicPr>
            <a:picLocks noChangeAspect="1"/>
          </p:cNvPicPr>
          <p:nvPr/>
        </p:nvPicPr>
        <p:blipFill>
          <a:blip r:embed="rId7"/>
          <a:stretch>
            <a:fillRect/>
          </a:stretch>
        </p:blipFill>
        <p:spPr>
          <a:xfrm>
            <a:off x="3424568" y="1669962"/>
            <a:ext cx="1060796" cy="1042506"/>
          </a:xfrm>
          <a:prstGeom prst="rect">
            <a:avLst/>
          </a:prstGeom>
        </p:spPr>
      </p:pic>
      <p:pic>
        <p:nvPicPr>
          <p:cNvPr id="15" name="Picture 14">
            <a:hlinkClick r:id="rId8" action="ppaction://hlinksldjump"/>
            <a:extLst>
              <a:ext uri="{FF2B5EF4-FFF2-40B4-BE49-F238E27FC236}">
                <a16:creationId xmlns:a16="http://schemas.microsoft.com/office/drawing/2014/main" id="{43878F7C-E829-2D27-6294-55F61284179C}"/>
              </a:ext>
            </a:extLst>
          </p:cNvPr>
          <p:cNvPicPr>
            <a:picLocks noChangeAspect="1"/>
          </p:cNvPicPr>
          <p:nvPr/>
        </p:nvPicPr>
        <p:blipFill>
          <a:blip r:embed="rId7"/>
          <a:stretch>
            <a:fillRect/>
          </a:stretch>
        </p:blipFill>
        <p:spPr>
          <a:xfrm>
            <a:off x="9330998" y="1148709"/>
            <a:ext cx="1060796" cy="1042506"/>
          </a:xfrm>
          <a:prstGeom prst="rect">
            <a:avLst/>
          </a:prstGeom>
        </p:spPr>
      </p:pic>
      <p:pic>
        <p:nvPicPr>
          <p:cNvPr id="19" name="Graphic 18">
            <a:extLst>
              <a:ext uri="{FF2B5EF4-FFF2-40B4-BE49-F238E27FC236}">
                <a16:creationId xmlns:a16="http://schemas.microsoft.com/office/drawing/2014/main" id="{1BB693E8-A155-2243-A923-AD01D89162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43641" y="1689471"/>
            <a:ext cx="1641723" cy="1309222"/>
          </a:xfrm>
          <a:prstGeom prst="rect">
            <a:avLst/>
          </a:prstGeom>
        </p:spPr>
      </p:pic>
      <p:pic>
        <p:nvPicPr>
          <p:cNvPr id="20" name="Graphic 19">
            <a:extLst>
              <a:ext uri="{FF2B5EF4-FFF2-40B4-BE49-F238E27FC236}">
                <a16:creationId xmlns:a16="http://schemas.microsoft.com/office/drawing/2014/main" id="{209689E0-97D5-43B5-F24C-F349240508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34297" y="1083371"/>
            <a:ext cx="1641723" cy="1309222"/>
          </a:xfrm>
          <a:prstGeom prst="rect">
            <a:avLst/>
          </a:prstGeom>
        </p:spPr>
      </p:pic>
      <p:pic>
        <p:nvPicPr>
          <p:cNvPr id="24" name="Picture 23">
            <a:hlinkClick r:id="rId11" action="ppaction://hlinksldjump"/>
            <a:extLst>
              <a:ext uri="{FF2B5EF4-FFF2-40B4-BE49-F238E27FC236}">
                <a16:creationId xmlns:a16="http://schemas.microsoft.com/office/drawing/2014/main" id="{DCD501FB-E38E-68C2-D05F-33525D555B79}"/>
              </a:ext>
            </a:extLst>
          </p:cNvPr>
          <p:cNvPicPr>
            <a:picLocks noChangeAspect="1"/>
          </p:cNvPicPr>
          <p:nvPr/>
        </p:nvPicPr>
        <p:blipFill>
          <a:blip r:embed="rId7"/>
          <a:stretch>
            <a:fillRect/>
          </a:stretch>
        </p:blipFill>
        <p:spPr>
          <a:xfrm>
            <a:off x="5894296" y="2998693"/>
            <a:ext cx="1060796" cy="1042506"/>
          </a:xfrm>
          <a:prstGeom prst="rect">
            <a:avLst/>
          </a:prstGeom>
        </p:spPr>
      </p:pic>
      <p:pic>
        <p:nvPicPr>
          <p:cNvPr id="21" name="Graphic 20">
            <a:extLst>
              <a:ext uri="{FF2B5EF4-FFF2-40B4-BE49-F238E27FC236}">
                <a16:creationId xmlns:a16="http://schemas.microsoft.com/office/drawing/2014/main" id="{3D03DB53-BBC2-BA4D-79EE-E9827BC32E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48755" y="2976324"/>
            <a:ext cx="1641723" cy="1309222"/>
          </a:xfrm>
          <a:prstGeom prst="rect">
            <a:avLst/>
          </a:prstGeom>
        </p:spPr>
      </p:pic>
      <p:pic>
        <p:nvPicPr>
          <p:cNvPr id="7" name="Picture 6">
            <a:extLst>
              <a:ext uri="{FF2B5EF4-FFF2-40B4-BE49-F238E27FC236}">
                <a16:creationId xmlns:a16="http://schemas.microsoft.com/office/drawing/2014/main" id="{89A954D3-397C-FB5F-8D23-5B05EEFC5766}"/>
              </a:ext>
            </a:extLst>
          </p:cNvPr>
          <p:cNvPicPr>
            <a:picLocks noChangeAspect="1"/>
          </p:cNvPicPr>
          <p:nvPr/>
        </p:nvPicPr>
        <p:blipFill>
          <a:blip r:embed="rId12"/>
          <a:stretch>
            <a:fillRect/>
          </a:stretch>
        </p:blipFill>
        <p:spPr>
          <a:xfrm>
            <a:off x="1443528" y="-94196"/>
            <a:ext cx="1585097" cy="1603387"/>
          </a:xfrm>
          <a:prstGeom prst="rect">
            <a:avLst/>
          </a:prstGeom>
        </p:spPr>
      </p:pic>
      <p:sp>
        <p:nvSpPr>
          <p:cNvPr id="3" name="Arrow: Down 2">
            <a:hlinkClick r:id="rId13" action="ppaction://hlinksldjump"/>
            <a:extLst>
              <a:ext uri="{FF2B5EF4-FFF2-40B4-BE49-F238E27FC236}">
                <a16:creationId xmlns:a16="http://schemas.microsoft.com/office/drawing/2014/main" id="{D3D238AD-B145-46F5-1B78-1FEB1E371DA2}"/>
              </a:ext>
            </a:extLst>
          </p:cNvPr>
          <p:cNvSpPr/>
          <p:nvPr/>
        </p:nvSpPr>
        <p:spPr>
          <a:xfrm>
            <a:off x="2587049" y="3945293"/>
            <a:ext cx="681135" cy="680505"/>
          </a:xfrm>
          <a:prstGeom prst="downArrow">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5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2565 0.14676 L 0.02565 0.14676 L 0.04167 0.15718 C 0.04375 0.15857 0.04609 0.15973 0.04779 0.16135 C 0.04961 0.16297 0.05143 0.16459 0.05325 0.16621 C 0.0543 0.1669 0.05534 0.16783 0.05625 0.16852 C 0.05703 0.16945 0.05768 0.17037 0.05859 0.17107 C 0.05976 0.17223 0.0612 0.17315 0.0625 0.17431 C 0.06354 0.17523 0.06432 0.17662 0.06549 0.17755 C 0.06667 0.17824 0.0681 0.17848 0.06927 0.17917 C 0.07057 0.17986 0.072 0.18079 0.07318 0.18172 C 0.06966 0.18218 0.06706 0.18218 0.06393 0.18403 C 0.0625 0.18496 0.06146 0.18611 0.06016 0.18727 C 0.05872 0.19769 0.06055 0.18843 0.05625 0.19954 C 0.05286 0.2081 0.05521 0.20973 0.04935 0.2132 C 0.0487 0.21366 0.04779 0.21389 0.047 0.21412 C 0.04609 0.21435 0.04505 0.21459 0.04401 0.21482 C 0.04349 0.21551 0.04284 0.21598 0.04245 0.21667 C 0.03997 0.22107 0.04388 0.22801 0.04466 0.23125 C 0.04596 0.23565 0.0474 0.23982 0.04857 0.24422 C 0.05234 0.25903 0.04596 0.23959 0.05156 0.25324 C 0.05182 0.25348 0.05325 0.25973 0.05482 0.26042 C 0.0582 0.26227 0.06198 0.26297 0.06549 0.26459 C 0.06966 0.26621 0.0737 0.26829 0.07773 0.27014 C 0.07956 0.27107 0.08151 0.27315 0.0832 0.27431 C 0.0862 0.27616 0.08945 0.27732 0.09245 0.27917 C 0.09479 0.28056 0.09687 0.28264 0.09935 0.28403 C 0.10052 0.28473 0.10195 0.28449 0.10312 0.28473 C 0.10365 0.28496 0.10417 0.28542 0.10482 0.28588 " pathEditMode="relative" rAng="0" ptsTypes="AAAAAAAAAAAAAAAAAAAAAAAAAAAAA">
                                      <p:cBhvr>
                                        <p:cTn id="14" dur="3000" fill="hold"/>
                                        <p:tgtEl>
                                          <p:spTgt spid="7"/>
                                        </p:tgtEl>
                                        <p:attrNameLst>
                                          <p:attrName>ppt_x</p:attrName>
                                          <p:attrName>ppt_y</p:attrName>
                                        </p:attrNameLst>
                                      </p:cBhvr>
                                      <p:rCtr x="3958" y="6944"/>
                                    </p:animMotion>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0482 0.28588 L 0.10482 0.28588 C 0.10847 0.28727 0.11211 0.28796 0.11576 0.29005 C 0.11836 0.29167 0.12045 0.29491 0.12305 0.29607 C 0.12513 0.29722 0.12735 0.29699 0.12943 0.29769 C 0.14948 0.30394 0.1349 0.30116 0.15326 0.30347 C 0.15599 0.30463 0.15873 0.30532 0.16146 0.30648 C 0.16368 0.30741 0.16563 0.30926 0.16784 0.30926 C 0.17461 0.31065 0.18125 0.31065 0.18802 0.31134 C 0.19037 0.30926 0.1931 0.30857 0.19532 0.30648 C 0.1974 0.30463 0.19883 0.30139 0.20078 0.29907 C 0.20261 0.29699 0.20443 0.29514 0.20625 0.29306 C 0.21459 0.28495 0.21055 0.28912 0.21914 0.28264 C 0.22162 0.28079 0.22383 0.27847 0.22644 0.27685 C 0.22852 0.27546 0.23073 0.275 0.23282 0.27384 C 0.24414 0.2669 0.23451 0.27083 0.24375 0.26782 C 0.25235 0.26088 0.24154 0.27037 0.25391 0.2544 C 0.27331 0.22917 0.26394 0.24144 0.27578 0.23079 C 0.27735 0.22917 0.27878 0.22732 0.28034 0.22616 C 0.28334 0.22407 0.28659 0.22269 0.28959 0.22037 C 0.29427 0.2162 0.2918 0.21782 0.29688 0.2162 C 0.30743 0.21782 0.3142 0.21898 0.32422 0.22199 C 0.34831 0.2287 0.32826 0.22477 0.34805 0.22778 C 0.35078 0.22824 0.35352 0.2287 0.35625 0.22917 C 0.35847 0.22963 0.36055 0.23056 0.36276 0.23079 C 0.37487 0.23125 0.38711 0.23079 0.39935 0.23079 " pathEditMode="relative" rAng="0" ptsTypes="AAAAAAAAAAAAAAAAAAAAAAAAAA">
                                      <p:cBhvr>
                                        <p:cTn id="18" dur="3000" fill="hold"/>
                                        <p:tgtEl>
                                          <p:spTgt spid="7"/>
                                        </p:tgtEl>
                                        <p:attrNameLst>
                                          <p:attrName>ppt_x</p:attrName>
                                          <p:attrName>ppt_y</p:attrName>
                                        </p:attrNameLst>
                                      </p:cBhvr>
                                      <p:rCtr x="14727" y="-2222"/>
                                    </p:animMotion>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39935 0.23079 L 0.39935 0.23194 C 0.403 0.2331 0.40664 0.23542 0.41029 0.23889 C 0.41237 0.24144 0.41445 0.24607 0.41667 0.24722 C 0.42578 0.25185 0.4349 0.25185 0.44414 0.25556 C 0.44557 0.26134 0.44714 0.26829 0.4487 0.27199 C 0.45651 0.28958 0.45378 0.26713 0.46146 0.29653 C 0.46458 0.30833 0.47057 0.33773 0.47057 0.33889 C 0.47096 0.34583 0.4707 0.36597 0.47149 0.3625 C 0.47396 0.35301 0.47487 0.32593 0.47695 0.31296 C 0.47891 0.30139 0.48125 0.29653 0.48346 0.28843 C 0.48529 0.28009 0.48698 0.26713 0.48893 0.26366 C 0.49219 0.25671 0.49557 0.25671 0.49896 0.25556 C 0.53255 0.23542 0.50456 0.25787 0.52734 0.23889 C 0.5375 0.21204 0.52982 0.22963 0.5401 0.21435 C 0.55182 0.19676 0.5349 0.21319 0.55664 0.18958 C 0.56237 0.18264 0.56823 0.17917 0.57396 0.17315 C 0.58125 0.16505 0.58333 0.16019 0.59128 0.15671 C 0.59922 0.15208 0.60716 0.15093 0.6151 0.14861 C 0.64349 0.15671 0.67188 0.15787 0.70013 0.17315 C 0.70247 0.17431 0.70443 0.18958 0.70651 0.19792 C 0.70964 0.20833 0.70925 0.19676 0.70925 0.21435 " pathEditMode="relative" rAng="0" ptsTypes="AAAAAAAAAAAAAAAAAAAAAA">
                                      <p:cBhvr>
                                        <p:cTn id="22" dur="3000" fill="hold"/>
                                        <p:tgtEl>
                                          <p:spTgt spid="7"/>
                                        </p:tgtEl>
                                        <p:attrNameLst>
                                          <p:attrName>ppt_x</p:attrName>
                                          <p:attrName>ppt_y</p:attrName>
                                        </p:attrNameLst>
                                      </p:cBhvr>
                                      <p:rCtr x="15495" y="2477"/>
                                    </p:animMotion>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72578 0.33426 L 0.72578 0.33426 C 0.72995 0.34074 0.73399 0.34745 0.73855 0.3537 C 0.74336 0.36042 0.74922 0.36667 0.75404 0.37338 C 0.76341 0.38681 0.76302 0.38611 0.76693 0.39583 C 0.74545 0.41134 0.75795 0.40162 0.7267 0.43148 C 0.71615 0.44167 0.71159 0.44607 0.70196 0.45741 C 0.69909 0.46088 0.69662 0.46482 0.69375 0.46829 C 0.6905 0.47176 0.68698 0.47523 0.68373 0.47894 C 0.68243 0.48032 0.68125 0.48195 0.67995 0.48333 C 0.67787 0.4831 0.67578 0.48241 0.67357 0.48241 C 0.63086 0.48241 0.63438 0.48241 0.6069 0.48426 C 0.6017 0.48634 0.60391 0.48611 0.60052 0.48611 " pathEditMode="relative" rAng="0" ptsTypes="AAAAAAAAAAAAA">
                                      <p:cBhvr>
                                        <p:cTn id="26" dur="3000" fill="hold"/>
                                        <p:tgtEl>
                                          <p:spTgt spid="7"/>
                                        </p:tgtEl>
                                        <p:attrNameLst>
                                          <p:attrName>ppt_x</p:attrName>
                                          <p:attrName>ppt_y</p:attrName>
                                        </p:attrNameLst>
                                      </p:cBhvr>
                                      <p:rCtr x="-4206" y="7593"/>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7214 0.59259 L 0.57214 0.59259 C 0.56198 0.6 0.56068 0.60185 0.5474 0.6088 C 0.50886 0.62917 0.54792 0.60648 0.5181 0.62384 C 0.48308 0.64398 0.51276 0.62732 0.49063 0.63958 L 0.48151 0.64468 C 0.47969 0.64583 0.47774 0.64676 0.47605 0.64792 C 0.47448 0.64884 0.47292 0.64977 0.47149 0.65093 C 0.47058 0.65162 0.46966 0.65232 0.46875 0.65301 C 0.46758 0.6537 0.4668 0.65509 0.46511 0.65509 L 0.43125 0.65671 C 0.42761 0.65718 0.42396 0.65764 0.42019 0.65833 C 0.41472 0.6588 0.4069 0.65926 0.40105 0.65972 C 0.37123 0.66482 0.38282 0.66296 0.36628 0.66551 C 0.353 0.66898 0.37084 0.66435 0.34987 0.66852 C 0.34545 0.66921 0.34141 0.6706 0.33698 0.67153 C 0.33347 0.67222 0.32969 0.67245 0.32605 0.67292 C 0.32396 0.67338 0.32175 0.67384 0.31966 0.67431 L 0.01966 0.67361 C 0.01407 0.67361 0.01341 0.67292 0.00873 0.67199 C 0.00782 0.67199 0.00677 0.67176 0.00599 0.67153 C 0.00339 0.6706 0.00118 0.66968 -0.00143 0.66898 C -0.00494 0.66806 -0.00872 0.66736 -0.01237 0.66644 C -0.01601 0.66551 -0.01966 0.66412 -0.0233 0.66343 C -0.02942 0.66181 -0.03606 0.66065 -0.04166 0.65857 C -0.04349 0.6581 -0.04518 0.65718 -0.04713 0.65671 C -0.04922 0.65602 -0.05455 0.65463 -0.05716 0.65417 C -0.05963 0.6537 -0.06211 0.65347 -0.06445 0.65301 C -0.0664 0.65278 -0.06823 0.65232 -0.06992 0.65185 C -0.07096 0.65162 -0.07265 0.65093 -0.07265 0.65116 " pathEditMode="relative" rAng="0" ptsTypes="AAAAAAAAAAAAAAAAAAAAAAAAAAAAAA">
                                      <p:cBhvr>
                                        <p:cTn id="30" dur="3000" fill="hold"/>
                                        <p:tgtEl>
                                          <p:spTgt spid="7"/>
                                        </p:tgtEl>
                                        <p:attrNameLst>
                                          <p:attrName>ppt_x</p:attrName>
                                          <p:attrName>ppt_y</p:attrName>
                                        </p:attrNameLst>
                                      </p:cBhvr>
                                      <p:rCtr x="-32240" y="4074"/>
                                    </p:animMotion>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14"/>
                                        </p:tgtEl>
                                        <p:attrNameLst>
                                          <p:attrName>ppt_w</p:attrName>
                                        </p:attrNameLst>
                                      </p:cBhvr>
                                      <p:tavLst>
                                        <p:tav tm="0">
                                          <p:val>
                                            <p:strVal val="ppt_w"/>
                                          </p:val>
                                        </p:tav>
                                        <p:tav tm="100000">
                                          <p:val>
                                            <p:fltVal val="0"/>
                                          </p:val>
                                        </p:tav>
                                      </p:tavLst>
                                    </p:anim>
                                    <p:anim calcmode="lin" valueType="num">
                                      <p:cBhvr>
                                        <p:cTn id="36" dur="500"/>
                                        <p:tgtEl>
                                          <p:spTgt spid="14"/>
                                        </p:tgtEl>
                                        <p:attrNameLst>
                                          <p:attrName>ppt_h</p:attrName>
                                        </p:attrNameLst>
                                      </p:cBhvr>
                                      <p:tavLst>
                                        <p:tav tm="0">
                                          <p:val>
                                            <p:strVal val="ppt_h"/>
                                          </p:val>
                                        </p:tav>
                                        <p:tav tm="100000">
                                          <p:val>
                                            <p:fltVal val="0"/>
                                          </p:val>
                                        </p:tav>
                                      </p:tavLst>
                                    </p:anim>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par>
                          <p:cTn id="39" fill="hold">
                            <p:stCondLst>
                              <p:cond delay="500"/>
                            </p:stCondLst>
                            <p:childTnLst>
                              <p:par>
                                <p:cTn id="40" presetID="23" presetClass="entr" presetSubtype="28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strVal val="4/3*#ppt_w"/>
                                          </p:val>
                                        </p:tav>
                                        <p:tav tm="100000">
                                          <p:val>
                                            <p:strVal val="#ppt_w"/>
                                          </p:val>
                                        </p:tav>
                                      </p:tavLst>
                                    </p:anim>
                                    <p:anim calcmode="lin" valueType="num">
                                      <p:cBhvr>
                                        <p:cTn id="43" dur="500" fill="hold"/>
                                        <p:tgtEl>
                                          <p:spTgt spid="19"/>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with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childTnLst>
                          </p:cTn>
                        </p:par>
                        <p:par>
                          <p:cTn id="52" fill="hold">
                            <p:stCondLst>
                              <p:cond delay="500"/>
                            </p:stCondLst>
                            <p:childTnLst>
                              <p:par>
                                <p:cTn id="53" presetID="23" presetClass="entr" presetSubtype="28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strVal val="4/3*#ppt_w"/>
                                          </p:val>
                                        </p:tav>
                                        <p:tav tm="100000">
                                          <p:val>
                                            <p:strVal val="#ppt_w"/>
                                          </p:val>
                                        </p:tav>
                                      </p:tavLst>
                                    </p:anim>
                                    <p:anim calcmode="lin" valueType="num">
                                      <p:cBhvr>
                                        <p:cTn id="56" dur="500" fill="hold"/>
                                        <p:tgtEl>
                                          <p:spTgt spid="21"/>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15"/>
                                        </p:tgtEl>
                                        <p:attrNameLst>
                                          <p:attrName>ppt_w</p:attrName>
                                        </p:attrNameLst>
                                      </p:cBhvr>
                                      <p:tavLst>
                                        <p:tav tm="0">
                                          <p:val>
                                            <p:strVal val="ppt_w"/>
                                          </p:val>
                                        </p:tav>
                                        <p:tav tm="100000">
                                          <p:val>
                                            <p:fltVal val="0"/>
                                          </p:val>
                                        </p:tav>
                                      </p:tavLst>
                                    </p:anim>
                                    <p:anim calcmode="lin" valueType="num">
                                      <p:cBhvr>
                                        <p:cTn id="62" dur="500"/>
                                        <p:tgtEl>
                                          <p:spTgt spid="15"/>
                                        </p:tgtEl>
                                        <p:attrNameLst>
                                          <p:attrName>ppt_h</p:attrName>
                                        </p:attrNameLst>
                                      </p:cBhvr>
                                      <p:tavLst>
                                        <p:tav tm="0">
                                          <p:val>
                                            <p:strVal val="ppt_h"/>
                                          </p:val>
                                        </p:tav>
                                        <p:tav tm="100000">
                                          <p:val>
                                            <p:fltVal val="0"/>
                                          </p:val>
                                        </p:tav>
                                      </p:tavLst>
                                    </p:anim>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childTnLst>
                          </p:cTn>
                        </p:par>
                        <p:par>
                          <p:cTn id="65" fill="hold">
                            <p:stCondLst>
                              <p:cond delay="500"/>
                            </p:stCondLst>
                            <p:childTnLst>
                              <p:par>
                                <p:cTn id="66" presetID="23" presetClass="entr" presetSubtype="288"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strVal val="4/3*#ppt_w"/>
                                          </p:val>
                                        </p:tav>
                                        <p:tav tm="100000">
                                          <p:val>
                                            <p:strVal val="#ppt_w"/>
                                          </p:val>
                                        </p:tav>
                                      </p:tavLst>
                                    </p:anim>
                                    <p:anim calcmode="lin" valueType="num">
                                      <p:cBhvr>
                                        <p:cTn id="69" dur="500" fill="hold"/>
                                        <p:tgtEl>
                                          <p:spTgt spid="20"/>
                                        </p:tgtEl>
                                        <p:attrNameLst>
                                          <p:attrName>ppt_h</p:attrName>
                                        </p:attrNameLst>
                                      </p:cBhvr>
                                      <p:tavLst>
                                        <p:tav tm="0">
                                          <p:val>
                                            <p:strVal val="4/3*#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Dung02.wav"/>
                                        </p:tgtEl>
                                      </p:cMediaNode>
                                    </p:audio>
                                  </p:subTnLst>
                                </p:cTn>
                              </p:par>
                            </p:childTnLst>
                          </p:cTn>
                        </p:par>
                      </p:childTnLst>
                    </p:cTn>
                  </p:par>
                </p:childTnLst>
              </p:cTn>
              <p:nextCondLst>
                <p:cond evt="onClick" delay="0">
                  <p:tgtEl>
                    <p:spTgt spid="15"/>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6892"/>
          </a:xfrm>
          <a:prstGeom prst="roundRect">
            <a:avLst>
              <a:gd name="adj" fmla="val 12020"/>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Lst>
          </a:blip>
          <a:srcRect l="12159" t="6635" r="13688" b="6407"/>
          <a:stretch/>
        </p:blipFill>
        <p:spPr>
          <a:xfrm>
            <a:off x="5541532" y="3441854"/>
            <a:ext cx="6650468" cy="3416146"/>
          </a:xfrm>
          <a:prstGeom prst="rect">
            <a:avLst/>
          </a:prstGeom>
        </p:spPr>
      </p:pic>
      <p:sp>
        <p:nvSpPr>
          <p:cNvPr id="14" name="TextBox 13">
            <a:extLst>
              <a:ext uri="{FF2B5EF4-FFF2-40B4-BE49-F238E27FC236}">
                <a16:creationId xmlns:a16="http://schemas.microsoft.com/office/drawing/2014/main" id="{6846E94F-78CA-0BA8-B8F6-C1CD01AE052D}"/>
              </a:ext>
            </a:extLst>
          </p:cNvPr>
          <p:cNvSpPr txBox="1"/>
          <p:nvPr/>
        </p:nvSpPr>
        <p:spPr>
          <a:xfrm>
            <a:off x="4497572" y="251102"/>
            <a:ext cx="30021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C0099"/>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C0099"/>
                </a:solidFill>
                <a:effectLst/>
                <a:uLnTx/>
                <a:uFillTx/>
                <a:latin typeface="Cambria" panose="02040503050406030204" pitchFamily="18" charset="0"/>
                <a:ea typeface="Cambria" panose="02040503050406030204" pitchFamily="18" charset="0"/>
                <a:cs typeface="+mn-cs"/>
              </a:rPr>
              <a:t>thăm</a:t>
            </a:r>
            <a:r>
              <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C0099"/>
                </a:solidFill>
                <a:effectLst/>
                <a:uLnTx/>
                <a:uFillTx/>
                <a:latin typeface="Cambria" panose="02040503050406030204" pitchFamily="18" charset="0"/>
                <a:ea typeface="Cambria" panose="02040503050406030204" pitchFamily="18" charset="0"/>
                <a:cs typeface="+mn-cs"/>
              </a:rPr>
              <a:t>quê</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C58EED4-1569-9277-0938-CA9AE8616AC9}"/>
              </a:ext>
            </a:extLst>
          </p:cNvPr>
          <p:cNvSpPr txBox="1"/>
          <p:nvPr/>
        </p:nvSpPr>
        <p:spPr>
          <a:xfrm>
            <a:off x="789770" y="791780"/>
            <a:ext cx="4841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Nghỉ</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thích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mẹ</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quê</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cũng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mừng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ghê</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thấy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ngõ</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4A8921C3-4429-54AF-5CCD-F7154599DDBF}"/>
              </a:ext>
            </a:extLst>
          </p:cNvPr>
          <p:cNvSpPr txBox="1"/>
          <p:nvPr/>
        </p:nvSpPr>
        <p:spPr>
          <a:xfrm>
            <a:off x="789769" y="2738317"/>
            <a:ext cx="4841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quê</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nhỏ</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nhiêu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gầy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Chắc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luôn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vất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7" name="TextBox 16">
            <a:extLst>
              <a:ext uri="{FF2B5EF4-FFF2-40B4-BE49-F238E27FC236}">
                <a16:creationId xmlns:a16="http://schemas.microsoft.com/office/drawing/2014/main" id="{1DC9CBA2-F255-BBAF-7FBC-19C1C4EA955A}"/>
              </a:ext>
            </a:extLst>
          </p:cNvPr>
          <p:cNvSpPr txBox="1"/>
          <p:nvPr/>
        </p:nvSpPr>
        <p:spPr>
          <a:xfrm>
            <a:off x="789769" y="4713166"/>
            <a:ext cx="48410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Chẳng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mấy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lúc</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ăn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bảo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thích</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dành</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ra</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8" name="TextBox 17">
            <a:extLst>
              <a:ext uri="{FF2B5EF4-FFF2-40B4-BE49-F238E27FC236}">
                <a16:creationId xmlns:a16="http://schemas.microsoft.com/office/drawing/2014/main" id="{EC04E949-85CF-3354-28A3-1BAD18B62829}"/>
              </a:ext>
            </a:extLst>
          </p:cNvPr>
          <p:cNvSpPr txBox="1"/>
          <p:nvPr/>
        </p:nvSpPr>
        <p:spPr>
          <a:xfrm>
            <a:off x="5251487" y="797012"/>
            <a:ext cx="1187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9" name="TextBox 18">
            <a:extLst>
              <a:ext uri="{FF2B5EF4-FFF2-40B4-BE49-F238E27FC236}">
                <a16:creationId xmlns:a16="http://schemas.microsoft.com/office/drawing/2014/main" id="{0DA88987-5E1F-0E5F-5D84-7E35AD0984C6}"/>
              </a:ext>
            </a:extLst>
          </p:cNvPr>
          <p:cNvSpPr txBox="1"/>
          <p:nvPr/>
        </p:nvSpPr>
        <p:spPr>
          <a:xfrm>
            <a:off x="6506445" y="727292"/>
            <a:ext cx="555043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mồ</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hôi</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nhễ</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nhại</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quạt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liền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tay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tay</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Thơm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bao</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Thoáng</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nghe</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chuyện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Gió</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thơm</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say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chập</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chờn</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20" name="TextBox 19">
            <a:extLst>
              <a:ext uri="{FF2B5EF4-FFF2-40B4-BE49-F238E27FC236}">
                <a16:creationId xmlns:a16="http://schemas.microsoft.com/office/drawing/2014/main" id="{F215C4A2-BE5B-9A0F-E139-CF4FEF6B2500}"/>
              </a:ext>
            </a:extLst>
          </p:cNvPr>
          <p:cNvSpPr txBox="1"/>
          <p:nvPr/>
        </p:nvSpPr>
        <p:spPr>
          <a:xfrm>
            <a:off x="8874356" y="3729383"/>
            <a:ext cx="25186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74430245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5" name="Picture 4" descr="A group of blue and pink letters&#10;&#10;AI-generated content may be incorrect.">
            <a:extLst>
              <a:ext uri="{FF2B5EF4-FFF2-40B4-BE49-F238E27FC236}">
                <a16:creationId xmlns:a16="http://schemas.microsoft.com/office/drawing/2014/main" id="{00BD997F-9A7E-8DC4-3695-57E31DB0F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15" y="825174"/>
            <a:ext cx="9510584" cy="2889754"/>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731618" y="489255"/>
            <a:ext cx="10115533" cy="2125523"/>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298689" y="682676"/>
              <a:ext cx="8582672" cy="9556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Những chi tiết thể hiện niềm vui khi gặp lại nhau của Chi và Sơn là:</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82847" y="2952561"/>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666027" y="3416069"/>
              <a:ext cx="3189522"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Sơn vẫy rối rít</a:t>
              </a:r>
              <a:endParaRPr lang="vi-VN" sz="4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270666" y="2898645"/>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600951" y="3608681"/>
              <a:ext cx="3710055"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Chi mừng rỡ chạy ra</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94605" y="4723062"/>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599796" y="5050314"/>
              <a:ext cx="3623714" cy="1077218"/>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Sơn cho Chi một chiếc diều rất xinh</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363961" y="4765206"/>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452360" y="5085969"/>
              <a:ext cx="4131975" cy="1077218"/>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Hai bạn có bao nhiêu chuyện kể với nhau</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62" name="Graphic 61">
            <a:hlinkClick r:id="rId10" action="ppaction://hlinksldjump"/>
            <a:extLst>
              <a:ext uri="{FF2B5EF4-FFF2-40B4-BE49-F238E27FC236}">
                <a16:creationId xmlns:a16="http://schemas.microsoft.com/office/drawing/2014/main" id="{1D492612-A568-5DD6-36EB-913EECA752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54277" y="2840560"/>
            <a:ext cx="2113070" cy="1685106"/>
          </a:xfrm>
          <a:prstGeom prst="rect">
            <a:avLst/>
          </a:prstGeom>
        </p:spPr>
      </p:pic>
      <p:pic>
        <p:nvPicPr>
          <p:cNvPr id="65" name="Picture 64">
            <a:extLst>
              <a:ext uri="{FF2B5EF4-FFF2-40B4-BE49-F238E27FC236}">
                <a16:creationId xmlns:a16="http://schemas.microsoft.com/office/drawing/2014/main" id="{29B58996-9D34-92BE-BB75-9807DD944E0E}"/>
              </a:ext>
            </a:extLst>
          </p:cNvPr>
          <p:cNvPicPr>
            <a:picLocks noChangeAspect="1"/>
          </p:cNvPicPr>
          <p:nvPr/>
        </p:nvPicPr>
        <p:blipFill>
          <a:blip r:embed="rId13"/>
          <a:stretch>
            <a:fillRect/>
          </a:stretch>
        </p:blipFill>
        <p:spPr>
          <a:xfrm>
            <a:off x="10572156" y="2868219"/>
            <a:ext cx="1493649" cy="1524132"/>
          </a:xfrm>
          <a:prstGeom prst="rect">
            <a:avLst/>
          </a:prstGeom>
        </p:spPr>
      </p:pic>
      <p:pic>
        <p:nvPicPr>
          <p:cNvPr id="66" name="Picture 65">
            <a:extLst>
              <a:ext uri="{FF2B5EF4-FFF2-40B4-BE49-F238E27FC236}">
                <a16:creationId xmlns:a16="http://schemas.microsoft.com/office/drawing/2014/main" id="{A8C8E587-F49A-4670-AE11-A8C64E84E2EA}"/>
              </a:ext>
            </a:extLst>
          </p:cNvPr>
          <p:cNvPicPr>
            <a:picLocks noChangeAspect="1"/>
          </p:cNvPicPr>
          <p:nvPr/>
        </p:nvPicPr>
        <p:blipFill>
          <a:blip r:embed="rId13"/>
          <a:stretch>
            <a:fillRect/>
          </a:stretch>
        </p:blipFill>
        <p:spPr>
          <a:xfrm>
            <a:off x="4522553" y="4864062"/>
            <a:ext cx="1493649" cy="1524132"/>
          </a:xfrm>
          <a:prstGeom prst="rect">
            <a:avLst/>
          </a:prstGeom>
        </p:spPr>
      </p:pic>
      <p:pic>
        <p:nvPicPr>
          <p:cNvPr id="67" name="Picture 66">
            <a:extLst>
              <a:ext uri="{FF2B5EF4-FFF2-40B4-BE49-F238E27FC236}">
                <a16:creationId xmlns:a16="http://schemas.microsoft.com/office/drawing/2014/main" id="{E600CF8C-F9F7-87F1-9D55-89B5255EC024}"/>
              </a:ext>
            </a:extLst>
          </p:cNvPr>
          <p:cNvPicPr>
            <a:picLocks noChangeAspect="1"/>
          </p:cNvPicPr>
          <p:nvPr/>
        </p:nvPicPr>
        <p:blipFill>
          <a:blip r:embed="rId13"/>
          <a:stretch>
            <a:fillRect/>
          </a:stretch>
        </p:blipFill>
        <p:spPr>
          <a:xfrm>
            <a:off x="10483927" y="4771302"/>
            <a:ext cx="1493649" cy="1524132"/>
          </a:xfrm>
          <a:prstGeom prst="rect">
            <a:avLst/>
          </a:prstGeom>
        </p:spPr>
      </p:pic>
      <p:pic>
        <p:nvPicPr>
          <p:cNvPr id="2" name="Picture 1">
            <a:extLst>
              <a:ext uri="{FF2B5EF4-FFF2-40B4-BE49-F238E27FC236}">
                <a16:creationId xmlns:a16="http://schemas.microsoft.com/office/drawing/2014/main" id="{377F5869-A6FB-86BA-4A13-AD12501E9D93}"/>
              </a:ext>
            </a:extLst>
          </p:cNvPr>
          <p:cNvPicPr>
            <a:picLocks noChangeAspect="1"/>
          </p:cNvPicPr>
          <p:nvPr/>
        </p:nvPicPr>
        <p:blipFill>
          <a:blip r:embed="rId14"/>
          <a:stretch>
            <a:fillRect/>
          </a:stretch>
        </p:blipFill>
        <p:spPr>
          <a:xfrm>
            <a:off x="299880" y="914601"/>
            <a:ext cx="1585097" cy="1603387"/>
          </a:xfrm>
          <a:prstGeom prst="rect">
            <a:avLst/>
          </a:prstGeom>
        </p:spPr>
      </p:pic>
    </p:spTree>
    <p:extLst>
      <p:ext uri="{BB962C8B-B14F-4D97-AF65-F5344CB8AC3E}">
        <p14:creationId xmlns:p14="http://schemas.microsoft.com/office/powerpoint/2010/main" val="457120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0" restart="whenNotActive" fill="hold" evtFilter="cancelBubble" nodeType="interactiveSeq">
                <p:stCondLst>
                  <p:cond evt="onClick" delay="0">
                    <p:tgtEl>
                      <p:spTgt spid="6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Effect transition="in" filter="fade">
                                      <p:cBhvr>
                                        <p:cTn id="25" dur="500"/>
                                        <p:tgtEl>
                                          <p:spTgt spid="6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1000"/>
                                        <p:tgtEl>
                                          <p:spTgt spid="62"/>
                                        </p:tgtEl>
                                      </p:cBhvr>
                                    </p:animEffect>
                                    <p:anim calcmode="lin" valueType="num">
                                      <p:cBhvr>
                                        <p:cTn id="32" dur="1000" fill="hold"/>
                                        <p:tgtEl>
                                          <p:spTgt spid="62"/>
                                        </p:tgtEl>
                                        <p:attrNameLst>
                                          <p:attrName>ppt_x</p:attrName>
                                        </p:attrNameLst>
                                      </p:cBhvr>
                                      <p:tavLst>
                                        <p:tav tm="0">
                                          <p:val>
                                            <p:strVal val="#ppt_x"/>
                                          </p:val>
                                        </p:tav>
                                        <p:tav tm="100000">
                                          <p:val>
                                            <p:strVal val="#ppt_x"/>
                                          </p:val>
                                        </p:tav>
                                      </p:tavLst>
                                    </p:anim>
                                    <p:anim calcmode="lin" valueType="num">
                                      <p:cBhvr>
                                        <p:cTn id="33" dur="1000" fill="hold"/>
                                        <p:tgtEl>
                                          <p:spTgt spid="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65"/>
                                        </p:tgtEl>
                                      </p:cBhvr>
                                    </p:animEffect>
                                    <p:anim calcmode="lin" valueType="num">
                                      <p:cBhvr>
                                        <p:cTn id="36" dur="1000"/>
                                        <p:tgtEl>
                                          <p:spTgt spid="65"/>
                                        </p:tgtEl>
                                        <p:attrNameLst>
                                          <p:attrName>ppt_x</p:attrName>
                                        </p:attrNameLst>
                                      </p:cBhvr>
                                      <p:tavLst>
                                        <p:tav tm="0">
                                          <p:val>
                                            <p:strVal val="ppt_x"/>
                                          </p:val>
                                        </p:tav>
                                        <p:tav tm="100000">
                                          <p:val>
                                            <p:strVal val="ppt_x"/>
                                          </p:val>
                                        </p:tav>
                                      </p:tavLst>
                                    </p:anim>
                                    <p:anim calcmode="lin" valueType="num">
                                      <p:cBhvr>
                                        <p:cTn id="37" dur="1000"/>
                                        <p:tgtEl>
                                          <p:spTgt spid="65"/>
                                        </p:tgtEl>
                                        <p:attrNameLst>
                                          <p:attrName>ppt_y</p:attrName>
                                        </p:attrNameLst>
                                      </p:cBhvr>
                                      <p:tavLst>
                                        <p:tav tm="0">
                                          <p:val>
                                            <p:strVal val="ppt_y"/>
                                          </p:val>
                                        </p:tav>
                                        <p:tav tm="100000">
                                          <p:val>
                                            <p:strVal val="ppt_y+.1"/>
                                          </p:val>
                                        </p:tav>
                                      </p:tavLst>
                                    </p:anim>
                                    <p:set>
                                      <p:cBhvr>
                                        <p:cTn id="38" dur="1" fill="hold">
                                          <p:stCondLst>
                                            <p:cond delay="999"/>
                                          </p:stCondLst>
                                        </p:cTn>
                                        <p:tgtEl>
                                          <p:spTgt spid="65"/>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7"/>
                                        </p:tgtEl>
                                      </p:cBhvr>
                                    </p:animEffect>
                                    <p:anim calcmode="lin" valueType="num">
                                      <p:cBhvr>
                                        <p:cTn id="41" dur="1000"/>
                                        <p:tgtEl>
                                          <p:spTgt spid="67"/>
                                        </p:tgtEl>
                                        <p:attrNameLst>
                                          <p:attrName>ppt_x</p:attrName>
                                        </p:attrNameLst>
                                      </p:cBhvr>
                                      <p:tavLst>
                                        <p:tav tm="0">
                                          <p:val>
                                            <p:strVal val="ppt_x"/>
                                          </p:val>
                                        </p:tav>
                                        <p:tav tm="100000">
                                          <p:val>
                                            <p:strVal val="ppt_x"/>
                                          </p:val>
                                        </p:tav>
                                      </p:tavLst>
                                    </p:anim>
                                    <p:anim calcmode="lin" valueType="num">
                                      <p:cBhvr>
                                        <p:cTn id="42" dur="1000"/>
                                        <p:tgtEl>
                                          <p:spTgt spid="67"/>
                                        </p:tgtEl>
                                        <p:attrNameLst>
                                          <p:attrName>ppt_y</p:attrName>
                                        </p:attrNameLst>
                                      </p:cBhvr>
                                      <p:tavLst>
                                        <p:tav tm="0">
                                          <p:val>
                                            <p:strVal val="ppt_y"/>
                                          </p:val>
                                        </p:tav>
                                        <p:tav tm="100000">
                                          <p:val>
                                            <p:strVal val="ppt_y+.1"/>
                                          </p:val>
                                        </p:tav>
                                      </p:tavLst>
                                    </p:anim>
                                    <p:set>
                                      <p:cBhvr>
                                        <p:cTn id="43" dur="1" fill="hold">
                                          <p:stCondLst>
                                            <p:cond delay="999"/>
                                          </p:stCondLst>
                                        </p:cTn>
                                        <p:tgtEl>
                                          <p:spTgt spid="6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6"/>
                                        </p:tgtEl>
                                      </p:cBhvr>
                                    </p:animEffect>
                                    <p:anim calcmode="lin" valueType="num">
                                      <p:cBhvr>
                                        <p:cTn id="46" dur="1000"/>
                                        <p:tgtEl>
                                          <p:spTgt spid="66"/>
                                        </p:tgtEl>
                                        <p:attrNameLst>
                                          <p:attrName>ppt_x</p:attrName>
                                        </p:attrNameLst>
                                      </p:cBhvr>
                                      <p:tavLst>
                                        <p:tav tm="0">
                                          <p:val>
                                            <p:strVal val="ppt_x"/>
                                          </p:val>
                                        </p:tav>
                                        <p:tav tm="100000">
                                          <p:val>
                                            <p:strVal val="ppt_x"/>
                                          </p:val>
                                        </p:tav>
                                      </p:tavLst>
                                    </p:anim>
                                    <p:anim calcmode="lin" valueType="num">
                                      <p:cBhvr>
                                        <p:cTn id="47" dur="1000"/>
                                        <p:tgtEl>
                                          <p:spTgt spid="66"/>
                                        </p:tgtEl>
                                        <p:attrNameLst>
                                          <p:attrName>ppt_y</p:attrName>
                                        </p:attrNameLst>
                                      </p:cBhvr>
                                      <p:tavLst>
                                        <p:tav tm="0">
                                          <p:val>
                                            <p:strVal val="ppt_y"/>
                                          </p:val>
                                        </p:tav>
                                        <p:tav tm="100000">
                                          <p:val>
                                            <p:strVal val="ppt_y+.1"/>
                                          </p:val>
                                        </p:tav>
                                      </p:tavLst>
                                    </p:anim>
                                    <p:set>
                                      <p:cBhvr>
                                        <p:cTn id="48" dur="1" fill="hold">
                                          <p:stCondLst>
                                            <p:cond delay="999"/>
                                          </p:stCondLst>
                                        </p:cTn>
                                        <p:tgtEl>
                                          <p:spTgt spid="6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6"/>
                                        </p:tgtEl>
                                      </p:cBhvr>
                                    </p:animEffect>
                                    <p:anim calcmode="lin" valueType="num">
                                      <p:cBhvr>
                                        <p:cTn id="51" dur="1000"/>
                                        <p:tgtEl>
                                          <p:spTgt spid="56"/>
                                        </p:tgtEl>
                                        <p:attrNameLst>
                                          <p:attrName>ppt_x</p:attrName>
                                        </p:attrNameLst>
                                      </p:cBhvr>
                                      <p:tavLst>
                                        <p:tav tm="0">
                                          <p:val>
                                            <p:strVal val="ppt_x"/>
                                          </p:val>
                                        </p:tav>
                                        <p:tav tm="100000">
                                          <p:val>
                                            <p:strVal val="ppt_x"/>
                                          </p:val>
                                        </p:tav>
                                      </p:tavLst>
                                    </p:anim>
                                    <p:anim calcmode="lin" valueType="num">
                                      <p:cBhvr>
                                        <p:cTn id="52" dur="1000"/>
                                        <p:tgtEl>
                                          <p:spTgt spid="56"/>
                                        </p:tgtEl>
                                        <p:attrNameLst>
                                          <p:attrName>ppt_y</p:attrName>
                                        </p:attrNameLst>
                                      </p:cBhvr>
                                      <p:tavLst>
                                        <p:tav tm="0">
                                          <p:val>
                                            <p:strVal val="ppt_y"/>
                                          </p:val>
                                        </p:tav>
                                        <p:tav tm="100000">
                                          <p:val>
                                            <p:strVal val="ppt_y+.1"/>
                                          </p:val>
                                        </p:tav>
                                      </p:tavLst>
                                    </p:anim>
                                    <p:set>
                                      <p:cBhvr>
                                        <p:cTn id="53" dur="1" fill="hold">
                                          <p:stCondLst>
                                            <p:cond delay="999"/>
                                          </p:stCondLst>
                                        </p:cTn>
                                        <p:tgtEl>
                                          <p:spTgt spid="56"/>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958053" y="525890"/>
            <a:ext cx="10115533" cy="2044903"/>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332954" y="797477"/>
              <a:ext cx="9076351" cy="1095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Sơn đã có những trải nghiệm gì trong mùa hè?</a:t>
              </a: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38956" y="2902969"/>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564938" y="3608681"/>
              <a:ext cx="4069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b="1" dirty="0">
                  <a:solidFill>
                    <a:srgbClr val="002060"/>
                  </a:solidFill>
                  <a:latin typeface="Cambria" panose="02040503050406030204" pitchFamily="18" charset="0"/>
                  <a:ea typeface="Cambria" panose="02040503050406030204" pitchFamily="18" charset="0"/>
                </a:rPr>
                <a:t>đi trồng rau</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148863" y="2849053"/>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8053899" y="3485569"/>
              <a:ext cx="31895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câu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cá</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27198" y="4673470"/>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706509" y="5199165"/>
              <a:ext cx="31895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thả</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diều</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148863" y="4715614"/>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950820" y="5360289"/>
              <a:ext cx="3610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cả</a:t>
              </a:r>
              <a:r>
                <a:rPr lang="en-US" sz="4800" b="1" dirty="0">
                  <a:solidFill>
                    <a:srgbClr val="002060"/>
                  </a:solidFill>
                  <a:latin typeface="Cambria" panose="02040503050406030204" pitchFamily="18" charset="0"/>
                  <a:ea typeface="Cambria" panose="02040503050406030204" pitchFamily="18" charset="0"/>
                </a:rPr>
                <a:t> 3đáp </a:t>
              </a:r>
              <a:r>
                <a:rPr lang="en-US" sz="4800" b="1" dirty="0" err="1">
                  <a:solidFill>
                    <a:srgbClr val="002060"/>
                  </a:solidFill>
                  <a:latin typeface="Cambria" panose="02040503050406030204" pitchFamily="18" charset="0"/>
                  <a:ea typeface="Cambria" panose="02040503050406030204" pitchFamily="18" charset="0"/>
                </a:rPr>
                <a:t>án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Graphic 4">
            <a:hlinkClick r:id="rId10" action="ppaction://hlinksldjump"/>
            <a:extLst>
              <a:ext uri="{FF2B5EF4-FFF2-40B4-BE49-F238E27FC236}">
                <a16:creationId xmlns:a16="http://schemas.microsoft.com/office/drawing/2014/main" id="{589DB44E-27E8-BDC9-9A5B-36DF013A74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16203" y="4715614"/>
            <a:ext cx="2113070" cy="1685106"/>
          </a:xfrm>
          <a:prstGeom prst="rect">
            <a:avLst/>
          </a:prstGeom>
        </p:spPr>
      </p:pic>
      <p:pic>
        <p:nvPicPr>
          <p:cNvPr id="6" name="Picture 5">
            <a:extLst>
              <a:ext uri="{FF2B5EF4-FFF2-40B4-BE49-F238E27FC236}">
                <a16:creationId xmlns:a16="http://schemas.microsoft.com/office/drawing/2014/main" id="{7D71FCE7-7654-7C07-3662-278FFF4AA781}"/>
              </a:ext>
            </a:extLst>
          </p:cNvPr>
          <p:cNvPicPr>
            <a:picLocks noChangeAspect="1"/>
          </p:cNvPicPr>
          <p:nvPr/>
        </p:nvPicPr>
        <p:blipFill>
          <a:blip r:embed="rId13"/>
          <a:stretch>
            <a:fillRect/>
          </a:stretch>
        </p:blipFill>
        <p:spPr>
          <a:xfrm>
            <a:off x="10353502" y="2809957"/>
            <a:ext cx="1493649" cy="1524132"/>
          </a:xfrm>
          <a:prstGeom prst="rect">
            <a:avLst/>
          </a:prstGeom>
        </p:spPr>
      </p:pic>
      <p:pic>
        <p:nvPicPr>
          <p:cNvPr id="7" name="Picture 6">
            <a:extLst>
              <a:ext uri="{FF2B5EF4-FFF2-40B4-BE49-F238E27FC236}">
                <a16:creationId xmlns:a16="http://schemas.microsoft.com/office/drawing/2014/main" id="{D912272F-A306-FAD6-70C2-660805CF41FC}"/>
              </a:ext>
            </a:extLst>
          </p:cNvPr>
          <p:cNvPicPr>
            <a:picLocks noChangeAspect="1"/>
          </p:cNvPicPr>
          <p:nvPr/>
        </p:nvPicPr>
        <p:blipFill>
          <a:blip r:embed="rId13"/>
          <a:stretch>
            <a:fillRect/>
          </a:stretch>
        </p:blipFill>
        <p:spPr>
          <a:xfrm>
            <a:off x="4290587" y="4796101"/>
            <a:ext cx="1493649" cy="1524132"/>
          </a:xfrm>
          <a:prstGeom prst="rect">
            <a:avLst/>
          </a:prstGeom>
        </p:spPr>
      </p:pic>
      <p:pic>
        <p:nvPicPr>
          <p:cNvPr id="8" name="Picture 7">
            <a:extLst>
              <a:ext uri="{FF2B5EF4-FFF2-40B4-BE49-F238E27FC236}">
                <a16:creationId xmlns:a16="http://schemas.microsoft.com/office/drawing/2014/main" id="{60082C0E-884A-8952-166B-648C6F797EFE}"/>
              </a:ext>
            </a:extLst>
          </p:cNvPr>
          <p:cNvPicPr>
            <a:picLocks noChangeAspect="1"/>
          </p:cNvPicPr>
          <p:nvPr/>
        </p:nvPicPr>
        <p:blipFill>
          <a:blip r:embed="rId13"/>
          <a:stretch>
            <a:fillRect/>
          </a:stretch>
        </p:blipFill>
        <p:spPr>
          <a:xfrm>
            <a:off x="4283461" y="2892922"/>
            <a:ext cx="1493649" cy="1524132"/>
          </a:xfrm>
          <a:prstGeom prst="rect">
            <a:avLst/>
          </a:prstGeom>
        </p:spPr>
      </p:pic>
      <p:pic>
        <p:nvPicPr>
          <p:cNvPr id="2" name="Picture 1">
            <a:extLst>
              <a:ext uri="{FF2B5EF4-FFF2-40B4-BE49-F238E27FC236}">
                <a16:creationId xmlns:a16="http://schemas.microsoft.com/office/drawing/2014/main" id="{CAC657D6-1FC7-8C98-077D-FB6105EB8018}"/>
              </a:ext>
            </a:extLst>
          </p:cNvPr>
          <p:cNvPicPr>
            <a:picLocks noChangeAspect="1"/>
          </p:cNvPicPr>
          <p:nvPr/>
        </p:nvPicPr>
        <p:blipFill>
          <a:blip r:embed="rId14"/>
          <a:stretch>
            <a:fillRect/>
          </a:stretch>
        </p:blipFill>
        <p:spPr>
          <a:xfrm>
            <a:off x="329083" y="712381"/>
            <a:ext cx="1777957" cy="1677715"/>
          </a:xfrm>
          <a:prstGeom prst="rect">
            <a:avLst/>
          </a:prstGeom>
        </p:spPr>
      </p:pic>
    </p:spTree>
    <p:extLst>
      <p:ext uri="{BB962C8B-B14F-4D97-AF65-F5344CB8AC3E}">
        <p14:creationId xmlns:p14="http://schemas.microsoft.com/office/powerpoint/2010/main" val="3749672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6"/>
                  </p:tgtEl>
                </p:cond>
              </p:nextCondLst>
            </p:seq>
            <p:seq concurrent="1" nextAc="seek">
              <p:cTn id="18" restart="whenNotActive" fill="hold" evtFilter="cancelBubble" nodeType="interactiveSeq">
                <p:stCondLst>
                  <p:cond evt="onClick" delay="0">
                    <p:tgtEl>
                      <p:spTgt spid="5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6"/>
                                        </p:tgtEl>
                                      </p:cBhvr>
                                    </p:animEffect>
                                    <p:anim calcmode="lin" valueType="num">
                                      <p:cBhvr>
                                        <p:cTn id="61" dur="1000"/>
                                        <p:tgtEl>
                                          <p:spTgt spid="56"/>
                                        </p:tgtEl>
                                        <p:attrNameLst>
                                          <p:attrName>ppt_x</p:attrName>
                                        </p:attrNameLst>
                                      </p:cBhvr>
                                      <p:tavLst>
                                        <p:tav tm="0">
                                          <p:val>
                                            <p:strVal val="ppt_x"/>
                                          </p:val>
                                        </p:tav>
                                        <p:tav tm="100000">
                                          <p:val>
                                            <p:strVal val="ppt_x"/>
                                          </p:val>
                                        </p:tav>
                                      </p:tavLst>
                                    </p:anim>
                                    <p:anim calcmode="lin" valueType="num">
                                      <p:cBhvr>
                                        <p:cTn id="62" dur="1000"/>
                                        <p:tgtEl>
                                          <p:spTgt spid="56"/>
                                        </p:tgtEl>
                                        <p:attrNameLst>
                                          <p:attrName>ppt_y</p:attrName>
                                        </p:attrNameLst>
                                      </p:cBhvr>
                                      <p:tavLst>
                                        <p:tav tm="0">
                                          <p:val>
                                            <p:strVal val="ppt_y"/>
                                          </p:val>
                                        </p:tav>
                                        <p:tav tm="100000">
                                          <p:val>
                                            <p:strVal val="ppt_y+.1"/>
                                          </p:val>
                                        </p:tav>
                                      </p:tavLst>
                                    </p:anim>
                                    <p:set>
                                      <p:cBhvr>
                                        <p:cTn id="63"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008847E4-3069-BE94-949D-90E5BBFE3409}"/>
              </a:ext>
            </a:extLst>
          </p:cNvPr>
          <p:cNvGrpSpPr/>
          <p:nvPr/>
        </p:nvGrpSpPr>
        <p:grpSpPr>
          <a:xfrm>
            <a:off x="1731618" y="457280"/>
            <a:ext cx="10115533" cy="2183520"/>
            <a:chOff x="1731618" y="457280"/>
            <a:chExt cx="10115533" cy="1692181"/>
          </a:xfrm>
        </p:grpSpPr>
        <p:grpSp>
          <p:nvGrpSpPr>
            <p:cNvPr id="12" name="Group 11">
              <a:extLst>
                <a:ext uri="{FF2B5EF4-FFF2-40B4-BE49-F238E27FC236}">
                  <a16:creationId xmlns:a16="http://schemas.microsoft.com/office/drawing/2014/main" id="{8625A1D1-55E0-F142-627A-41DC422B6B86}"/>
                </a:ext>
              </a:extLst>
            </p:cNvPr>
            <p:cNvGrpSpPr/>
            <p:nvPr/>
          </p:nvGrpSpPr>
          <p:grpSpPr>
            <a:xfrm>
              <a:off x="1731618" y="457280"/>
              <a:ext cx="10115533" cy="1692181"/>
              <a:chOff x="1624361" y="446050"/>
              <a:chExt cx="8943278" cy="1449258"/>
            </a:xfrm>
          </p:grpSpPr>
          <p:sp>
            <p:nvSpPr>
              <p:cNvPr id="10" name="Rectangle: Rounded Corners 9">
                <a:extLst>
                  <a:ext uri="{FF2B5EF4-FFF2-40B4-BE49-F238E27FC236}">
                    <a16:creationId xmlns:a16="http://schemas.microsoft.com/office/drawing/2014/main" id="{8EC0510F-13A4-B782-33F7-7CAA7E8DEEC8}"/>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AFE5EE28-5C45-870F-02BA-5E647AA14DF8}"/>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id="{9A4C65F4-8FD5-6CF0-4505-889C703C2060}"/>
                </a:ext>
              </a:extLst>
            </p:cNvPr>
            <p:cNvSpPr txBox="1"/>
            <p:nvPr/>
          </p:nvSpPr>
          <p:spPr>
            <a:xfrm>
              <a:off x="2049060" y="610662"/>
              <a:ext cx="9779121" cy="1121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Chi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trải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nghiệm</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đáng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nhớ</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trong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mùa</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rPr>
                <a:t>hè</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rPr>
                <a:t>?</a:t>
              </a:r>
              <a:endParaRPr kumimoji="0" lang="vi-VN"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E5E3BA67-508E-6D0C-6729-ED409D10FE2D}"/>
              </a:ext>
            </a:extLst>
          </p:cNvPr>
          <p:cNvGrpSpPr/>
          <p:nvPr/>
        </p:nvGrpSpPr>
        <p:grpSpPr>
          <a:xfrm>
            <a:off x="82847" y="3142133"/>
            <a:ext cx="5702517" cy="1392026"/>
            <a:chOff x="51512" y="3276954"/>
            <a:chExt cx="5702517" cy="1392026"/>
          </a:xfrm>
        </p:grpSpPr>
        <p:grpSp>
          <p:nvGrpSpPr>
            <p:cNvPr id="13" name="Group 12">
              <a:extLst>
                <a:ext uri="{FF2B5EF4-FFF2-40B4-BE49-F238E27FC236}">
                  <a16:creationId xmlns:a16="http://schemas.microsoft.com/office/drawing/2014/main" id="{67FF8D48-4C0D-67EC-3C67-AAB817DA1470}"/>
                </a:ext>
              </a:extLst>
            </p:cNvPr>
            <p:cNvGrpSpPr/>
            <p:nvPr/>
          </p:nvGrpSpPr>
          <p:grpSpPr>
            <a:xfrm>
              <a:off x="556513" y="3276954"/>
              <a:ext cx="5197516" cy="1347086"/>
              <a:chOff x="1624361" y="446050"/>
              <a:chExt cx="8943278" cy="1449258"/>
            </a:xfrm>
          </p:grpSpPr>
          <p:sp>
            <p:nvSpPr>
              <p:cNvPr id="14" name="Rectangle: Rounded Corners 13">
                <a:extLst>
                  <a:ext uri="{FF2B5EF4-FFF2-40B4-BE49-F238E27FC236}">
                    <a16:creationId xmlns:a16="http://schemas.microsoft.com/office/drawing/2014/main" id="{FD4C3C08-CC49-4946-88FA-5EF35805A636}"/>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6C68225-97D2-A9F8-9877-2F0732E84D89}"/>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5C15A12-51CB-F289-C9CF-4DE43119AF64}"/>
                </a:ext>
              </a:extLst>
            </p:cNvPr>
            <p:cNvPicPr>
              <a:picLocks noChangeAspect="1"/>
            </p:cNvPicPr>
            <p:nvPr/>
          </p:nvPicPr>
          <p:blipFill>
            <a:blip r:embed="rId5"/>
            <a:stretch>
              <a:fillRect/>
            </a:stretch>
          </p:blipFill>
          <p:spPr>
            <a:xfrm>
              <a:off x="51512" y="3346033"/>
              <a:ext cx="1426588" cy="1322947"/>
            </a:xfrm>
            <a:prstGeom prst="rect">
              <a:avLst/>
            </a:prstGeom>
          </p:spPr>
        </p:pic>
        <p:sp>
          <p:nvSpPr>
            <p:cNvPr id="53" name="TextBox 52">
              <a:extLst>
                <a:ext uri="{FF2B5EF4-FFF2-40B4-BE49-F238E27FC236}">
                  <a16:creationId xmlns:a16="http://schemas.microsoft.com/office/drawing/2014/main" id="{50BA787E-A4BA-C850-4938-8FBC3087BC0A}"/>
                </a:ext>
              </a:extLst>
            </p:cNvPr>
            <p:cNvSpPr txBox="1"/>
            <p:nvPr/>
          </p:nvSpPr>
          <p:spPr>
            <a:xfrm>
              <a:off x="1583028" y="3380081"/>
              <a:ext cx="3189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diều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9D87B1B-91FC-4802-BB67-6B768ED95EA7}"/>
              </a:ext>
            </a:extLst>
          </p:cNvPr>
          <p:cNvGrpSpPr/>
          <p:nvPr/>
        </p:nvGrpSpPr>
        <p:grpSpPr>
          <a:xfrm>
            <a:off x="6270666" y="3088217"/>
            <a:ext cx="5568210" cy="1445942"/>
            <a:chOff x="6270667" y="3178098"/>
            <a:chExt cx="5568210" cy="1445942"/>
          </a:xfrm>
        </p:grpSpPr>
        <p:grpSp>
          <p:nvGrpSpPr>
            <p:cNvPr id="16" name="Group 15">
              <a:extLst>
                <a:ext uri="{FF2B5EF4-FFF2-40B4-BE49-F238E27FC236}">
                  <a16:creationId xmlns:a16="http://schemas.microsoft.com/office/drawing/2014/main" id="{B9DB4DFE-5142-9776-CBD5-458FFA3E0009}"/>
                </a:ext>
              </a:extLst>
            </p:cNvPr>
            <p:cNvGrpSpPr/>
            <p:nvPr/>
          </p:nvGrpSpPr>
          <p:grpSpPr>
            <a:xfrm>
              <a:off x="6641361" y="3178098"/>
              <a:ext cx="5197516" cy="1445942"/>
              <a:chOff x="1624361" y="446050"/>
              <a:chExt cx="8943278" cy="1449258"/>
            </a:xfrm>
          </p:grpSpPr>
          <p:sp>
            <p:nvSpPr>
              <p:cNvPr id="17" name="Rectangle: Rounded Corners 16">
                <a:extLst>
                  <a:ext uri="{FF2B5EF4-FFF2-40B4-BE49-F238E27FC236}">
                    <a16:creationId xmlns:a16="http://schemas.microsoft.com/office/drawing/2014/main" id="{F2793FA3-190B-9B95-A018-C5810AF1450B}"/>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44ADFE6B-4071-180F-A413-FE086435842E}"/>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5" name="Picture 44">
              <a:extLst>
                <a:ext uri="{FF2B5EF4-FFF2-40B4-BE49-F238E27FC236}">
                  <a16:creationId xmlns:a16="http://schemas.microsoft.com/office/drawing/2014/main" id="{C675BFF9-3CA6-37C0-5734-924178AF881C}"/>
                </a:ext>
              </a:extLst>
            </p:cNvPr>
            <p:cNvPicPr>
              <a:picLocks noChangeAspect="1"/>
            </p:cNvPicPr>
            <p:nvPr/>
          </p:nvPicPr>
          <p:blipFill>
            <a:blip r:embed="rId6"/>
            <a:stretch>
              <a:fillRect/>
            </a:stretch>
          </p:blipFill>
          <p:spPr>
            <a:xfrm>
              <a:off x="6270667" y="3185259"/>
              <a:ext cx="1322947" cy="1438781"/>
            </a:xfrm>
            <a:prstGeom prst="rect">
              <a:avLst/>
            </a:prstGeom>
          </p:spPr>
        </p:pic>
        <p:sp>
          <p:nvSpPr>
            <p:cNvPr id="55" name="TextBox 54">
              <a:extLst>
                <a:ext uri="{FF2B5EF4-FFF2-40B4-BE49-F238E27FC236}">
                  <a16:creationId xmlns:a16="http://schemas.microsoft.com/office/drawing/2014/main" id="{3461CC52-5466-ED60-CB7C-70BFCB86CBE2}"/>
                </a:ext>
              </a:extLst>
            </p:cNvPr>
            <p:cNvSpPr txBox="1"/>
            <p:nvPr/>
          </p:nvSpPr>
          <p:spPr>
            <a:xfrm>
              <a:off x="7675671" y="3292645"/>
              <a:ext cx="3189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đạp</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7CE78277-97B7-4FA9-C1DF-84DE87F62A6D}"/>
              </a:ext>
            </a:extLst>
          </p:cNvPr>
          <p:cNvGrpSpPr/>
          <p:nvPr/>
        </p:nvGrpSpPr>
        <p:grpSpPr>
          <a:xfrm>
            <a:off x="94605" y="4912634"/>
            <a:ext cx="5733436" cy="1530229"/>
            <a:chOff x="94605" y="4912634"/>
            <a:chExt cx="5733436" cy="1530229"/>
          </a:xfrm>
        </p:grpSpPr>
        <p:grpSp>
          <p:nvGrpSpPr>
            <p:cNvPr id="22" name="Group 21">
              <a:extLst>
                <a:ext uri="{FF2B5EF4-FFF2-40B4-BE49-F238E27FC236}">
                  <a16:creationId xmlns:a16="http://schemas.microsoft.com/office/drawing/2014/main" id="{6551B1B1-10A4-AA37-337C-E4E1C2AB721F}"/>
                </a:ext>
              </a:extLst>
            </p:cNvPr>
            <p:cNvGrpSpPr/>
            <p:nvPr/>
          </p:nvGrpSpPr>
          <p:grpSpPr>
            <a:xfrm>
              <a:off x="630525" y="4954778"/>
              <a:ext cx="5197516" cy="1445942"/>
              <a:chOff x="1624361" y="446050"/>
              <a:chExt cx="8943278" cy="1449258"/>
            </a:xfrm>
          </p:grpSpPr>
          <p:sp>
            <p:nvSpPr>
              <p:cNvPr id="23" name="Rectangle: Rounded Corners 22">
                <a:extLst>
                  <a:ext uri="{FF2B5EF4-FFF2-40B4-BE49-F238E27FC236}">
                    <a16:creationId xmlns:a16="http://schemas.microsoft.com/office/drawing/2014/main" id="{1AC08DAD-4274-DCDE-7083-849D3D15D252}"/>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43E2C45D-FC84-BAE8-C1B9-E67BEB34761A}"/>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48" name="Picture 47">
              <a:extLst>
                <a:ext uri="{FF2B5EF4-FFF2-40B4-BE49-F238E27FC236}">
                  <a16:creationId xmlns:a16="http://schemas.microsoft.com/office/drawing/2014/main" id="{36709DEE-1280-6F1A-4350-26C387C20A43}"/>
                </a:ext>
              </a:extLst>
            </p:cNvPr>
            <p:cNvPicPr>
              <a:picLocks noChangeAspect="1"/>
            </p:cNvPicPr>
            <p:nvPr/>
          </p:nvPicPr>
          <p:blipFill>
            <a:blip r:embed="rId7"/>
            <a:stretch>
              <a:fillRect/>
            </a:stretch>
          </p:blipFill>
          <p:spPr>
            <a:xfrm>
              <a:off x="94605" y="4912634"/>
              <a:ext cx="1426588" cy="1530229"/>
            </a:xfrm>
            <a:prstGeom prst="rect">
              <a:avLst/>
            </a:prstGeom>
          </p:spPr>
        </p:pic>
        <p:sp>
          <p:nvSpPr>
            <p:cNvPr id="57" name="TextBox 56">
              <a:extLst>
                <a:ext uri="{FF2B5EF4-FFF2-40B4-BE49-F238E27FC236}">
                  <a16:creationId xmlns:a16="http://schemas.microsoft.com/office/drawing/2014/main" id="{D0D05D7C-1776-7431-C8CC-984A044F41ED}"/>
                </a:ext>
              </a:extLst>
            </p:cNvPr>
            <p:cNvSpPr txBox="1"/>
            <p:nvPr/>
          </p:nvSpPr>
          <p:spPr>
            <a:xfrm>
              <a:off x="1699528" y="5109166"/>
              <a:ext cx="318952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0" name="Group 59">
            <a:extLst>
              <a:ext uri="{FF2B5EF4-FFF2-40B4-BE49-F238E27FC236}">
                <a16:creationId xmlns:a16="http://schemas.microsoft.com/office/drawing/2014/main" id="{DF29EF0D-6C35-BD4D-4A2D-95569DA7D446}"/>
              </a:ext>
            </a:extLst>
          </p:cNvPr>
          <p:cNvGrpSpPr/>
          <p:nvPr/>
        </p:nvGrpSpPr>
        <p:grpSpPr>
          <a:xfrm>
            <a:off x="6270666" y="4954778"/>
            <a:ext cx="5548928" cy="1530228"/>
            <a:chOff x="6363961" y="4954778"/>
            <a:chExt cx="5548928" cy="1530228"/>
          </a:xfrm>
        </p:grpSpPr>
        <p:grpSp>
          <p:nvGrpSpPr>
            <p:cNvPr id="25" name="Group 24">
              <a:extLst>
                <a:ext uri="{FF2B5EF4-FFF2-40B4-BE49-F238E27FC236}">
                  <a16:creationId xmlns:a16="http://schemas.microsoft.com/office/drawing/2014/main" id="{0BD17435-5D42-1620-793D-9ABE910330B0}"/>
                </a:ext>
              </a:extLst>
            </p:cNvPr>
            <p:cNvGrpSpPr/>
            <p:nvPr/>
          </p:nvGrpSpPr>
          <p:grpSpPr>
            <a:xfrm>
              <a:off x="6715373" y="4954778"/>
              <a:ext cx="5197516" cy="1445942"/>
              <a:chOff x="1624361" y="446050"/>
              <a:chExt cx="8943278" cy="1449258"/>
            </a:xfrm>
          </p:grpSpPr>
          <p:sp>
            <p:nvSpPr>
              <p:cNvPr id="26" name="Rectangle: Rounded Corners 25">
                <a:extLst>
                  <a:ext uri="{FF2B5EF4-FFF2-40B4-BE49-F238E27FC236}">
                    <a16:creationId xmlns:a16="http://schemas.microsoft.com/office/drawing/2014/main" id="{845EAF0A-C5B0-457A-F0F7-7240150532AC}"/>
                  </a:ext>
                </a:extLst>
              </p:cNvPr>
              <p:cNvSpPr/>
              <p:nvPr/>
            </p:nvSpPr>
            <p:spPr>
              <a:xfrm>
                <a:off x="1624361" y="446050"/>
                <a:ext cx="8943278" cy="1449258"/>
              </a:xfrm>
              <a:prstGeom prst="roundRect">
                <a:avLst/>
              </a:prstGeom>
              <a:solidFill>
                <a:srgbClr val="D2984F"/>
              </a:solidFill>
              <a:ln>
                <a:solidFill>
                  <a:srgbClr val="8D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857B80E7-1A7E-D12D-902B-47C4DCDCCB0D}"/>
                  </a:ext>
                </a:extLst>
              </p:cNvPr>
              <p:cNvSpPr/>
              <p:nvPr/>
            </p:nvSpPr>
            <p:spPr>
              <a:xfrm>
                <a:off x="1751713" y="545133"/>
                <a:ext cx="8688574" cy="1260088"/>
              </a:xfrm>
              <a:prstGeom prst="roundRect">
                <a:avLst/>
              </a:prstGeom>
              <a:solidFill>
                <a:srgbClr val="F7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50" name="Graphic 49">
              <a:extLst>
                <a:ext uri="{FF2B5EF4-FFF2-40B4-BE49-F238E27FC236}">
                  <a16:creationId xmlns:a16="http://schemas.microsoft.com/office/drawing/2014/main" id="{8123461A-A3EB-FE85-16E1-7ABC916021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3961" y="4954778"/>
              <a:ext cx="1430863" cy="1530228"/>
            </a:xfrm>
            <a:prstGeom prst="rect">
              <a:avLst/>
            </a:prstGeom>
          </p:spPr>
        </p:pic>
        <p:sp>
          <p:nvSpPr>
            <p:cNvPr id="58" name="TextBox 57">
              <a:extLst>
                <a:ext uri="{FF2B5EF4-FFF2-40B4-BE49-F238E27FC236}">
                  <a16:creationId xmlns:a16="http://schemas.microsoft.com/office/drawing/2014/main" id="{7AE4BE22-E7C5-BA38-9A24-AE55A765AEC1}"/>
                </a:ext>
              </a:extLst>
            </p:cNvPr>
            <p:cNvSpPr txBox="1"/>
            <p:nvPr/>
          </p:nvSpPr>
          <p:spPr>
            <a:xfrm>
              <a:off x="7893670" y="5131689"/>
              <a:ext cx="36106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pic>
        <p:nvPicPr>
          <p:cNvPr id="5" name="Graphic 4">
            <a:hlinkClick r:id="rId10" action="ppaction://hlinksldjump"/>
            <a:extLst>
              <a:ext uri="{FF2B5EF4-FFF2-40B4-BE49-F238E27FC236}">
                <a16:creationId xmlns:a16="http://schemas.microsoft.com/office/drawing/2014/main" id="{85B89A7F-1BE1-C25F-961D-C8A2CDBEC1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78930" y="3088217"/>
            <a:ext cx="2113070" cy="1685106"/>
          </a:xfrm>
          <a:prstGeom prst="rect">
            <a:avLst/>
          </a:prstGeom>
        </p:spPr>
      </p:pic>
      <p:pic>
        <p:nvPicPr>
          <p:cNvPr id="6" name="Picture 5">
            <a:extLst>
              <a:ext uri="{FF2B5EF4-FFF2-40B4-BE49-F238E27FC236}">
                <a16:creationId xmlns:a16="http://schemas.microsoft.com/office/drawing/2014/main" id="{9E97A7F1-FB31-58B3-9A42-AA961187D9B3}"/>
              </a:ext>
            </a:extLst>
          </p:cNvPr>
          <p:cNvPicPr>
            <a:picLocks noChangeAspect="1"/>
          </p:cNvPicPr>
          <p:nvPr/>
        </p:nvPicPr>
        <p:blipFill>
          <a:blip r:embed="rId13"/>
          <a:stretch>
            <a:fillRect/>
          </a:stretch>
        </p:blipFill>
        <p:spPr>
          <a:xfrm>
            <a:off x="10288938" y="4960874"/>
            <a:ext cx="1493649" cy="1524132"/>
          </a:xfrm>
          <a:prstGeom prst="rect">
            <a:avLst/>
          </a:prstGeom>
        </p:spPr>
      </p:pic>
      <p:pic>
        <p:nvPicPr>
          <p:cNvPr id="7" name="Picture 6">
            <a:extLst>
              <a:ext uri="{FF2B5EF4-FFF2-40B4-BE49-F238E27FC236}">
                <a16:creationId xmlns:a16="http://schemas.microsoft.com/office/drawing/2014/main" id="{8EAAEB39-11F3-FA4F-3C98-F9C3431C72BA}"/>
              </a:ext>
            </a:extLst>
          </p:cNvPr>
          <p:cNvPicPr>
            <a:picLocks noChangeAspect="1"/>
          </p:cNvPicPr>
          <p:nvPr/>
        </p:nvPicPr>
        <p:blipFill>
          <a:blip r:embed="rId13"/>
          <a:stretch>
            <a:fillRect/>
          </a:stretch>
        </p:blipFill>
        <p:spPr>
          <a:xfrm>
            <a:off x="4261927" y="4960874"/>
            <a:ext cx="1493649" cy="1524132"/>
          </a:xfrm>
          <a:prstGeom prst="rect">
            <a:avLst/>
          </a:prstGeom>
        </p:spPr>
      </p:pic>
      <p:pic>
        <p:nvPicPr>
          <p:cNvPr id="8" name="Picture 7">
            <a:extLst>
              <a:ext uri="{FF2B5EF4-FFF2-40B4-BE49-F238E27FC236}">
                <a16:creationId xmlns:a16="http://schemas.microsoft.com/office/drawing/2014/main" id="{08905073-5A09-1B93-85B9-8A3C2D07E464}"/>
              </a:ext>
            </a:extLst>
          </p:cNvPr>
          <p:cNvPicPr>
            <a:picLocks noChangeAspect="1"/>
          </p:cNvPicPr>
          <p:nvPr/>
        </p:nvPicPr>
        <p:blipFill>
          <a:blip r:embed="rId13"/>
          <a:stretch>
            <a:fillRect/>
          </a:stretch>
        </p:blipFill>
        <p:spPr>
          <a:xfrm>
            <a:off x="4254801" y="3057695"/>
            <a:ext cx="1493649" cy="1524132"/>
          </a:xfrm>
          <a:prstGeom prst="rect">
            <a:avLst/>
          </a:prstGeom>
        </p:spPr>
      </p:pic>
      <p:pic>
        <p:nvPicPr>
          <p:cNvPr id="2" name="Picture 1">
            <a:extLst>
              <a:ext uri="{FF2B5EF4-FFF2-40B4-BE49-F238E27FC236}">
                <a16:creationId xmlns:a16="http://schemas.microsoft.com/office/drawing/2014/main" id="{2DC6B0D1-DD90-51CA-4F5D-27ABA3959873}"/>
              </a:ext>
            </a:extLst>
          </p:cNvPr>
          <p:cNvPicPr>
            <a:picLocks noChangeAspect="1"/>
          </p:cNvPicPr>
          <p:nvPr/>
        </p:nvPicPr>
        <p:blipFill>
          <a:blip r:embed="rId14"/>
          <a:stretch>
            <a:fillRect/>
          </a:stretch>
        </p:blipFill>
        <p:spPr>
          <a:xfrm flipH="1">
            <a:off x="107933" y="897789"/>
            <a:ext cx="1973476" cy="2162797"/>
          </a:xfrm>
          <a:prstGeom prst="rect">
            <a:avLst/>
          </a:prstGeom>
        </p:spPr>
      </p:pic>
    </p:spTree>
    <p:extLst>
      <p:ext uri="{BB962C8B-B14F-4D97-AF65-F5344CB8AC3E}">
        <p14:creationId xmlns:p14="http://schemas.microsoft.com/office/powerpoint/2010/main" val="3546350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4"/>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59"/>
                  </p:tgtEl>
                </p:cond>
              </p:nextCondLst>
            </p:seq>
            <p:seq concurrent="1" nextAc="seek">
              <p:cTn id="18" restart="whenNotActive" fill="hold" evtFilter="cancelBubble" nodeType="interactiveSeq">
                <p:stCondLst>
                  <p:cond evt="onClick" delay="0">
                    <p:tgtEl>
                      <p:spTgt spid="6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Sai 0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Chuong dung 02.wav"/>
                                        </p:tgtEl>
                                      </p:cMediaNode>
                                    </p:audio>
                                  </p:subTnLst>
                                </p:cTn>
                              </p:par>
                              <p:par>
                                <p:cTn id="34" presetID="42" presetClass="exit" presetSubtype="0" fill="hold"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7"/>
                                        </p:tgtEl>
                                      </p:cBhvr>
                                    </p:animEffect>
                                    <p:anim calcmode="lin" valueType="num">
                                      <p:cBhvr>
                                        <p:cTn id="41" dur="1000"/>
                                        <p:tgtEl>
                                          <p:spTgt spid="7"/>
                                        </p:tgtEl>
                                        <p:attrNameLst>
                                          <p:attrName>ppt_x</p:attrName>
                                        </p:attrNameLst>
                                      </p:cBhvr>
                                      <p:tavLst>
                                        <p:tav tm="0">
                                          <p:val>
                                            <p:strVal val="ppt_x"/>
                                          </p:val>
                                        </p:tav>
                                        <p:tav tm="100000">
                                          <p:val>
                                            <p:strVal val="ppt_x"/>
                                          </p:val>
                                        </p:tav>
                                      </p:tavLst>
                                    </p:anim>
                                    <p:anim calcmode="lin" valueType="num">
                                      <p:cBhvr>
                                        <p:cTn id="42" dur="1000"/>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6"/>
                                        </p:tgtEl>
                                      </p:cBhvr>
                                    </p:animEffect>
                                    <p:anim calcmode="lin" valueType="num">
                                      <p:cBhvr>
                                        <p:cTn id="46" dur="1000"/>
                                        <p:tgtEl>
                                          <p:spTgt spid="6"/>
                                        </p:tgtEl>
                                        <p:attrNameLst>
                                          <p:attrName>ppt_x</p:attrName>
                                        </p:attrNameLst>
                                      </p:cBhvr>
                                      <p:tavLst>
                                        <p:tav tm="0">
                                          <p:val>
                                            <p:strVal val="ppt_x"/>
                                          </p:val>
                                        </p:tav>
                                        <p:tav tm="100000">
                                          <p:val>
                                            <p:strVal val="ppt_x"/>
                                          </p:val>
                                        </p:tav>
                                      </p:tavLst>
                                    </p:anim>
                                    <p:anim calcmode="lin" valueType="num">
                                      <p:cBhvr>
                                        <p:cTn id="47" dur="1000"/>
                                        <p:tgtEl>
                                          <p:spTgt spid="6"/>
                                        </p:tgtEl>
                                        <p:attrNameLst>
                                          <p:attrName>ppt_y</p:attrName>
                                        </p:attrNameLst>
                                      </p:cBhvr>
                                      <p:tavLst>
                                        <p:tav tm="0">
                                          <p:val>
                                            <p:strVal val="ppt_y"/>
                                          </p:val>
                                        </p:tav>
                                        <p:tav tm="100000">
                                          <p:val>
                                            <p:strVal val="ppt_y+.1"/>
                                          </p:val>
                                        </p:tav>
                                      </p:tavLst>
                                    </p:anim>
                                    <p:set>
                                      <p:cBhvr>
                                        <p:cTn id="48" dur="1" fill="hold">
                                          <p:stCondLst>
                                            <p:cond delay="999"/>
                                          </p:stCondLst>
                                        </p:cTn>
                                        <p:tgtEl>
                                          <p:spTgt spid="6"/>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4"/>
                                        </p:tgtEl>
                                      </p:cBhvr>
                                    </p:animEffect>
                                    <p:anim calcmode="lin" valueType="num">
                                      <p:cBhvr>
                                        <p:cTn id="51" dur="1000"/>
                                        <p:tgtEl>
                                          <p:spTgt spid="54"/>
                                        </p:tgtEl>
                                        <p:attrNameLst>
                                          <p:attrName>ppt_x</p:attrName>
                                        </p:attrNameLst>
                                      </p:cBhvr>
                                      <p:tavLst>
                                        <p:tav tm="0">
                                          <p:val>
                                            <p:strVal val="ppt_x"/>
                                          </p:val>
                                        </p:tav>
                                        <p:tav tm="100000">
                                          <p:val>
                                            <p:strVal val="ppt_x"/>
                                          </p:val>
                                        </p:tav>
                                      </p:tavLst>
                                    </p:anim>
                                    <p:anim calcmode="lin" valueType="num">
                                      <p:cBhvr>
                                        <p:cTn id="52" dur="1000"/>
                                        <p:tgtEl>
                                          <p:spTgt spid="54"/>
                                        </p:tgtEl>
                                        <p:attrNameLst>
                                          <p:attrName>ppt_y</p:attrName>
                                        </p:attrNameLst>
                                      </p:cBhvr>
                                      <p:tavLst>
                                        <p:tav tm="0">
                                          <p:val>
                                            <p:strVal val="ppt_y"/>
                                          </p:val>
                                        </p:tav>
                                        <p:tav tm="100000">
                                          <p:val>
                                            <p:strVal val="ppt_y+.1"/>
                                          </p:val>
                                        </p:tav>
                                      </p:tavLst>
                                    </p:anim>
                                    <p:set>
                                      <p:cBhvr>
                                        <p:cTn id="53" dur="1" fill="hold">
                                          <p:stCondLst>
                                            <p:cond delay="999"/>
                                          </p:stCondLst>
                                        </p:cTn>
                                        <p:tgtEl>
                                          <p:spTgt spid="54"/>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59"/>
                                        </p:tgtEl>
                                      </p:cBhvr>
                                    </p:animEffect>
                                    <p:anim calcmode="lin" valueType="num">
                                      <p:cBhvr>
                                        <p:cTn id="56" dur="1000"/>
                                        <p:tgtEl>
                                          <p:spTgt spid="59"/>
                                        </p:tgtEl>
                                        <p:attrNameLst>
                                          <p:attrName>ppt_x</p:attrName>
                                        </p:attrNameLst>
                                      </p:cBhvr>
                                      <p:tavLst>
                                        <p:tav tm="0">
                                          <p:val>
                                            <p:strVal val="ppt_x"/>
                                          </p:val>
                                        </p:tav>
                                        <p:tav tm="100000">
                                          <p:val>
                                            <p:strVal val="ppt_x"/>
                                          </p:val>
                                        </p:tav>
                                      </p:tavLst>
                                    </p:anim>
                                    <p:anim calcmode="lin" valueType="num">
                                      <p:cBhvr>
                                        <p:cTn id="57" dur="1000"/>
                                        <p:tgtEl>
                                          <p:spTgt spid="59"/>
                                        </p:tgtEl>
                                        <p:attrNameLst>
                                          <p:attrName>ppt_y</p:attrName>
                                        </p:attrNameLst>
                                      </p:cBhvr>
                                      <p:tavLst>
                                        <p:tav tm="0">
                                          <p:val>
                                            <p:strVal val="ppt_y"/>
                                          </p:val>
                                        </p:tav>
                                        <p:tav tm="100000">
                                          <p:val>
                                            <p:strVal val="ppt_y+.1"/>
                                          </p:val>
                                        </p:tav>
                                      </p:tavLst>
                                    </p:anim>
                                    <p:set>
                                      <p:cBhvr>
                                        <p:cTn id="58" dur="1" fill="hold">
                                          <p:stCondLst>
                                            <p:cond delay="999"/>
                                          </p:stCondLst>
                                        </p:cTn>
                                        <p:tgtEl>
                                          <p:spTgt spid="59"/>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60"/>
                                        </p:tgtEl>
                                      </p:cBhvr>
                                    </p:animEffect>
                                    <p:anim calcmode="lin" valueType="num">
                                      <p:cBhvr>
                                        <p:cTn id="61" dur="1000"/>
                                        <p:tgtEl>
                                          <p:spTgt spid="60"/>
                                        </p:tgtEl>
                                        <p:attrNameLst>
                                          <p:attrName>ppt_x</p:attrName>
                                        </p:attrNameLst>
                                      </p:cBhvr>
                                      <p:tavLst>
                                        <p:tav tm="0">
                                          <p:val>
                                            <p:strVal val="ppt_x"/>
                                          </p:val>
                                        </p:tav>
                                        <p:tav tm="100000">
                                          <p:val>
                                            <p:strVal val="ppt_x"/>
                                          </p:val>
                                        </p:tav>
                                      </p:tavLst>
                                    </p:anim>
                                    <p:anim calcmode="lin" valueType="num">
                                      <p:cBhvr>
                                        <p:cTn id="62" dur="1000"/>
                                        <p:tgtEl>
                                          <p:spTgt spid="60"/>
                                        </p:tgtEl>
                                        <p:attrNameLst>
                                          <p:attrName>ppt_y</p:attrName>
                                        </p:attrNameLst>
                                      </p:cBhvr>
                                      <p:tavLst>
                                        <p:tav tm="0">
                                          <p:val>
                                            <p:strVal val="ppt_y"/>
                                          </p:val>
                                        </p:tav>
                                        <p:tav tm="100000">
                                          <p:val>
                                            <p:strVal val="ppt_y+.1"/>
                                          </p:val>
                                        </p:tav>
                                      </p:tavLst>
                                    </p:anim>
                                    <p:set>
                                      <p:cBhvr>
                                        <p:cTn id="6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5403473" y="332381"/>
            <a:ext cx="7313590" cy="656876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0668687" y="2404887"/>
            <a:ext cx="1292464" cy="713294"/>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5942716" y="6254444"/>
            <a:ext cx="926672" cy="603556"/>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4585253" y="2731169"/>
            <a:ext cx="1560223" cy="1603387"/>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5093421" y="6057665"/>
            <a:ext cx="688908" cy="467954"/>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189994" y="5527043"/>
            <a:ext cx="1345977" cy="1107996"/>
          </a:xfrm>
          <a:prstGeom prst="rect">
            <a:avLst/>
          </a:prstGeom>
        </p:spPr>
      </p:pic>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9"/>
          <a:stretch>
            <a:fillRect/>
          </a:stretch>
        </p:blipFill>
        <p:spPr>
          <a:xfrm>
            <a:off x="-198955" y="1495479"/>
            <a:ext cx="6269958" cy="4871396"/>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0"/>
          <a:stretch>
            <a:fillRect/>
          </a:stretch>
        </p:blipFill>
        <p:spPr>
          <a:xfrm>
            <a:off x="6575942" y="3429000"/>
            <a:ext cx="1560222" cy="1578224"/>
          </a:xfrm>
          <a:prstGeom prst="rect">
            <a:avLst/>
          </a:prstGeom>
        </p:spPr>
      </p:pic>
      <p:pic>
        <p:nvPicPr>
          <p:cNvPr id="3" name="Picture 2">
            <a:extLst>
              <a:ext uri="{FF2B5EF4-FFF2-40B4-BE49-F238E27FC236}">
                <a16:creationId xmlns:a16="http://schemas.microsoft.com/office/drawing/2014/main" id="{057E4E56-D163-5EC5-F5C8-D42DF6FC172C}"/>
              </a:ext>
            </a:extLst>
          </p:cNvPr>
          <p:cNvPicPr>
            <a:picLocks noChangeAspect="1"/>
          </p:cNvPicPr>
          <p:nvPr/>
        </p:nvPicPr>
        <p:blipFill>
          <a:blip r:embed="rId11"/>
          <a:stretch>
            <a:fillRect/>
          </a:stretch>
        </p:blipFill>
        <p:spPr>
          <a:xfrm>
            <a:off x="602969" y="192796"/>
            <a:ext cx="10936067" cy="2181237"/>
          </a:xfrm>
          <a:prstGeom prst="rect">
            <a:avLst/>
          </a:prstGeom>
        </p:spPr>
      </p:pic>
      <p:pic>
        <p:nvPicPr>
          <p:cNvPr id="5" name="Picture 4">
            <a:extLst>
              <a:ext uri="{FF2B5EF4-FFF2-40B4-BE49-F238E27FC236}">
                <a16:creationId xmlns:a16="http://schemas.microsoft.com/office/drawing/2014/main" id="{36FF8DC9-2173-5B79-CF75-0B6986CCADBA}"/>
              </a:ext>
            </a:extLst>
          </p:cNvPr>
          <p:cNvPicPr>
            <a:picLocks noChangeAspect="1"/>
          </p:cNvPicPr>
          <p:nvPr/>
        </p:nvPicPr>
        <p:blipFill>
          <a:blip r:embed="rId12"/>
          <a:stretch>
            <a:fillRect/>
          </a:stretch>
        </p:blipFill>
        <p:spPr>
          <a:xfrm flipH="1">
            <a:off x="7788280" y="2897727"/>
            <a:ext cx="1893312" cy="2109497"/>
          </a:xfrm>
          <a:prstGeom prst="rect">
            <a:avLst/>
          </a:prstGeom>
        </p:spPr>
      </p:pic>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3"/>
          <a:stretch>
            <a:fillRect/>
          </a:stretch>
        </p:blipFill>
        <p:spPr>
          <a:xfrm>
            <a:off x="7321596" y="4334556"/>
            <a:ext cx="1653810" cy="1560568"/>
          </a:xfrm>
          <a:prstGeom prst="rect">
            <a:avLst/>
          </a:prstGeom>
        </p:spPr>
      </p:pic>
      <p:pic>
        <p:nvPicPr>
          <p:cNvPr id="2" name="Picture 1">
            <a:extLst>
              <a:ext uri="{FF2B5EF4-FFF2-40B4-BE49-F238E27FC236}">
                <a16:creationId xmlns:a16="http://schemas.microsoft.com/office/drawing/2014/main" id="{5BF09C3A-FAE1-8EB7-E7E5-CFA87D6E5948}"/>
              </a:ext>
            </a:extLst>
          </p:cNvPr>
          <p:cNvPicPr>
            <a:picLocks noChangeAspect="1"/>
          </p:cNvPicPr>
          <p:nvPr/>
        </p:nvPicPr>
        <p:blipFill>
          <a:blip r:embed="rId14"/>
          <a:stretch>
            <a:fillRect/>
          </a:stretch>
        </p:blipFill>
        <p:spPr>
          <a:xfrm>
            <a:off x="8684132" y="4372301"/>
            <a:ext cx="1392721" cy="1742520"/>
          </a:xfrm>
          <a:prstGeom prst="rect">
            <a:avLst/>
          </a:prstGeom>
        </p:spPr>
      </p:pic>
    </p:spTree>
    <p:extLst>
      <p:ext uri="{BB962C8B-B14F-4D97-AF65-F5344CB8AC3E}">
        <p14:creationId xmlns:p14="http://schemas.microsoft.com/office/powerpoint/2010/main" val="180824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otay 01.wav"/>
                                        </p:tgtEl>
                                      </p:cMediaNode>
                                    </p:audio>
                                  </p:subTnLst>
                                </p:cTn>
                              </p:par>
                              <p:par>
                                <p:cTn id="8" presetID="32" presetClass="emph" presetSubtype="0" repeatCount="indefinite" fill="hold" nodeType="withEffect">
                                  <p:stCondLst>
                                    <p:cond delay="0"/>
                                  </p:stCondLst>
                                  <p:childTnLst>
                                    <p:animRot by="120000">
                                      <p:cBhvr>
                                        <p:cTn id="9" dur="50" fill="hold">
                                          <p:stCondLst>
                                            <p:cond delay="0"/>
                                          </p:stCondLst>
                                        </p:cTn>
                                        <p:tgtEl>
                                          <p:spTgt spid="546"/>
                                        </p:tgtEl>
                                        <p:attrNameLst>
                                          <p:attrName>r</p:attrName>
                                        </p:attrNameLst>
                                      </p:cBhvr>
                                    </p:animRot>
                                    <p:animRot by="-240000">
                                      <p:cBhvr>
                                        <p:cTn id="10" dur="100" fill="hold">
                                          <p:stCondLst>
                                            <p:cond delay="100"/>
                                          </p:stCondLst>
                                        </p:cTn>
                                        <p:tgtEl>
                                          <p:spTgt spid="546"/>
                                        </p:tgtEl>
                                        <p:attrNameLst>
                                          <p:attrName>r</p:attrName>
                                        </p:attrNameLst>
                                      </p:cBhvr>
                                    </p:animRot>
                                    <p:animRot by="240000">
                                      <p:cBhvr>
                                        <p:cTn id="11" dur="100" fill="hold">
                                          <p:stCondLst>
                                            <p:cond delay="200"/>
                                          </p:stCondLst>
                                        </p:cTn>
                                        <p:tgtEl>
                                          <p:spTgt spid="546"/>
                                        </p:tgtEl>
                                        <p:attrNameLst>
                                          <p:attrName>r</p:attrName>
                                        </p:attrNameLst>
                                      </p:cBhvr>
                                    </p:animRot>
                                    <p:animRot by="-240000">
                                      <p:cBhvr>
                                        <p:cTn id="12" dur="100" fill="hold">
                                          <p:stCondLst>
                                            <p:cond delay="300"/>
                                          </p:stCondLst>
                                        </p:cTn>
                                        <p:tgtEl>
                                          <p:spTgt spid="546"/>
                                        </p:tgtEl>
                                        <p:attrNameLst>
                                          <p:attrName>r</p:attrName>
                                        </p:attrNameLst>
                                      </p:cBhvr>
                                    </p:animRot>
                                    <p:animRot by="120000">
                                      <p:cBhvr>
                                        <p:cTn id="13" dur="100" fill="hold">
                                          <p:stCondLst>
                                            <p:cond delay="400"/>
                                          </p:stCondLst>
                                        </p:cTn>
                                        <p:tgtEl>
                                          <p:spTgt spid="546"/>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549"/>
                                        </p:tgtEl>
                                        <p:attrNameLst>
                                          <p:attrName>r</p:attrName>
                                        </p:attrNameLst>
                                      </p:cBhvr>
                                    </p:animRot>
                                    <p:animRot by="-240000">
                                      <p:cBhvr>
                                        <p:cTn id="16" dur="100" fill="hold">
                                          <p:stCondLst>
                                            <p:cond delay="100"/>
                                          </p:stCondLst>
                                        </p:cTn>
                                        <p:tgtEl>
                                          <p:spTgt spid="549"/>
                                        </p:tgtEl>
                                        <p:attrNameLst>
                                          <p:attrName>r</p:attrName>
                                        </p:attrNameLst>
                                      </p:cBhvr>
                                    </p:animRot>
                                    <p:animRot by="240000">
                                      <p:cBhvr>
                                        <p:cTn id="17" dur="100" fill="hold">
                                          <p:stCondLst>
                                            <p:cond delay="200"/>
                                          </p:stCondLst>
                                        </p:cTn>
                                        <p:tgtEl>
                                          <p:spTgt spid="549"/>
                                        </p:tgtEl>
                                        <p:attrNameLst>
                                          <p:attrName>r</p:attrName>
                                        </p:attrNameLst>
                                      </p:cBhvr>
                                    </p:animRot>
                                    <p:animRot by="-240000">
                                      <p:cBhvr>
                                        <p:cTn id="18" dur="100" fill="hold">
                                          <p:stCondLst>
                                            <p:cond delay="300"/>
                                          </p:stCondLst>
                                        </p:cTn>
                                        <p:tgtEl>
                                          <p:spTgt spid="549"/>
                                        </p:tgtEl>
                                        <p:attrNameLst>
                                          <p:attrName>r</p:attrName>
                                        </p:attrNameLst>
                                      </p:cBhvr>
                                    </p:animRot>
                                    <p:animRot by="120000">
                                      <p:cBhvr>
                                        <p:cTn id="19" dur="100" fill="hold">
                                          <p:stCondLst>
                                            <p:cond delay="400"/>
                                          </p:stCondLst>
                                        </p:cTn>
                                        <p:tgtEl>
                                          <p:spTgt spid="54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 fill="hold">
                                          <p:stCondLst>
                                            <p:cond delay="0"/>
                                          </p:stCondLst>
                                        </p:cTn>
                                        <p:tgtEl>
                                          <p:spTgt spid="2"/>
                                        </p:tgtEl>
                                        <p:attrNameLst>
                                          <p:attrName>r</p:attrName>
                                        </p:attrNameLst>
                                      </p:cBhvr>
                                    </p:animRot>
                                    <p:animRot by="-240000">
                                      <p:cBhvr>
                                        <p:cTn id="22" dur="100" fill="hold">
                                          <p:stCondLst>
                                            <p:cond delay="100"/>
                                          </p:stCondLst>
                                        </p:cTn>
                                        <p:tgtEl>
                                          <p:spTgt spid="2"/>
                                        </p:tgtEl>
                                        <p:attrNameLst>
                                          <p:attrName>r</p:attrName>
                                        </p:attrNameLst>
                                      </p:cBhvr>
                                    </p:animRot>
                                    <p:animRot by="240000">
                                      <p:cBhvr>
                                        <p:cTn id="23" dur="100" fill="hold">
                                          <p:stCondLst>
                                            <p:cond delay="200"/>
                                          </p:stCondLst>
                                        </p:cTn>
                                        <p:tgtEl>
                                          <p:spTgt spid="2"/>
                                        </p:tgtEl>
                                        <p:attrNameLst>
                                          <p:attrName>r</p:attrName>
                                        </p:attrNameLst>
                                      </p:cBhvr>
                                    </p:animRot>
                                    <p:animRot by="-240000">
                                      <p:cBhvr>
                                        <p:cTn id="24" dur="100" fill="hold">
                                          <p:stCondLst>
                                            <p:cond delay="300"/>
                                          </p:stCondLst>
                                        </p:cTn>
                                        <p:tgtEl>
                                          <p:spTgt spid="2"/>
                                        </p:tgtEl>
                                        <p:attrNameLst>
                                          <p:attrName>r</p:attrName>
                                        </p:attrNameLst>
                                      </p:cBhvr>
                                    </p:animRot>
                                    <p:animRot by="120000">
                                      <p:cBhvr>
                                        <p:cTn id="25"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8"/>
          <a:stretch>
            <a:fillRect/>
          </a:stretch>
        </p:blipFill>
        <p:spPr>
          <a:xfrm>
            <a:off x="4762381" y="2423492"/>
            <a:ext cx="2743438" cy="1115665"/>
          </a:xfrm>
          <a:prstGeom prst="rect">
            <a:avLst/>
          </a:prstGeom>
        </p:spPr>
      </p:pic>
      <p:pic>
        <p:nvPicPr>
          <p:cNvPr id="5" name="Picture 4">
            <a:extLst>
              <a:ext uri="{FF2B5EF4-FFF2-40B4-BE49-F238E27FC236}">
                <a16:creationId xmlns:a16="http://schemas.microsoft.com/office/drawing/2014/main" id="{448F7ACC-DB15-1378-0E8C-8AEBC32F994C}"/>
              </a:ext>
            </a:extLst>
          </p:cNvPr>
          <p:cNvPicPr>
            <a:picLocks noChangeAspect="1"/>
          </p:cNvPicPr>
          <p:nvPr/>
        </p:nvPicPr>
        <p:blipFill>
          <a:blip r:embed="rId9"/>
          <a:stretch>
            <a:fillRect/>
          </a:stretch>
        </p:blipFill>
        <p:spPr>
          <a:xfrm rot="398689">
            <a:off x="2424819" y="3728688"/>
            <a:ext cx="7169517" cy="2597121"/>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49D042F2-821B-0BFF-B045-CFA3FBF149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1987" y="0"/>
            <a:ext cx="1427223" cy="1427223"/>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EEB677EC-DBFA-C8B4-83F5-A3C31D9DD0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9607" y="0"/>
            <a:ext cx="1427223" cy="1427223"/>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TotalTime>
  <Words>857</Words>
  <Application>Microsoft Office PowerPoint</Application>
  <PresentationFormat>Widescreen</PresentationFormat>
  <Paragraphs>129</Paragraphs>
  <Slides>33</Slides>
  <Notes>9</Notes>
  <HiddenSlides>0</HiddenSlides>
  <MMClips>6</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33</vt:i4>
      </vt:variant>
    </vt:vector>
  </HeadingPairs>
  <TitlesOfParts>
    <vt:vector size="47" baseType="lpstr">
      <vt:lpstr>Aptos</vt:lpstr>
      <vt:lpstr>Arial</vt:lpstr>
      <vt:lpstr>Calibri</vt:lpstr>
      <vt:lpstr>Calibri Light</vt:lpstr>
      <vt:lpstr>Cambria</vt:lpstr>
      <vt:lpstr>Changa One</vt:lpstr>
      <vt:lpstr>iCiel Pony</vt:lpstr>
      <vt:lpstr>Office Theme</vt:lpstr>
      <vt:lpstr>1_Office Theme</vt:lpstr>
      <vt:lpstr>2_Office Theme</vt:lpstr>
      <vt:lpstr>3_Office Theme</vt:lpstr>
      <vt:lpstr>2_It's Springtime! MK Plan by Slidesgo</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Đặt Sao</vt:lpstr>
      <vt:lpstr>PowerPoint Presentation</vt:lpstr>
      <vt:lpstr>Liên hệ bản thân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75</cp:revision>
  <dcterms:created xsi:type="dcterms:W3CDTF">2022-05-25T14:48:49Z</dcterms:created>
  <dcterms:modified xsi:type="dcterms:W3CDTF">2026-01-06T15:30:14Z</dcterms:modified>
</cp:coreProperties>
</file>