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3" r:id="rId3"/>
    <p:sldMasterId id="2147483725" r:id="rId4"/>
    <p:sldMasterId id="2147483737" r:id="rId5"/>
    <p:sldMasterId id="2147483749" r:id="rId6"/>
    <p:sldMasterId id="2147483761" r:id="rId7"/>
  </p:sldMasterIdLst>
  <p:notesMasterIdLst>
    <p:notesMasterId r:id="rId30"/>
  </p:notesMasterIdLst>
  <p:handoutMasterIdLst>
    <p:handoutMasterId r:id="rId31"/>
  </p:handoutMasterIdLst>
  <p:sldIdLst>
    <p:sldId id="315" r:id="rId8"/>
    <p:sldId id="350" r:id="rId9"/>
    <p:sldId id="430" r:id="rId10"/>
    <p:sldId id="431" r:id="rId11"/>
    <p:sldId id="339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7" r:id="rId20"/>
    <p:sldId id="432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A3A"/>
    <a:srgbClr val="2D7B56"/>
    <a:srgbClr val="7ACEA6"/>
    <a:srgbClr val="133B75"/>
    <a:srgbClr val="FFFFFF"/>
    <a:srgbClr val="C5F1FB"/>
    <a:srgbClr val="73DCF4"/>
    <a:srgbClr val="FF6C6C"/>
    <a:srgbClr val="FCE76B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73" autoAdjust="0"/>
  </p:normalViewPr>
  <p:slideViewPr>
    <p:cSldViewPr snapToGrid="0">
      <p:cViewPr>
        <p:scale>
          <a:sx n="30" d="100"/>
          <a:sy n="30" d="100"/>
        </p:scale>
        <p:origin x="196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80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3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70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55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9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1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08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6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958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3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9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27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17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11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4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4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0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0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5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15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6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114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3558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249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169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995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2307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6534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783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8598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8832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492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21161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7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3218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7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2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42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866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20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4684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8397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328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3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607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274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3700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53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8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7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63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07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3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5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6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43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1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4956140D-6323-4577-B222-9A190E6FA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E5DEBB-7F23-5E07-4C14-DBE5BBDD570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56FAE3E0-3BBD-1A3C-57C2-3FA9DD37A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3E4EA-696C-632B-224C-34E5AE5C554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F96B7838-48D6-20BF-6E47-2AD8A497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C47319-27EE-5CE9-289A-3ED6C5C5932C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5BD033-83F8-B8D8-14E2-278F6EFC99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03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5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90951"/>
              </p:ext>
            </p:extLst>
          </p:nvPr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D698EEC-3213-14CB-80FA-174BD01DDDE8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4302E-84D6-8C63-CDA9-3C9B2D0CF54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482742-98B8-D5AD-6841-0D1B3E3E3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DA46F9-58EC-341F-50F3-EBFE7B403845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C6243-AE1E-69ED-22B7-673CF27AFD3F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9C1714-FBA7-017E-FBAA-59E086FA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BAD194-2B83-0DDB-58F3-35E0B57B7D80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66B7E2-428D-4D6F-5821-8CA8A158FAE6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FAC32-F6AF-574F-3999-A965D593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C2E59F-7D5E-66E5-451A-ACD7260A5A21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CC27F2-1495-E981-7802-977F9FF0B6B0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D61650-54BC-0FD5-ED58-19094104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E991AE-D814-0D59-A1BC-7C39DE1EEC0D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9BA85-A63B-5E78-CE79-2CDF4A7B821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D3105-D16B-6FBE-1A46-B7448022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22142-0ABE-6A02-9D44-3E214A89559E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4D431C-1DAB-0E14-7B53-8102BD0163DE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708E67-3104-32DA-024F-7D7EB1EDF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C2D43-E7CA-B767-01BB-1BF828BD527A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0F2DBF-730D-6659-5231-21EB4F6CC65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A82BB8-C468-D562-9048-3596389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93D30F-F159-D4A1-13B2-EE1055BF83E6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F5D613-1261-F750-ABC9-C323DF22168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8917-1C7D-A9F4-EEA1-0301976D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1E85DE-82B9-2B8C-AA16-C47C14667864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932039-509C-8594-4826-4F36360E7D4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F5F370-083D-2CFD-18EC-6107B22CA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47BB58-429B-A2EB-B94C-6A2F68971DB5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9D30D0-A72B-DA38-C0A0-767FA40C2ED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F31C24-DFD4-0D8A-6012-811BD730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8C3919-03DB-8F08-B8EA-F7CC441F1D9A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5A24-797D-689F-9662-7FFBD0E2157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30BF-9BDF-0B92-0556-F84A756C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748" y="2577528"/>
            <a:ext cx="2708475" cy="3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0D5CA9-D187-6722-2C17-DCE7643B989C}"/>
              </a:ext>
            </a:extLst>
          </p:cNvPr>
          <p:cNvSpPr/>
          <p:nvPr/>
        </p:nvSpPr>
        <p:spPr>
          <a:xfrm>
            <a:off x="4948957" y="238343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E4F00-3EAD-5327-2024-9625506D392D}"/>
              </a:ext>
            </a:extLst>
          </p:cNvPr>
          <p:cNvSpPr txBox="1"/>
          <p:nvPr/>
        </p:nvSpPr>
        <p:spPr>
          <a:xfrm>
            <a:off x="1502993" y="156668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lang="en-US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E494-E643-06DE-DB43-6543ABCAEDA8}"/>
              </a:ext>
            </a:extLst>
          </p:cNvPr>
          <p:cNvGrpSpPr/>
          <p:nvPr/>
        </p:nvGrpSpPr>
        <p:grpSpPr>
          <a:xfrm>
            <a:off x="1417578" y="2061732"/>
            <a:ext cx="9319389" cy="749368"/>
            <a:chOff x="1417578" y="2061732"/>
            <a:chExt cx="9319389" cy="7493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4EDE655-0345-CFD2-E8A5-CF89D43A1DE5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82" y="2204040"/>
              <a:ext cx="92855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9EEE01-2E05-6A02-AC87-BB02E80BF5E8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79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EA6FE7-028D-EBE8-6D66-6C32115946F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207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570BA3-1562-6EC3-9ECA-46F5EA0F5B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37" y="2083695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FB9BCA-B215-FBA7-2692-02B3E33F807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761" y="2103359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C99CEB-3466-17FC-B7B5-478294893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886" y="2083694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2E8711-4DE3-C23B-91A4-E279A49AED7D}"/>
                </a:ext>
              </a:extLst>
            </p:cNvPr>
            <p:cNvCxnSpPr>
              <a:cxnSpLocks/>
            </p:cNvCxnSpPr>
            <p:nvPr/>
          </p:nvCxnSpPr>
          <p:spPr>
            <a:xfrm>
              <a:off x="6030774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7DD91-A902-A137-1189-5EAAAA04AFE6}"/>
                </a:ext>
              </a:extLst>
            </p:cNvPr>
            <p:cNvCxnSpPr>
              <a:cxnSpLocks/>
            </p:cNvCxnSpPr>
            <p:nvPr/>
          </p:nvCxnSpPr>
          <p:spPr>
            <a:xfrm>
              <a:off x="6886401" y="2087768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23B6AA-0FD2-12F3-C369-637D95C9554B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72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2CD11-2B3D-AFCC-502E-80F1558CF839}"/>
                </a:ext>
              </a:extLst>
            </p:cNvPr>
            <p:cNvCxnSpPr>
              <a:cxnSpLocks/>
            </p:cNvCxnSpPr>
            <p:nvPr/>
          </p:nvCxnSpPr>
          <p:spPr>
            <a:xfrm>
              <a:off x="8485854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817E21-6163-C17D-F5A9-FE7A90501F37}"/>
                </a:ext>
              </a:extLst>
            </p:cNvPr>
            <p:cNvCxnSpPr>
              <a:cxnSpLocks/>
            </p:cNvCxnSpPr>
            <p:nvPr/>
          </p:nvCxnSpPr>
          <p:spPr>
            <a:xfrm>
              <a:off x="9284382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C87BA-6728-A42E-4BA4-D82A5B8C85CA}"/>
                </a:ext>
              </a:extLst>
            </p:cNvPr>
            <p:cNvSpPr txBox="1"/>
            <p:nvPr/>
          </p:nvSpPr>
          <p:spPr>
            <a:xfrm>
              <a:off x="1417578" y="2348051"/>
              <a:ext cx="608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38745-7BDD-3FF2-4003-642EBC6BAD08}"/>
                </a:ext>
              </a:extLst>
            </p:cNvPr>
            <p:cNvSpPr txBox="1"/>
            <p:nvPr/>
          </p:nvSpPr>
          <p:spPr>
            <a:xfrm>
              <a:off x="2240661" y="2344046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E8DEB3-86F1-6D6E-5C4C-B41F0F12E85E}"/>
                </a:ext>
              </a:extLst>
            </p:cNvPr>
            <p:cNvSpPr txBox="1"/>
            <p:nvPr/>
          </p:nvSpPr>
          <p:spPr>
            <a:xfrm>
              <a:off x="3174727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48E17F-A6DF-5140-7C5E-7D23680C4427}"/>
                </a:ext>
              </a:extLst>
            </p:cNvPr>
            <p:cNvSpPr txBox="1"/>
            <p:nvPr/>
          </p:nvSpPr>
          <p:spPr>
            <a:xfrm>
              <a:off x="4013674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7B4C1D-FB7E-35F5-317D-22E58947197A}"/>
                </a:ext>
              </a:extLst>
            </p:cNvPr>
            <p:cNvSpPr txBox="1"/>
            <p:nvPr/>
          </p:nvSpPr>
          <p:spPr>
            <a:xfrm>
              <a:off x="4876799" y="234658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AECC4F-D0A9-5AF8-2C2A-6845EA73D8FE}"/>
                </a:ext>
              </a:extLst>
            </p:cNvPr>
            <p:cNvSpPr txBox="1"/>
            <p:nvPr/>
          </p:nvSpPr>
          <p:spPr>
            <a:xfrm>
              <a:off x="5767922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8BB36-F31A-6351-F669-B4F2D230A545}"/>
                </a:ext>
              </a:extLst>
            </p:cNvPr>
            <p:cNvSpPr txBox="1"/>
            <p:nvPr/>
          </p:nvSpPr>
          <p:spPr>
            <a:xfrm>
              <a:off x="6620315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B82D46-E04C-80C8-BD34-47324D98B832}"/>
                </a:ext>
              </a:extLst>
            </p:cNvPr>
            <p:cNvSpPr txBox="1"/>
            <p:nvPr/>
          </p:nvSpPr>
          <p:spPr>
            <a:xfrm>
              <a:off x="7448339" y="2314482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EC435E-66AE-7CC2-37F4-E5FD6913BE37}"/>
                </a:ext>
              </a:extLst>
            </p:cNvPr>
            <p:cNvSpPr txBox="1"/>
            <p:nvPr/>
          </p:nvSpPr>
          <p:spPr>
            <a:xfrm>
              <a:off x="8269332" y="231779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EC0F5-4A16-6854-865B-082471792EEB}"/>
                </a:ext>
              </a:extLst>
            </p:cNvPr>
            <p:cNvSpPr txBox="1"/>
            <p:nvPr/>
          </p:nvSpPr>
          <p:spPr>
            <a:xfrm>
              <a:off x="9018295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FBE7AF-92F5-C63E-3B6B-F34486519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2566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9ADA0-1E31-80CE-A133-875CA5FE0552}"/>
                </a:ext>
              </a:extLst>
            </p:cNvPr>
            <p:cNvSpPr txBox="1"/>
            <p:nvPr/>
          </p:nvSpPr>
          <p:spPr>
            <a:xfrm>
              <a:off x="9946479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EBB847-A948-55AC-5B2B-343431DCA509}"/>
              </a:ext>
            </a:extLst>
          </p:cNvPr>
          <p:cNvGrpSpPr/>
          <p:nvPr/>
        </p:nvGrpSpPr>
        <p:grpSpPr>
          <a:xfrm>
            <a:off x="41989" y="2580267"/>
            <a:ext cx="4510956" cy="3484782"/>
            <a:chOff x="2783626" y="2425061"/>
            <a:chExt cx="4510956" cy="34847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405B4B2-3155-8D0F-822A-795876A9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4787A-E2CE-DC4A-6DB1-F88ACE2AF765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D3B34AD-5DF7-5F28-B265-6EBE2B2A8C18}"/>
              </a:ext>
            </a:extLst>
          </p:cNvPr>
          <p:cNvSpPr txBox="1"/>
          <p:nvPr/>
        </p:nvSpPr>
        <p:spPr>
          <a:xfrm>
            <a:off x="5169915" y="3197560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590619-7404-CCF0-1DA8-3BF705BCCF47}"/>
              </a:ext>
            </a:extLst>
          </p:cNvPr>
          <p:cNvGrpSpPr/>
          <p:nvPr/>
        </p:nvGrpSpPr>
        <p:grpSpPr>
          <a:xfrm>
            <a:off x="28114" y="2525681"/>
            <a:ext cx="4510956" cy="3484782"/>
            <a:chOff x="2750325" y="2237771"/>
            <a:chExt cx="4510956" cy="34847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6E06B0B-48F6-BB06-8190-93526634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50325" y="2237771"/>
              <a:ext cx="4510956" cy="348478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F84594-0CB5-A71A-A4DB-6FCB23021A4E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3E2ED-3EEF-8CF6-A5A6-DBA61B837B8C}"/>
              </a:ext>
            </a:extLst>
          </p:cNvPr>
          <p:cNvSpPr txBox="1"/>
          <p:nvPr/>
        </p:nvSpPr>
        <p:spPr>
          <a:xfrm>
            <a:off x="5123115" y="3917814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AA207-18D2-054D-2BD8-976FFFB73954}"/>
              </a:ext>
            </a:extLst>
          </p:cNvPr>
          <p:cNvSpPr txBox="1"/>
          <p:nvPr/>
        </p:nvSpPr>
        <p:spPr>
          <a:xfrm>
            <a:off x="4095883" y="4687255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14, 15, 16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8C23F1-2BCC-DCD9-576E-FFE040D7641A}"/>
              </a:ext>
            </a:extLst>
          </p:cNvPr>
          <p:cNvSpPr txBox="1"/>
          <p:nvPr/>
        </p:nvSpPr>
        <p:spPr>
          <a:xfrm>
            <a:off x="4045590" y="5437660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16, 15, 14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F73ACD-118C-BCDE-0D01-8919F76E65C2}"/>
              </a:ext>
            </a:extLst>
          </p:cNvPr>
          <p:cNvSpPr/>
          <p:nvPr/>
        </p:nvSpPr>
        <p:spPr>
          <a:xfrm>
            <a:off x="1072493" y="596428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6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7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368695C-B11B-2831-F70D-9E79B3A36B18}"/>
              </a:ext>
            </a:extLst>
          </p:cNvPr>
          <p:cNvSpPr/>
          <p:nvPr/>
        </p:nvSpPr>
        <p:spPr>
          <a:xfrm>
            <a:off x="4923179" y="144049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673D5-9126-57E9-3E08-4F462480B140}"/>
              </a:ext>
            </a:extLst>
          </p:cNvPr>
          <p:cNvCxnSpPr>
            <a:cxnSpLocks/>
          </p:cNvCxnSpPr>
          <p:nvPr/>
        </p:nvCxnSpPr>
        <p:spPr>
          <a:xfrm>
            <a:off x="1421709" y="1246467"/>
            <a:ext cx="9285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5F652-5F7C-6B0B-2784-58B4844D17F2}"/>
              </a:ext>
            </a:extLst>
          </p:cNvPr>
          <p:cNvCxnSpPr>
            <a:cxnSpLocks/>
          </p:cNvCxnSpPr>
          <p:nvPr/>
        </p:nvCxnSpPr>
        <p:spPr>
          <a:xfrm>
            <a:off x="1667006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754C3-0D23-B4D1-009B-3E40E4D25657}"/>
              </a:ext>
            </a:extLst>
          </p:cNvPr>
          <p:cNvCxnSpPr>
            <a:cxnSpLocks/>
          </p:cNvCxnSpPr>
          <p:nvPr/>
        </p:nvCxnSpPr>
        <p:spPr>
          <a:xfrm>
            <a:off x="2465534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81716-D683-CCBE-CC83-B9FE3BF1B3F8}"/>
              </a:ext>
            </a:extLst>
          </p:cNvPr>
          <p:cNvCxnSpPr>
            <a:cxnSpLocks/>
          </p:cNvCxnSpPr>
          <p:nvPr/>
        </p:nvCxnSpPr>
        <p:spPr>
          <a:xfrm>
            <a:off x="3422064" y="1126122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AE26B-ADDA-52A6-82DB-9625A669A496}"/>
              </a:ext>
            </a:extLst>
          </p:cNvPr>
          <p:cNvCxnSpPr>
            <a:cxnSpLocks/>
          </p:cNvCxnSpPr>
          <p:nvPr/>
        </p:nvCxnSpPr>
        <p:spPr>
          <a:xfrm>
            <a:off x="4250088" y="1145786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A6537-2D01-67D1-1525-FD78E5784E4F}"/>
              </a:ext>
            </a:extLst>
          </p:cNvPr>
          <p:cNvCxnSpPr>
            <a:cxnSpLocks/>
          </p:cNvCxnSpPr>
          <p:nvPr/>
        </p:nvCxnSpPr>
        <p:spPr>
          <a:xfrm>
            <a:off x="5113213" y="1126121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26A60-A1C7-2092-FB0E-9B6FF2283432}"/>
              </a:ext>
            </a:extLst>
          </p:cNvPr>
          <p:cNvCxnSpPr>
            <a:cxnSpLocks/>
          </p:cNvCxnSpPr>
          <p:nvPr/>
        </p:nvCxnSpPr>
        <p:spPr>
          <a:xfrm>
            <a:off x="5959061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88697D-8D98-9061-F15F-334E3B00D25C}"/>
              </a:ext>
            </a:extLst>
          </p:cNvPr>
          <p:cNvCxnSpPr>
            <a:cxnSpLocks/>
          </p:cNvCxnSpPr>
          <p:nvPr/>
        </p:nvCxnSpPr>
        <p:spPr>
          <a:xfrm>
            <a:off x="6856728" y="113019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246C1-3AB6-7275-4913-2223A636DA39}"/>
              </a:ext>
            </a:extLst>
          </p:cNvPr>
          <p:cNvCxnSpPr>
            <a:cxnSpLocks/>
          </p:cNvCxnSpPr>
          <p:nvPr/>
        </p:nvCxnSpPr>
        <p:spPr>
          <a:xfrm>
            <a:off x="7666799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55D7B-12B9-58E3-DFA8-B7C1B11C7147}"/>
              </a:ext>
            </a:extLst>
          </p:cNvPr>
          <p:cNvCxnSpPr>
            <a:cxnSpLocks/>
          </p:cNvCxnSpPr>
          <p:nvPr/>
        </p:nvCxnSpPr>
        <p:spPr>
          <a:xfrm>
            <a:off x="8456181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81A34A-C14D-A443-7787-A76E12F6B48B}"/>
              </a:ext>
            </a:extLst>
          </p:cNvPr>
          <p:cNvCxnSpPr>
            <a:cxnSpLocks/>
          </p:cNvCxnSpPr>
          <p:nvPr/>
        </p:nvCxnSpPr>
        <p:spPr>
          <a:xfrm>
            <a:off x="9321209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249C6E-324F-64CA-3FC0-5786CAF1C333}"/>
              </a:ext>
            </a:extLst>
          </p:cNvPr>
          <p:cNvSpPr txBox="1"/>
          <p:nvPr/>
        </p:nvSpPr>
        <p:spPr>
          <a:xfrm>
            <a:off x="1387905" y="1390478"/>
            <a:ext cx="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27406-42DF-2AD5-3494-F0E2004911C0}"/>
              </a:ext>
            </a:extLst>
          </p:cNvPr>
          <p:cNvSpPr txBox="1"/>
          <p:nvPr/>
        </p:nvSpPr>
        <p:spPr>
          <a:xfrm>
            <a:off x="2210988" y="1386473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EDC9C-17CC-E135-0EB4-B84996997A18}"/>
              </a:ext>
            </a:extLst>
          </p:cNvPr>
          <p:cNvSpPr txBox="1"/>
          <p:nvPr/>
        </p:nvSpPr>
        <p:spPr>
          <a:xfrm>
            <a:off x="3145054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5E079-0507-26CC-0C05-E7B2128A9370}"/>
              </a:ext>
            </a:extLst>
          </p:cNvPr>
          <p:cNvSpPr txBox="1"/>
          <p:nvPr/>
        </p:nvSpPr>
        <p:spPr>
          <a:xfrm>
            <a:off x="3984001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57B5-8D3A-B179-C9C1-70FA12A236A8}"/>
              </a:ext>
            </a:extLst>
          </p:cNvPr>
          <p:cNvSpPr txBox="1"/>
          <p:nvPr/>
        </p:nvSpPr>
        <p:spPr>
          <a:xfrm>
            <a:off x="4847126" y="138901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9E6E9-BE6A-FC7C-EA7F-42366695D7E6}"/>
              </a:ext>
            </a:extLst>
          </p:cNvPr>
          <p:cNvSpPr txBox="1"/>
          <p:nvPr/>
        </p:nvSpPr>
        <p:spPr>
          <a:xfrm>
            <a:off x="5685699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7E9D9-9CC5-E47E-29A7-594FB937C736}"/>
              </a:ext>
            </a:extLst>
          </p:cNvPr>
          <p:cNvSpPr txBox="1"/>
          <p:nvPr/>
        </p:nvSpPr>
        <p:spPr>
          <a:xfrm>
            <a:off x="6590642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F1226-1418-21D1-18A0-475240495935}"/>
              </a:ext>
            </a:extLst>
          </p:cNvPr>
          <p:cNvSpPr txBox="1"/>
          <p:nvPr/>
        </p:nvSpPr>
        <p:spPr>
          <a:xfrm>
            <a:off x="7418666" y="1356909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94B01-EE59-D061-7C82-437F20EAB391}"/>
              </a:ext>
            </a:extLst>
          </p:cNvPr>
          <p:cNvSpPr txBox="1"/>
          <p:nvPr/>
        </p:nvSpPr>
        <p:spPr>
          <a:xfrm>
            <a:off x="8239659" y="136021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D0AFC-8A6E-33C3-8095-1384C7A8BA0D}"/>
              </a:ext>
            </a:extLst>
          </p:cNvPr>
          <p:cNvSpPr txBox="1"/>
          <p:nvPr/>
        </p:nvSpPr>
        <p:spPr>
          <a:xfrm>
            <a:off x="9055122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20A058-1C50-44EC-925E-61814C21F1E7}"/>
              </a:ext>
            </a:extLst>
          </p:cNvPr>
          <p:cNvCxnSpPr>
            <a:cxnSpLocks/>
          </p:cNvCxnSpPr>
          <p:nvPr/>
        </p:nvCxnSpPr>
        <p:spPr>
          <a:xfrm>
            <a:off x="10182893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ABADA-8E4D-DA47-C95F-CA61B3910AA8}"/>
              </a:ext>
            </a:extLst>
          </p:cNvPr>
          <p:cNvSpPr txBox="1"/>
          <p:nvPr/>
        </p:nvSpPr>
        <p:spPr>
          <a:xfrm>
            <a:off x="9916806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17E43-1FA6-9944-D96D-5F1D5F6197B5}"/>
              </a:ext>
            </a:extLst>
          </p:cNvPr>
          <p:cNvSpPr txBox="1"/>
          <p:nvPr/>
        </p:nvSpPr>
        <p:spPr>
          <a:xfrm>
            <a:off x="1435003" y="2108823"/>
            <a:ext cx="9285585" cy="1569660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14,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16.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14, 15,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16, 15,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B88C4-8FEA-E011-D855-666B215051D3}"/>
              </a:ext>
            </a:extLst>
          </p:cNvPr>
          <p:cNvSpPr txBox="1"/>
          <p:nvPr/>
        </p:nvSpPr>
        <p:spPr>
          <a:xfrm>
            <a:off x="723371" y="4224204"/>
            <a:ext cx="10430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851BE-1470-5BF2-D18D-7C8A6DF2823D}"/>
              </a:ext>
            </a:extLst>
          </p:cNvPr>
          <p:cNvSpPr txBox="1"/>
          <p:nvPr/>
        </p:nvSpPr>
        <p:spPr>
          <a:xfrm>
            <a:off x="1387905" y="4950783"/>
            <a:ext cx="9766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: 18,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   20, 19,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C6936-A118-B44A-3CE2-2BA9A985103B}"/>
              </a:ext>
            </a:extLst>
          </p:cNvPr>
          <p:cNvSpPr/>
          <p:nvPr/>
        </p:nvSpPr>
        <p:spPr>
          <a:xfrm>
            <a:off x="5647823" y="4226975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654B8-CDBC-B44B-7015-9480F1E6BF08}"/>
              </a:ext>
            </a:extLst>
          </p:cNvPr>
          <p:cNvSpPr/>
          <p:nvPr/>
        </p:nvSpPr>
        <p:spPr>
          <a:xfrm>
            <a:off x="10863220" y="4224204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1591A7-BC7E-E782-D076-0634CD1A79AF}"/>
              </a:ext>
            </a:extLst>
          </p:cNvPr>
          <p:cNvSpPr/>
          <p:nvPr/>
        </p:nvSpPr>
        <p:spPr>
          <a:xfrm>
            <a:off x="4209362" y="4909263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7DBA3-EBFD-3CE1-F02A-75ECB265047C}"/>
              </a:ext>
            </a:extLst>
          </p:cNvPr>
          <p:cNvSpPr/>
          <p:nvPr/>
        </p:nvSpPr>
        <p:spPr>
          <a:xfrm>
            <a:off x="4237073" y="5580162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933125-20B6-34CC-B806-14ACD2D7AD63}"/>
              </a:ext>
            </a:extLst>
          </p:cNvPr>
          <p:cNvGrpSpPr/>
          <p:nvPr/>
        </p:nvGrpSpPr>
        <p:grpSpPr>
          <a:xfrm>
            <a:off x="5647823" y="4225217"/>
            <a:ext cx="581891" cy="605840"/>
            <a:chOff x="11320631" y="1449833"/>
            <a:chExt cx="581891" cy="6058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B8C8F0-54F1-A6DB-DF6D-097504C96955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EFF479-429D-D389-1CBD-79CC0A4D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916B32-1B9F-C768-B9F7-6E3FF1BF49E3}"/>
              </a:ext>
            </a:extLst>
          </p:cNvPr>
          <p:cNvGrpSpPr/>
          <p:nvPr/>
        </p:nvGrpSpPr>
        <p:grpSpPr>
          <a:xfrm>
            <a:off x="10867020" y="4218528"/>
            <a:ext cx="581891" cy="605840"/>
            <a:chOff x="11320631" y="1449833"/>
            <a:chExt cx="581891" cy="6058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C237B-5146-A91B-50F4-C6AAC5ED77C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1ABD10-B160-F2F1-2495-974E08DE9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78E08-8CEB-D20E-ADD0-1A13C0599F9A}"/>
              </a:ext>
            </a:extLst>
          </p:cNvPr>
          <p:cNvGrpSpPr/>
          <p:nvPr/>
        </p:nvGrpSpPr>
        <p:grpSpPr>
          <a:xfrm>
            <a:off x="4217019" y="4884001"/>
            <a:ext cx="581891" cy="605840"/>
            <a:chOff x="11320631" y="1449833"/>
            <a:chExt cx="581891" cy="6058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35020C-827B-0A5A-3B39-161DF523E9EA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339DE1-2D20-AB8A-466E-E35E326B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FC765C-220A-65F6-C20A-3291E2A966D4}"/>
              </a:ext>
            </a:extLst>
          </p:cNvPr>
          <p:cNvGrpSpPr/>
          <p:nvPr/>
        </p:nvGrpSpPr>
        <p:grpSpPr>
          <a:xfrm>
            <a:off x="4237073" y="5579354"/>
            <a:ext cx="581891" cy="605840"/>
            <a:chOff x="11320631" y="1449833"/>
            <a:chExt cx="581891" cy="6058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BFDBC-4D80-A9DF-3E1F-0B94C62EF4A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6ADB50-15DB-7018-1069-F2A2BF221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  <p:bldP spid="32" grpId="0"/>
      <p:bldP spid="33" grpId="0"/>
      <p:bldP spid="34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9839-FCE0-13F5-7B27-7FFD2BB20E80}"/>
              </a:ext>
            </a:extLst>
          </p:cNvPr>
          <p:cNvSpPr txBox="1"/>
          <p:nvPr/>
        </p:nvSpPr>
        <p:spPr>
          <a:xfrm>
            <a:off x="2610206" y="636483"/>
            <a:ext cx="865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b)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      ”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8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05503-98DF-A39A-264D-316FD369115E}"/>
              </a:ext>
            </a:extLst>
          </p:cNvPr>
          <p:cNvGrpSpPr/>
          <p:nvPr/>
        </p:nvGrpSpPr>
        <p:grpSpPr>
          <a:xfrm>
            <a:off x="9043129" y="738945"/>
            <a:ext cx="968810" cy="588803"/>
            <a:chOff x="2688790" y="2596444"/>
            <a:chExt cx="968810" cy="58880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685D59-B02C-DAFC-234C-73576561C6FB}"/>
                </a:ext>
              </a:extLst>
            </p:cNvPr>
            <p:cNvSpPr/>
            <p:nvPr/>
          </p:nvSpPr>
          <p:spPr>
            <a:xfrm>
              <a:off x="2688790" y="2596444"/>
              <a:ext cx="968810" cy="564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3B265-D60E-1F73-6D85-726C743D9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015014" y="2648711"/>
              <a:ext cx="298872" cy="536536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953738-E3B5-3F7E-8450-AC58DF24BB22}"/>
              </a:ext>
            </a:extLst>
          </p:cNvPr>
          <p:cNvSpPr/>
          <p:nvPr/>
        </p:nvSpPr>
        <p:spPr>
          <a:xfrm>
            <a:off x="3489834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EF0495-7576-97A9-F3D1-F3EFA463AFF0}"/>
              </a:ext>
            </a:extLst>
          </p:cNvPr>
          <p:cNvSpPr/>
          <p:nvPr/>
        </p:nvSpPr>
        <p:spPr>
          <a:xfrm>
            <a:off x="5900011" y="3044478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C4602-27EE-C4BE-766F-48587E9CB60B}"/>
              </a:ext>
            </a:extLst>
          </p:cNvPr>
          <p:cNvSpPr/>
          <p:nvPr/>
        </p:nvSpPr>
        <p:spPr>
          <a:xfrm>
            <a:off x="8539271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1A578-67E6-A8DE-67FF-211D0E86C405}"/>
              </a:ext>
            </a:extLst>
          </p:cNvPr>
          <p:cNvSpPr/>
          <p:nvPr/>
        </p:nvSpPr>
        <p:spPr>
          <a:xfrm>
            <a:off x="3554476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C844B9-A37C-C84A-2669-D3462C7C3455}"/>
              </a:ext>
            </a:extLst>
          </p:cNvPr>
          <p:cNvSpPr/>
          <p:nvPr/>
        </p:nvSpPr>
        <p:spPr>
          <a:xfrm>
            <a:off x="5964653" y="4961191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3201B-0787-AD57-4FA1-35F2DB30660A}"/>
              </a:ext>
            </a:extLst>
          </p:cNvPr>
          <p:cNvSpPr/>
          <p:nvPr/>
        </p:nvSpPr>
        <p:spPr>
          <a:xfrm>
            <a:off x="8586247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7D75D-6430-F140-4DA8-118CF00EC475}"/>
              </a:ext>
            </a:extLst>
          </p:cNvPr>
          <p:cNvSpPr txBox="1"/>
          <p:nvPr/>
        </p:nvSpPr>
        <p:spPr>
          <a:xfrm>
            <a:off x="3712270" y="3083472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E6C31-9E4B-581C-1E25-95F9B909C26E}"/>
              </a:ext>
            </a:extLst>
          </p:cNvPr>
          <p:cNvSpPr txBox="1"/>
          <p:nvPr/>
        </p:nvSpPr>
        <p:spPr>
          <a:xfrm>
            <a:off x="6178622" y="310583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B7FCB-2ACB-9EB3-8D59-BF8DE768F5AB}"/>
              </a:ext>
            </a:extLst>
          </p:cNvPr>
          <p:cNvSpPr txBox="1"/>
          <p:nvPr/>
        </p:nvSpPr>
        <p:spPr>
          <a:xfrm>
            <a:off x="3712270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5147-1984-2EA6-11C1-FFC3C38F1F4D}"/>
              </a:ext>
            </a:extLst>
          </p:cNvPr>
          <p:cNvSpPr txBox="1"/>
          <p:nvPr/>
        </p:nvSpPr>
        <p:spPr>
          <a:xfrm>
            <a:off x="8800216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7FE89-237D-2B4A-35CC-D428922599B2}"/>
              </a:ext>
            </a:extLst>
          </p:cNvPr>
          <p:cNvSpPr txBox="1"/>
          <p:nvPr/>
        </p:nvSpPr>
        <p:spPr>
          <a:xfrm>
            <a:off x="6178622" y="5022546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98D724-7A8C-8AAB-6325-272D38866A15}"/>
              </a:ext>
            </a:extLst>
          </p:cNvPr>
          <p:cNvSpPr txBox="1"/>
          <p:nvPr/>
        </p:nvSpPr>
        <p:spPr>
          <a:xfrm>
            <a:off x="8800216" y="315059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273A3-1749-9519-188E-C6AAEB9622D5}"/>
              </a:ext>
            </a:extLst>
          </p:cNvPr>
          <p:cNvGrpSpPr/>
          <p:nvPr/>
        </p:nvGrpSpPr>
        <p:grpSpPr>
          <a:xfrm>
            <a:off x="8554159" y="3070387"/>
            <a:ext cx="1624561" cy="793036"/>
            <a:chOff x="8554159" y="2291337"/>
            <a:chExt cx="1624561" cy="7930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A28C91-4A06-D456-7B40-9D577E24CD8F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BE89F-1C86-8F8B-B330-80D8C830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A4076E-D33D-9FB5-2349-A40D846646EC}"/>
              </a:ext>
            </a:extLst>
          </p:cNvPr>
          <p:cNvGrpSpPr/>
          <p:nvPr/>
        </p:nvGrpSpPr>
        <p:grpSpPr>
          <a:xfrm>
            <a:off x="5964653" y="4949193"/>
            <a:ext cx="1624561" cy="793036"/>
            <a:chOff x="8554159" y="2291337"/>
            <a:chExt cx="1624561" cy="793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0496B-AC1C-DF34-CA74-F460F94D8055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E13393-D140-7B84-8662-AB870E28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A24F45-AFAC-9A99-BF94-06388CD238F4}"/>
              </a:ext>
            </a:extLst>
          </p:cNvPr>
          <p:cNvSpPr txBox="1"/>
          <p:nvPr/>
        </p:nvSpPr>
        <p:spPr>
          <a:xfrm>
            <a:off x="2234669" y="2806473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2B070B-C0A2-ED7C-86F3-5803EC757F4F}"/>
              </a:ext>
            </a:extLst>
          </p:cNvPr>
          <p:cNvSpPr txBox="1"/>
          <p:nvPr/>
        </p:nvSpPr>
        <p:spPr>
          <a:xfrm>
            <a:off x="2271636" y="4737520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63E795-F35F-4C88-3FA3-D84C9F5725E1}"/>
              </a:ext>
            </a:extLst>
          </p:cNvPr>
          <p:cNvSpPr/>
          <p:nvPr/>
        </p:nvSpPr>
        <p:spPr>
          <a:xfrm>
            <a:off x="1558629" y="827922"/>
            <a:ext cx="698434" cy="642063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3B95A5-7F38-29EA-AF28-2626AAE7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87" y="2005730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44352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3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198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189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5A1A-725A-C207-ABFC-069986D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ơng Thảo">
            <a:hlinkClick r:id="" action="ppaction://media"/>
            <a:extLst>
              <a:ext uri="{FF2B5EF4-FFF2-40B4-BE49-F238E27FC236}">
                <a16:creationId xmlns:a16="http://schemas.microsoft.com/office/drawing/2014/main" id="{7C8D5FC2-923F-3EFC-1032-D76D2A917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chấm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737B659-22A0-60D9-3842-B07B786C7B5A}"/>
              </a:ext>
            </a:extLst>
          </p:cNvPr>
          <p:cNvSpPr/>
          <p:nvPr/>
        </p:nvSpPr>
        <p:spPr>
          <a:xfrm>
            <a:off x="650375" y="2491088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1967-1B09-50B7-2E71-31204FD307A4}"/>
              </a:ext>
            </a:extLst>
          </p:cNvPr>
          <p:cNvSpPr/>
          <p:nvPr/>
        </p:nvSpPr>
        <p:spPr>
          <a:xfrm>
            <a:off x="3275636" y="2384384"/>
            <a:ext cx="3611301" cy="3368233"/>
          </a:xfrm>
          <a:prstGeom prst="rect">
            <a:avLst/>
          </a:prstGeom>
          <a:ln w="76200">
            <a:solidFill>
              <a:srgbClr val="ED3A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4B8CA-65F7-311B-9EC5-EB336EA1C2AC}"/>
              </a:ext>
            </a:extLst>
          </p:cNvPr>
          <p:cNvSpPr txBox="1"/>
          <p:nvPr/>
        </p:nvSpPr>
        <p:spPr>
          <a:xfrm>
            <a:off x="3344969" y="2685476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vi-VN" sz="4000" b="1" dirty="0">
                <a:solidFill>
                  <a:srgbClr val="ED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26E89-C557-B03E-1E1E-ED3D19FDF1CA}"/>
              </a:ext>
            </a:extLst>
          </p:cNvPr>
          <p:cNvSpPr txBox="1"/>
          <p:nvPr/>
        </p:nvSpPr>
        <p:spPr>
          <a:xfrm>
            <a:off x="4100098" y="3393362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6FD93A-2D71-C84F-D42A-EFCD5648FE34}"/>
              </a:ext>
            </a:extLst>
          </p:cNvPr>
          <p:cNvSpPr txBox="1"/>
          <p:nvPr/>
        </p:nvSpPr>
        <p:spPr>
          <a:xfrm>
            <a:off x="4100098" y="4077967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D1CB11-AC93-D482-640A-DD1435951E3A}"/>
              </a:ext>
            </a:extLst>
          </p:cNvPr>
          <p:cNvSpPr txBox="1"/>
          <p:nvPr/>
        </p:nvSpPr>
        <p:spPr>
          <a:xfrm>
            <a:off x="4100098" y="4785853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DE7B7-CC69-EBE2-CA77-95A61EB09DC1}"/>
              </a:ext>
            </a:extLst>
          </p:cNvPr>
          <p:cNvSpPr txBox="1"/>
          <p:nvPr/>
        </p:nvSpPr>
        <p:spPr>
          <a:xfrm>
            <a:off x="3402066" y="3266948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661A8F-A9FA-1584-23C9-8E04C776585B}"/>
              </a:ext>
            </a:extLst>
          </p:cNvPr>
          <p:cNvSpPr txBox="1"/>
          <p:nvPr/>
        </p:nvSpPr>
        <p:spPr>
          <a:xfrm>
            <a:off x="3402066" y="384294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EF4E0-FADC-9BDA-03C4-4E1D417AABD1}"/>
              </a:ext>
            </a:extLst>
          </p:cNvPr>
          <p:cNvSpPr txBox="1"/>
          <p:nvPr/>
        </p:nvSpPr>
        <p:spPr>
          <a:xfrm>
            <a:off x="3402066" y="4538249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BBF599-D2D1-8C70-3342-B287A97E11F3}"/>
              </a:ext>
            </a:extLst>
          </p:cNvPr>
          <p:cNvGrpSpPr/>
          <p:nvPr/>
        </p:nvGrpSpPr>
        <p:grpSpPr>
          <a:xfrm>
            <a:off x="7442642" y="1134318"/>
            <a:ext cx="4294087" cy="3072959"/>
            <a:chOff x="2346960" y="3855720"/>
            <a:chExt cx="1751202" cy="2499360"/>
          </a:xfrm>
        </p:grpSpPr>
        <p:sp>
          <p:nvSpPr>
            <p:cNvPr id="33" name="Oval Callout 10">
              <a:extLst>
                <a:ext uri="{FF2B5EF4-FFF2-40B4-BE49-F238E27FC236}">
                  <a16:creationId xmlns:a16="http://schemas.microsoft.com/office/drawing/2014/main" id="{F8387CD5-B508-6621-3494-D7122C65DBCF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23DC06-9EBA-7698-E667-A95E5975A618}"/>
                </a:ext>
              </a:extLst>
            </p:cNvPr>
            <p:cNvSpPr/>
            <p:nvPr/>
          </p:nvSpPr>
          <p:spPr>
            <a:xfrm>
              <a:off x="2584227" y="4056817"/>
              <a:ext cx="1347447" cy="1877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vi-VN" sz="3600" b="1" dirty="0">
                  <a:solidFill>
                    <a:srgbClr val="ED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lang="en-US" sz="36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729DD-F012-E85E-A7F9-28F6F3BFF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288" y="2476983"/>
            <a:ext cx="8407712" cy="15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18111"/>
              </p:ext>
            </p:extLst>
          </p:nvPr>
        </p:nvGraphicFramePr>
        <p:xfrm>
          <a:off x="1391945" y="1730399"/>
          <a:ext cx="9509763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9D7AE3-6B5E-06BD-B780-70C85334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74" y="2368182"/>
            <a:ext cx="830260" cy="8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D0F25-1AFA-7C7E-E243-B2885BEC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80" y="3315488"/>
            <a:ext cx="830260" cy="8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A61CB-360D-43CB-FEDA-62B2DBA9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94" y="3333636"/>
            <a:ext cx="830260" cy="830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994DC3-1BB6-F744-3A69-7C482064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4296845"/>
            <a:ext cx="830260" cy="830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19711-1A74-30B8-B308-BFBCEDC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4314993"/>
            <a:ext cx="830260" cy="830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EC41-C3B2-6159-809F-3A413205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5281747"/>
            <a:ext cx="830260" cy="8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4A940-DEFD-0CF3-D912-6B6BF7D3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5299895"/>
            <a:ext cx="830260" cy="830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9809E-7F42-5981-BEAC-C49C9FAEA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72" y="4347959"/>
            <a:ext cx="830260" cy="830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C7625-853C-D0DE-C568-98305443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2364974"/>
            <a:ext cx="82639" cy="83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9B36D8-4F43-3889-AC41-CC6EDC0DD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2364974"/>
            <a:ext cx="82639" cy="830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D93777-AAA9-E433-0938-2E6ACA60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2364974"/>
            <a:ext cx="82639" cy="830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B812D-F16B-2918-37B3-F4878FC6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3312280"/>
            <a:ext cx="82639" cy="830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34BF73-5887-006D-573B-BC4A5838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3312280"/>
            <a:ext cx="82639" cy="8302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3ADD1-3926-E758-72A2-55E275A26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3312280"/>
            <a:ext cx="82639" cy="83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66CD0A-A028-B8B1-3B47-F33C11E0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94235" y="3312280"/>
            <a:ext cx="82639" cy="8302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C814BE-47B2-4BF6-1C62-A11686776320}"/>
              </a:ext>
            </a:extLst>
          </p:cNvPr>
          <p:cNvGrpSpPr/>
          <p:nvPr/>
        </p:nvGrpSpPr>
        <p:grpSpPr>
          <a:xfrm>
            <a:off x="3834902" y="2358498"/>
            <a:ext cx="82640" cy="726985"/>
            <a:chOff x="3164858" y="2171621"/>
            <a:chExt cx="82640" cy="7269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13040C-5FEF-7838-615F-EEC4100B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709C65-94C3-2B01-04AC-C13DA1E22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76CBFC-CAC8-CD98-F241-D7142CAD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42016E-4743-9765-D89E-57965D7C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ED0CB3-B4EF-4351-2636-0789B7D819C5}"/>
              </a:ext>
            </a:extLst>
          </p:cNvPr>
          <p:cNvGrpSpPr/>
          <p:nvPr/>
        </p:nvGrpSpPr>
        <p:grpSpPr>
          <a:xfrm>
            <a:off x="3834859" y="3270713"/>
            <a:ext cx="84954" cy="860815"/>
            <a:chOff x="3162544" y="3089868"/>
            <a:chExt cx="84954" cy="8608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A6923-9F66-B3C0-02BD-338B2607B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D1C019-88C8-AA7B-6D53-FAEF5002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1DAD83-2EAB-0945-DFEF-BB36DEE1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A43C3E-0076-6836-D5C3-8C9EE35F8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89903A-022B-DAAB-A222-1C42FCCD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D9DF4D-769E-F166-EA6D-EA3BD207696F}"/>
              </a:ext>
            </a:extLst>
          </p:cNvPr>
          <p:cNvGrpSpPr/>
          <p:nvPr/>
        </p:nvGrpSpPr>
        <p:grpSpPr>
          <a:xfrm>
            <a:off x="3833702" y="4300313"/>
            <a:ext cx="84954" cy="860815"/>
            <a:chOff x="3162544" y="3089868"/>
            <a:chExt cx="84954" cy="86081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02BF1B-A2C7-EC96-994F-BA0788AC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16CC4E6-5258-E87F-C4F2-7EB291977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5476D0-27E4-0B95-FFF2-8BE5D6EE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ADF8DA-5D87-4110-D1F9-4F00FB91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EAE7BE-F8AA-2CF8-DB2B-0A15EE737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E57AEB-9B37-DEE2-6B53-A5453A44D1ED}"/>
              </a:ext>
            </a:extLst>
          </p:cNvPr>
          <p:cNvGrpSpPr/>
          <p:nvPr/>
        </p:nvGrpSpPr>
        <p:grpSpPr>
          <a:xfrm>
            <a:off x="4117889" y="4306417"/>
            <a:ext cx="82640" cy="261362"/>
            <a:chOff x="3164858" y="3089868"/>
            <a:chExt cx="82640" cy="261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3900282-1E2C-4D75-D7E1-C2B324C8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350BCCE-81F6-CAAA-9E70-F4731592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81052A6-B1A9-9E5B-F640-2223FA6DE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35" b="976"/>
          <a:stretch/>
        </p:blipFill>
        <p:spPr>
          <a:xfrm>
            <a:off x="3833339" y="6017968"/>
            <a:ext cx="82640" cy="848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4721810" y="253281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5476106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6508992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7401426" y="254731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8506599" y="2424201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4721810" y="350589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5476106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>
            <a:off x="6508992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4768283" y="449380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5522579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6555465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8506599" y="5309819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7401426" y="352234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8506599" y="3399236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7401426" y="447086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8506599" y="4514901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4768283" y="55046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5522579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6555465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7401426" y="548170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DBE622-84D4-BBEC-BCF1-E91D62920D79}"/>
              </a:ext>
            </a:extLst>
          </p:cNvPr>
          <p:cNvGrpSpPr/>
          <p:nvPr/>
        </p:nvGrpSpPr>
        <p:grpSpPr>
          <a:xfrm>
            <a:off x="2681664" y="5289362"/>
            <a:ext cx="992000" cy="843100"/>
            <a:chOff x="2361383" y="5066950"/>
            <a:chExt cx="992000" cy="843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EB45A-33B6-18D5-2ACC-4DCF347C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63517F-E801-27D7-80D5-5F11ACC7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866FD-2CCD-37A8-78A3-835CAF5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C3E5AC-F691-4369-95A2-5C579B52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1BB0F8-D025-C3BC-9362-BD2D16BB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2095C9-2475-0382-B21A-5D55A1B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99679B-9979-DC96-2C22-0A523B47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sp>
        <p:nvSpPr>
          <p:cNvPr id="5" name="1">
            <a:extLst>
              <a:ext uri="{FF2B5EF4-FFF2-40B4-BE49-F238E27FC236}">
                <a16:creationId xmlns:a16="http://schemas.microsoft.com/office/drawing/2014/main" id="{ED757EA6-0101-F34D-92DF-CF03DBCA76EB}"/>
              </a:ext>
            </a:extLst>
          </p:cNvPr>
          <p:cNvSpPr/>
          <p:nvPr/>
        </p:nvSpPr>
        <p:spPr>
          <a:xfrm rot="13355844">
            <a:off x="8524890" y="2812281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02446D-73FA-9B19-7D0B-DA3C31D1075E}"/>
              </a:ext>
            </a:extLst>
          </p:cNvPr>
          <p:cNvSpPr/>
          <p:nvPr/>
        </p:nvSpPr>
        <p:spPr>
          <a:xfrm>
            <a:off x="7454577" y="3269004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D839AC3-F939-4E41-8E8B-EFFEF8A9FDE3}"/>
              </a:ext>
            </a:extLst>
          </p:cNvPr>
          <p:cNvSpPr/>
          <p:nvPr/>
        </p:nvSpPr>
        <p:spPr>
          <a:xfrm>
            <a:off x="7069599" y="3970117"/>
            <a:ext cx="1199228" cy="122142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209F1925-A935-31B2-A390-9F1FFFC7EF34}"/>
              </a:ext>
            </a:extLst>
          </p:cNvPr>
          <p:cNvSpPr/>
          <p:nvPr/>
        </p:nvSpPr>
        <p:spPr>
          <a:xfrm rot="13355844">
            <a:off x="8501740" y="3830853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254E693-7817-69A9-28C8-439DFA6B35C0}"/>
              </a:ext>
            </a:extLst>
          </p:cNvPr>
          <p:cNvSpPr/>
          <p:nvPr/>
        </p:nvSpPr>
        <p:spPr>
          <a:xfrm>
            <a:off x="6886977" y="5243331"/>
            <a:ext cx="1412071" cy="933870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E137CE4-77F3-A77F-AB33-9011912944DD}"/>
              </a:ext>
            </a:extLst>
          </p:cNvPr>
          <p:cNvSpPr/>
          <p:nvPr/>
        </p:nvSpPr>
        <p:spPr>
          <a:xfrm rot="13355844">
            <a:off x="8571188" y="4722102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D22BB257-8999-31DE-45B5-8E2E2A12CB39}"/>
              </a:ext>
            </a:extLst>
          </p:cNvPr>
          <p:cNvSpPr/>
          <p:nvPr/>
        </p:nvSpPr>
        <p:spPr>
          <a:xfrm>
            <a:off x="4571105" y="5517507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333D1B8A-6B13-2CD2-E64D-F1AA72C42A2E}"/>
              </a:ext>
            </a:extLst>
          </p:cNvPr>
          <p:cNvSpPr/>
          <p:nvPr/>
        </p:nvSpPr>
        <p:spPr>
          <a:xfrm>
            <a:off x="5427632" y="5471208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ADC0A9BA-8E75-5E58-B6A2-C3B4153BFD8F}"/>
              </a:ext>
            </a:extLst>
          </p:cNvPr>
          <p:cNvSpPr/>
          <p:nvPr/>
        </p:nvSpPr>
        <p:spPr>
          <a:xfrm>
            <a:off x="6353606" y="5505932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2D6D2D-6B62-74EF-1DD5-2B8270FFD405}"/>
              </a:ext>
            </a:extLst>
          </p:cNvPr>
          <p:cNvSpPr/>
          <p:nvPr/>
        </p:nvSpPr>
        <p:spPr>
          <a:xfrm>
            <a:off x="2988587" y="340339"/>
            <a:ext cx="611140" cy="550912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F8A60-1AC7-6DC6-C837-172F83ADF1FF}"/>
              </a:ext>
            </a:extLst>
          </p:cNvPr>
          <p:cNvSpPr txBox="1"/>
          <p:nvPr/>
        </p:nvSpPr>
        <p:spPr>
          <a:xfrm>
            <a:off x="3664328" y="329793"/>
            <a:ext cx="62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4B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46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69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B41DE0-8D4B-CCB8-C445-DA64D9F08744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5F565-2BA8-5AF1-B6DF-F54B0ACFE2D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5A4CA7D-4A09-4CAA-C968-A9BED27C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38687"/>
              </p:ext>
            </p:extLst>
          </p:nvPr>
        </p:nvGraphicFramePr>
        <p:xfrm>
          <a:off x="457509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4032DAEE-D69A-1D20-E764-BACB92B05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99613"/>
              </p:ext>
            </p:extLst>
          </p:nvPr>
        </p:nvGraphicFramePr>
        <p:xfrm>
          <a:off x="7076782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F96FCB-35EA-28E1-6FF1-73F3A1FA1CA3}"/>
              </a:ext>
            </a:extLst>
          </p:cNvPr>
          <p:cNvSpPr txBox="1"/>
          <p:nvPr/>
        </p:nvSpPr>
        <p:spPr>
          <a:xfrm>
            <a:off x="2032230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5F6D-FB54-6FF3-4D77-6C20582CA9FD}"/>
              </a:ext>
            </a:extLst>
          </p:cNvPr>
          <p:cNvSpPr txBox="1"/>
          <p:nvPr/>
        </p:nvSpPr>
        <p:spPr>
          <a:xfrm>
            <a:off x="3190547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9BBBF-B568-8078-742C-80541164BEBD}"/>
              </a:ext>
            </a:extLst>
          </p:cNvPr>
          <p:cNvSpPr txBox="1"/>
          <p:nvPr/>
        </p:nvSpPr>
        <p:spPr>
          <a:xfrm>
            <a:off x="4385858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4966CA-DB16-9ABB-D52C-A98ADE61CDA9}"/>
              </a:ext>
            </a:extLst>
          </p:cNvPr>
          <p:cNvSpPr/>
          <p:nvPr/>
        </p:nvSpPr>
        <p:spPr>
          <a:xfrm>
            <a:off x="991470" y="364935"/>
            <a:ext cx="594261" cy="526316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289F2-0C5D-19D9-DCDA-C9C077B58C0D}"/>
              </a:ext>
            </a:extLst>
          </p:cNvPr>
          <p:cNvSpPr txBox="1"/>
          <p:nvPr/>
        </p:nvSpPr>
        <p:spPr>
          <a:xfrm>
            <a:off x="1548692" y="279515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E480B25-674A-677A-B6B7-F334CC90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3" y="1620454"/>
            <a:ext cx="3598523" cy="39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E14AD95-7664-B793-1106-84537CCBFC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2809656"/>
            <a:ext cx="809189" cy="477554"/>
          </a:xfrm>
          <a:prstGeom prst="rect">
            <a:avLst/>
          </a:prstGeom>
        </p:spPr>
      </p:pic>
      <p:pic>
        <p:nvPicPr>
          <p:cNvPr id="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EC54501A-4277-136A-EA30-4D5996201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94" y="2821231"/>
            <a:ext cx="809189" cy="477554"/>
          </a:xfrm>
          <a:prstGeom prst="rect">
            <a:avLst/>
          </a:prstGeom>
        </p:spPr>
      </p:pic>
      <p:pic>
        <p:nvPicPr>
          <p:cNvPr id="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9C1940A6-054E-D466-6A30-D710DC8B8A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12" y="2844380"/>
            <a:ext cx="809189" cy="477554"/>
          </a:xfrm>
          <a:prstGeom prst="rect">
            <a:avLst/>
          </a:prstGeom>
        </p:spPr>
      </p:pic>
      <p:pic>
        <p:nvPicPr>
          <p:cNvPr id="10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EDE49FB-3743-F71F-F3A3-F0CE72DEBF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7" y="3492562"/>
            <a:ext cx="809189" cy="477554"/>
          </a:xfrm>
          <a:prstGeom prst="rect">
            <a:avLst/>
          </a:prstGeom>
        </p:spPr>
      </p:pic>
      <p:pic>
        <p:nvPicPr>
          <p:cNvPr id="11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F810F47F-7CD4-A68D-A3A7-275E1B0AF9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41" y="3434689"/>
            <a:ext cx="809189" cy="477554"/>
          </a:xfrm>
          <a:prstGeom prst="rect">
            <a:avLst/>
          </a:prstGeom>
        </p:spPr>
      </p:pic>
      <p:pic>
        <p:nvPicPr>
          <p:cNvPr id="12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622AE74F-2FB7-3E08-3E2E-EB1B86C1E6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0" y="3457839"/>
            <a:ext cx="809189" cy="477554"/>
          </a:xfrm>
          <a:prstGeom prst="rect">
            <a:avLst/>
          </a:prstGeom>
        </p:spPr>
      </p:pic>
      <p:pic>
        <p:nvPicPr>
          <p:cNvPr id="1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A5EC95E-0AEE-743C-E304-9E88C31C40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4094446"/>
            <a:ext cx="809189" cy="477554"/>
          </a:xfrm>
          <a:prstGeom prst="rect">
            <a:avLst/>
          </a:prstGeom>
        </p:spPr>
      </p:pic>
      <p:pic>
        <p:nvPicPr>
          <p:cNvPr id="2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4CCA5FA-B3CC-1C0A-88FE-97CAF3F485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16" y="4036573"/>
            <a:ext cx="809189" cy="477554"/>
          </a:xfrm>
          <a:prstGeom prst="rect">
            <a:avLst/>
          </a:prstGeom>
        </p:spPr>
      </p:pic>
      <p:pic>
        <p:nvPicPr>
          <p:cNvPr id="2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61907D7-C125-3706-0B6D-F476B41A60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5" y="4059723"/>
            <a:ext cx="809189" cy="477554"/>
          </a:xfrm>
          <a:prstGeom prst="rect">
            <a:avLst/>
          </a:prstGeom>
        </p:spPr>
      </p:pic>
      <p:pic>
        <p:nvPicPr>
          <p:cNvPr id="30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01AA9D8D-D5EA-084A-9814-6ED37693EF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17" y="2691136"/>
            <a:ext cx="601883" cy="698960"/>
          </a:xfrm>
          <a:prstGeom prst="rect">
            <a:avLst/>
          </a:prstGeom>
        </p:spPr>
      </p:pic>
      <p:pic>
        <p:nvPicPr>
          <p:cNvPr id="3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E73E9C2-3167-9EF9-3B89-893294714B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60" y="2691136"/>
            <a:ext cx="601883" cy="698960"/>
          </a:xfrm>
          <a:prstGeom prst="rect">
            <a:avLst/>
          </a:prstGeom>
        </p:spPr>
      </p:pic>
      <p:pic>
        <p:nvPicPr>
          <p:cNvPr id="3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58451EFE-CB0C-2EC6-8797-CBB88F339A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76" y="2714285"/>
            <a:ext cx="601883" cy="698960"/>
          </a:xfrm>
          <a:prstGeom prst="rect">
            <a:avLst/>
          </a:prstGeom>
        </p:spPr>
      </p:pic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B9F679A-7CD4-DF10-0583-B1CC6B5146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94" y="3433844"/>
            <a:ext cx="601883" cy="698960"/>
          </a:xfrm>
          <a:prstGeom prst="rect">
            <a:avLst/>
          </a:prstGeom>
        </p:spPr>
      </p:pic>
      <p:pic>
        <p:nvPicPr>
          <p:cNvPr id="4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5A71A1C-B3EE-8AE6-83F8-4E31F67A2F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37" y="3433844"/>
            <a:ext cx="601883" cy="698960"/>
          </a:xfrm>
          <a:prstGeom prst="rect">
            <a:avLst/>
          </a:prstGeom>
        </p:spPr>
      </p:pic>
      <p:pic>
        <p:nvPicPr>
          <p:cNvPr id="4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EAE5DF6-E3A9-F5A2-4A9C-9F8A3C9313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153" y="3456993"/>
            <a:ext cx="601883" cy="698960"/>
          </a:xfrm>
          <a:prstGeom prst="rect">
            <a:avLst/>
          </a:prstGeom>
        </p:spPr>
      </p:pic>
      <p:pic>
        <p:nvPicPr>
          <p:cNvPr id="4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FE28F6E-87DD-3257-AFC7-DA95092D80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3" y="4095529"/>
            <a:ext cx="601883" cy="698960"/>
          </a:xfrm>
          <a:prstGeom prst="rect">
            <a:avLst/>
          </a:prstGeom>
        </p:spPr>
      </p:pic>
      <p:pic>
        <p:nvPicPr>
          <p:cNvPr id="7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213CCF2E-DD60-1ADD-0853-8F562225A5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16" y="4095529"/>
            <a:ext cx="601883" cy="698960"/>
          </a:xfrm>
          <a:prstGeom prst="rect">
            <a:avLst/>
          </a:prstGeom>
        </p:spPr>
      </p:pic>
      <p:pic>
        <p:nvPicPr>
          <p:cNvPr id="7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6979A988-945C-7BE4-5911-1FF7826539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32" y="4118678"/>
            <a:ext cx="601883" cy="6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355505" y="341322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385, 538, 444, 307, 640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3074728" y="2333213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4835444" y="2453086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 + 80 + 5.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57036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281254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6281254" y="5029236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22134" y="3668659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856278" y="3668659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755917" y="4993490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600 + 40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162C3-4B59-17EA-C9CA-030DE57C6057}"/>
              </a:ext>
            </a:extLst>
          </p:cNvPr>
          <p:cNvSpPr/>
          <p:nvPr/>
        </p:nvSpPr>
        <p:spPr>
          <a:xfrm>
            <a:off x="1222964" y="538555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544</Words>
  <Application>Microsoft Office PowerPoint</Application>
  <PresentationFormat>Widescreen</PresentationFormat>
  <Paragraphs>196</Paragraphs>
  <Slides>22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宋体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SVN-Cookies</vt:lpstr>
      <vt:lpstr>Times New Roman</vt:lpstr>
      <vt:lpstr>UTM American Sans</vt:lpstr>
      <vt:lpstr>UTM Avo</vt:lpstr>
      <vt:lpstr>字魂59号-创粗黑</vt:lpstr>
      <vt:lpstr>思源黑体 CN Bold</vt:lpstr>
      <vt:lpstr>思源黑体 CN Regular</vt:lpstr>
      <vt:lpstr>Office 主题​​</vt:lpstr>
      <vt:lpstr>Office Theme</vt:lpstr>
      <vt:lpstr>第一PPT，www.1ppt.com</vt:lpstr>
      <vt:lpstr>1_Office Theme</vt:lpstr>
      <vt:lpstr>1_Custom Design</vt:lpstr>
      <vt:lpstr>1_第一PPT，www.1ppt.com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hương Thảo</cp:keywords>
  <cp:lastModifiedBy>ADMIN</cp:lastModifiedBy>
  <cp:revision>58</cp:revision>
  <dcterms:created xsi:type="dcterms:W3CDTF">2022-05-26T07:07:17Z</dcterms:created>
  <dcterms:modified xsi:type="dcterms:W3CDTF">2025-08-05T16:43:34Z</dcterms:modified>
</cp:coreProperties>
</file>