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98" r:id="rId5"/>
    <p:sldMasterId id="2147483810" r:id="rId6"/>
    <p:sldMasterId id="2147483822" r:id="rId7"/>
  </p:sldMasterIdLst>
  <p:notesMasterIdLst>
    <p:notesMasterId r:id="rId29"/>
  </p:notesMasterIdLst>
  <p:sldIdLst>
    <p:sldId id="257" r:id="rId8"/>
    <p:sldId id="280" r:id="rId9"/>
    <p:sldId id="279" r:id="rId10"/>
    <p:sldId id="281" r:id="rId11"/>
    <p:sldId id="290" r:id="rId12"/>
    <p:sldId id="262" r:id="rId13"/>
    <p:sldId id="263" r:id="rId14"/>
    <p:sldId id="317" r:id="rId15"/>
    <p:sldId id="349" r:id="rId16"/>
    <p:sldId id="264" r:id="rId17"/>
    <p:sldId id="2007577183" r:id="rId18"/>
    <p:sldId id="267" r:id="rId19"/>
    <p:sldId id="2007577184" r:id="rId20"/>
    <p:sldId id="274" r:id="rId21"/>
    <p:sldId id="2007577180" r:id="rId22"/>
    <p:sldId id="2007577181" r:id="rId23"/>
    <p:sldId id="316" r:id="rId24"/>
    <p:sldId id="2007577182" r:id="rId25"/>
    <p:sldId id="318" r:id="rId26"/>
    <p:sldId id="319" r:id="rId27"/>
    <p:sldId id="2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69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41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893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429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8/5/2025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4FFA4-0D12-4EE9-92BC-E51C97B1F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FC310C-11B7-4EBB-8A31-CA60B4DB7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B84-21B4-4F5D-B372-C32C073DD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F3CE4A-5597-42E5-85BB-6615F035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63A7F-1490-4742-9B42-566697AE3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8AEA8-F1B6-4053-9ADA-F53B238C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CB888-9931-4ABB-9505-1A4B6A324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97393-0D8D-4C5F-BC8C-B9953AD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074DF0-D6D5-4E6B-BD85-D44339F2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51D8-611B-48BC-A3D8-C1201DD03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024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DB5ED-943F-4CC0-9FE5-DFE16982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D0BC8-CB23-4831-88C2-29072BE3C0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0002D-0EBA-467B-9B1C-EEB4C24A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92DC0-C22E-4903-8F0A-E0C33884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00723-4A72-4F36-A854-A472B23F5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243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0DF6A-DC03-4E80-A5D6-93ECD5E2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CBAE6-5D84-4232-88FC-DB16A47B80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5C4A1-B904-42B2-BD7C-4BF515021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9929-51BD-47B2-BD86-5C17D9789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E81555-D367-4980-972F-8230E3A8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02A58-44FE-4919-8117-F1C4C82D5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41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B2163-8774-4694-8732-8529EDE2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2396A-125A-4093-87CB-5143941E2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3F745C-CEC4-4262-A419-D1A9BC070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613C1C-5CBF-4D7D-B443-BD5C04392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FA5C8-4416-4490-9FA3-76A938A38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D24032-AF1B-4A5B-B363-27EF5721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02CFF-7702-44B3-90F4-0D01186B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0425C2-3619-4199-915D-64265B79E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0824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EE672-1971-45A6-B6EF-B15A5AF1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38E21-F0DB-49C1-9365-54FECCFC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FDB467-4525-4191-8D95-464D47FBB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B3A8FA-9878-43BA-8CBE-6AC38D73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322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CAFD5A-29C6-4CEC-9BAC-CAD8FFEB3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2980E7-D904-44AF-953E-9D26E8DC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7CC90-5AF6-4A4D-AF73-1769AA83C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124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DB19F-70B7-4B71-BD0C-AEA2DC7E0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D82-77F6-44D8-90F7-39222E1FD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4D7DED-2594-4374-B8AA-E18446CD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9A8AF-5B56-4627-8470-16E942BF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52CCF-CC6F-4016-882B-7F1DEB894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C84E2-A202-42B0-BFC5-01021A849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8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00451-C421-4217-BC8D-8270315EB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68335A-5DFC-4EFE-8B32-EAD8FB15A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4E026D-72B3-478E-8084-D678BE52CF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D9B2D-2761-4989-8EC3-2CDA4514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91019-979C-429C-86E6-E87D999E0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8330C-3BFB-48ED-9FA4-596B373E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937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9246B-9F21-453D-A4B1-2D0458C5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B6E7BD-097C-483A-85A6-120F400F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42B33-FA50-41E8-8D16-B3D354656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3E049-037B-41EB-B08C-57D1B162B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9DC01-6A5C-499E-9F56-D9284876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212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FCC8FA-EE53-4402-9AE7-3C21AEC8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2FB4-097D-4A22-B8D1-13E6BD2C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D9FF8-B0E3-425A-8262-414AEEA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755FB-3C39-4DFA-9E29-F5E4EBBB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27A908-69CF-45E4-A599-E44084210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5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116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11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2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943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483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035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3277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9602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01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29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6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705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488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5508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342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260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36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970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1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280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7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F5ED47-E1A8-C93A-4DBB-49DD9459E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84C9F-B10D-4FE6-A2B0-CD65C49A6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F4E8F-1D59-4B0A-9E31-CD49488B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C12A2-D793-44C4-A0F0-51BBAA8F7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FC98F-EB4A-44BE-8C63-8CA280C0D252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BC778-7C1F-46D2-AB32-E507BE0AB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9EFA2-78FC-4965-98C9-115C2DA0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7F2F4-9E50-4246-9D46-000F6D88E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1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3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4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13" Type="http://schemas.openxmlformats.org/officeDocument/2006/relationships/slide" Target="slide18.xml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87.xml"/><Relationship Id="rId21" Type="http://schemas.openxmlformats.org/officeDocument/2006/relationships/slide" Target="slide19.xml"/><Relationship Id="rId7" Type="http://schemas.openxmlformats.org/officeDocument/2006/relationships/slide" Target="slide21.xml"/><Relationship Id="rId12" Type="http://schemas.openxmlformats.org/officeDocument/2006/relationships/image" Target="../media/image71.svg"/><Relationship Id="rId17" Type="http://schemas.openxmlformats.org/officeDocument/2006/relationships/image" Target="../media/image62.png"/><Relationship Id="rId2" Type="http://schemas.openxmlformats.org/officeDocument/2006/relationships/audio" Target="../media/media3.mp3"/><Relationship Id="rId16" Type="http://schemas.openxmlformats.org/officeDocument/2006/relationships/slide" Target="slide20.xml"/><Relationship Id="rId20" Type="http://schemas.openxmlformats.org/officeDocument/2006/relationships/image" Target="../media/image64.png"/><Relationship Id="rId1" Type="http://schemas.microsoft.com/office/2007/relationships/media" Target="../media/media3.mp3"/><Relationship Id="rId6" Type="http://schemas.openxmlformats.org/officeDocument/2006/relationships/image" Target="../media/image66.svg"/><Relationship Id="rId11" Type="http://schemas.openxmlformats.org/officeDocument/2006/relationships/image" Target="../media/image60.png"/><Relationship Id="rId5" Type="http://schemas.openxmlformats.org/officeDocument/2006/relationships/image" Target="../media/image56.png"/><Relationship Id="rId15" Type="http://schemas.openxmlformats.org/officeDocument/2006/relationships/image" Target="../media/image73.svg"/><Relationship Id="rId23" Type="http://schemas.openxmlformats.org/officeDocument/2006/relationships/image" Target="../media/image49.png"/><Relationship Id="rId10" Type="http://schemas.openxmlformats.org/officeDocument/2006/relationships/image" Target="../media/image59.gif"/><Relationship Id="rId19" Type="http://schemas.openxmlformats.org/officeDocument/2006/relationships/slide" Target="slide17.xml"/><Relationship Id="rId4" Type="http://schemas.openxmlformats.org/officeDocument/2006/relationships/audio" Target="../media/audio4.wav"/><Relationship Id="rId9" Type="http://schemas.openxmlformats.org/officeDocument/2006/relationships/image" Target="../media/image58.gif"/><Relationship Id="rId14" Type="http://schemas.openxmlformats.org/officeDocument/2006/relationships/image" Target="../media/image61.png"/><Relationship Id="rId22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gif"/><Relationship Id="rId3" Type="http://schemas.openxmlformats.org/officeDocument/2006/relationships/audio" Target="../media/audio2.wav"/><Relationship Id="rId7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6.png"/><Relationship Id="rId5" Type="http://schemas.openxmlformats.org/officeDocument/2006/relationships/image" Target="../media/image66.sv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16.xml"/><Relationship Id="rId5" Type="http://schemas.openxmlformats.org/officeDocument/2006/relationships/image" Target="../media/image66.png"/><Relationship Id="rId4" Type="http://schemas.openxmlformats.org/officeDocument/2006/relationships/image" Target="../media/image6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16.xml"/><Relationship Id="rId5" Type="http://schemas.openxmlformats.org/officeDocument/2006/relationships/image" Target="../media/image66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26" Type="http://schemas.openxmlformats.org/officeDocument/2006/relationships/image" Target="../media/image31.png"/><Relationship Id="rId3" Type="http://schemas.openxmlformats.org/officeDocument/2006/relationships/image" Target="../media/image17.svg"/><Relationship Id="rId21" Type="http://schemas.openxmlformats.org/officeDocument/2006/relationships/image" Target="../media/image28.png"/><Relationship Id="rId7" Type="http://schemas.openxmlformats.org/officeDocument/2006/relationships/image" Target="../media/image21.svg"/><Relationship Id="rId12" Type="http://schemas.openxmlformats.org/officeDocument/2006/relationships/image" Target="../media/image21.png"/><Relationship Id="rId17" Type="http://schemas.openxmlformats.org/officeDocument/2006/relationships/image" Target="../media/image25.png"/><Relationship Id="rId25" Type="http://schemas.openxmlformats.org/officeDocument/2006/relationships/image" Target="../media/image31.svg"/><Relationship Id="rId2" Type="http://schemas.openxmlformats.org/officeDocument/2006/relationships/image" Target="../media/image15.png"/><Relationship Id="rId16" Type="http://schemas.openxmlformats.org/officeDocument/2006/relationships/image" Target="../media/image25.sv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24" Type="http://schemas.openxmlformats.org/officeDocument/2006/relationships/image" Target="../media/image30.png"/><Relationship Id="rId5" Type="http://schemas.openxmlformats.org/officeDocument/2006/relationships/image" Target="../media/image19.svg"/><Relationship Id="rId15" Type="http://schemas.openxmlformats.org/officeDocument/2006/relationships/image" Target="../media/image24.png"/><Relationship Id="rId23" Type="http://schemas.openxmlformats.org/officeDocument/2006/relationships/image" Target="../media/image29.svg"/><Relationship Id="rId28" Type="http://schemas.openxmlformats.org/officeDocument/2006/relationships/image" Target="../media/image32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16.xml"/><Relationship Id="rId5" Type="http://schemas.openxmlformats.org/officeDocument/2006/relationships/image" Target="../media/image66.png"/><Relationship Id="rId4" Type="http://schemas.openxmlformats.org/officeDocument/2006/relationships/image" Target="../media/image6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83.svg"/><Relationship Id="rId5" Type="http://schemas.openxmlformats.org/officeDocument/2006/relationships/image" Target="../media/image69.png"/><Relationship Id="rId4" Type="http://schemas.openxmlformats.org/officeDocument/2006/relationships/image" Target="../media/image81.sv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18" Type="http://schemas.openxmlformats.org/officeDocument/2006/relationships/image" Target="../media/image38.svg"/><Relationship Id="rId26" Type="http://schemas.openxmlformats.org/officeDocument/2006/relationships/image" Target="../media/image46.svg"/><Relationship Id="rId3" Type="http://schemas.openxmlformats.org/officeDocument/2006/relationships/image" Target="../media/image17.svg"/><Relationship Id="rId21" Type="http://schemas.openxmlformats.org/officeDocument/2006/relationships/image" Target="../media/image36.png"/><Relationship Id="rId7" Type="http://schemas.openxmlformats.org/officeDocument/2006/relationships/image" Target="../media/image21.svg"/><Relationship Id="rId12" Type="http://schemas.openxmlformats.org/officeDocument/2006/relationships/image" Target="../media/image21.png"/><Relationship Id="rId17" Type="http://schemas.openxmlformats.org/officeDocument/2006/relationships/image" Target="../media/image34.png"/><Relationship Id="rId25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36.svg"/><Relationship Id="rId20" Type="http://schemas.openxmlformats.org/officeDocument/2006/relationships/image" Target="../media/image40.sv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24" Type="http://schemas.openxmlformats.org/officeDocument/2006/relationships/image" Target="../media/image44.svg"/><Relationship Id="rId5" Type="http://schemas.openxmlformats.org/officeDocument/2006/relationships/image" Target="../media/image19.svg"/><Relationship Id="rId15" Type="http://schemas.openxmlformats.org/officeDocument/2006/relationships/image" Target="../media/image33.png"/><Relationship Id="rId23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35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23.png"/><Relationship Id="rId22" Type="http://schemas.openxmlformats.org/officeDocument/2006/relationships/image" Target="../media/image4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34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40.sv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9.svg"/><Relationship Id="rId11" Type="http://schemas.openxmlformats.org/officeDocument/2006/relationships/image" Target="../media/image19.png"/><Relationship Id="rId24" Type="http://schemas.openxmlformats.org/officeDocument/2006/relationships/image" Target="../media/image37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23" Type="http://schemas.openxmlformats.org/officeDocument/2006/relationships/image" Target="../media/image42.svg"/><Relationship Id="rId28" Type="http://schemas.openxmlformats.org/officeDocument/2006/relationships/image" Target="../media/image39.png"/><Relationship Id="rId10" Type="http://schemas.openxmlformats.org/officeDocument/2006/relationships/image" Target="../media/image23.svg"/><Relationship Id="rId19" Type="http://schemas.openxmlformats.org/officeDocument/2006/relationships/image" Target="../media/image38.svg"/><Relationship Id="rId4" Type="http://schemas.openxmlformats.org/officeDocument/2006/relationships/image" Target="../media/image17.svg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36.png"/><Relationship Id="rId27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3.png"/><Relationship Id="rId18" Type="http://schemas.openxmlformats.org/officeDocument/2006/relationships/image" Target="../media/image29.svg"/><Relationship Id="rId26" Type="http://schemas.openxmlformats.org/officeDocument/2006/relationships/image" Target="../media/image42.svg"/><Relationship Id="rId3" Type="http://schemas.openxmlformats.org/officeDocument/2006/relationships/image" Target="../media/image17.svg"/><Relationship Id="rId21" Type="http://schemas.openxmlformats.org/officeDocument/2006/relationships/image" Target="../media/image40.png"/><Relationship Id="rId7" Type="http://schemas.openxmlformats.org/officeDocument/2006/relationships/image" Target="../media/image23.svg"/><Relationship Id="rId12" Type="http://schemas.openxmlformats.org/officeDocument/2006/relationships/image" Target="../media/image23.png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2" Type="http://schemas.openxmlformats.org/officeDocument/2006/relationships/image" Target="../media/image15.png"/><Relationship Id="rId16" Type="http://schemas.openxmlformats.org/officeDocument/2006/relationships/image" Target="../media/image40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24" Type="http://schemas.openxmlformats.org/officeDocument/2006/relationships/image" Target="../media/image31.svg"/><Relationship Id="rId5" Type="http://schemas.openxmlformats.org/officeDocument/2006/relationships/image" Target="../media/image19.svg"/><Relationship Id="rId15" Type="http://schemas.openxmlformats.org/officeDocument/2006/relationships/image" Target="../media/image35.png"/><Relationship Id="rId23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34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image" Target="../media/image36.svg"/><Relationship Id="rId22" Type="http://schemas.openxmlformats.org/officeDocument/2006/relationships/image" Target="../media/image4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image" Target="../media/image45.jp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49.png"/><Relationship Id="rId5" Type="http://schemas.openxmlformats.org/officeDocument/2006/relationships/image" Target="../media/image46.png"/><Relationship Id="rId10" Type="http://schemas.microsoft.com/office/2007/relationships/hdphoto" Target="../media/hdphoto3.wdp"/><Relationship Id="rId4" Type="http://schemas.openxmlformats.org/officeDocument/2006/relationships/image" Target="../media/image45.jp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7375A7-EC4D-7014-B104-20D601A8A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49" y="2079638"/>
            <a:ext cx="7547502" cy="2103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8;p30">
            <a:extLst>
              <a:ext uri="{FF2B5EF4-FFF2-40B4-BE49-F238E27FC236}">
                <a16:creationId xmlns:a16="http://schemas.microsoft.com/office/drawing/2014/main" id="{AA097412-4973-C3B9-2A3B-81FF7BCB69CB}"/>
              </a:ext>
            </a:extLst>
          </p:cNvPr>
          <p:cNvSpPr/>
          <p:nvPr/>
        </p:nvSpPr>
        <p:spPr>
          <a:xfrm flipH="1">
            <a:off x="881993" y="247216"/>
            <a:ext cx="7000766" cy="892569"/>
          </a:xfrm>
          <a:prstGeom prst="roundRect">
            <a:avLst>
              <a:gd name="adj" fmla="val 50000"/>
            </a:avLst>
          </a:prstGeom>
          <a:solidFill>
            <a:srgbClr val="F491B0"/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Đặt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rồi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(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theo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mẫu</a:t>
            </a:r>
            <a:r>
              <a:rPr lang="en-US" sz="4000" b="1" kern="0" dirty="0"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)</a:t>
            </a:r>
            <a:endParaRPr sz="1867" b="1" kern="0" dirty="0"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Google Shape;520;p30">
            <a:extLst>
              <a:ext uri="{FF2B5EF4-FFF2-40B4-BE49-F238E27FC236}">
                <a16:creationId xmlns:a16="http://schemas.microsoft.com/office/drawing/2014/main" id="{B9AA987E-218B-AE33-A01B-ED1AF3F6CA52}"/>
              </a:ext>
            </a:extLst>
          </p:cNvPr>
          <p:cNvSpPr/>
          <p:nvPr/>
        </p:nvSpPr>
        <p:spPr>
          <a:xfrm flipH="1">
            <a:off x="175874" y="308466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" sz="4800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Fira Sans Extra Condensed Medium"/>
                <a:sym typeface="Fira Sans Extra Condensed Medium"/>
              </a:rPr>
              <a:t>2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 Extra Condensed Medium"/>
              <a:sym typeface="Fira Sans Extra Condensed Medium"/>
            </a:endParaRPr>
          </a:p>
        </p:txBody>
      </p:sp>
      <p:sp>
        <p:nvSpPr>
          <p:cNvPr id="9" name="Rounded Rectangle 3">
            <a:extLst>
              <a:ext uri="{FF2B5EF4-FFF2-40B4-BE49-F238E27FC236}">
                <a16:creationId xmlns:a16="http://schemas.microsoft.com/office/drawing/2014/main" id="{253BD29D-F82B-A713-537D-6366CF6B30B1}"/>
              </a:ext>
            </a:extLst>
          </p:cNvPr>
          <p:cNvSpPr/>
          <p:nvPr/>
        </p:nvSpPr>
        <p:spPr>
          <a:xfrm>
            <a:off x="315311" y="1201035"/>
            <a:ext cx="11634951" cy="5312979"/>
          </a:xfrm>
          <a:prstGeom prst="roundRect">
            <a:avLst>
              <a:gd name="adj" fmla="val 7468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31B78A-6633-F3BA-35EE-A660A1B54BAF}"/>
              </a:ext>
            </a:extLst>
          </p:cNvPr>
          <p:cNvGrpSpPr/>
          <p:nvPr/>
        </p:nvGrpSpPr>
        <p:grpSpPr>
          <a:xfrm>
            <a:off x="3011213" y="1262287"/>
            <a:ext cx="7157545" cy="2062103"/>
            <a:chOff x="3011213" y="1262287"/>
            <a:chExt cx="7157545" cy="206210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3416490-1DF1-68EF-B098-5E7207537D94}"/>
                </a:ext>
              </a:extLst>
            </p:cNvPr>
            <p:cNvGrpSpPr/>
            <p:nvPr/>
          </p:nvGrpSpPr>
          <p:grpSpPr>
            <a:xfrm>
              <a:off x="3011213" y="1262287"/>
              <a:ext cx="7157545" cy="2062103"/>
              <a:chOff x="3011213" y="1262287"/>
              <a:chExt cx="7157545" cy="2062103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CE88865-A3D1-2B9E-AD37-2BE3AEF3DD25}"/>
                  </a:ext>
                </a:extLst>
              </p:cNvPr>
              <p:cNvSpPr txBox="1"/>
              <p:nvPr/>
            </p:nvSpPr>
            <p:spPr>
              <a:xfrm>
                <a:off x="3011213" y="1262287"/>
                <a:ext cx="7157545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 err="1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Mẫu</a:t>
                </a:r>
                <a:r>
                  <a:rPr lang="en-US" sz="3200" b="1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		84		100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		16	             37</a:t>
                </a:r>
              </a:p>
              <a:p>
                <a:r>
                  <a:rPr lang="en-US" sz="32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                    100		   63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DAED85-B624-BC25-DB7B-362DCED5098F}"/>
                  </a:ext>
                </a:extLst>
              </p:cNvPr>
              <p:cNvSpPr txBox="1"/>
              <p:nvPr/>
            </p:nvSpPr>
            <p:spPr>
              <a:xfrm>
                <a:off x="4558161" y="2015544"/>
                <a:ext cx="630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F25953-27D7-CCB4-ABA2-D098026ED0FF}"/>
                  </a:ext>
                </a:extLst>
              </p:cNvPr>
              <p:cNvSpPr txBox="1"/>
              <p:nvPr/>
            </p:nvSpPr>
            <p:spPr>
              <a:xfrm>
                <a:off x="6479625" y="2003628"/>
                <a:ext cx="63062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652B1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BC51991-CD68-0CE6-7399-49185C9580DB}"/>
                </a:ext>
              </a:extLst>
            </p:cNvPr>
            <p:cNvCxnSpPr/>
            <p:nvPr/>
          </p:nvCxnSpPr>
          <p:spPr>
            <a:xfrm>
              <a:off x="4688120" y="2711671"/>
              <a:ext cx="882869" cy="0"/>
            </a:xfrm>
            <a:prstGeom prst="line">
              <a:avLst/>
            </a:prstGeom>
            <a:ln w="38100">
              <a:solidFill>
                <a:srgbClr val="652B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0C578F6-A529-10BB-0E19-3733FA672047}"/>
                </a:ext>
              </a:extLst>
            </p:cNvPr>
            <p:cNvCxnSpPr/>
            <p:nvPr/>
          </p:nvCxnSpPr>
          <p:spPr>
            <a:xfrm>
              <a:off x="6679328" y="2711671"/>
              <a:ext cx="882869" cy="0"/>
            </a:xfrm>
            <a:prstGeom prst="line">
              <a:avLst/>
            </a:prstGeom>
            <a:ln w="38100">
              <a:solidFill>
                <a:srgbClr val="652B1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D94B4746-5315-4FC0-7C46-C0C671F97AE3}"/>
              </a:ext>
            </a:extLst>
          </p:cNvPr>
          <p:cNvSpPr/>
          <p:nvPr/>
        </p:nvSpPr>
        <p:spPr>
          <a:xfrm>
            <a:off x="777166" y="3502354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+52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ED02A33A-4240-CCEB-306D-305813BF347A}"/>
              </a:ext>
            </a:extLst>
          </p:cNvPr>
          <p:cNvSpPr/>
          <p:nvPr/>
        </p:nvSpPr>
        <p:spPr>
          <a:xfrm>
            <a:off x="3473068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+ 25</a:t>
            </a:r>
          </a:p>
        </p:txBody>
      </p:sp>
      <p:sp>
        <p:nvSpPr>
          <p:cNvPr id="22" name="Rounded Rectangle 14">
            <a:extLst>
              <a:ext uri="{FF2B5EF4-FFF2-40B4-BE49-F238E27FC236}">
                <a16:creationId xmlns:a16="http://schemas.microsoft.com/office/drawing/2014/main" id="{C2B6FC9F-E3D4-0046-D0B5-B6BFA4753D62}"/>
              </a:ext>
            </a:extLst>
          </p:cNvPr>
          <p:cNvSpPr/>
          <p:nvPr/>
        </p:nvSpPr>
        <p:spPr>
          <a:xfrm>
            <a:off x="6137438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100 - 26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0406BC07-E72C-2040-074E-72C35A3DE51A}"/>
              </a:ext>
            </a:extLst>
          </p:cNvPr>
          <p:cNvSpPr/>
          <p:nvPr/>
        </p:nvSpPr>
        <p:spPr>
          <a:xfrm>
            <a:off x="8833347" y="3486316"/>
            <a:ext cx="2556842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100 - 45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174ACA21-EC61-0BA1-FBE5-6AF09D6A4D39}"/>
              </a:ext>
            </a:extLst>
          </p:cNvPr>
          <p:cNvSpPr/>
          <p:nvPr/>
        </p:nvSpPr>
        <p:spPr>
          <a:xfrm>
            <a:off x="941700" y="4526949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</a:t>
            </a: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6333434A-22FD-DD9B-1B25-8AE16E51A99C}"/>
              </a:ext>
            </a:extLst>
          </p:cNvPr>
          <p:cNvSpPr/>
          <p:nvPr/>
        </p:nvSpPr>
        <p:spPr>
          <a:xfrm>
            <a:off x="3607485" y="45269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</a:t>
            </a:r>
          </a:p>
        </p:txBody>
      </p:sp>
      <p:sp>
        <p:nvSpPr>
          <p:cNvPr id="26" name="Rounded Rectangle 18">
            <a:extLst>
              <a:ext uri="{FF2B5EF4-FFF2-40B4-BE49-F238E27FC236}">
                <a16:creationId xmlns:a16="http://schemas.microsoft.com/office/drawing/2014/main" id="{240B2FBE-A5A1-1D6E-3490-E6B4D8417FD2}"/>
              </a:ext>
            </a:extLst>
          </p:cNvPr>
          <p:cNvSpPr/>
          <p:nvPr/>
        </p:nvSpPr>
        <p:spPr>
          <a:xfrm>
            <a:off x="6349268" y="4526949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26</a:t>
            </a: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FC8A44EE-36D8-D05B-031B-B7B3EC9A5815}"/>
              </a:ext>
            </a:extLst>
          </p:cNvPr>
          <p:cNvSpPr/>
          <p:nvPr/>
        </p:nvSpPr>
        <p:spPr>
          <a:xfrm>
            <a:off x="9015053" y="45269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45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9831D3-B5E6-F1F6-E594-B09263967C15}"/>
              </a:ext>
            </a:extLst>
          </p:cNvPr>
          <p:cNvSpPr txBox="1"/>
          <p:nvPr/>
        </p:nvSpPr>
        <p:spPr>
          <a:xfrm>
            <a:off x="1337252" y="4570928"/>
            <a:ext cx="48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765960-A09F-3A60-E80D-9AFE3666B8A1}"/>
              </a:ext>
            </a:extLst>
          </p:cNvPr>
          <p:cNvSpPr txBox="1"/>
          <p:nvPr/>
        </p:nvSpPr>
        <p:spPr>
          <a:xfrm>
            <a:off x="3983734" y="4586638"/>
            <a:ext cx="488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7D6F88-CC73-A06B-0757-1B48042FB818}"/>
              </a:ext>
            </a:extLst>
          </p:cNvPr>
          <p:cNvSpPr txBox="1"/>
          <p:nvPr/>
        </p:nvSpPr>
        <p:spPr>
          <a:xfrm>
            <a:off x="6747953" y="4570928"/>
            <a:ext cx="3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975F50-93CA-1DFD-64BC-7275F06F1D1D}"/>
              </a:ext>
            </a:extLst>
          </p:cNvPr>
          <p:cNvSpPr txBox="1"/>
          <p:nvPr/>
        </p:nvSpPr>
        <p:spPr>
          <a:xfrm>
            <a:off x="9413738" y="4578782"/>
            <a:ext cx="3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25CD04-75B5-7D63-93E4-0CB52B541DCA}"/>
              </a:ext>
            </a:extLst>
          </p:cNvPr>
          <p:cNvCxnSpPr/>
          <p:nvPr/>
        </p:nvCxnSpPr>
        <p:spPr>
          <a:xfrm>
            <a:off x="1358775" y="53906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92FF8E4-D3CD-F76D-AA29-1E5BE2187FBC}"/>
              </a:ext>
            </a:extLst>
          </p:cNvPr>
          <p:cNvCxnSpPr/>
          <p:nvPr/>
        </p:nvCxnSpPr>
        <p:spPr>
          <a:xfrm>
            <a:off x="4006164" y="53906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5D9DE52-528C-AD91-B2E8-303BEC71EA40}"/>
              </a:ext>
            </a:extLst>
          </p:cNvPr>
          <p:cNvCxnSpPr/>
          <p:nvPr/>
        </p:nvCxnSpPr>
        <p:spPr>
          <a:xfrm>
            <a:off x="6770383" y="5399945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DB63D35-7282-F673-B531-CDCC087A1569}"/>
              </a:ext>
            </a:extLst>
          </p:cNvPr>
          <p:cNvCxnSpPr/>
          <p:nvPr/>
        </p:nvCxnSpPr>
        <p:spPr>
          <a:xfrm>
            <a:off x="9476796" y="5402823"/>
            <a:ext cx="1123391" cy="0"/>
          </a:xfrm>
          <a:prstGeom prst="line">
            <a:avLst/>
          </a:prstGeom>
          <a:ln w="57150">
            <a:solidFill>
              <a:srgbClr val="652B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29">
            <a:extLst>
              <a:ext uri="{FF2B5EF4-FFF2-40B4-BE49-F238E27FC236}">
                <a16:creationId xmlns:a16="http://schemas.microsoft.com/office/drawing/2014/main" id="{0797862B-8215-62C0-625C-A944B449EB59}"/>
              </a:ext>
            </a:extLst>
          </p:cNvPr>
          <p:cNvSpPr/>
          <p:nvPr/>
        </p:nvSpPr>
        <p:spPr>
          <a:xfrm>
            <a:off x="850256" y="5498516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0" name="Rounded Rectangle 31">
            <a:extLst>
              <a:ext uri="{FF2B5EF4-FFF2-40B4-BE49-F238E27FC236}">
                <a16:creationId xmlns:a16="http://schemas.microsoft.com/office/drawing/2014/main" id="{9A1B1114-5F6E-5DB0-4884-98076187F6AB}"/>
              </a:ext>
            </a:extLst>
          </p:cNvPr>
          <p:cNvSpPr/>
          <p:nvPr/>
        </p:nvSpPr>
        <p:spPr>
          <a:xfrm>
            <a:off x="3521156" y="5463022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1" name="Rounded Rectangle 32">
            <a:extLst>
              <a:ext uri="{FF2B5EF4-FFF2-40B4-BE49-F238E27FC236}">
                <a16:creationId xmlns:a16="http://schemas.microsoft.com/office/drawing/2014/main" id="{64B78AA7-7643-9A4B-22C4-F0833295A287}"/>
              </a:ext>
            </a:extLst>
          </p:cNvPr>
          <p:cNvSpPr/>
          <p:nvPr/>
        </p:nvSpPr>
        <p:spPr>
          <a:xfrm>
            <a:off x="6515813" y="5498516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</a:t>
            </a:r>
          </a:p>
        </p:txBody>
      </p:sp>
      <p:sp>
        <p:nvSpPr>
          <p:cNvPr id="42" name="Rounded Rectangle 33">
            <a:extLst>
              <a:ext uri="{FF2B5EF4-FFF2-40B4-BE49-F238E27FC236}">
                <a16:creationId xmlns:a16="http://schemas.microsoft.com/office/drawing/2014/main" id="{221190C8-5A78-66F7-14FB-98F3B8CFCF0C}"/>
              </a:ext>
            </a:extLst>
          </p:cNvPr>
          <p:cNvSpPr/>
          <p:nvPr/>
        </p:nvSpPr>
        <p:spPr>
          <a:xfrm>
            <a:off x="9144182" y="5477048"/>
            <a:ext cx="2178467" cy="6306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31" grpId="0"/>
      <p:bldP spid="32" grpId="0"/>
      <p:bldP spid="33" grpId="0"/>
      <p:bldP spid="34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73A37834-AC6F-7204-FEBB-17B878A2E794}"/>
              </a:ext>
            </a:extLst>
          </p:cNvPr>
          <p:cNvSpPr/>
          <p:nvPr/>
        </p:nvSpPr>
        <p:spPr>
          <a:xfrm>
            <a:off x="96593" y="244549"/>
            <a:ext cx="11855466" cy="6277418"/>
          </a:xfrm>
          <a:prstGeom prst="roundRect">
            <a:avLst>
              <a:gd name="adj" fmla="val 3969"/>
            </a:avLst>
          </a:prstGeom>
          <a:solidFill>
            <a:schemeClr val="bg1">
              <a:alpha val="81000"/>
            </a:schemeClr>
          </a:solidFill>
          <a:ln w="28575">
            <a:solidFill>
              <a:srgbClr val="F49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739;p10">
            <a:extLst>
              <a:ext uri="{FF2B5EF4-FFF2-40B4-BE49-F238E27FC236}">
                <a16:creationId xmlns:a16="http://schemas.microsoft.com/office/drawing/2014/main" id="{8A8A750E-E709-7B45-B042-AA0FBA1E2DBD}"/>
              </a:ext>
            </a:extLst>
          </p:cNvPr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3" name="Google Shape;740;p10">
            <a:extLst>
              <a:ext uri="{FF2B5EF4-FFF2-40B4-BE49-F238E27FC236}">
                <a16:creationId xmlns:a16="http://schemas.microsoft.com/office/drawing/2014/main" id="{4B1029F3-63CD-DDB6-DFD1-1CE4EB994F0C}"/>
              </a:ext>
            </a:extLst>
          </p:cNvPr>
          <p:cNvGrpSpPr/>
          <p:nvPr/>
        </p:nvGrpSpPr>
        <p:grpSpPr>
          <a:xfrm>
            <a:off x="1022252" y="569576"/>
            <a:ext cx="548640" cy="646290"/>
            <a:chOff x="1054150" y="612106"/>
            <a:chExt cx="548640" cy="646290"/>
          </a:xfrm>
        </p:grpSpPr>
        <p:sp>
          <p:nvSpPr>
            <p:cNvPr id="16" name="Google Shape;741;p10">
              <a:extLst>
                <a:ext uri="{FF2B5EF4-FFF2-40B4-BE49-F238E27FC236}">
                  <a16:creationId xmlns:a16="http://schemas.microsoft.com/office/drawing/2014/main" id="{A8C344E4-BEF2-C9CA-930E-10AB52AB089F}"/>
                </a:ext>
              </a:extLst>
            </p:cNvPr>
            <p:cNvSpPr/>
            <p:nvPr/>
          </p:nvSpPr>
          <p:spPr>
            <a:xfrm>
              <a:off x="1054150" y="65850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7" name="Google Shape;742;p10">
              <a:extLst>
                <a:ext uri="{FF2B5EF4-FFF2-40B4-BE49-F238E27FC236}">
                  <a16:creationId xmlns:a16="http://schemas.microsoft.com/office/drawing/2014/main" id="{9978D51D-0038-97DF-2360-F4D74E62F80D}"/>
                </a:ext>
              </a:extLst>
            </p:cNvPr>
            <p:cNvSpPr/>
            <p:nvPr/>
          </p:nvSpPr>
          <p:spPr>
            <a:xfrm>
              <a:off x="1102448" y="612106"/>
              <a:ext cx="38824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BEC9F11-6BB0-F5BD-6C0A-C2FDA4F13D33}"/>
              </a:ext>
            </a:extLst>
          </p:cNvPr>
          <p:cNvSpPr/>
          <p:nvPr/>
        </p:nvSpPr>
        <p:spPr>
          <a:xfrm>
            <a:off x="31125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+ 48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0D915A-E305-F2EA-2CCD-6DDA46A56D8D}"/>
              </a:ext>
            </a:extLst>
          </p:cNvPr>
          <p:cNvSpPr/>
          <p:nvPr/>
        </p:nvSpPr>
        <p:spPr>
          <a:xfrm>
            <a:off x="327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146 + 29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809710-6298-1F28-2964-0298728718A3}"/>
              </a:ext>
            </a:extLst>
          </p:cNvPr>
          <p:cNvSpPr/>
          <p:nvPr/>
        </p:nvSpPr>
        <p:spPr>
          <a:xfrm>
            <a:off x="624217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77 - 59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4561E1A-5378-1AE9-70B5-27C4B7998384}"/>
              </a:ext>
            </a:extLst>
          </p:cNvPr>
          <p:cNvSpPr/>
          <p:nvPr/>
        </p:nvSpPr>
        <p:spPr>
          <a:xfrm>
            <a:off x="8985379" y="1443220"/>
            <a:ext cx="281784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394 - 158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9A69A2F-162A-E388-F665-9C3E35ACAF8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11D30AF-189F-1774-EA4C-CC3D071A2FE0}"/>
              </a:ext>
            </a:extLst>
          </p:cNvPr>
          <p:cNvSpPr/>
          <p:nvPr/>
        </p:nvSpPr>
        <p:spPr>
          <a:xfrm>
            <a:off x="378334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98885D0-1FC1-45C0-FEE4-164AF4C13D56}"/>
              </a:ext>
            </a:extLst>
          </p:cNvPr>
          <p:cNvSpPr/>
          <p:nvPr/>
        </p:nvSpPr>
        <p:spPr>
          <a:xfrm>
            <a:off x="65094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308863-174F-4792-DBF5-02F97F9AC9EE}"/>
              </a:ext>
            </a:extLst>
          </p:cNvPr>
          <p:cNvSpPr txBox="1"/>
          <p:nvPr/>
        </p:nvSpPr>
        <p:spPr>
          <a:xfrm>
            <a:off x="1728534" y="3475116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35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1123F96-173D-1274-E64C-0CFB6238EFEE}"/>
              </a:ext>
            </a:extLst>
          </p:cNvPr>
          <p:cNvCxnSpPr>
            <a:cxnSpLocks/>
          </p:cNvCxnSpPr>
          <p:nvPr/>
        </p:nvCxnSpPr>
        <p:spPr>
          <a:xfrm>
            <a:off x="163403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0471D3-1FD1-5E1D-4DBE-D60274F79352}"/>
              </a:ext>
            </a:extLst>
          </p:cNvPr>
          <p:cNvSpPr txBox="1"/>
          <p:nvPr/>
        </p:nvSpPr>
        <p:spPr>
          <a:xfrm>
            <a:off x="1474879" y="3736726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1066008-96BA-75CD-5066-DFD1468969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798940" y="4232609"/>
            <a:ext cx="680248" cy="8928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95498A-2868-59B5-DBDB-0931DF34FD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6282122" y="4232500"/>
            <a:ext cx="513182" cy="84635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3A4424-3B9F-B2E5-8A4C-D7DEAAA6E6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3534001" y="4204954"/>
            <a:ext cx="550849" cy="9925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395025D-F95E-A198-9933-3ED926C9E74A}"/>
              </a:ext>
            </a:extLst>
          </p:cNvPr>
          <p:cNvSpPr txBox="1"/>
          <p:nvPr/>
        </p:nvSpPr>
        <p:spPr>
          <a:xfrm>
            <a:off x="1716088" y="4011300"/>
            <a:ext cx="853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DB979BD-6B17-FE1B-BC3E-616DE605D093}"/>
              </a:ext>
            </a:extLst>
          </p:cNvPr>
          <p:cNvSpPr txBox="1"/>
          <p:nvPr/>
        </p:nvSpPr>
        <p:spPr>
          <a:xfrm>
            <a:off x="1624813" y="4591581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83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53D06C-F98C-51C4-12E8-0BD4809FCE58}"/>
              </a:ext>
            </a:extLst>
          </p:cNvPr>
          <p:cNvSpPr txBox="1"/>
          <p:nvPr/>
        </p:nvSpPr>
        <p:spPr>
          <a:xfrm>
            <a:off x="4332366" y="3491425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19EFCA6-AECC-B040-5AB7-93789D074885}"/>
              </a:ext>
            </a:extLst>
          </p:cNvPr>
          <p:cNvCxnSpPr>
            <a:cxnSpLocks/>
          </p:cNvCxnSpPr>
          <p:nvPr/>
        </p:nvCxnSpPr>
        <p:spPr>
          <a:xfrm>
            <a:off x="415835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9DEBC19-C459-B7F3-3B31-C4CE1BCFD1E2}"/>
              </a:ext>
            </a:extLst>
          </p:cNvPr>
          <p:cNvSpPr txBox="1"/>
          <p:nvPr/>
        </p:nvSpPr>
        <p:spPr>
          <a:xfrm>
            <a:off x="4078711" y="3753035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24ACC3-EBDD-C544-5576-AF39F6450BAE}"/>
              </a:ext>
            </a:extLst>
          </p:cNvPr>
          <p:cNvSpPr txBox="1"/>
          <p:nvPr/>
        </p:nvSpPr>
        <p:spPr>
          <a:xfrm>
            <a:off x="4327578" y="4031063"/>
            <a:ext cx="988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C9E30D-F484-F4D9-FD65-73BA16C12B6C}"/>
              </a:ext>
            </a:extLst>
          </p:cNvPr>
          <p:cNvSpPr txBox="1"/>
          <p:nvPr/>
        </p:nvSpPr>
        <p:spPr>
          <a:xfrm>
            <a:off x="4332366" y="4589945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467772-D0FB-521F-D4F7-CE83A7A2D23D}"/>
              </a:ext>
            </a:extLst>
          </p:cNvPr>
          <p:cNvSpPr txBox="1"/>
          <p:nvPr/>
        </p:nvSpPr>
        <p:spPr>
          <a:xfrm>
            <a:off x="7033399" y="3502070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77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88B0C77-9DE0-D462-FD30-E0A84B98192C}"/>
              </a:ext>
            </a:extLst>
          </p:cNvPr>
          <p:cNvCxnSpPr>
            <a:cxnSpLocks/>
          </p:cNvCxnSpPr>
          <p:nvPr/>
        </p:nvCxnSpPr>
        <p:spPr>
          <a:xfrm>
            <a:off x="692965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E351EE9-2C53-6F44-C868-8588825F644C}"/>
              </a:ext>
            </a:extLst>
          </p:cNvPr>
          <p:cNvSpPr txBox="1"/>
          <p:nvPr/>
        </p:nvSpPr>
        <p:spPr>
          <a:xfrm>
            <a:off x="6779744" y="3763680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BB6B755-6040-8681-C6BD-7956961ABF7E}"/>
              </a:ext>
            </a:extLst>
          </p:cNvPr>
          <p:cNvSpPr txBox="1"/>
          <p:nvPr/>
        </p:nvSpPr>
        <p:spPr>
          <a:xfrm>
            <a:off x="7032776" y="4023635"/>
            <a:ext cx="9126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59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0E3E159-A5CF-19D2-8C56-7CC94F1C0626}"/>
              </a:ext>
            </a:extLst>
          </p:cNvPr>
          <p:cNvSpPr txBox="1"/>
          <p:nvPr/>
        </p:nvSpPr>
        <p:spPr>
          <a:xfrm>
            <a:off x="7006378" y="4580453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18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1C8CB43-4C59-9B8C-161F-6A11154E184F}"/>
              </a:ext>
            </a:extLst>
          </p:cNvPr>
          <p:cNvSpPr/>
          <p:nvPr/>
        </p:nvSpPr>
        <p:spPr>
          <a:xfrm>
            <a:off x="9129241" y="328536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C9FF77-8F71-44C5-447E-17DE9E515CB0}"/>
              </a:ext>
            </a:extLst>
          </p:cNvPr>
          <p:cNvSpPr txBox="1"/>
          <p:nvPr/>
        </p:nvSpPr>
        <p:spPr>
          <a:xfrm>
            <a:off x="9669688" y="3475116"/>
            <a:ext cx="963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394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F4D82FF-63EC-5DE2-7C40-2E182395DB2D}"/>
              </a:ext>
            </a:extLst>
          </p:cNvPr>
          <p:cNvCxnSpPr>
            <a:cxnSpLocks/>
          </p:cNvCxnSpPr>
          <p:nvPr/>
        </p:nvCxnSpPr>
        <p:spPr>
          <a:xfrm>
            <a:off x="9522179" y="4561341"/>
            <a:ext cx="100331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099CCF53-80AC-B6B7-BE93-16534142390E}"/>
              </a:ext>
            </a:extLst>
          </p:cNvPr>
          <p:cNvSpPr txBox="1"/>
          <p:nvPr/>
        </p:nvSpPr>
        <p:spPr>
          <a:xfrm>
            <a:off x="9483799" y="3709981"/>
            <a:ext cx="346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493DE6-19C7-611E-1BE8-6B70AAF5510C}"/>
              </a:ext>
            </a:extLst>
          </p:cNvPr>
          <p:cNvSpPr txBox="1"/>
          <p:nvPr/>
        </p:nvSpPr>
        <p:spPr>
          <a:xfrm>
            <a:off x="9394539" y="3986010"/>
            <a:ext cx="1174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DBE24E-7459-9B8C-214D-599AD6303625}"/>
              </a:ext>
            </a:extLst>
          </p:cNvPr>
          <p:cNvSpPr txBox="1"/>
          <p:nvPr/>
        </p:nvSpPr>
        <p:spPr>
          <a:xfrm>
            <a:off x="9643992" y="4573636"/>
            <a:ext cx="96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236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4AE34E1-7D27-A362-97A6-14E2352C2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22" t="45483" r="4084" b="18522"/>
          <a:stretch/>
        </p:blipFill>
        <p:spPr>
          <a:xfrm>
            <a:off x="10675732" y="4313018"/>
            <a:ext cx="424937" cy="7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1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7" grpId="0"/>
      <p:bldP spid="31" grpId="0"/>
      <p:bldP spid="32" grpId="0"/>
      <p:bldP spid="33" grpId="0"/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 animBg="1"/>
      <p:bldP spid="44" grpId="0"/>
      <p:bldP spid="46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3AD21-61A1-0D89-2213-B10490B793C8}"/>
              </a:ext>
            </a:extLst>
          </p:cNvPr>
          <p:cNvGrpSpPr/>
          <p:nvPr/>
        </p:nvGrpSpPr>
        <p:grpSpPr>
          <a:xfrm>
            <a:off x="-121831" y="335917"/>
            <a:ext cx="12073890" cy="6186050"/>
            <a:chOff x="233621" y="452875"/>
            <a:chExt cx="11516419" cy="6039365"/>
          </a:xfrm>
        </p:grpSpPr>
        <p:sp>
          <p:nvSpPr>
            <p:cNvPr id="5" name="Rounded Rectangle 1">
              <a:extLst>
                <a:ext uri="{FF2B5EF4-FFF2-40B4-BE49-F238E27FC236}">
                  <a16:creationId xmlns:a16="http://schemas.microsoft.com/office/drawing/2014/main" id="{73A37834-AC6F-7204-FEBB-17B878A2E794}"/>
                </a:ext>
              </a:extLst>
            </p:cNvPr>
            <p:cNvSpPr/>
            <p:nvPr/>
          </p:nvSpPr>
          <p:spPr>
            <a:xfrm>
              <a:off x="441960" y="685800"/>
              <a:ext cx="11308080" cy="5806440"/>
            </a:xfrm>
            <a:prstGeom prst="roundRect">
              <a:avLst>
                <a:gd name="adj" fmla="val 3969"/>
              </a:avLst>
            </a:prstGeom>
            <a:solidFill>
              <a:schemeClr val="bg1">
                <a:alpha val="81000"/>
              </a:schemeClr>
            </a:solidFill>
            <a:ln w="28575">
              <a:solidFill>
                <a:srgbClr val="F491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02ACD43-ED89-97DA-1579-C823CE6CB3C5}"/>
                </a:ext>
              </a:extLst>
            </p:cNvPr>
            <p:cNvGrpSpPr/>
            <p:nvPr/>
          </p:nvGrpSpPr>
          <p:grpSpPr>
            <a:xfrm>
              <a:off x="233621" y="452875"/>
              <a:ext cx="2688622" cy="964736"/>
              <a:chOff x="1559501" y="1809959"/>
              <a:chExt cx="2688622" cy="1273696"/>
            </a:xfrm>
          </p:grpSpPr>
          <p:sp>
            <p:nvSpPr>
              <p:cNvPr id="7" name="Google Shape;518;p30">
                <a:extLst>
                  <a:ext uri="{FF2B5EF4-FFF2-40B4-BE49-F238E27FC236}">
                    <a16:creationId xmlns:a16="http://schemas.microsoft.com/office/drawing/2014/main" id="{E49AE7D5-E81E-6264-B1AD-B5506886F740}"/>
                  </a:ext>
                </a:extLst>
              </p:cNvPr>
              <p:cNvSpPr/>
              <p:nvPr/>
            </p:nvSpPr>
            <p:spPr>
              <a:xfrm flipH="1">
                <a:off x="1798320" y="1905238"/>
                <a:ext cx="2449803" cy="1178417"/>
              </a:xfrm>
              <a:custGeom>
                <a:avLst/>
                <a:gdLst/>
                <a:ahLst/>
                <a:cxnLst/>
                <a:rect l="l" t="t" r="r" b="b"/>
                <a:pathLst>
                  <a:path w="15529" h="7470" extrusionOk="0">
                    <a:moveTo>
                      <a:pt x="2156" y="1"/>
                    </a:moveTo>
                    <a:lnTo>
                      <a:pt x="0" y="3735"/>
                    </a:lnTo>
                    <a:lnTo>
                      <a:pt x="2156" y="7470"/>
                    </a:lnTo>
                    <a:lnTo>
                      <a:pt x="13303" y="7470"/>
                    </a:lnTo>
                    <a:cubicBezTo>
                      <a:pt x="13356" y="7470"/>
                      <a:pt x="13405" y="7441"/>
                      <a:pt x="13432" y="7396"/>
                    </a:cubicBezTo>
                    <a:lnTo>
                      <a:pt x="15503" y="3810"/>
                    </a:lnTo>
                    <a:cubicBezTo>
                      <a:pt x="15529" y="3763"/>
                      <a:pt x="15529" y="3707"/>
                      <a:pt x="15503" y="3661"/>
                    </a:cubicBezTo>
                    <a:lnTo>
                      <a:pt x="13432" y="75"/>
                    </a:lnTo>
                    <a:cubicBezTo>
                      <a:pt x="13405" y="30"/>
                      <a:pt x="13356" y="1"/>
                      <a:pt x="13303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4000" b="1" kern="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Số</a:t>
                </a:r>
                <a:r>
                  <a:rPr lang="en-US" sz="4000" b="1" kern="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?</a:t>
                </a:r>
                <a:endParaRPr sz="18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519;p30">
                <a:extLst>
                  <a:ext uri="{FF2B5EF4-FFF2-40B4-BE49-F238E27FC236}">
                    <a16:creationId xmlns:a16="http://schemas.microsoft.com/office/drawing/2014/main" id="{E48E06E7-3687-CF4A-B3BA-3C1CE22A24ED}"/>
                  </a:ext>
                </a:extLst>
              </p:cNvPr>
              <p:cNvSpPr/>
              <p:nvPr/>
            </p:nvSpPr>
            <p:spPr>
              <a:xfrm flipH="1">
                <a:off x="3382488" y="1809959"/>
                <a:ext cx="865635" cy="1178418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7470" extrusionOk="0">
                    <a:moveTo>
                      <a:pt x="2200" y="1"/>
                    </a:moveTo>
                    <a:cubicBezTo>
                      <a:pt x="2166" y="1"/>
                      <a:pt x="2136" y="19"/>
                      <a:pt x="2119" y="48"/>
                    </a:cubicBezTo>
                    <a:lnTo>
                      <a:pt x="17" y="3689"/>
                    </a:lnTo>
                    <a:cubicBezTo>
                      <a:pt x="0" y="3718"/>
                      <a:pt x="0" y="3754"/>
                      <a:pt x="17" y="3782"/>
                    </a:cubicBezTo>
                    <a:lnTo>
                      <a:pt x="2119" y="7423"/>
                    </a:lnTo>
                    <a:cubicBezTo>
                      <a:pt x="2136" y="7451"/>
                      <a:pt x="2166" y="7470"/>
                      <a:pt x="2200" y="7470"/>
                    </a:cubicBezTo>
                    <a:lnTo>
                      <a:pt x="4894" y="7470"/>
                    </a:lnTo>
                    <a:lnTo>
                      <a:pt x="2738" y="3735"/>
                    </a:lnTo>
                    <a:lnTo>
                      <a:pt x="4894" y="1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2857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5 SVNUT Triumph" panose="00000500000000000000" pitchFamily="2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520;p30">
                <a:extLst>
                  <a:ext uri="{FF2B5EF4-FFF2-40B4-BE49-F238E27FC236}">
                    <a16:creationId xmlns:a16="http://schemas.microsoft.com/office/drawing/2014/main" id="{EC44FCE0-788B-5C25-3944-191B75FC5EA2}"/>
                  </a:ext>
                </a:extLst>
              </p:cNvPr>
              <p:cNvSpPr/>
              <p:nvPr/>
            </p:nvSpPr>
            <p:spPr>
              <a:xfrm flipH="1">
                <a:off x="1559501" y="1925360"/>
                <a:ext cx="1019480" cy="1016684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3124" extrusionOk="0">
                    <a:moveTo>
                      <a:pt x="1689" y="0"/>
                    </a:moveTo>
                    <a:cubicBezTo>
                      <a:pt x="1594" y="0"/>
                      <a:pt x="1496" y="9"/>
                      <a:pt x="1399" y="28"/>
                    </a:cubicBezTo>
                    <a:cubicBezTo>
                      <a:pt x="555" y="188"/>
                      <a:pt x="0" y="1004"/>
                      <a:pt x="160" y="1852"/>
                    </a:cubicBezTo>
                    <a:cubicBezTo>
                      <a:pt x="302" y="2601"/>
                      <a:pt x="956" y="3123"/>
                      <a:pt x="1690" y="3123"/>
                    </a:cubicBezTo>
                    <a:cubicBezTo>
                      <a:pt x="1786" y="3123"/>
                      <a:pt x="1883" y="3114"/>
                      <a:pt x="1980" y="3096"/>
                    </a:cubicBezTo>
                    <a:cubicBezTo>
                      <a:pt x="2825" y="2936"/>
                      <a:pt x="3379" y="2120"/>
                      <a:pt x="3219" y="1272"/>
                    </a:cubicBezTo>
                    <a:cubicBezTo>
                      <a:pt x="3077" y="523"/>
                      <a:pt x="2423" y="0"/>
                      <a:pt x="1689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en" sz="4800" b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ira Sans Extra Condensed Medium"/>
                    <a:sym typeface="Fira Sans Extra Condensed Medium"/>
                  </a:rPr>
                  <a:t>4</a:t>
                </a:r>
                <a:endParaRPr kumimoji="0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FB8991C-19AB-C4D8-63CD-95F35EB381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54591"/>
              </p:ext>
            </p:extLst>
          </p:nvPr>
        </p:nvGraphicFramePr>
        <p:xfrm>
          <a:off x="975360" y="1767840"/>
          <a:ext cx="10515600" cy="1920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2C2C8FF4-A984-FA88-D032-6AD56560480A}"/>
              </a:ext>
            </a:extLst>
          </p:cNvPr>
          <p:cNvSpPr/>
          <p:nvPr/>
        </p:nvSpPr>
        <p:spPr>
          <a:xfrm>
            <a:off x="1627166" y="4546127"/>
            <a:ext cx="3027059" cy="853440"/>
          </a:xfrm>
          <a:prstGeom prst="borderCallout1">
            <a:avLst>
              <a:gd name="adj1" fmla="val 630"/>
              <a:gd name="adj2" fmla="val 51497"/>
              <a:gd name="adj3" fmla="val -95167"/>
              <a:gd name="adj4" fmla="val 7645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+ 16 = 46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BEC232-8D67-9081-55BA-84B1352242AC}"/>
              </a:ext>
            </a:extLst>
          </p:cNvPr>
          <p:cNvSpPr/>
          <p:nvPr/>
        </p:nvSpPr>
        <p:spPr>
          <a:xfrm>
            <a:off x="5242560" y="310896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C71ED7-AF20-3517-E8DB-CF22F23794D1}"/>
              </a:ext>
            </a:extLst>
          </p:cNvPr>
          <p:cNvSpPr/>
          <p:nvPr/>
        </p:nvSpPr>
        <p:spPr>
          <a:xfrm>
            <a:off x="6842760" y="310896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225757-317A-6343-02ED-22F6C2A519C2}"/>
              </a:ext>
            </a:extLst>
          </p:cNvPr>
          <p:cNvSpPr/>
          <p:nvPr/>
        </p:nvSpPr>
        <p:spPr>
          <a:xfrm>
            <a:off x="8473440" y="312420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900F61-7F0A-0E42-9717-91BBD3B79743}"/>
              </a:ext>
            </a:extLst>
          </p:cNvPr>
          <p:cNvSpPr/>
          <p:nvPr/>
        </p:nvSpPr>
        <p:spPr>
          <a:xfrm>
            <a:off x="10088880" y="3108960"/>
            <a:ext cx="1082040" cy="5029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 (2)">
            <a:hlinkClick r:id="" action="ppaction://media"/>
            <a:extLst>
              <a:ext uri="{FF2B5EF4-FFF2-40B4-BE49-F238E27FC236}">
                <a16:creationId xmlns:a16="http://schemas.microsoft.com/office/drawing/2014/main" id="{72D8C2A6-A6AB-25C1-9916-2FA55D7FB8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7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B78088D-4949-F572-A887-177D49D86EE9}"/>
              </a:ext>
            </a:extLst>
          </p:cNvPr>
          <p:cNvGrpSpPr/>
          <p:nvPr/>
        </p:nvGrpSpPr>
        <p:grpSpPr>
          <a:xfrm>
            <a:off x="634961" y="655005"/>
            <a:ext cx="15636240" cy="6492240"/>
            <a:chOff x="-13136880" y="579120"/>
            <a:chExt cx="15636240" cy="649224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61ACC41-469E-275B-635D-B86876CBB21B}"/>
                </a:ext>
              </a:extLst>
            </p:cNvPr>
            <p:cNvGrpSpPr/>
            <p:nvPr/>
          </p:nvGrpSpPr>
          <p:grpSpPr>
            <a:xfrm>
              <a:off x="-13136880" y="579120"/>
              <a:ext cx="15636240" cy="5516880"/>
              <a:chOff x="-13136880" y="579120"/>
              <a:chExt cx="15636240" cy="5516880"/>
            </a:xfrm>
          </p:grpSpPr>
          <p:sp>
            <p:nvSpPr>
              <p:cNvPr id="7" name="Rounded Rectangle 9">
                <a:extLst>
                  <a:ext uri="{FF2B5EF4-FFF2-40B4-BE49-F238E27FC236}">
                    <a16:creationId xmlns:a16="http://schemas.microsoft.com/office/drawing/2014/main" id="{90085161-4C43-6108-3664-C5306A5EE63F}"/>
                  </a:ext>
                </a:extLst>
              </p:cNvPr>
              <p:cNvSpPr/>
              <p:nvPr/>
            </p:nvSpPr>
            <p:spPr>
              <a:xfrm>
                <a:off x="-13136880" y="579120"/>
                <a:ext cx="10637520" cy="5516880"/>
              </a:xfrm>
              <a:prstGeom prst="roundRect">
                <a:avLst>
                  <a:gd name="adj" fmla="val 4134"/>
                </a:avLst>
              </a:prstGeom>
              <a:solidFill>
                <a:schemeClr val="bg1">
                  <a:alpha val="78000"/>
                </a:scheme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71FDCFA-AA8D-1F98-6685-9C6054E1C421}"/>
                  </a:ext>
                </a:extLst>
              </p:cNvPr>
              <p:cNvSpPr txBox="1"/>
              <p:nvPr/>
            </p:nvSpPr>
            <p:spPr>
              <a:xfrm>
                <a:off x="-12923520" y="797316"/>
                <a:ext cx="1542288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650kg,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150kg.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342900" indent="-342900"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tất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-gam?</a:t>
                </a:r>
              </a:p>
              <a:p>
                <a:pPr marL="342900" indent="-342900"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trâu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nặng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con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nghé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lô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-gam?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94CEDD-B62C-175A-7AF5-B9894E590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04" b="100000" l="9732" r="899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02680" y="3785503"/>
              <a:ext cx="5394960" cy="3285857"/>
            </a:xfrm>
            <a:prstGeom prst="rect">
              <a:avLst/>
            </a:prstGeom>
          </p:spPr>
        </p:pic>
      </p:grp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31F5591A-B688-B995-81E2-4C584B4EE46E}"/>
              </a:ext>
            </a:extLst>
          </p:cNvPr>
          <p:cNvSpPr/>
          <p:nvPr/>
        </p:nvSpPr>
        <p:spPr>
          <a:xfrm>
            <a:off x="1504383" y="860789"/>
            <a:ext cx="4062714" cy="492488"/>
          </a:xfrm>
          <a:prstGeom prst="roundRect">
            <a:avLst/>
          </a:prstGeom>
          <a:solidFill>
            <a:schemeClr val="accent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8E6ED290-12A9-9E45-17FA-3EB9F0C6A5A9}"/>
              </a:ext>
            </a:extLst>
          </p:cNvPr>
          <p:cNvSpPr/>
          <p:nvPr/>
        </p:nvSpPr>
        <p:spPr>
          <a:xfrm>
            <a:off x="5690419" y="860789"/>
            <a:ext cx="4180182" cy="492488"/>
          </a:xfrm>
          <a:prstGeom prst="roundRect">
            <a:avLst/>
          </a:prstGeom>
          <a:solidFill>
            <a:schemeClr val="accent6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081E84-BAA8-8576-1045-578EBB7FF1AE}"/>
              </a:ext>
            </a:extLst>
          </p:cNvPr>
          <p:cNvCxnSpPr/>
          <p:nvPr/>
        </p:nvCxnSpPr>
        <p:spPr>
          <a:xfrm>
            <a:off x="1286404" y="1736079"/>
            <a:ext cx="93268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D41A1-0334-0978-BEA8-FEB5D9E52B08}"/>
              </a:ext>
            </a:extLst>
          </p:cNvPr>
          <p:cNvCxnSpPr/>
          <p:nvPr/>
        </p:nvCxnSpPr>
        <p:spPr>
          <a:xfrm>
            <a:off x="1286404" y="2190677"/>
            <a:ext cx="7955280" cy="0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C0FDE72-B496-BBBA-1E26-3EBEB4E9C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690" y="2302421"/>
            <a:ext cx="2195825" cy="81865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AF89923-7A89-D75F-E3F4-B497C7077935}"/>
              </a:ext>
            </a:extLst>
          </p:cNvPr>
          <p:cNvSpPr/>
          <p:nvPr/>
        </p:nvSpPr>
        <p:spPr>
          <a:xfrm>
            <a:off x="2525193" y="2772789"/>
            <a:ext cx="7229003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Con trâu và con nghé cân nặng là:</a:t>
            </a:r>
            <a:endParaRPr lang="en-US" sz="2800" dirty="0">
              <a:solidFill>
                <a:srgbClr val="652B18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650 + 150 = 800 (kg)</a:t>
            </a:r>
            <a:endParaRPr lang="en-US" sz="2800" dirty="0">
              <a:solidFill>
                <a:srgbClr val="652B1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B4EFBB-8AF0-C749-5A2C-4248C4043A97}"/>
              </a:ext>
            </a:extLst>
          </p:cNvPr>
          <p:cNvSpPr/>
          <p:nvPr/>
        </p:nvSpPr>
        <p:spPr>
          <a:xfrm>
            <a:off x="2613571" y="3807806"/>
            <a:ext cx="70522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Con trâu nặng hơn con nghé là:</a:t>
            </a:r>
            <a:endParaRPr lang="en-US" sz="3200" dirty="0">
              <a:solidFill>
                <a:srgbClr val="652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nl-NL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– 150 = 500 (kg)</a:t>
            </a:r>
            <a:endParaRPr lang="en-US" sz="3200" dirty="0">
              <a:solidFill>
                <a:srgbClr val="652B1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0A5A1-C3E5-B437-39B5-BC8F874EE4DC}"/>
              </a:ext>
            </a:extLst>
          </p:cNvPr>
          <p:cNvSpPr/>
          <p:nvPr/>
        </p:nvSpPr>
        <p:spPr>
          <a:xfrm>
            <a:off x="3774601" y="4846006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a) 800kg</a:t>
            </a:r>
          </a:p>
          <a:p>
            <a:pPr algn="ctr"/>
            <a:r>
              <a:rPr lang="en-US" sz="3200" dirty="0">
                <a:solidFill>
                  <a:srgbClr val="652B1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b) 500kg</a:t>
            </a:r>
          </a:p>
        </p:txBody>
      </p:sp>
      <p:sp>
        <p:nvSpPr>
          <p:cNvPr id="17" name="Google Shape;520;p30">
            <a:extLst>
              <a:ext uri="{FF2B5EF4-FFF2-40B4-BE49-F238E27FC236}">
                <a16:creationId xmlns:a16="http://schemas.microsoft.com/office/drawing/2014/main" id="{4A491716-4368-5170-E25B-5FE6E038ECC0}"/>
              </a:ext>
            </a:extLst>
          </p:cNvPr>
          <p:cNvSpPr/>
          <p:nvPr/>
        </p:nvSpPr>
        <p:spPr>
          <a:xfrm flipH="1">
            <a:off x="503747" y="561097"/>
            <a:ext cx="1019480" cy="770067"/>
          </a:xfrm>
          <a:custGeom>
            <a:avLst/>
            <a:gdLst/>
            <a:ahLst/>
            <a:cxnLst/>
            <a:rect l="l" t="t" r="r" b="b"/>
            <a:pathLst>
              <a:path w="3380" h="3124" extrusionOk="0">
                <a:moveTo>
                  <a:pt x="1689" y="0"/>
                </a:moveTo>
                <a:cubicBezTo>
                  <a:pt x="1594" y="0"/>
                  <a:pt x="1496" y="9"/>
                  <a:pt x="1399" y="28"/>
                </a:cubicBezTo>
                <a:cubicBezTo>
                  <a:pt x="555" y="188"/>
                  <a:pt x="0" y="1004"/>
                  <a:pt x="160" y="1852"/>
                </a:cubicBezTo>
                <a:cubicBezTo>
                  <a:pt x="302" y="2601"/>
                  <a:pt x="956" y="3123"/>
                  <a:pt x="1690" y="3123"/>
                </a:cubicBezTo>
                <a:cubicBezTo>
                  <a:pt x="1786" y="3123"/>
                  <a:pt x="1883" y="3114"/>
                  <a:pt x="1980" y="3096"/>
                </a:cubicBezTo>
                <a:cubicBezTo>
                  <a:pt x="2825" y="2936"/>
                  <a:pt x="3379" y="2120"/>
                  <a:pt x="3219" y="1272"/>
                </a:cubicBezTo>
                <a:cubicBezTo>
                  <a:pt x="3077" y="523"/>
                  <a:pt x="2423" y="0"/>
                  <a:pt x="1689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5 SVNUT Triumph" panose="00000500000000000000" pitchFamily="2" charset="0"/>
                <a:ea typeface="Fira Sans Extra Condensed Medium"/>
                <a:cs typeface="Fira Sans Extra Condensed Medium"/>
                <a:sym typeface="Fira Sans Extra Condensed Medium"/>
              </a:rPr>
              <a:t>5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5 SVNUT Triumph" panose="00000500000000000000" pitchFamily="2" charset="0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  <p:bldP spid="15" grpId="0"/>
      <p:bldP spid="16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AA1D9609-D48B-A5C0-D3DD-A31F267E52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030" y="70327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80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93434" y="-166152"/>
            <a:ext cx="1784193" cy="170390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601" y="4394200"/>
            <a:ext cx="1881999" cy="238227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814391" y="175437"/>
            <a:ext cx="1086973" cy="851952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594A02E-3C51-4936-9531-CC7FC881B915}"/>
              </a:ext>
            </a:extLst>
          </p:cNvPr>
          <p:cNvSpPr/>
          <p:nvPr/>
        </p:nvSpPr>
        <p:spPr>
          <a:xfrm>
            <a:off x="5045242" y="776705"/>
            <a:ext cx="5620031" cy="5923616"/>
          </a:xfrm>
          <a:custGeom>
            <a:avLst/>
            <a:gdLst/>
            <a:ahLst/>
            <a:cxnLst/>
            <a:rect l="l" t="t" r="r" b="b"/>
            <a:pathLst>
              <a:path w="8430046" h="8885424">
                <a:moveTo>
                  <a:pt x="0" y="0"/>
                </a:moveTo>
                <a:lnTo>
                  <a:pt x="8430046" y="0"/>
                </a:lnTo>
                <a:lnTo>
                  <a:pt x="8430046" y="8885424"/>
                </a:lnTo>
                <a:lnTo>
                  <a:pt x="0" y="88854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2">
            <a:hlinkClick r:id="rId13" action="ppaction://hlinksldjump"/>
            <a:extLst>
              <a:ext uri="{FF2B5EF4-FFF2-40B4-BE49-F238E27FC236}">
                <a16:creationId xmlns:a16="http://schemas.microsoft.com/office/drawing/2014/main" id="{2177A2EB-6B12-D90F-C594-3CD75FBDF69D}"/>
              </a:ext>
            </a:extLst>
          </p:cNvPr>
          <p:cNvSpPr/>
          <p:nvPr/>
        </p:nvSpPr>
        <p:spPr>
          <a:xfrm>
            <a:off x="6311698" y="1335505"/>
            <a:ext cx="1102713" cy="1102713"/>
          </a:xfrm>
          <a:custGeom>
            <a:avLst/>
            <a:gdLst/>
            <a:ahLst/>
            <a:cxnLst/>
            <a:rect l="l" t="t" r="r" b="b"/>
            <a:pathLst>
              <a:path w="1654070" h="1654070">
                <a:moveTo>
                  <a:pt x="0" y="0"/>
                </a:moveTo>
                <a:lnTo>
                  <a:pt x="1654070" y="0"/>
                </a:lnTo>
                <a:lnTo>
                  <a:pt x="1654070" y="1654070"/>
                </a:lnTo>
                <a:lnTo>
                  <a:pt x="0" y="16540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0BACB958-DAE6-9931-2DFA-220AB416DAB1}"/>
              </a:ext>
            </a:extLst>
          </p:cNvPr>
          <p:cNvSpPr/>
          <p:nvPr/>
        </p:nvSpPr>
        <p:spPr>
          <a:xfrm>
            <a:off x="8377946" y="1517870"/>
            <a:ext cx="1207308" cy="1146795"/>
          </a:xfrm>
          <a:custGeom>
            <a:avLst/>
            <a:gdLst/>
            <a:ahLst/>
            <a:cxnLst/>
            <a:rect l="l" t="t" r="r" b="b"/>
            <a:pathLst>
              <a:path w="1810962" h="1720193">
                <a:moveTo>
                  <a:pt x="0" y="0"/>
                </a:moveTo>
                <a:lnTo>
                  <a:pt x="1810962" y="0"/>
                </a:lnTo>
                <a:lnTo>
                  <a:pt x="1810962" y="1720193"/>
                </a:lnTo>
                <a:lnTo>
                  <a:pt x="0" y="172019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5BFB80-73F2-46B0-B949-F55B63D54B2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01600" y="287885"/>
            <a:ext cx="5145470" cy="2645893"/>
          </a:xfrm>
          <a:prstGeom prst="rect">
            <a:avLst/>
          </a:prstGeom>
        </p:spPr>
      </p:pic>
      <p:pic>
        <p:nvPicPr>
          <p:cNvPr id="26" name="1">
            <a:hlinkClick r:id="rId19" action="ppaction://hlinksldjump"/>
            <a:extLst>
              <a:ext uri="{FF2B5EF4-FFF2-40B4-BE49-F238E27FC236}">
                <a16:creationId xmlns:a16="http://schemas.microsoft.com/office/drawing/2014/main" id="{3606E7AE-E3B4-838A-09ED-D7C5AFBB2C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5650" y="2526389"/>
            <a:ext cx="1103472" cy="1103472"/>
          </a:xfrm>
          <a:prstGeom prst="rect">
            <a:avLst/>
          </a:prstGeom>
        </p:spPr>
      </p:pic>
      <p:pic>
        <p:nvPicPr>
          <p:cNvPr id="27" name="3">
            <a:hlinkClick r:id="rId21" action="ppaction://hlinksldjump"/>
            <a:extLst>
              <a:ext uri="{FF2B5EF4-FFF2-40B4-BE49-F238E27FC236}">
                <a16:creationId xmlns:a16="http://schemas.microsoft.com/office/drawing/2014/main" id="{3463E194-42B8-FFF9-8535-8586D10B17A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48542" y="2489301"/>
            <a:ext cx="1828959" cy="1475360"/>
          </a:xfrm>
          <a:prstGeom prst="rect">
            <a:avLst/>
          </a:prstGeom>
        </p:spPr>
      </p:pic>
      <p:pic>
        <p:nvPicPr>
          <p:cNvPr id="7" name="nhạc hay">
            <a:hlinkClick r:id="" action="ppaction://media"/>
            <a:extLst>
              <a:ext uri="{FF2B5EF4-FFF2-40B4-BE49-F238E27FC236}">
                <a16:creationId xmlns:a16="http://schemas.microsoft.com/office/drawing/2014/main" id="{D17A79B9-10FB-DDE8-0403-5F01BAA67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46125" y="2444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51D219-E547-466D-3B78-7F3A9D6531B9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EF0A4F9-E709-CBC5-2CE2-ED03295D4EB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34E679B-BB82-8F9D-5ED8-38B59B8ED66A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415E59FE-2657-2A42-B459-77D4C98BB1F4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70DDAFEE-BD15-2C09-F1F5-D78DB49886C0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D53A5997-F4A2-C947-2BC5-3F6159B81898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EF724EC-1EE4-4534-C137-DF63CF588D59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241263-C27F-41F7-075E-A86AD3F6DE67}"/>
                </a:ext>
              </a:extLst>
            </p:cNvPr>
            <p:cNvSpPr txBox="1"/>
            <p:nvPr/>
          </p:nvSpPr>
          <p:spPr>
            <a:xfrm>
              <a:off x="3745957" y="1270960"/>
              <a:ext cx="10591958" cy="115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 + 10 = ?</a:t>
              </a:r>
            </a:p>
          </p:txBody>
        </p:sp>
      </p:grpSp>
      <p:grpSp>
        <p:nvGrpSpPr>
          <p:cNvPr id="45" name="Graphic 3">
            <a:extLst>
              <a:ext uri="{FF2B5EF4-FFF2-40B4-BE49-F238E27FC236}">
                <a16:creationId xmlns:a16="http://schemas.microsoft.com/office/drawing/2014/main" id="{FEE32C53-6DD6-7626-1729-FF609955B9CA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25BC8FA-36FD-6DA8-70AC-F2D7C507546D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31C7671-2653-937E-287F-87D5C92172C1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E7464149-1A39-529C-1E73-A62BC7CCD7F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9" name="Graphic 32">
            <a:extLst>
              <a:ext uri="{FF2B5EF4-FFF2-40B4-BE49-F238E27FC236}">
                <a16:creationId xmlns:a16="http://schemas.microsoft.com/office/drawing/2014/main" id="{CC1CAA24-CF2A-FBD0-1D76-0516746ED5FE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8B3DF0-0F3A-3DF8-B5ED-F96B702DDB3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30C1F2B-37DE-9737-0AFB-B1F8D71F20A7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14BC1BA-7543-3423-D038-E1B8354FE464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Đúng 1 - 9Slide.vn">
            <a:extLst>
              <a:ext uri="{FF2B5EF4-FFF2-40B4-BE49-F238E27FC236}">
                <a16:creationId xmlns:a16="http://schemas.microsoft.com/office/drawing/2014/main" id="{663DF514-C986-E5D7-001E-20293070C0E1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34EFDA3-F088-0EA7-6F19-140EC2227C6B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B4A9C194-CAAA-9228-1320-97EB94F46877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3498AC1F-3BFD-C5D8-344C-5CE78D2D1F30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8BA2AF3-B47E-26C1-AD20-224F06EA1A9F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</a:t>
              </a:r>
            </a:p>
          </p:txBody>
        </p:sp>
      </p:grpSp>
      <p:grpSp>
        <p:nvGrpSpPr>
          <p:cNvPr id="58" name="Sai 2 - 9Slide.vn">
            <a:extLst>
              <a:ext uri="{FF2B5EF4-FFF2-40B4-BE49-F238E27FC236}">
                <a16:creationId xmlns:a16="http://schemas.microsoft.com/office/drawing/2014/main" id="{252CCF85-0110-CE44-7C30-4EC1F86F712C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9E6D3FE2-577F-6808-6D81-E23660AB7C0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1" name="Freeform 6">
                <a:extLst>
                  <a:ext uri="{FF2B5EF4-FFF2-40B4-BE49-F238E27FC236}">
                    <a16:creationId xmlns:a16="http://schemas.microsoft.com/office/drawing/2014/main" id="{7EBB44F5-3223-08E6-9316-11E7748D35B3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FD039185-0C5B-8558-08E1-C538A43DAC2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57F0191-D987-824E-BAF2-7E5EB32B8C5C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100</a:t>
              </a:r>
            </a:p>
          </p:txBody>
        </p:sp>
      </p:grpSp>
      <p:grpSp>
        <p:nvGrpSpPr>
          <p:cNvPr id="63" name="Sai 3 - 9Slide.vn">
            <a:extLst>
              <a:ext uri="{FF2B5EF4-FFF2-40B4-BE49-F238E27FC236}">
                <a16:creationId xmlns:a16="http://schemas.microsoft.com/office/drawing/2014/main" id="{0D18436D-4240-A3FF-0A41-F4BEE35B0427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AF9A6601-AE9F-9564-EA97-DBAC411989E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5822E1F2-2256-9E0E-E27F-5213E731F5FD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8DA1D9D9-CEB7-2725-E187-730258C98B57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C829587-3D38-323B-FB22-C3BF34BA8070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95</a:t>
              </a:r>
            </a:p>
          </p:txBody>
        </p:sp>
      </p:grpSp>
      <p:grpSp>
        <p:nvGrpSpPr>
          <p:cNvPr id="68" name="Sai 1 - 9Slide.vn">
            <a:extLst>
              <a:ext uri="{FF2B5EF4-FFF2-40B4-BE49-F238E27FC236}">
                <a16:creationId xmlns:a16="http://schemas.microsoft.com/office/drawing/2014/main" id="{544AB290-A8BF-2687-C54A-5B9125E6CCA3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EF9FD30-3B8E-BE9C-C681-A5B2B096F61A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71" name="Freeform 6">
                <a:extLst>
                  <a:ext uri="{FF2B5EF4-FFF2-40B4-BE49-F238E27FC236}">
                    <a16:creationId xmlns:a16="http://schemas.microsoft.com/office/drawing/2014/main" id="{56340AB5-2B3B-FEC7-47B1-942CE0FE1ECC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1F5261D1-C724-F2A4-F7AC-77743457FB2A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96B5883-1DE3-049B-FDBB-F9D36F7909EF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754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110</a:t>
              </a:r>
            </a:p>
          </p:txBody>
        </p:sp>
      </p:grpSp>
      <p:pic>
        <p:nvPicPr>
          <p:cNvPr id="73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73D8A922-0947-09E6-6FC9-C27F545D413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6EC5BA-66F1-F283-A74C-622CDC682F5C}"/>
              </a:ext>
            </a:extLst>
          </p:cNvPr>
          <p:cNvSpPr txBox="1"/>
          <p:nvPr/>
        </p:nvSpPr>
        <p:spPr>
          <a:xfrm>
            <a:off x="7974418" y="6581001"/>
            <a:ext cx="21158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BẤM BÔNG HOA QUAY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54132E5-E44C-AE6A-8608-F3A5C0E50F6E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5C52B9-63B7-E473-B7FE-92AD4A72E90C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DD11E24-9103-0BF9-941E-4B5D101C18D4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A5AFAEA-012B-9ADD-2AF3-F1AEABE9E2E8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BA043FC-B0EC-FDF7-597A-9DB5E4A6C167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56473F43-42A2-C6A0-11DF-533F25670F16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7B87646A-F979-26C9-1CA9-D9B1E636F586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3A5F2A9-4CB1-78FE-B148-BFF49F3F5B05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200 + 800 = ?</a:t>
              </a: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34403718-D7C5-1354-FC37-8963AD312F40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37CA573-54E7-A1E6-883F-608FFAA6DEB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249A104-BA93-7C20-0B36-9F113CCE8682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DC7D2B-59BD-149B-88AC-2D39F5152A0D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AF01ACDA-CF37-AC9F-1D5C-7D3D0D538FC5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7FF2CB1-2050-2E2F-B10E-77D765E0CDAB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399BB1D-2836-D37F-9FCF-0014F011BEC5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C96F083-29F6-F949-8B43-ED427A3FC2BD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432B5C15-010D-0225-8AAD-F889A158516B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581434-49B7-6590-8DA7-CFA2678A910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D0B8F5E5-6C2E-BD6D-A06D-AC43F6272FC2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B7E6C089-91CC-AA05-99B4-A20410CA5FB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E1E30DF-96CC-1302-8115-3B04C6AE1AB7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1 000</a:t>
              </a: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72DF2012-B7E1-8431-F248-506DCDACC624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24495CAD-DA80-44EA-1C5B-8FEDFE75FA07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FF32985B-3F2C-5732-2F81-659D1DD2D92C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053C8F-95E7-5347-48B1-F57722D1F09D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35189D2-80DF-ACCE-740F-DFD5175EE4B4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1 100</a:t>
              </a: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E98F8807-D46B-AEB9-0D7C-3FAB704C6F3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93CDE12-6AE1-DB49-9F83-7F4738F6C55F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5FF0296A-AF71-7CC6-8C71-F5E658668528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B7EAA7A-6487-FE1D-9FF2-FCB2C936EC45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C2F8146-E9F8-F2EF-EBC0-818D7E34A245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1 010</a:t>
              </a: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FD360991-6937-654E-5C6A-39F424B40BBC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06E1BFE-D6FF-DD69-3E82-B35D9CE25856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C8AD89C3-2303-248A-AFBA-9AE149DCCFD8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BD9D72E2-5782-CA77-03EF-92C5748125F6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55A98B-7C65-D82E-5490-A33FE9E17035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900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0A39E13E-26A6-6F4B-E7F3-B0339749B9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2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1CDEE1-A35C-CCDC-E828-A3DB54B39FE5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BA7903D-31BB-4BA3-33F1-9B6F724EC49F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DA88D47-8215-0CB8-EE32-F3671C2E7A76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7133587-B99D-1ABC-1067-9D74286A2CB9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827FA599-662C-E0D9-A771-6CE44F7A8DAF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5D5224B4-66FA-BA8A-D22E-F78C567886F9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0C8D1CC7-140B-A5C0-1AAB-D024F8500758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BA7015-5C25-3D04-0CF9-50EAEE3AD409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800 – 600 = ?</a:t>
              </a:r>
            </a:p>
          </p:txBody>
        </p:sp>
      </p:grpSp>
      <p:grpSp>
        <p:nvGrpSpPr>
          <p:cNvPr id="16" name="Graphic 3">
            <a:extLst>
              <a:ext uri="{FF2B5EF4-FFF2-40B4-BE49-F238E27FC236}">
                <a16:creationId xmlns:a16="http://schemas.microsoft.com/office/drawing/2014/main" id="{8E0E7FCA-7ABA-DE27-2C55-D2B3C3E680D3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92AC277-188B-CD9E-5132-5F5F2583F530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B9BAFED-E083-01F7-B156-8E714CE8B708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DFC435-148D-CAD9-E1F4-215F43DE2DA6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0" name="Graphic 32">
            <a:extLst>
              <a:ext uri="{FF2B5EF4-FFF2-40B4-BE49-F238E27FC236}">
                <a16:creationId xmlns:a16="http://schemas.microsoft.com/office/drawing/2014/main" id="{90642198-905E-15E0-86C0-77B1AC947D36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9413C1-AA29-909A-281B-CDE116C28473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7BCBD93-1EAC-4C1B-9B45-BB15D710E570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A394D6B-E448-8CCF-EC8F-5EDFA4092083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4" name="Đúng 1 - 9Slide.vn">
            <a:extLst>
              <a:ext uri="{FF2B5EF4-FFF2-40B4-BE49-F238E27FC236}">
                <a16:creationId xmlns:a16="http://schemas.microsoft.com/office/drawing/2014/main" id="{2632C67B-CA93-BE95-EAA4-6EBE1EC79EC1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18D29E5-D0FB-BFDF-A043-989F2615D8E2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0CDC65D3-E6F1-7284-5672-A193ACE7C32E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DDDF610-BDEC-A5DF-8A48-04432B84C9D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96767BD-69C9-DCAB-9DC6-E646D0E459E0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200</a:t>
              </a:r>
            </a:p>
          </p:txBody>
        </p:sp>
      </p:grpSp>
      <p:grpSp>
        <p:nvGrpSpPr>
          <p:cNvPr id="29" name="Sai 2 - 9Slide.vn">
            <a:extLst>
              <a:ext uri="{FF2B5EF4-FFF2-40B4-BE49-F238E27FC236}">
                <a16:creationId xmlns:a16="http://schemas.microsoft.com/office/drawing/2014/main" id="{10612E7F-2186-F7C3-7829-6505B367BA8E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802F0A-2AB0-A0CB-4BDE-D2E970E68F7D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36D6A012-0E78-A2AE-C949-7B0C312C853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E5B872D0-6104-CE6E-A9E2-6840285F5F54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BE5CA94-2C9F-B27F-D5E5-794F83010D3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400</a:t>
              </a:r>
            </a:p>
          </p:txBody>
        </p:sp>
      </p:grpSp>
      <p:grpSp>
        <p:nvGrpSpPr>
          <p:cNvPr id="34" name="Sai 3 - 9Slide.vn">
            <a:extLst>
              <a:ext uri="{FF2B5EF4-FFF2-40B4-BE49-F238E27FC236}">
                <a16:creationId xmlns:a16="http://schemas.microsoft.com/office/drawing/2014/main" id="{D48928B8-C471-EEE0-21A4-40BFD1E4EC31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743F27C-8EC8-E1BE-4BB6-BB626B7CB89F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070E6884-236A-FB5F-3E84-00CDA286B8D6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D464D0BA-2DF2-AEE8-DB39-D8A6C7592DE2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06F504F-A83E-BB21-7752-BDDD27289322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500</a:t>
              </a:r>
            </a:p>
          </p:txBody>
        </p:sp>
      </p:grpSp>
      <p:grpSp>
        <p:nvGrpSpPr>
          <p:cNvPr id="39" name="Sai 1 - 9Slide.vn">
            <a:extLst>
              <a:ext uri="{FF2B5EF4-FFF2-40B4-BE49-F238E27FC236}">
                <a16:creationId xmlns:a16="http://schemas.microsoft.com/office/drawing/2014/main" id="{61C805D7-C704-127C-206B-65A481C9B91A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CA4D0D3-2319-CD8D-0614-AE45FAAE518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2" name="Freeform 6">
                <a:extLst>
                  <a:ext uri="{FF2B5EF4-FFF2-40B4-BE49-F238E27FC236}">
                    <a16:creationId xmlns:a16="http://schemas.microsoft.com/office/drawing/2014/main" id="{94C6BD92-CAF1-453A-E87E-FA7D1213C874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0CA921E-3D85-0C35-B9CF-BCAD82E4CAB8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FED7F1E-340A-A52F-3C2C-20E45F356F16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300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37DCEF35-E8A6-DE05-0FF6-F2E1F5C9BCB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3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30079" y="2238269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AFBAB7D-772C-1784-DA3A-350D2E333D1B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6816145" y="2203681"/>
            <a:ext cx="5623378" cy="4962632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526775" y="589516"/>
            <a:ext cx="6164439" cy="4348733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11EF5031-9572-6DBE-66EF-3959D7163F3D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5602044" y="5059070"/>
            <a:ext cx="2767341" cy="1771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F7A12B-DCCD-370D-5F91-79CA1169640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00894" y="1541151"/>
            <a:ext cx="4474852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727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9ACFFE-4E72-82C2-0EA9-385113F18452}"/>
              </a:ext>
            </a:extLst>
          </p:cNvPr>
          <p:cNvGrpSpPr/>
          <p:nvPr/>
        </p:nvGrpSpPr>
        <p:grpSpPr>
          <a:xfrm>
            <a:off x="1784028" y="1235371"/>
            <a:ext cx="8081289" cy="1689968"/>
            <a:chOff x="2676041" y="722320"/>
            <a:chExt cx="12121934" cy="253495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9AFF86-5A86-6FFF-D9C3-AE64F1241421}"/>
                </a:ext>
              </a:extLst>
            </p:cNvPr>
            <p:cNvGrpSpPr/>
            <p:nvPr/>
          </p:nvGrpSpPr>
          <p:grpSpPr>
            <a:xfrm>
              <a:off x="2676041" y="722320"/>
              <a:ext cx="12121934" cy="2534952"/>
              <a:chOff x="3172201" y="-1071483"/>
              <a:chExt cx="6629615" cy="486373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370D8D3-D9F6-4029-EBC3-8196E9642D05}"/>
                  </a:ext>
                </a:extLst>
              </p:cNvPr>
              <p:cNvSpPr/>
              <p:nvPr/>
            </p:nvSpPr>
            <p:spPr>
              <a:xfrm rot="5400000">
                <a:off x="4065152" y="-1910437"/>
                <a:ext cx="4863735" cy="6541644"/>
              </a:xfrm>
              <a:custGeom>
                <a:avLst/>
                <a:gdLst>
                  <a:gd name="connsiteX0" fmla="*/ 0 w 4863735"/>
                  <a:gd name="connsiteY0" fmla="*/ 0 h 6541644"/>
                  <a:gd name="connsiteX1" fmla="*/ 4863736 w 4863735"/>
                  <a:gd name="connsiteY1" fmla="*/ 0 h 6541644"/>
                  <a:gd name="connsiteX2" fmla="*/ 4863736 w 4863735"/>
                  <a:gd name="connsiteY2" fmla="*/ 6541645 h 6541644"/>
                  <a:gd name="connsiteX3" fmla="*/ 0 w 4863735"/>
                  <a:gd name="connsiteY3" fmla="*/ 6541645 h 6541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3735" h="6541644">
                    <a:moveTo>
                      <a:pt x="0" y="0"/>
                    </a:moveTo>
                    <a:lnTo>
                      <a:pt x="4863736" y="0"/>
                    </a:lnTo>
                    <a:lnTo>
                      <a:pt x="4863736" y="6541645"/>
                    </a:lnTo>
                    <a:lnTo>
                      <a:pt x="0" y="6541645"/>
                    </a:lnTo>
                    <a:close/>
                  </a:path>
                </a:pathLst>
              </a:custGeom>
              <a:gradFill>
                <a:gsLst>
                  <a:gs pos="0">
                    <a:srgbClr val="BF000A"/>
                  </a:gs>
                  <a:gs pos="50000">
                    <a:srgbClr val="910005"/>
                  </a:gs>
                  <a:gs pos="100000">
                    <a:srgbClr val="640000"/>
                  </a:gs>
                </a:gsLst>
                <a:lin ang="16200000" scaled="1"/>
              </a:gradFill>
              <a:ln w="619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1BB96EC-DDB4-5DBD-3CC2-4B77436C7ED1}"/>
                  </a:ext>
                </a:extLst>
              </p:cNvPr>
              <p:cNvGrpSpPr/>
              <p:nvPr/>
            </p:nvGrpSpPr>
            <p:grpSpPr>
              <a:xfrm>
                <a:off x="3172201" y="-950715"/>
                <a:ext cx="6629615" cy="4622325"/>
                <a:chOff x="3172201" y="-950715"/>
                <a:chExt cx="6629615" cy="4622325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27085F28-060A-965D-03CD-4D2A98851F09}"/>
                    </a:ext>
                  </a:extLst>
                </p:cNvPr>
                <p:cNvSpPr/>
                <p:nvPr/>
              </p:nvSpPr>
              <p:spPr>
                <a:xfrm rot="5400000">
                  <a:off x="4185857" y="-1910374"/>
                  <a:ext cx="4622325" cy="6541644"/>
                </a:xfrm>
                <a:custGeom>
                  <a:avLst/>
                  <a:gdLst>
                    <a:gd name="connsiteX0" fmla="*/ 0 w 4622325"/>
                    <a:gd name="connsiteY0" fmla="*/ 0 h 6541644"/>
                    <a:gd name="connsiteX1" fmla="*/ 4622325 w 4622325"/>
                    <a:gd name="connsiteY1" fmla="*/ 0 h 6541644"/>
                    <a:gd name="connsiteX2" fmla="*/ 4622325 w 4622325"/>
                    <a:gd name="connsiteY2" fmla="*/ 6541645 h 6541644"/>
                    <a:gd name="connsiteX3" fmla="*/ 0 w 4622325"/>
                    <a:gd name="connsiteY3" fmla="*/ 6541645 h 65416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622325" h="6541644">
                      <a:moveTo>
                        <a:pt x="0" y="0"/>
                      </a:moveTo>
                      <a:lnTo>
                        <a:pt x="4622325" y="0"/>
                      </a:lnTo>
                      <a:lnTo>
                        <a:pt x="4622325" y="6541645"/>
                      </a:lnTo>
                      <a:lnTo>
                        <a:pt x="0" y="654164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FFFF"/>
                    </a:gs>
                    <a:gs pos="17560">
                      <a:srgbClr val="FEFDFB"/>
                    </a:gs>
                    <a:gs pos="36660">
                      <a:srgbClr val="FCF8ED"/>
                    </a:gs>
                    <a:gs pos="56490">
                      <a:srgbClr val="F8EED8"/>
                    </a:gs>
                    <a:gs pos="76810">
                      <a:srgbClr val="F3E2B9"/>
                    </a:gs>
                    <a:gs pos="97340">
                      <a:srgbClr val="ECD193"/>
                    </a:gs>
                    <a:gs pos="100000">
                      <a:srgbClr val="EBCF8D"/>
                    </a:gs>
                  </a:gsLst>
                  <a:lin ang="5313289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9AB59856-B30D-D453-7B18-607B963F885D}"/>
                    </a:ext>
                  </a:extLst>
                </p:cNvPr>
                <p:cNvSpPr/>
                <p:nvPr/>
              </p:nvSpPr>
              <p:spPr>
                <a:xfrm rot="5400000">
                  <a:off x="6440326" y="-3971726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5 w 93365"/>
                    <a:gd name="connsiteY1" fmla="*/ 0 h 6629615"/>
                    <a:gd name="connsiteX2" fmla="*/ 93365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5" y="0"/>
                      </a:lnTo>
                      <a:lnTo>
                        <a:pt x="93365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632482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79D384A-40F1-436C-FB08-4632470CB2A0}"/>
                    </a:ext>
                  </a:extLst>
                </p:cNvPr>
                <p:cNvSpPr/>
                <p:nvPr/>
              </p:nvSpPr>
              <p:spPr>
                <a:xfrm rot="5400000">
                  <a:off x="6440326" y="62944"/>
                  <a:ext cx="93365" cy="6629615"/>
                </a:xfrm>
                <a:custGeom>
                  <a:avLst/>
                  <a:gdLst>
                    <a:gd name="connsiteX0" fmla="*/ 0 w 93365"/>
                    <a:gd name="connsiteY0" fmla="*/ 0 h 6629615"/>
                    <a:gd name="connsiteX1" fmla="*/ 93366 w 93365"/>
                    <a:gd name="connsiteY1" fmla="*/ 0 h 6629615"/>
                    <a:gd name="connsiteX2" fmla="*/ 93366 w 93365"/>
                    <a:gd name="connsiteY2" fmla="*/ 6629616 h 6629615"/>
                    <a:gd name="connsiteX3" fmla="*/ 0 w 93365"/>
                    <a:gd name="connsiteY3" fmla="*/ 6629616 h 662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3365" h="6629615">
                      <a:moveTo>
                        <a:pt x="0" y="0"/>
                      </a:moveTo>
                      <a:lnTo>
                        <a:pt x="93366" y="0"/>
                      </a:lnTo>
                      <a:lnTo>
                        <a:pt x="93366" y="6629616"/>
                      </a:lnTo>
                      <a:lnTo>
                        <a:pt x="0" y="6629616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A4E20"/>
                    </a:gs>
                    <a:gs pos="17880">
                      <a:srgbClr val="EBB63E"/>
                    </a:gs>
                    <a:gs pos="34920">
                      <a:srgbClr val="EBCF8D"/>
                    </a:gs>
                    <a:gs pos="53350">
                      <a:srgbClr val="EBB63E"/>
                    </a:gs>
                    <a:gs pos="100000">
                      <a:srgbClr val="BA4E20"/>
                    </a:gs>
                  </a:gsLst>
                  <a:lin ang="5167518" scaled="1"/>
                </a:gradFill>
                <a:ln w="619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60963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endParaRPr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9C46FF-CF6C-D0CF-F194-89F73E31823E}"/>
                </a:ext>
              </a:extLst>
            </p:cNvPr>
            <p:cNvSpPr txBox="1"/>
            <p:nvPr/>
          </p:nvSpPr>
          <p:spPr>
            <a:xfrm>
              <a:off x="4160855" y="1315589"/>
              <a:ext cx="9512843" cy="1246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65 + 35 = ?</a:t>
              </a:r>
            </a:p>
          </p:txBody>
        </p:sp>
      </p:grpSp>
      <p:grpSp>
        <p:nvGrpSpPr>
          <p:cNvPr id="17" name="Graphic 3">
            <a:extLst>
              <a:ext uri="{FF2B5EF4-FFF2-40B4-BE49-F238E27FC236}">
                <a16:creationId xmlns:a16="http://schemas.microsoft.com/office/drawing/2014/main" id="{510A9DEA-0C52-EE13-D863-DAB6F5972FC4}"/>
              </a:ext>
            </a:extLst>
          </p:cNvPr>
          <p:cNvGrpSpPr/>
          <p:nvPr/>
        </p:nvGrpSpPr>
        <p:grpSpPr>
          <a:xfrm rot="5400000">
            <a:off x="4707467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6892545-A8FA-736F-7C87-63B84D4726E0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9B74F79-6112-C3F0-CC6E-0943782E420D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21B92FD-4DEE-1064-29E7-818F0EE04851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aphic 32">
            <a:extLst>
              <a:ext uri="{FF2B5EF4-FFF2-40B4-BE49-F238E27FC236}">
                <a16:creationId xmlns:a16="http://schemas.microsoft.com/office/drawing/2014/main" id="{5A206EB0-A3CB-444F-9A7A-302A1C7C3720}"/>
              </a:ext>
            </a:extLst>
          </p:cNvPr>
          <p:cNvGrpSpPr/>
          <p:nvPr/>
        </p:nvGrpSpPr>
        <p:grpSpPr>
          <a:xfrm rot="5400000">
            <a:off x="5123254" y="1836323"/>
            <a:ext cx="1963201" cy="415787"/>
            <a:chOff x="2858292" y="5940988"/>
            <a:chExt cx="5790259" cy="732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B430419-3E57-489A-25D1-8C3B36866C12}"/>
                </a:ext>
              </a:extLst>
            </p:cNvPr>
            <p:cNvSpPr/>
            <p:nvPr/>
          </p:nvSpPr>
          <p:spPr>
            <a:xfrm>
              <a:off x="8185258" y="6187420"/>
              <a:ext cx="463292" cy="269556"/>
            </a:xfrm>
            <a:custGeom>
              <a:avLst/>
              <a:gdLst>
                <a:gd name="connsiteX0" fmla="*/ 119217 w 463292"/>
                <a:gd name="connsiteY0" fmla="*/ 0 h 269556"/>
                <a:gd name="connsiteX1" fmla="*/ 344075 w 463292"/>
                <a:gd name="connsiteY1" fmla="*/ 0 h 269556"/>
                <a:gd name="connsiteX2" fmla="*/ 463293 w 463292"/>
                <a:gd name="connsiteY2" fmla="*/ 134778 h 269556"/>
                <a:gd name="connsiteX3" fmla="*/ 344075 w 463292"/>
                <a:gd name="connsiteY3" fmla="*/ 269556 h 269556"/>
                <a:gd name="connsiteX4" fmla="*/ 119217 w 463292"/>
                <a:gd name="connsiteY4" fmla="*/ 269556 h 269556"/>
                <a:gd name="connsiteX5" fmla="*/ 0 w 463292"/>
                <a:gd name="connsiteY5" fmla="*/ 134778 h 269556"/>
                <a:gd name="connsiteX6" fmla="*/ 119217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119217" y="0"/>
                  </a:moveTo>
                  <a:lnTo>
                    <a:pt x="344075" y="0"/>
                  </a:lnTo>
                  <a:cubicBezTo>
                    <a:pt x="409914" y="0"/>
                    <a:pt x="463293" y="60322"/>
                    <a:pt x="463293" y="134778"/>
                  </a:cubicBezTo>
                  <a:cubicBezTo>
                    <a:pt x="463293" y="209235"/>
                    <a:pt x="409914" y="269556"/>
                    <a:pt x="344075" y="269556"/>
                  </a:cubicBezTo>
                  <a:lnTo>
                    <a:pt x="119217" y="269556"/>
                  </a:lnTo>
                  <a:cubicBezTo>
                    <a:pt x="53378" y="269556"/>
                    <a:pt x="0" y="209235"/>
                    <a:pt x="0" y="134778"/>
                  </a:cubicBezTo>
                  <a:cubicBezTo>
                    <a:pt x="0" y="60322"/>
                    <a:pt x="53378" y="0"/>
                    <a:pt x="119217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80D868-A287-2FAD-F22B-24E317420A14}"/>
                </a:ext>
              </a:extLst>
            </p:cNvPr>
            <p:cNvSpPr/>
            <p:nvPr/>
          </p:nvSpPr>
          <p:spPr>
            <a:xfrm>
              <a:off x="2858292" y="6187420"/>
              <a:ext cx="463292" cy="269556"/>
            </a:xfrm>
            <a:custGeom>
              <a:avLst/>
              <a:gdLst>
                <a:gd name="connsiteX0" fmla="*/ 344075 w 463292"/>
                <a:gd name="connsiteY0" fmla="*/ 0 h 269556"/>
                <a:gd name="connsiteX1" fmla="*/ 119217 w 463292"/>
                <a:gd name="connsiteY1" fmla="*/ 0 h 269556"/>
                <a:gd name="connsiteX2" fmla="*/ 0 w 463292"/>
                <a:gd name="connsiteY2" fmla="*/ 134778 h 269556"/>
                <a:gd name="connsiteX3" fmla="*/ 119217 w 463292"/>
                <a:gd name="connsiteY3" fmla="*/ 269556 h 269556"/>
                <a:gd name="connsiteX4" fmla="*/ 344075 w 463292"/>
                <a:gd name="connsiteY4" fmla="*/ 269556 h 269556"/>
                <a:gd name="connsiteX5" fmla="*/ 463293 w 463292"/>
                <a:gd name="connsiteY5" fmla="*/ 134778 h 269556"/>
                <a:gd name="connsiteX6" fmla="*/ 344075 w 463292"/>
                <a:gd name="connsiteY6" fmla="*/ 0 h 26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292" h="269556">
                  <a:moveTo>
                    <a:pt x="344075" y="0"/>
                  </a:moveTo>
                  <a:lnTo>
                    <a:pt x="119217" y="0"/>
                  </a:lnTo>
                  <a:cubicBezTo>
                    <a:pt x="53378" y="0"/>
                    <a:pt x="0" y="60322"/>
                    <a:pt x="0" y="134778"/>
                  </a:cubicBezTo>
                  <a:cubicBezTo>
                    <a:pt x="0" y="209235"/>
                    <a:pt x="53378" y="269556"/>
                    <a:pt x="119217" y="269556"/>
                  </a:cubicBezTo>
                  <a:lnTo>
                    <a:pt x="344075" y="269556"/>
                  </a:lnTo>
                  <a:cubicBezTo>
                    <a:pt x="409915" y="269556"/>
                    <a:pt x="463293" y="209235"/>
                    <a:pt x="463293" y="134778"/>
                  </a:cubicBezTo>
                  <a:cubicBezTo>
                    <a:pt x="463293" y="60322"/>
                    <a:pt x="409915" y="0"/>
                    <a:pt x="344075" y="0"/>
                  </a:cubicBezTo>
                  <a:close/>
                </a:path>
              </a:pathLst>
            </a:custGeom>
            <a:gradFill>
              <a:gsLst>
                <a:gs pos="0">
                  <a:srgbClr val="BA4E20"/>
                </a:gs>
                <a:gs pos="17880">
                  <a:srgbClr val="EBB63E"/>
                </a:gs>
                <a:gs pos="34920">
                  <a:srgbClr val="EBCF8D"/>
                </a:gs>
                <a:gs pos="53350">
                  <a:srgbClr val="EBB63E"/>
                </a:gs>
                <a:gs pos="100000">
                  <a:srgbClr val="BA4E2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381B3DF-5802-E3FB-9B20-71D75F71E287}"/>
                </a:ext>
              </a:extLst>
            </p:cNvPr>
            <p:cNvSpPr/>
            <p:nvPr/>
          </p:nvSpPr>
          <p:spPr>
            <a:xfrm>
              <a:off x="3042295" y="5940988"/>
              <a:ext cx="5445377" cy="732353"/>
            </a:xfrm>
            <a:custGeom>
              <a:avLst/>
              <a:gdLst>
                <a:gd name="connsiteX0" fmla="*/ 5186546 w 5445377"/>
                <a:gd name="connsiteY0" fmla="*/ 0 h 732353"/>
                <a:gd name="connsiteX1" fmla="*/ 258831 w 5445377"/>
                <a:gd name="connsiteY1" fmla="*/ 0 h 732353"/>
                <a:gd name="connsiteX2" fmla="*/ 0 w 5445377"/>
                <a:gd name="connsiteY2" fmla="*/ 292681 h 732353"/>
                <a:gd name="connsiteX3" fmla="*/ 0 w 5445377"/>
                <a:gd name="connsiteY3" fmla="*/ 439673 h 732353"/>
                <a:gd name="connsiteX4" fmla="*/ 258831 w 5445377"/>
                <a:gd name="connsiteY4" fmla="*/ 732353 h 732353"/>
                <a:gd name="connsiteX5" fmla="*/ 5186546 w 5445377"/>
                <a:gd name="connsiteY5" fmla="*/ 732353 h 732353"/>
                <a:gd name="connsiteX6" fmla="*/ 5445378 w 5445377"/>
                <a:gd name="connsiteY6" fmla="*/ 439673 h 732353"/>
                <a:gd name="connsiteX7" fmla="*/ 5445378 w 5445377"/>
                <a:gd name="connsiteY7" fmla="*/ 292681 h 732353"/>
                <a:gd name="connsiteX8" fmla="*/ 5186546 w 5445377"/>
                <a:gd name="connsiteY8" fmla="*/ 0 h 732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45377" h="732353">
                  <a:moveTo>
                    <a:pt x="5186546" y="0"/>
                  </a:moveTo>
                  <a:lnTo>
                    <a:pt x="258831" y="0"/>
                  </a:lnTo>
                  <a:cubicBezTo>
                    <a:pt x="115870" y="0"/>
                    <a:pt x="0" y="130997"/>
                    <a:pt x="0" y="292681"/>
                  </a:cubicBezTo>
                  <a:lnTo>
                    <a:pt x="0" y="439673"/>
                  </a:lnTo>
                  <a:cubicBezTo>
                    <a:pt x="0" y="601295"/>
                    <a:pt x="115870" y="732353"/>
                    <a:pt x="258831" y="732353"/>
                  </a:cubicBezTo>
                  <a:lnTo>
                    <a:pt x="5186546" y="732353"/>
                  </a:lnTo>
                  <a:cubicBezTo>
                    <a:pt x="5329508" y="732353"/>
                    <a:pt x="5445378" y="601357"/>
                    <a:pt x="5445378" y="439673"/>
                  </a:cubicBezTo>
                  <a:lnTo>
                    <a:pt x="5445378" y="292681"/>
                  </a:lnTo>
                  <a:cubicBezTo>
                    <a:pt x="5445316" y="130997"/>
                    <a:pt x="5329446" y="0"/>
                    <a:pt x="5186546" y="0"/>
                  </a:cubicBezTo>
                  <a:close/>
                </a:path>
              </a:pathLst>
            </a:custGeom>
            <a:gradFill>
              <a:gsLst>
                <a:gs pos="0">
                  <a:srgbClr val="640000"/>
                </a:gs>
                <a:gs pos="17320">
                  <a:srgbClr val="910005"/>
                </a:gs>
                <a:gs pos="34640">
                  <a:srgbClr val="BF000A"/>
                </a:gs>
                <a:gs pos="100000">
                  <a:srgbClr val="640000"/>
                </a:gs>
              </a:gsLst>
              <a:lin ang="5400000" scaled="1"/>
            </a:gradFill>
            <a:ln w="619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Đúng 1 - 9Slide.vn">
            <a:extLst>
              <a:ext uri="{FF2B5EF4-FFF2-40B4-BE49-F238E27FC236}">
                <a16:creationId xmlns:a16="http://schemas.microsoft.com/office/drawing/2014/main" id="{1783DA64-2F19-F5E6-1A2A-D61D20CA9558}"/>
              </a:ext>
            </a:extLst>
          </p:cNvPr>
          <p:cNvGrpSpPr/>
          <p:nvPr/>
        </p:nvGrpSpPr>
        <p:grpSpPr>
          <a:xfrm>
            <a:off x="6149896" y="4699307"/>
            <a:ext cx="4195201" cy="1092200"/>
            <a:chOff x="2362200" y="3897786"/>
            <a:chExt cx="6292801" cy="163830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44AF78E-F48D-D2F6-8B88-F110CD54D411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AE3955C7-0245-EFA5-AF4A-E840CEBB2F3F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A39A4BA1-23AA-882A-0627-7D9DB570E00C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726F28D-5909-DC51-F5B4-42614461740C}"/>
                </a:ext>
              </a:extLst>
            </p:cNvPr>
            <p:cNvSpPr txBox="1"/>
            <p:nvPr/>
          </p:nvSpPr>
          <p:spPr>
            <a:xfrm>
              <a:off x="3621790" y="4294643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100</a:t>
              </a:r>
            </a:p>
          </p:txBody>
        </p:sp>
      </p:grpSp>
      <p:grpSp>
        <p:nvGrpSpPr>
          <p:cNvPr id="30" name="Sai 2 - 9Slide.vn">
            <a:extLst>
              <a:ext uri="{FF2B5EF4-FFF2-40B4-BE49-F238E27FC236}">
                <a16:creationId xmlns:a16="http://schemas.microsoft.com/office/drawing/2014/main" id="{222B4CD3-550F-89B3-6018-322BFF5F1D4C}"/>
              </a:ext>
            </a:extLst>
          </p:cNvPr>
          <p:cNvGrpSpPr/>
          <p:nvPr/>
        </p:nvGrpSpPr>
        <p:grpSpPr>
          <a:xfrm>
            <a:off x="6149896" y="3355283"/>
            <a:ext cx="4195201" cy="1092200"/>
            <a:chOff x="2362200" y="3897786"/>
            <a:chExt cx="6292801" cy="1638300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DC3A9B8-970A-A41A-BE33-D3B0DFE8F120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71E43126-B57C-B882-16FE-9A2BD0FB0F70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74416A19-D91A-7CE4-9574-E6F57E805A31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63D63AB-2EEA-BC2A-9A33-A5369A62F1E4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95</a:t>
              </a:r>
            </a:p>
          </p:txBody>
        </p:sp>
      </p:grpSp>
      <p:grpSp>
        <p:nvGrpSpPr>
          <p:cNvPr id="35" name="Sai 3 - 9Slide.vn">
            <a:extLst>
              <a:ext uri="{FF2B5EF4-FFF2-40B4-BE49-F238E27FC236}">
                <a16:creationId xmlns:a16="http://schemas.microsoft.com/office/drawing/2014/main" id="{5F8A9EF3-A93C-6F8B-0CA8-F43267CB65FC}"/>
              </a:ext>
            </a:extLst>
          </p:cNvPr>
          <p:cNvGrpSpPr/>
          <p:nvPr/>
        </p:nvGrpSpPr>
        <p:grpSpPr>
          <a:xfrm>
            <a:off x="1574800" y="4699307"/>
            <a:ext cx="4195201" cy="1092200"/>
            <a:chOff x="2362200" y="3897786"/>
            <a:chExt cx="6292801" cy="16383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E70AE5A-716B-FB7A-C43B-15AA699F10B4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F2CEB8C7-B2B1-AF59-8DF3-1EB6A793C014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E2985810-1213-8A4E-E976-8F0D56AC8794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66B917F-F382-C778-C93E-53F771C3903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105</a:t>
              </a:r>
            </a:p>
          </p:txBody>
        </p:sp>
      </p:grpSp>
      <p:grpSp>
        <p:nvGrpSpPr>
          <p:cNvPr id="40" name="Sai 1 - 9Slide.vn">
            <a:extLst>
              <a:ext uri="{FF2B5EF4-FFF2-40B4-BE49-F238E27FC236}">
                <a16:creationId xmlns:a16="http://schemas.microsoft.com/office/drawing/2014/main" id="{4EFFDC41-D24A-3E2B-CEF2-140DAA5DA256}"/>
              </a:ext>
            </a:extLst>
          </p:cNvPr>
          <p:cNvGrpSpPr/>
          <p:nvPr/>
        </p:nvGrpSpPr>
        <p:grpSpPr>
          <a:xfrm>
            <a:off x="1574800" y="3355283"/>
            <a:ext cx="4195201" cy="1092200"/>
            <a:chOff x="2362200" y="3897786"/>
            <a:chExt cx="6292801" cy="163830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E9FEA18-51D4-E0F8-C08E-36B0EE9D4CE8}"/>
                </a:ext>
              </a:extLst>
            </p:cNvPr>
            <p:cNvGrpSpPr/>
            <p:nvPr/>
          </p:nvGrpSpPr>
          <p:grpSpPr>
            <a:xfrm>
              <a:off x="2362200" y="3897786"/>
              <a:ext cx="6292801" cy="1638300"/>
              <a:chOff x="3423970" y="7511718"/>
              <a:chExt cx="11868669" cy="1755574"/>
            </a:xfrm>
          </p:grpSpPr>
          <p:sp>
            <p:nvSpPr>
              <p:cNvPr id="43" name="Freeform 6">
                <a:extLst>
                  <a:ext uri="{FF2B5EF4-FFF2-40B4-BE49-F238E27FC236}">
                    <a16:creationId xmlns:a16="http://schemas.microsoft.com/office/drawing/2014/main" id="{81657E98-92C2-7729-9B8D-B51EDC45F10E}"/>
                  </a:ext>
                </a:extLst>
              </p:cNvPr>
              <p:cNvSpPr/>
              <p:nvPr/>
            </p:nvSpPr>
            <p:spPr>
              <a:xfrm>
                <a:off x="3423970" y="7511718"/>
                <a:ext cx="11868669" cy="1755574"/>
              </a:xfrm>
              <a:custGeom>
                <a:avLst/>
                <a:gdLst/>
                <a:ahLst/>
                <a:cxnLst/>
                <a:rect l="l" t="t" r="r" b="b"/>
                <a:pathLst>
                  <a:path w="11868669" h="1755574">
                    <a:moveTo>
                      <a:pt x="0" y="0"/>
                    </a:moveTo>
                    <a:lnTo>
                      <a:pt x="11868668" y="0"/>
                    </a:lnTo>
                    <a:lnTo>
                      <a:pt x="11868668" y="1755574"/>
                    </a:lnTo>
                    <a:lnTo>
                      <a:pt x="0" y="175557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879E3353-2558-773B-801A-062D29B2C9EA}"/>
                  </a:ext>
                </a:extLst>
              </p:cNvPr>
              <p:cNvSpPr/>
              <p:nvPr/>
            </p:nvSpPr>
            <p:spPr>
              <a:xfrm>
                <a:off x="3591549" y="7608885"/>
                <a:ext cx="11472121" cy="1545319"/>
              </a:xfrm>
              <a:prstGeom prst="roundRect">
                <a:avLst>
                  <a:gd name="adj" fmla="val 34500"/>
                </a:avLst>
              </a:prstGeom>
              <a:solidFill>
                <a:schemeClr val="bg1"/>
              </a:solidFill>
              <a:ln>
                <a:solidFill>
                  <a:srgbClr val="C8710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44AC8F1-3411-A8D4-0202-9B4A5AC178DD}"/>
                </a:ext>
              </a:extLst>
            </p:cNvPr>
            <p:cNvSpPr txBox="1"/>
            <p:nvPr/>
          </p:nvSpPr>
          <p:spPr>
            <a:xfrm>
              <a:off x="3345874" y="4341332"/>
              <a:ext cx="3773619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90</a:t>
              </a:r>
            </a:p>
          </p:txBody>
        </p:sp>
      </p:grpSp>
      <p:pic>
        <p:nvPicPr>
          <p:cNvPr id="3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88360411-64A0-D2C5-4753-DA09A6758CA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35113" y="4348716"/>
            <a:ext cx="1864738" cy="23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4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38889E-7 -3.82716E-6 L -0.33255 -3.82716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32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44444E-6 -3.82716E-6 L 0.32084 -3.82716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6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27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6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6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 descr="Ảnh có chứa văn bản, phòng ngủ, đồ họa véc-tơ&#10;&#10;Mô tả được tạo tự động">
            <a:extLst>
              <a:ext uri="{FF2B5EF4-FFF2-40B4-BE49-F238E27FC236}">
                <a16:creationId xmlns:a16="http://schemas.microsoft.com/office/drawing/2014/main" id="{62130C11-E149-E8F2-C9CA-31432CBFCC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8" r="885" b="110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197602" y="2057400"/>
            <a:ext cx="1796796" cy="2743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3737175" y="478222"/>
            <a:ext cx="1582272" cy="100474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D313C411-2747-B4D9-33D1-4C7CE4B506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96200" y="2743200"/>
            <a:ext cx="4161618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A28CEE-A7A1-1A02-967C-94F47AC29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164" y="722194"/>
            <a:ext cx="7687722" cy="4194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flipH="1">
            <a:off x="5671303" y="590381"/>
            <a:ext cx="3355248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364097" y="103061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209923" y="42257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68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r="2945" b="44001"/>
          <a:stretch>
            <a:fillRect/>
          </a:stretch>
        </p:blipFill>
        <p:spPr>
          <a:xfrm>
            <a:off x="-15040" y="2283710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8009617" y="2635641"/>
            <a:ext cx="3057328" cy="420251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flipH="1">
            <a:off x="4901184" y="589516"/>
            <a:ext cx="4125367" cy="2848910"/>
          </a:xfrm>
          <a:prstGeom prst="rect">
            <a:avLst/>
          </a:prstGeom>
        </p:spPr>
      </p:pic>
      <p:pic>
        <p:nvPicPr>
          <p:cNvPr id="37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flipH="1">
            <a:off x="995928" y="2555913"/>
            <a:ext cx="2646130" cy="4346827"/>
          </a:xfrm>
          <a:prstGeom prst="rect">
            <a:avLst/>
          </a:prstGeom>
        </p:spPr>
      </p:pic>
      <p:pic>
        <p:nvPicPr>
          <p:cNvPr id="38" name="Picture 14">
            <a:extLst>
              <a:ext uri="{FF2B5EF4-FFF2-40B4-BE49-F238E27FC236}">
                <a16:creationId xmlns:a16="http://schemas.microsoft.com/office/drawing/2014/main" id="{DB9030DA-0C39-D4A4-356C-77D9A856BA5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238665" y="-41150"/>
            <a:ext cx="3400561" cy="28873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5172539" y="960271"/>
            <a:ext cx="35826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370 trừ 150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48B23-A418-A759-F68A-DA926435668C}"/>
              </a:ext>
            </a:extLst>
          </p:cNvPr>
          <p:cNvSpPr txBox="1"/>
          <p:nvPr/>
        </p:nvSpPr>
        <p:spPr>
          <a:xfrm>
            <a:off x="2507883" y="777726"/>
            <a:ext cx="585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  <p:pic>
        <p:nvPicPr>
          <p:cNvPr id="40" name="Picture 6">
            <a:extLst>
              <a:ext uri="{FF2B5EF4-FFF2-40B4-BE49-F238E27FC236}">
                <a16:creationId xmlns:a16="http://schemas.microsoft.com/office/drawing/2014/main" id="{51B478F2-9853-E27E-481E-AB91287B6498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5362478" y="3497361"/>
            <a:ext cx="817880" cy="650555"/>
          </a:xfrm>
          <a:prstGeom prst="rect">
            <a:avLst/>
          </a:prstGeom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40ECF773-985F-2201-598A-07A73B819DFD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413533" y="6071421"/>
            <a:ext cx="587776" cy="5771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838" y="-41150"/>
            <a:ext cx="3766699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1645649" y="501054"/>
            <a:ext cx="32555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À. 370 trừ 150 được 220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04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10400605" y="5465963"/>
            <a:ext cx="1674648" cy="1255986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D5FE444-9512-69E4-455D-791097F4B06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6685038" y="4300"/>
            <a:ext cx="3355248" cy="36623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EF5A6-222B-BA7A-BC0B-7BA691231D69}"/>
              </a:ext>
            </a:extLst>
          </p:cNvPr>
          <p:cNvSpPr txBox="1"/>
          <p:nvPr/>
        </p:nvSpPr>
        <p:spPr>
          <a:xfrm>
            <a:off x="6938194" y="428474"/>
            <a:ext cx="28375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Muốn tìm hiệu ta làm thế nào?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62BEE6F-4C24-7502-DEBB-AFB0D0E0F6B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6841710" y="2602406"/>
            <a:ext cx="5574335" cy="4619029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CACDA8AC-E9F1-B8FD-55CE-EDD1AF0BFB1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9179791" y="2656443"/>
            <a:ext cx="3057328" cy="4202513"/>
          </a:xfrm>
          <a:prstGeom prst="rect">
            <a:avLst/>
          </a:prstGeom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1F33948E-EB9C-8DE8-8BCD-C45FC87E5A0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5693613" y="5670779"/>
            <a:ext cx="1075380" cy="1146238"/>
          </a:xfrm>
          <a:prstGeom prst="rect">
            <a:avLst/>
          </a:prstGeom>
        </p:spPr>
      </p:pic>
      <p:pic>
        <p:nvPicPr>
          <p:cNvPr id="28" name="Picture 13">
            <a:extLst>
              <a:ext uri="{FF2B5EF4-FFF2-40B4-BE49-F238E27FC236}">
                <a16:creationId xmlns:a16="http://schemas.microsoft.com/office/drawing/2014/main" id="{248A3049-6566-C871-2C41-DA2408CD917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74547" y="215295"/>
            <a:ext cx="6164439" cy="434873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143602" y="1489112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Muốn tìm hiệu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ta lấy số bị trừ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trừ đi số trừ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4" name="Picture 19">
            <a:extLst>
              <a:ext uri="{FF2B5EF4-FFF2-40B4-BE49-F238E27FC236}">
                <a16:creationId xmlns:a16="http://schemas.microsoft.com/office/drawing/2014/main" id="{155573FB-F0BC-B917-A350-C218945DDB3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rcRect/>
          <a:stretch>
            <a:fillRect/>
          </a:stretch>
        </p:blipFill>
        <p:spPr>
          <a:xfrm flipH="1">
            <a:off x="-3" y="2857306"/>
            <a:ext cx="2496314" cy="41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7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4AF63-5553-E0F8-33BF-3EEEF87FA7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67" y="309862"/>
            <a:ext cx="1231630" cy="1231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B885CD-F4D9-0E1D-366E-4DEF9BE70DD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8783"/>
          <a:stretch/>
        </p:blipFill>
        <p:spPr>
          <a:xfrm>
            <a:off x="716702" y="-138223"/>
            <a:ext cx="10234833" cy="53800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E71C12-C46A-DA17-1B26-AE921C9A1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68" y="2138063"/>
            <a:ext cx="6989005" cy="1838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99656" y="1097837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 + 40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92853" y="1095419"/>
            <a:ext cx="3235814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58911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900 - 400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26120" y="2469437"/>
            <a:ext cx="3396276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589118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900 – 500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2175428" y="1139689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043404" y="2514614"/>
            <a:ext cx="1497164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06927" y="1117139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95226" y="2514613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515450" y="1130495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690473" y="2501906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39193" y="1097837"/>
            <a:ext cx="347734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+ 20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740270" y="1095419"/>
            <a:ext cx="338839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100 - 20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36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7504981" y="1097837"/>
            <a:ext cx="38037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1 000 - 700</a:t>
            </a:r>
          </a:p>
        </p:txBody>
      </p:sp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10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47073" y="246943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100 - 80</a:t>
            </a:r>
          </a:p>
        </p:txBody>
      </p:sp>
      <p:pic>
        <p:nvPicPr>
          <p:cNvPr id="48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ounded Rectangle 50"/>
          <p:cNvSpPr/>
          <p:nvPr/>
        </p:nvSpPr>
        <p:spPr>
          <a:xfrm>
            <a:off x="3740270" y="2467019"/>
            <a:ext cx="3726225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300 + 700</a:t>
            </a:r>
          </a:p>
        </p:txBody>
      </p:sp>
      <p:pic>
        <p:nvPicPr>
          <p:cNvPr id="54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678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ounded Rectangle 56"/>
          <p:cNvSpPr/>
          <p:nvPr/>
        </p:nvSpPr>
        <p:spPr>
          <a:xfrm>
            <a:off x="7595119" y="2469437"/>
            <a:ext cx="380372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1 000 - 300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937547" y="1130494"/>
            <a:ext cx="15789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100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657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2108718" y="2514614"/>
            <a:ext cx="143185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87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75768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5795225" y="1117139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88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60368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5741664" y="2501906"/>
            <a:ext cx="16382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2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026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517835" y="4664640"/>
            <a:ext cx="1195268" cy="1122531"/>
          </a:xfrm>
          <a:prstGeom prst="rect">
            <a:avLst/>
          </a:prstGeom>
        </p:spPr>
      </p:pic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sp>
        <p:nvSpPr>
          <p:cNvPr id="85" name="Rounded Rectangle 84"/>
          <p:cNvSpPr/>
          <p:nvPr/>
        </p:nvSpPr>
        <p:spPr>
          <a:xfrm>
            <a:off x="9782620" y="1143014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300</a:t>
            </a:r>
          </a:p>
        </p:txBody>
      </p:sp>
      <p:pic>
        <p:nvPicPr>
          <p:cNvPr id="86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6317" y="3677214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10550126" y="4655397"/>
            <a:ext cx="1195268" cy="1122531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89" name="Rounded Rectangle 88"/>
          <p:cNvSpPr/>
          <p:nvPr/>
        </p:nvSpPr>
        <p:spPr>
          <a:xfrm>
            <a:off x="9943562" y="2498597"/>
            <a:ext cx="1365140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700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85" grpId="0" animBg="1"/>
      <p:bldP spid="89" grpId="0" animBg="1"/>
      <p:bldP spid="44" grpId="0" animBg="1"/>
    </p:bldLst>
  </p:timing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451</Words>
  <Application>Microsoft Office PowerPoint</Application>
  <PresentationFormat>Widescreen</PresentationFormat>
  <Paragraphs>152</Paragraphs>
  <Slides>21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#9Slide05 SVNUT Triumph</vt:lpstr>
      <vt:lpstr>Arial</vt:lpstr>
      <vt:lpstr>Calibri</vt:lpstr>
      <vt:lpstr>Calibri Light</vt:lpstr>
      <vt:lpstr>Cambria</vt:lpstr>
      <vt:lpstr>Cambria Math</vt:lpstr>
      <vt:lpstr>Fira Sans Extra Condensed Medium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Custom Design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53</cp:revision>
  <dcterms:created xsi:type="dcterms:W3CDTF">2022-05-03T09:34:37Z</dcterms:created>
  <dcterms:modified xsi:type="dcterms:W3CDTF">2025-08-05T16:44:20Z</dcterms:modified>
</cp:coreProperties>
</file>