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47" r:id="rId3"/>
    <p:sldMasterId id="2147483759" r:id="rId4"/>
  </p:sldMasterIdLst>
  <p:notesMasterIdLst>
    <p:notesMasterId r:id="rId31"/>
  </p:notesMasterIdLst>
  <p:sldIdLst>
    <p:sldId id="1057" r:id="rId5"/>
    <p:sldId id="345" r:id="rId6"/>
    <p:sldId id="308" r:id="rId7"/>
    <p:sldId id="346" r:id="rId8"/>
    <p:sldId id="347" r:id="rId9"/>
    <p:sldId id="1058" r:id="rId10"/>
    <p:sldId id="257" r:id="rId11"/>
    <p:sldId id="1059" r:id="rId12"/>
    <p:sldId id="313" r:id="rId13"/>
    <p:sldId id="291" r:id="rId14"/>
    <p:sldId id="1060" r:id="rId15"/>
    <p:sldId id="276" r:id="rId16"/>
    <p:sldId id="309" r:id="rId17"/>
    <p:sldId id="305" r:id="rId18"/>
    <p:sldId id="311" r:id="rId19"/>
    <p:sldId id="1069" r:id="rId20"/>
    <p:sldId id="1070" r:id="rId21"/>
    <p:sldId id="304" r:id="rId22"/>
    <p:sldId id="1072" r:id="rId23"/>
    <p:sldId id="1071" r:id="rId24"/>
    <p:sldId id="315" r:id="rId25"/>
    <p:sldId id="316" r:id="rId26"/>
    <p:sldId id="317" r:id="rId27"/>
    <p:sldId id="319" r:id="rId28"/>
    <p:sldId id="1056" r:id="rId29"/>
    <p:sldId id="10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45" autoAdjust="0"/>
  </p:normalViewPr>
  <p:slideViewPr>
    <p:cSldViewPr snapToGrid="0">
      <p:cViewPr>
        <p:scale>
          <a:sx n="30" d="100"/>
          <a:sy n="30" d="100"/>
        </p:scale>
        <p:origin x="198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A126C-BA13-419E-8A76-F6AE493C47EF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814C-96D6-43A5-B748-98B5C242F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7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36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6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851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841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1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2396778" y="162045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8809688" y="1605751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669758" y="224446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2054665" y="286784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0656129" y="226216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9231083" y="293982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6952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1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7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8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59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7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4" y="1390061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6" y="1410711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5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4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2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2" y="423064"/>
            <a:ext cx="2700497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7245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4C04EE-4208-47AF-AC41-B635FAF0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EB1F21-4CFD-4D40-96D7-20CDBFC0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168BD24-BEDD-46CC-8402-4CA25A3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6534BA7A-7EB7-407B-BC2C-5A56EF5FF737}"/>
              </a:ext>
            </a:extLst>
          </p:cNvPr>
          <p:cNvGrpSpPr/>
          <p:nvPr userDrawn="1"/>
        </p:nvGrpSpPr>
        <p:grpSpPr>
          <a:xfrm>
            <a:off x="0" y="1459596"/>
            <a:ext cx="12192000" cy="4327832"/>
            <a:chOff x="537" y="10054"/>
            <a:chExt cx="11130091" cy="1385120"/>
          </a:xfrm>
          <a:effectLst/>
        </p:grpSpPr>
        <p:sp>
          <p:nvSpPr>
            <p:cNvPr id="8" name="ลูกศร: รูปห้าเหลี่ยม 7">
              <a:extLst>
                <a:ext uri="{FF2B5EF4-FFF2-40B4-BE49-F238E27FC236}">
                  <a16:creationId xmlns:a16="http://schemas.microsoft.com/office/drawing/2014/main" id="{99EECC02-2176-45F6-9EE4-B534DF577610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ลูกศร: รูปห้าเหลี่ยม 8">
              <a:extLst>
                <a:ext uri="{FF2B5EF4-FFF2-40B4-BE49-F238E27FC236}">
                  <a16:creationId xmlns:a16="http://schemas.microsoft.com/office/drawing/2014/main" id="{875B462B-FAF1-4B98-804D-7F721F6DF4D9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ลูกศร: รูปห้าเหลี่ยม 9">
              <a:extLst>
                <a:ext uri="{FF2B5EF4-FFF2-40B4-BE49-F238E27FC236}">
                  <a16:creationId xmlns:a16="http://schemas.microsoft.com/office/drawing/2014/main" id="{471C6B2C-FB62-4646-AB3A-AD5B7E9DF484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" name="ลูกศร: รูปห้าเหลี่ยม 10">
              <a:extLst>
                <a:ext uri="{FF2B5EF4-FFF2-40B4-BE49-F238E27FC236}">
                  <a16:creationId xmlns:a16="http://schemas.microsoft.com/office/drawing/2014/main" id="{A9422E78-D678-47AC-A752-E4F764D3DC5B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ลูกศร: รูปห้าเหลี่ยม 11">
              <a:extLst>
                <a:ext uri="{FF2B5EF4-FFF2-40B4-BE49-F238E27FC236}">
                  <a16:creationId xmlns:a16="http://schemas.microsoft.com/office/drawing/2014/main" id="{271EF761-A57E-48AC-B530-3D32D80BC339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ลูกศร: รูปห้าเหลี่ยม 12">
              <a:extLst>
                <a:ext uri="{FF2B5EF4-FFF2-40B4-BE49-F238E27FC236}">
                  <a16:creationId xmlns:a16="http://schemas.microsoft.com/office/drawing/2014/main" id="{F1749AD0-E607-4FD6-926C-257D97990B9C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ลูกศร: รูปห้าเหลี่ยม 13">
              <a:extLst>
                <a:ext uri="{FF2B5EF4-FFF2-40B4-BE49-F238E27FC236}">
                  <a16:creationId xmlns:a16="http://schemas.microsoft.com/office/drawing/2014/main" id="{B4866790-EE78-4000-9EF7-C7CE224BBCCF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BBF52CE8-80D3-425C-A1F6-8A1D92D31258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ลูกศร: รูปห้าเหลี่ยม 15">
              <a:extLst>
                <a:ext uri="{FF2B5EF4-FFF2-40B4-BE49-F238E27FC236}">
                  <a16:creationId xmlns:a16="http://schemas.microsoft.com/office/drawing/2014/main" id="{DA83F60E-63DB-42A6-A25D-5199B72C790A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ลูกศร: รูปห้าเหลี่ยม 16">
              <a:extLst>
                <a:ext uri="{FF2B5EF4-FFF2-40B4-BE49-F238E27FC236}">
                  <a16:creationId xmlns:a16="http://schemas.microsoft.com/office/drawing/2014/main" id="{CAFD6650-01C2-4792-A62E-6DCB29723E01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ลูกศร: รูปห้าเหลี่ยม 17">
              <a:extLst>
                <a:ext uri="{FF2B5EF4-FFF2-40B4-BE49-F238E27FC236}">
                  <a16:creationId xmlns:a16="http://schemas.microsoft.com/office/drawing/2014/main" id="{1D197323-3284-4E5B-9EC0-01CCB05986E9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A4DA946E-741A-4645-A287-A43A60C7CB95}"/>
              </a:ext>
            </a:extLst>
          </p:cNvPr>
          <p:cNvGrpSpPr/>
          <p:nvPr userDrawn="1"/>
        </p:nvGrpSpPr>
        <p:grpSpPr>
          <a:xfrm>
            <a:off x="503187" y="764259"/>
            <a:ext cx="2474240" cy="3318791"/>
            <a:chOff x="5263424" y="1674618"/>
            <a:chExt cx="2268181" cy="2959191"/>
          </a:xfrm>
          <a:effectLst/>
        </p:grpSpPr>
        <p:sp>
          <p:nvSpPr>
            <p:cNvPr id="148" name="รูปแบบอิสระ: รูปร่าง 147">
              <a:extLst>
                <a:ext uri="{FF2B5EF4-FFF2-40B4-BE49-F238E27FC236}">
                  <a16:creationId xmlns:a16="http://schemas.microsoft.com/office/drawing/2014/main" id="{BB1601A7-FD2A-47D8-B25D-58BC3634544C}"/>
                </a:ext>
              </a:extLst>
            </p:cNvPr>
            <p:cNvSpPr/>
            <p:nvPr/>
          </p:nvSpPr>
          <p:spPr>
            <a:xfrm>
              <a:off x="5263424" y="1674618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9" name="รูปแบบอิสระ: รูปร่าง 148">
              <a:extLst>
                <a:ext uri="{FF2B5EF4-FFF2-40B4-BE49-F238E27FC236}">
                  <a16:creationId xmlns:a16="http://schemas.microsoft.com/office/drawing/2014/main" id="{4CBE04DE-EC6B-4D48-AED2-C71988BCB45D}"/>
                </a:ext>
              </a:extLst>
            </p:cNvPr>
            <p:cNvSpPr/>
            <p:nvPr/>
          </p:nvSpPr>
          <p:spPr>
            <a:xfrm rot="21410072" flipH="1">
              <a:off x="7058660" y="1724474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0" name="รูปแบบอิสระ: รูปร่าง 149">
              <a:extLst>
                <a:ext uri="{FF2B5EF4-FFF2-40B4-BE49-F238E27FC236}">
                  <a16:creationId xmlns:a16="http://schemas.microsoft.com/office/drawing/2014/main" id="{F685E40F-28A5-496E-8216-629A8AA2F096}"/>
                </a:ext>
              </a:extLst>
            </p:cNvPr>
            <p:cNvSpPr/>
            <p:nvPr/>
          </p:nvSpPr>
          <p:spPr>
            <a:xfrm>
              <a:off x="5463830" y="1753101"/>
              <a:ext cx="879308" cy="996669"/>
            </a:xfrm>
            <a:custGeom>
              <a:avLst/>
              <a:gdLst>
                <a:gd name="connsiteX0" fmla="*/ 116550 w 878744"/>
                <a:gd name="connsiteY0" fmla="*/ 913496 h 967141"/>
                <a:gd name="connsiteX1" fmla="*/ 520410 w 878744"/>
                <a:gd name="connsiteY1" fmla="*/ 946516 h 967141"/>
                <a:gd name="connsiteX2" fmla="*/ 830290 w 878744"/>
                <a:gd name="connsiteY2" fmla="*/ 778876 h 967141"/>
                <a:gd name="connsiteX3" fmla="*/ 873470 w 878744"/>
                <a:gd name="connsiteY3" fmla="*/ 430896 h 967141"/>
                <a:gd name="connsiteX4" fmla="*/ 784570 w 878744"/>
                <a:gd name="connsiteY4" fmla="*/ 166736 h 967141"/>
                <a:gd name="connsiteX5" fmla="*/ 583910 w 878744"/>
                <a:gd name="connsiteY5" fmla="*/ 202296 h 967141"/>
                <a:gd name="connsiteX6" fmla="*/ 324830 w 878744"/>
                <a:gd name="connsiteY6" fmla="*/ 110856 h 967141"/>
                <a:gd name="connsiteX7" fmla="*/ 131790 w 878744"/>
                <a:gd name="connsiteY7" fmla="*/ 27036 h 967141"/>
                <a:gd name="connsiteX8" fmla="*/ 12410 w 878744"/>
                <a:gd name="connsiteY8" fmla="*/ 9256 h 967141"/>
                <a:gd name="connsiteX9" fmla="*/ 17490 w 878744"/>
                <a:gd name="connsiteY9" fmla="*/ 161656 h 967141"/>
                <a:gd name="connsiteX10" fmla="*/ 134330 w 878744"/>
                <a:gd name="connsiteY10" fmla="*/ 489316 h 967141"/>
                <a:gd name="connsiteX11" fmla="*/ 116550 w 878744"/>
                <a:gd name="connsiteY11" fmla="*/ 913496 h 967141"/>
                <a:gd name="connsiteX0" fmla="*/ 116550 w 878744"/>
                <a:gd name="connsiteY0" fmla="*/ 913496 h 956006"/>
                <a:gd name="connsiteX1" fmla="*/ 520410 w 878744"/>
                <a:gd name="connsiteY1" fmla="*/ 946516 h 956006"/>
                <a:gd name="connsiteX2" fmla="*/ 830290 w 878744"/>
                <a:gd name="connsiteY2" fmla="*/ 778876 h 956006"/>
                <a:gd name="connsiteX3" fmla="*/ 873470 w 878744"/>
                <a:gd name="connsiteY3" fmla="*/ 430896 h 956006"/>
                <a:gd name="connsiteX4" fmla="*/ 784570 w 878744"/>
                <a:gd name="connsiteY4" fmla="*/ 166736 h 956006"/>
                <a:gd name="connsiteX5" fmla="*/ 583910 w 878744"/>
                <a:gd name="connsiteY5" fmla="*/ 202296 h 956006"/>
                <a:gd name="connsiteX6" fmla="*/ 324830 w 878744"/>
                <a:gd name="connsiteY6" fmla="*/ 110856 h 956006"/>
                <a:gd name="connsiteX7" fmla="*/ 131790 w 878744"/>
                <a:gd name="connsiteY7" fmla="*/ 27036 h 956006"/>
                <a:gd name="connsiteX8" fmla="*/ 12410 w 878744"/>
                <a:gd name="connsiteY8" fmla="*/ 9256 h 956006"/>
                <a:gd name="connsiteX9" fmla="*/ 17490 w 878744"/>
                <a:gd name="connsiteY9" fmla="*/ 161656 h 956006"/>
                <a:gd name="connsiteX10" fmla="*/ 134330 w 878744"/>
                <a:gd name="connsiteY10" fmla="*/ 489316 h 956006"/>
                <a:gd name="connsiteX11" fmla="*/ 131790 w 878744"/>
                <a:gd name="connsiteY11" fmla="*/ 733156 h 956006"/>
                <a:gd name="connsiteX12" fmla="*/ 116550 w 878744"/>
                <a:gd name="connsiteY12" fmla="*/ 913496 h 956006"/>
                <a:gd name="connsiteX0" fmla="*/ 121630 w 878744"/>
                <a:gd name="connsiteY0" fmla="*/ 918576 h 957529"/>
                <a:gd name="connsiteX1" fmla="*/ 520410 w 878744"/>
                <a:gd name="connsiteY1" fmla="*/ 946516 h 957529"/>
                <a:gd name="connsiteX2" fmla="*/ 830290 w 878744"/>
                <a:gd name="connsiteY2" fmla="*/ 778876 h 957529"/>
                <a:gd name="connsiteX3" fmla="*/ 873470 w 878744"/>
                <a:gd name="connsiteY3" fmla="*/ 430896 h 957529"/>
                <a:gd name="connsiteX4" fmla="*/ 784570 w 878744"/>
                <a:gd name="connsiteY4" fmla="*/ 166736 h 957529"/>
                <a:gd name="connsiteX5" fmla="*/ 583910 w 878744"/>
                <a:gd name="connsiteY5" fmla="*/ 202296 h 957529"/>
                <a:gd name="connsiteX6" fmla="*/ 324830 w 878744"/>
                <a:gd name="connsiteY6" fmla="*/ 110856 h 957529"/>
                <a:gd name="connsiteX7" fmla="*/ 131790 w 878744"/>
                <a:gd name="connsiteY7" fmla="*/ 27036 h 957529"/>
                <a:gd name="connsiteX8" fmla="*/ 12410 w 878744"/>
                <a:gd name="connsiteY8" fmla="*/ 9256 h 957529"/>
                <a:gd name="connsiteX9" fmla="*/ 17490 w 878744"/>
                <a:gd name="connsiteY9" fmla="*/ 161656 h 957529"/>
                <a:gd name="connsiteX10" fmla="*/ 134330 w 878744"/>
                <a:gd name="connsiteY10" fmla="*/ 489316 h 957529"/>
                <a:gd name="connsiteX11" fmla="*/ 131790 w 878744"/>
                <a:gd name="connsiteY11" fmla="*/ 733156 h 957529"/>
                <a:gd name="connsiteX12" fmla="*/ 121630 w 878744"/>
                <a:gd name="connsiteY12" fmla="*/ 918576 h 957529"/>
                <a:gd name="connsiteX0" fmla="*/ 121630 w 878744"/>
                <a:gd name="connsiteY0" fmla="*/ 918576 h 968012"/>
                <a:gd name="connsiteX1" fmla="*/ 520410 w 878744"/>
                <a:gd name="connsiteY1" fmla="*/ 946516 h 968012"/>
                <a:gd name="connsiteX2" fmla="*/ 830290 w 878744"/>
                <a:gd name="connsiteY2" fmla="*/ 778876 h 968012"/>
                <a:gd name="connsiteX3" fmla="*/ 873470 w 878744"/>
                <a:gd name="connsiteY3" fmla="*/ 430896 h 968012"/>
                <a:gd name="connsiteX4" fmla="*/ 784570 w 878744"/>
                <a:gd name="connsiteY4" fmla="*/ 166736 h 968012"/>
                <a:gd name="connsiteX5" fmla="*/ 583910 w 878744"/>
                <a:gd name="connsiteY5" fmla="*/ 202296 h 968012"/>
                <a:gd name="connsiteX6" fmla="*/ 324830 w 878744"/>
                <a:gd name="connsiteY6" fmla="*/ 110856 h 968012"/>
                <a:gd name="connsiteX7" fmla="*/ 131790 w 878744"/>
                <a:gd name="connsiteY7" fmla="*/ 27036 h 968012"/>
                <a:gd name="connsiteX8" fmla="*/ 12410 w 878744"/>
                <a:gd name="connsiteY8" fmla="*/ 9256 h 968012"/>
                <a:gd name="connsiteX9" fmla="*/ 17490 w 878744"/>
                <a:gd name="connsiteY9" fmla="*/ 161656 h 968012"/>
                <a:gd name="connsiteX10" fmla="*/ 134330 w 878744"/>
                <a:gd name="connsiteY10" fmla="*/ 489316 h 968012"/>
                <a:gd name="connsiteX11" fmla="*/ 131790 w 878744"/>
                <a:gd name="connsiteY11" fmla="*/ 733156 h 968012"/>
                <a:gd name="connsiteX12" fmla="*/ 121630 w 878744"/>
                <a:gd name="connsiteY12" fmla="*/ 918576 h 968012"/>
                <a:gd name="connsiteX0" fmla="*/ 108930 w 878744"/>
                <a:gd name="connsiteY0" fmla="*/ 916036 h 966682"/>
                <a:gd name="connsiteX1" fmla="*/ 520410 w 878744"/>
                <a:gd name="connsiteY1" fmla="*/ 946516 h 966682"/>
                <a:gd name="connsiteX2" fmla="*/ 830290 w 878744"/>
                <a:gd name="connsiteY2" fmla="*/ 778876 h 966682"/>
                <a:gd name="connsiteX3" fmla="*/ 873470 w 878744"/>
                <a:gd name="connsiteY3" fmla="*/ 430896 h 966682"/>
                <a:gd name="connsiteX4" fmla="*/ 784570 w 878744"/>
                <a:gd name="connsiteY4" fmla="*/ 166736 h 966682"/>
                <a:gd name="connsiteX5" fmla="*/ 583910 w 878744"/>
                <a:gd name="connsiteY5" fmla="*/ 202296 h 966682"/>
                <a:gd name="connsiteX6" fmla="*/ 324830 w 878744"/>
                <a:gd name="connsiteY6" fmla="*/ 110856 h 966682"/>
                <a:gd name="connsiteX7" fmla="*/ 131790 w 878744"/>
                <a:gd name="connsiteY7" fmla="*/ 27036 h 966682"/>
                <a:gd name="connsiteX8" fmla="*/ 12410 w 878744"/>
                <a:gd name="connsiteY8" fmla="*/ 9256 h 966682"/>
                <a:gd name="connsiteX9" fmla="*/ 17490 w 878744"/>
                <a:gd name="connsiteY9" fmla="*/ 161656 h 966682"/>
                <a:gd name="connsiteX10" fmla="*/ 134330 w 878744"/>
                <a:gd name="connsiteY10" fmla="*/ 489316 h 966682"/>
                <a:gd name="connsiteX11" fmla="*/ 131790 w 878744"/>
                <a:gd name="connsiteY11" fmla="*/ 733156 h 966682"/>
                <a:gd name="connsiteX12" fmla="*/ 108930 w 878744"/>
                <a:gd name="connsiteY12" fmla="*/ 916036 h 966682"/>
                <a:gd name="connsiteX0" fmla="*/ 108930 w 878744"/>
                <a:gd name="connsiteY0" fmla="*/ 916036 h 956909"/>
                <a:gd name="connsiteX1" fmla="*/ 520410 w 878744"/>
                <a:gd name="connsiteY1" fmla="*/ 946516 h 956909"/>
                <a:gd name="connsiteX2" fmla="*/ 830290 w 878744"/>
                <a:gd name="connsiteY2" fmla="*/ 778876 h 956909"/>
                <a:gd name="connsiteX3" fmla="*/ 873470 w 878744"/>
                <a:gd name="connsiteY3" fmla="*/ 430896 h 956909"/>
                <a:gd name="connsiteX4" fmla="*/ 784570 w 878744"/>
                <a:gd name="connsiteY4" fmla="*/ 166736 h 956909"/>
                <a:gd name="connsiteX5" fmla="*/ 583910 w 878744"/>
                <a:gd name="connsiteY5" fmla="*/ 202296 h 956909"/>
                <a:gd name="connsiteX6" fmla="*/ 324830 w 878744"/>
                <a:gd name="connsiteY6" fmla="*/ 110856 h 956909"/>
                <a:gd name="connsiteX7" fmla="*/ 131790 w 878744"/>
                <a:gd name="connsiteY7" fmla="*/ 27036 h 956909"/>
                <a:gd name="connsiteX8" fmla="*/ 12410 w 878744"/>
                <a:gd name="connsiteY8" fmla="*/ 9256 h 956909"/>
                <a:gd name="connsiteX9" fmla="*/ 17490 w 878744"/>
                <a:gd name="connsiteY9" fmla="*/ 161656 h 956909"/>
                <a:gd name="connsiteX10" fmla="*/ 134330 w 878744"/>
                <a:gd name="connsiteY10" fmla="*/ 489316 h 956909"/>
                <a:gd name="connsiteX11" fmla="*/ 124170 w 878744"/>
                <a:gd name="connsiteY11" fmla="*/ 728076 h 956909"/>
                <a:gd name="connsiteX12" fmla="*/ 108930 w 878744"/>
                <a:gd name="connsiteY12" fmla="*/ 916036 h 956909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34330 w 878744"/>
                <a:gd name="connsiteY10" fmla="*/ 48931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11470 w 878744"/>
                <a:gd name="connsiteY10" fmla="*/ 49439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368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6870 w 878744"/>
                <a:gd name="connsiteY12" fmla="*/ 979536 h 994781"/>
                <a:gd name="connsiteX0" fmla="*/ 1622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62270 w 878744"/>
                <a:gd name="connsiteY12" fmla="*/ 979536 h 994781"/>
                <a:gd name="connsiteX0" fmla="*/ 13179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1790 w 878744"/>
                <a:gd name="connsiteY12" fmla="*/ 979536 h 994781"/>
                <a:gd name="connsiteX0" fmla="*/ 131790 w 878462"/>
                <a:gd name="connsiteY0" fmla="*/ 979536 h 994781"/>
                <a:gd name="connsiteX1" fmla="*/ 520410 w 878462"/>
                <a:gd name="connsiteY1" fmla="*/ 946516 h 994781"/>
                <a:gd name="connsiteX2" fmla="*/ 830290 w 878462"/>
                <a:gd name="connsiteY2" fmla="*/ 778876 h 994781"/>
                <a:gd name="connsiteX3" fmla="*/ 873470 w 878462"/>
                <a:gd name="connsiteY3" fmla="*/ 430896 h 994781"/>
                <a:gd name="connsiteX4" fmla="*/ 788380 w 878462"/>
                <a:gd name="connsiteY4" fmla="*/ 193406 h 994781"/>
                <a:gd name="connsiteX5" fmla="*/ 583910 w 878462"/>
                <a:gd name="connsiteY5" fmla="*/ 202296 h 994781"/>
                <a:gd name="connsiteX6" fmla="*/ 324830 w 878462"/>
                <a:gd name="connsiteY6" fmla="*/ 110856 h 994781"/>
                <a:gd name="connsiteX7" fmla="*/ 131790 w 878462"/>
                <a:gd name="connsiteY7" fmla="*/ 27036 h 994781"/>
                <a:gd name="connsiteX8" fmla="*/ 12410 w 878462"/>
                <a:gd name="connsiteY8" fmla="*/ 9256 h 994781"/>
                <a:gd name="connsiteX9" fmla="*/ 17490 w 878462"/>
                <a:gd name="connsiteY9" fmla="*/ 161656 h 994781"/>
                <a:gd name="connsiteX10" fmla="*/ 111470 w 878462"/>
                <a:gd name="connsiteY10" fmla="*/ 494396 h 994781"/>
                <a:gd name="connsiteX11" fmla="*/ 124170 w 878462"/>
                <a:gd name="connsiteY11" fmla="*/ 728076 h 994781"/>
                <a:gd name="connsiteX12" fmla="*/ 131790 w 878462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83910 w 878180"/>
                <a:gd name="connsiteY5" fmla="*/ 20229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76290 w 878180"/>
                <a:gd name="connsiteY5" fmla="*/ 22134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80277 h 995522"/>
                <a:gd name="connsiteX1" fmla="*/ 520410 w 878180"/>
                <a:gd name="connsiteY1" fmla="*/ 947257 h 995522"/>
                <a:gd name="connsiteX2" fmla="*/ 830290 w 878180"/>
                <a:gd name="connsiteY2" fmla="*/ 779617 h 995522"/>
                <a:gd name="connsiteX3" fmla="*/ 873470 w 878180"/>
                <a:gd name="connsiteY3" fmla="*/ 431637 h 995522"/>
                <a:gd name="connsiteX4" fmla="*/ 792190 w 878180"/>
                <a:gd name="connsiteY4" fmla="*/ 186527 h 995522"/>
                <a:gd name="connsiteX5" fmla="*/ 576290 w 878180"/>
                <a:gd name="connsiteY5" fmla="*/ 222087 h 995522"/>
                <a:gd name="connsiteX6" fmla="*/ 340070 w 878180"/>
                <a:gd name="connsiteY6" fmla="*/ 134457 h 995522"/>
                <a:gd name="connsiteX7" fmla="*/ 131790 w 878180"/>
                <a:gd name="connsiteY7" fmla="*/ 27777 h 995522"/>
                <a:gd name="connsiteX8" fmla="*/ 12410 w 878180"/>
                <a:gd name="connsiteY8" fmla="*/ 9997 h 995522"/>
                <a:gd name="connsiteX9" fmla="*/ 17490 w 878180"/>
                <a:gd name="connsiteY9" fmla="*/ 162397 h 995522"/>
                <a:gd name="connsiteX10" fmla="*/ 111470 w 878180"/>
                <a:gd name="connsiteY10" fmla="*/ 495137 h 995522"/>
                <a:gd name="connsiteX11" fmla="*/ 124170 w 878180"/>
                <a:gd name="connsiteY11" fmla="*/ 728817 h 995522"/>
                <a:gd name="connsiteX12" fmla="*/ 131790 w 878180"/>
                <a:gd name="connsiteY12" fmla="*/ 980277 h 995522"/>
                <a:gd name="connsiteX0" fmla="*/ 131790 w 878180"/>
                <a:gd name="connsiteY0" fmla="*/ 980277 h 994404"/>
                <a:gd name="connsiteX1" fmla="*/ 520410 w 878180"/>
                <a:gd name="connsiteY1" fmla="*/ 947257 h 994404"/>
                <a:gd name="connsiteX2" fmla="*/ 830290 w 878180"/>
                <a:gd name="connsiteY2" fmla="*/ 779617 h 994404"/>
                <a:gd name="connsiteX3" fmla="*/ 873470 w 878180"/>
                <a:gd name="connsiteY3" fmla="*/ 431637 h 994404"/>
                <a:gd name="connsiteX4" fmla="*/ 792190 w 878180"/>
                <a:gd name="connsiteY4" fmla="*/ 186527 h 994404"/>
                <a:gd name="connsiteX5" fmla="*/ 576290 w 878180"/>
                <a:gd name="connsiteY5" fmla="*/ 222087 h 994404"/>
                <a:gd name="connsiteX6" fmla="*/ 340070 w 878180"/>
                <a:gd name="connsiteY6" fmla="*/ 134457 h 994404"/>
                <a:gd name="connsiteX7" fmla="*/ 131790 w 878180"/>
                <a:gd name="connsiteY7" fmla="*/ 27777 h 994404"/>
                <a:gd name="connsiteX8" fmla="*/ 12410 w 878180"/>
                <a:gd name="connsiteY8" fmla="*/ 9997 h 994404"/>
                <a:gd name="connsiteX9" fmla="*/ 17490 w 878180"/>
                <a:gd name="connsiteY9" fmla="*/ 162397 h 994404"/>
                <a:gd name="connsiteX10" fmla="*/ 111470 w 878180"/>
                <a:gd name="connsiteY10" fmla="*/ 495137 h 994404"/>
                <a:gd name="connsiteX11" fmla="*/ 147030 w 878180"/>
                <a:gd name="connsiteY11" fmla="*/ 744057 h 994404"/>
                <a:gd name="connsiteX12" fmla="*/ 131790 w 878180"/>
                <a:gd name="connsiteY12" fmla="*/ 980277 h 994404"/>
                <a:gd name="connsiteX0" fmla="*/ 131790 w 878180"/>
                <a:gd name="connsiteY0" fmla="*/ 980277 h 993845"/>
                <a:gd name="connsiteX1" fmla="*/ 520410 w 878180"/>
                <a:gd name="connsiteY1" fmla="*/ 947257 h 993845"/>
                <a:gd name="connsiteX2" fmla="*/ 830290 w 878180"/>
                <a:gd name="connsiteY2" fmla="*/ 779617 h 993845"/>
                <a:gd name="connsiteX3" fmla="*/ 873470 w 878180"/>
                <a:gd name="connsiteY3" fmla="*/ 431637 h 993845"/>
                <a:gd name="connsiteX4" fmla="*/ 792190 w 878180"/>
                <a:gd name="connsiteY4" fmla="*/ 186527 h 993845"/>
                <a:gd name="connsiteX5" fmla="*/ 576290 w 878180"/>
                <a:gd name="connsiteY5" fmla="*/ 222087 h 993845"/>
                <a:gd name="connsiteX6" fmla="*/ 340070 w 878180"/>
                <a:gd name="connsiteY6" fmla="*/ 134457 h 993845"/>
                <a:gd name="connsiteX7" fmla="*/ 131790 w 878180"/>
                <a:gd name="connsiteY7" fmla="*/ 27777 h 993845"/>
                <a:gd name="connsiteX8" fmla="*/ 12410 w 878180"/>
                <a:gd name="connsiteY8" fmla="*/ 9997 h 993845"/>
                <a:gd name="connsiteX9" fmla="*/ 17490 w 878180"/>
                <a:gd name="connsiteY9" fmla="*/ 162397 h 993845"/>
                <a:gd name="connsiteX10" fmla="*/ 111470 w 878180"/>
                <a:gd name="connsiteY10" fmla="*/ 495137 h 993845"/>
                <a:gd name="connsiteX11" fmla="*/ 135600 w 878180"/>
                <a:gd name="connsiteY11" fmla="*/ 751677 h 993845"/>
                <a:gd name="connsiteX12" fmla="*/ 131790 w 878180"/>
                <a:gd name="connsiteY12" fmla="*/ 980277 h 993845"/>
                <a:gd name="connsiteX0" fmla="*/ 154650 w 878180"/>
                <a:gd name="connsiteY0" fmla="*/ 987897 h 1000223"/>
                <a:gd name="connsiteX1" fmla="*/ 520410 w 878180"/>
                <a:gd name="connsiteY1" fmla="*/ 947257 h 1000223"/>
                <a:gd name="connsiteX2" fmla="*/ 830290 w 878180"/>
                <a:gd name="connsiteY2" fmla="*/ 779617 h 1000223"/>
                <a:gd name="connsiteX3" fmla="*/ 873470 w 878180"/>
                <a:gd name="connsiteY3" fmla="*/ 431637 h 1000223"/>
                <a:gd name="connsiteX4" fmla="*/ 792190 w 878180"/>
                <a:gd name="connsiteY4" fmla="*/ 186527 h 1000223"/>
                <a:gd name="connsiteX5" fmla="*/ 576290 w 878180"/>
                <a:gd name="connsiteY5" fmla="*/ 222087 h 1000223"/>
                <a:gd name="connsiteX6" fmla="*/ 340070 w 878180"/>
                <a:gd name="connsiteY6" fmla="*/ 134457 h 1000223"/>
                <a:gd name="connsiteX7" fmla="*/ 131790 w 878180"/>
                <a:gd name="connsiteY7" fmla="*/ 27777 h 1000223"/>
                <a:gd name="connsiteX8" fmla="*/ 12410 w 878180"/>
                <a:gd name="connsiteY8" fmla="*/ 9997 h 1000223"/>
                <a:gd name="connsiteX9" fmla="*/ 17490 w 878180"/>
                <a:gd name="connsiteY9" fmla="*/ 162397 h 1000223"/>
                <a:gd name="connsiteX10" fmla="*/ 111470 w 878180"/>
                <a:gd name="connsiteY10" fmla="*/ 495137 h 1000223"/>
                <a:gd name="connsiteX11" fmla="*/ 135600 w 878180"/>
                <a:gd name="connsiteY11" fmla="*/ 751677 h 1000223"/>
                <a:gd name="connsiteX12" fmla="*/ 154650 w 878180"/>
                <a:gd name="connsiteY12" fmla="*/ 987897 h 1000223"/>
                <a:gd name="connsiteX0" fmla="*/ 154650 w 878180"/>
                <a:gd name="connsiteY0" fmla="*/ 984087 h 997007"/>
                <a:gd name="connsiteX1" fmla="*/ 520410 w 878180"/>
                <a:gd name="connsiteY1" fmla="*/ 947257 h 997007"/>
                <a:gd name="connsiteX2" fmla="*/ 830290 w 878180"/>
                <a:gd name="connsiteY2" fmla="*/ 779617 h 997007"/>
                <a:gd name="connsiteX3" fmla="*/ 873470 w 878180"/>
                <a:gd name="connsiteY3" fmla="*/ 431637 h 997007"/>
                <a:gd name="connsiteX4" fmla="*/ 792190 w 878180"/>
                <a:gd name="connsiteY4" fmla="*/ 186527 h 997007"/>
                <a:gd name="connsiteX5" fmla="*/ 576290 w 878180"/>
                <a:gd name="connsiteY5" fmla="*/ 222087 h 997007"/>
                <a:gd name="connsiteX6" fmla="*/ 340070 w 878180"/>
                <a:gd name="connsiteY6" fmla="*/ 134457 h 997007"/>
                <a:gd name="connsiteX7" fmla="*/ 131790 w 878180"/>
                <a:gd name="connsiteY7" fmla="*/ 27777 h 997007"/>
                <a:gd name="connsiteX8" fmla="*/ 12410 w 878180"/>
                <a:gd name="connsiteY8" fmla="*/ 9997 h 997007"/>
                <a:gd name="connsiteX9" fmla="*/ 17490 w 878180"/>
                <a:gd name="connsiteY9" fmla="*/ 162397 h 997007"/>
                <a:gd name="connsiteX10" fmla="*/ 111470 w 878180"/>
                <a:gd name="connsiteY10" fmla="*/ 495137 h 997007"/>
                <a:gd name="connsiteX11" fmla="*/ 135600 w 878180"/>
                <a:gd name="connsiteY11" fmla="*/ 751677 h 997007"/>
                <a:gd name="connsiteX12" fmla="*/ 154650 w 878180"/>
                <a:gd name="connsiteY12" fmla="*/ 984087 h 997007"/>
                <a:gd name="connsiteX0" fmla="*/ 154650 w 879308"/>
                <a:gd name="connsiteY0" fmla="*/ 984087 h 997007"/>
                <a:gd name="connsiteX1" fmla="*/ 520410 w 879308"/>
                <a:gd name="connsiteY1" fmla="*/ 947257 h 997007"/>
                <a:gd name="connsiteX2" fmla="*/ 830290 w 879308"/>
                <a:gd name="connsiteY2" fmla="*/ 779617 h 997007"/>
                <a:gd name="connsiteX3" fmla="*/ 873470 w 879308"/>
                <a:gd name="connsiteY3" fmla="*/ 431637 h 997007"/>
                <a:gd name="connsiteX4" fmla="*/ 776950 w 879308"/>
                <a:gd name="connsiteY4" fmla="*/ 182717 h 997007"/>
                <a:gd name="connsiteX5" fmla="*/ 576290 w 879308"/>
                <a:gd name="connsiteY5" fmla="*/ 222087 h 997007"/>
                <a:gd name="connsiteX6" fmla="*/ 340070 w 879308"/>
                <a:gd name="connsiteY6" fmla="*/ 134457 h 997007"/>
                <a:gd name="connsiteX7" fmla="*/ 131790 w 879308"/>
                <a:gd name="connsiteY7" fmla="*/ 27777 h 997007"/>
                <a:gd name="connsiteX8" fmla="*/ 12410 w 879308"/>
                <a:gd name="connsiteY8" fmla="*/ 9997 h 997007"/>
                <a:gd name="connsiteX9" fmla="*/ 17490 w 879308"/>
                <a:gd name="connsiteY9" fmla="*/ 162397 h 997007"/>
                <a:gd name="connsiteX10" fmla="*/ 111470 w 879308"/>
                <a:gd name="connsiteY10" fmla="*/ 495137 h 997007"/>
                <a:gd name="connsiteX11" fmla="*/ 135600 w 879308"/>
                <a:gd name="connsiteY11" fmla="*/ 751677 h 997007"/>
                <a:gd name="connsiteX12" fmla="*/ 154650 w 879308"/>
                <a:gd name="connsiteY12" fmla="*/ 984087 h 997007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6290 w 879308"/>
                <a:gd name="connsiteY5" fmla="*/ 22174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8830 w 879308"/>
                <a:gd name="connsiteY5" fmla="*/ 20396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308" h="996669">
                  <a:moveTo>
                    <a:pt x="154650" y="983749"/>
                  </a:moveTo>
                  <a:cubicBezTo>
                    <a:pt x="218785" y="1016346"/>
                    <a:pt x="407803" y="980997"/>
                    <a:pt x="520410" y="946919"/>
                  </a:cubicBezTo>
                  <a:cubicBezTo>
                    <a:pt x="633017" y="912841"/>
                    <a:pt x="771447" y="865216"/>
                    <a:pt x="830290" y="779279"/>
                  </a:cubicBezTo>
                  <a:cubicBezTo>
                    <a:pt x="889133" y="693342"/>
                    <a:pt x="882360" y="530782"/>
                    <a:pt x="873470" y="431299"/>
                  </a:cubicBezTo>
                  <a:cubicBezTo>
                    <a:pt x="864580" y="331816"/>
                    <a:pt x="826057" y="220267"/>
                    <a:pt x="776950" y="182379"/>
                  </a:cubicBezTo>
                  <a:cubicBezTo>
                    <a:pt x="727843" y="144491"/>
                    <a:pt x="651643" y="213706"/>
                    <a:pt x="578830" y="203969"/>
                  </a:cubicBezTo>
                  <a:cubicBezTo>
                    <a:pt x="506017" y="194232"/>
                    <a:pt x="414577" y="153381"/>
                    <a:pt x="340070" y="123959"/>
                  </a:cubicBezTo>
                  <a:cubicBezTo>
                    <a:pt x="265563" y="94537"/>
                    <a:pt x="186400" y="46489"/>
                    <a:pt x="131790" y="27439"/>
                  </a:cubicBezTo>
                  <a:cubicBezTo>
                    <a:pt x="77180" y="8389"/>
                    <a:pt x="31460" y="-12778"/>
                    <a:pt x="12410" y="9659"/>
                  </a:cubicBezTo>
                  <a:cubicBezTo>
                    <a:pt x="-6640" y="32096"/>
                    <a:pt x="-2830" y="82049"/>
                    <a:pt x="17490" y="162059"/>
                  </a:cubicBezTo>
                  <a:cubicBezTo>
                    <a:pt x="37810" y="242069"/>
                    <a:pt x="91785" y="396586"/>
                    <a:pt x="111470" y="494799"/>
                  </a:cubicBezTo>
                  <a:cubicBezTo>
                    <a:pt x="131155" y="593012"/>
                    <a:pt x="138563" y="680642"/>
                    <a:pt x="135600" y="751339"/>
                  </a:cubicBezTo>
                  <a:cubicBezTo>
                    <a:pt x="132637" y="822036"/>
                    <a:pt x="90515" y="951152"/>
                    <a:pt x="154650" y="983749"/>
                  </a:cubicBez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1" name="รูปแบบอิสระ: รูปร่าง 150">
              <a:extLst>
                <a:ext uri="{FF2B5EF4-FFF2-40B4-BE49-F238E27FC236}">
                  <a16:creationId xmlns:a16="http://schemas.microsoft.com/office/drawing/2014/main" id="{51D46974-63EA-4AA7-8977-89531D964E2D}"/>
                </a:ext>
              </a:extLst>
            </p:cNvPr>
            <p:cNvSpPr/>
            <p:nvPr/>
          </p:nvSpPr>
          <p:spPr>
            <a:xfrm>
              <a:off x="5450671" y="1801876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52" name="กลุ่ม 151">
              <a:extLst>
                <a:ext uri="{FF2B5EF4-FFF2-40B4-BE49-F238E27FC236}">
                  <a16:creationId xmlns:a16="http://schemas.microsoft.com/office/drawing/2014/main" id="{0A95988E-A8D9-4B55-9531-5A994BB0C598}"/>
                </a:ext>
              </a:extLst>
            </p:cNvPr>
            <p:cNvGrpSpPr/>
            <p:nvPr/>
          </p:nvGrpSpPr>
          <p:grpSpPr>
            <a:xfrm>
              <a:off x="5762797" y="2329698"/>
              <a:ext cx="1355938" cy="615226"/>
              <a:chOff x="845557" y="3324777"/>
              <a:chExt cx="1355938" cy="615226"/>
            </a:xfrm>
          </p:grpSpPr>
          <p:grpSp>
            <p:nvGrpSpPr>
              <p:cNvPr id="155" name="กลุ่ม 154">
                <a:extLst>
                  <a:ext uri="{FF2B5EF4-FFF2-40B4-BE49-F238E27FC236}">
                    <a16:creationId xmlns:a16="http://schemas.microsoft.com/office/drawing/2014/main" id="{03CE42D6-F7D8-4A37-9A7E-C20712294712}"/>
                  </a:ext>
                </a:extLst>
              </p:cNvPr>
              <p:cNvGrpSpPr/>
              <p:nvPr/>
            </p:nvGrpSpPr>
            <p:grpSpPr>
              <a:xfrm>
                <a:off x="1278221" y="3642317"/>
                <a:ext cx="490561" cy="297686"/>
                <a:chOff x="3673493" y="3224085"/>
                <a:chExt cx="490561" cy="297686"/>
              </a:xfrm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C9F0C7CB-2667-4E88-B116-D4DFC2943444}"/>
                    </a:ext>
                  </a:extLst>
                </p:cNvPr>
                <p:cNvSpPr/>
                <p:nvPr/>
              </p:nvSpPr>
              <p:spPr>
                <a:xfrm rot="21417418">
                  <a:off x="3673493" y="3337622"/>
                  <a:ext cx="490561" cy="184149"/>
                </a:xfrm>
                <a:custGeom>
                  <a:avLst/>
                  <a:gdLst>
                    <a:gd name="connsiteX0" fmla="*/ 25979 w 512796"/>
                    <a:gd name="connsiteY0" fmla="*/ 45736 h 183170"/>
                    <a:gd name="connsiteX1" fmla="*/ 3119 w 512796"/>
                    <a:gd name="connsiteY1" fmla="*/ 99076 h 183170"/>
                    <a:gd name="connsiteX2" fmla="*/ 86939 w 512796"/>
                    <a:gd name="connsiteY2" fmla="*/ 167656 h 183170"/>
                    <a:gd name="connsiteX3" fmla="*/ 239339 w 512796"/>
                    <a:gd name="connsiteY3" fmla="*/ 99076 h 183170"/>
                    <a:gd name="connsiteX4" fmla="*/ 262199 w 512796"/>
                    <a:gd name="connsiteY4" fmla="*/ 16 h 183170"/>
                    <a:gd name="connsiteX5" fmla="*/ 254579 w 512796"/>
                    <a:gd name="connsiteY5" fmla="*/ 106696 h 183170"/>
                    <a:gd name="connsiteX6" fmla="*/ 361259 w 512796"/>
                    <a:gd name="connsiteY6" fmla="*/ 182896 h 183170"/>
                    <a:gd name="connsiteX7" fmla="*/ 506039 w 512796"/>
                    <a:gd name="connsiteY7" fmla="*/ 129556 h 183170"/>
                    <a:gd name="connsiteX8" fmla="*/ 475559 w 512796"/>
                    <a:gd name="connsiteY8" fmla="*/ 60976 h 183170"/>
                    <a:gd name="connsiteX0" fmla="*/ 25979 w 512796"/>
                    <a:gd name="connsiteY0" fmla="*/ 45738 h 183163"/>
                    <a:gd name="connsiteX1" fmla="*/ 3119 w 512796"/>
                    <a:gd name="connsiteY1" fmla="*/ 99078 h 183163"/>
                    <a:gd name="connsiteX2" fmla="*/ 86939 w 512796"/>
                    <a:gd name="connsiteY2" fmla="*/ 167658 h 183163"/>
                    <a:gd name="connsiteX3" fmla="*/ 239339 w 512796"/>
                    <a:gd name="connsiteY3" fmla="*/ 99078 h 183163"/>
                    <a:gd name="connsiteX4" fmla="*/ 262199 w 512796"/>
                    <a:gd name="connsiteY4" fmla="*/ 18 h 183163"/>
                    <a:gd name="connsiteX5" fmla="*/ 262188 w 512796"/>
                    <a:gd name="connsiteY5" fmla="*/ 107103 h 183163"/>
                    <a:gd name="connsiteX6" fmla="*/ 361259 w 512796"/>
                    <a:gd name="connsiteY6" fmla="*/ 182898 h 183163"/>
                    <a:gd name="connsiteX7" fmla="*/ 506039 w 512796"/>
                    <a:gd name="connsiteY7" fmla="*/ 129558 h 183163"/>
                    <a:gd name="connsiteX8" fmla="*/ 475559 w 512796"/>
                    <a:gd name="connsiteY8" fmla="*/ 60978 h 183163"/>
                    <a:gd name="connsiteX0" fmla="*/ 25979 w 505781"/>
                    <a:gd name="connsiteY0" fmla="*/ 45738 h 184207"/>
                    <a:gd name="connsiteX1" fmla="*/ 3119 w 505781"/>
                    <a:gd name="connsiteY1" fmla="*/ 99078 h 184207"/>
                    <a:gd name="connsiteX2" fmla="*/ 86939 w 505781"/>
                    <a:gd name="connsiteY2" fmla="*/ 167658 h 184207"/>
                    <a:gd name="connsiteX3" fmla="*/ 239339 w 505781"/>
                    <a:gd name="connsiteY3" fmla="*/ 99078 h 184207"/>
                    <a:gd name="connsiteX4" fmla="*/ 262199 w 505781"/>
                    <a:gd name="connsiteY4" fmla="*/ 18 h 184207"/>
                    <a:gd name="connsiteX5" fmla="*/ 262188 w 505781"/>
                    <a:gd name="connsiteY5" fmla="*/ 107103 h 184207"/>
                    <a:gd name="connsiteX6" fmla="*/ 361259 w 505781"/>
                    <a:gd name="connsiteY6" fmla="*/ 182898 h 184207"/>
                    <a:gd name="connsiteX7" fmla="*/ 497419 w 505781"/>
                    <a:gd name="connsiteY7" fmla="*/ 148177 h 184207"/>
                    <a:gd name="connsiteX8" fmla="*/ 475559 w 505781"/>
                    <a:gd name="connsiteY8" fmla="*/ 60978 h 184207"/>
                    <a:gd name="connsiteX0" fmla="*/ 27273 w 507075"/>
                    <a:gd name="connsiteY0" fmla="*/ 45738 h 184207"/>
                    <a:gd name="connsiteX1" fmla="*/ 4413 w 507075"/>
                    <a:gd name="connsiteY1" fmla="*/ 99078 h 184207"/>
                    <a:gd name="connsiteX2" fmla="*/ 107458 w 507075"/>
                    <a:gd name="connsiteY2" fmla="*/ 164864 h 184207"/>
                    <a:gd name="connsiteX3" fmla="*/ 240633 w 507075"/>
                    <a:gd name="connsiteY3" fmla="*/ 99078 h 184207"/>
                    <a:gd name="connsiteX4" fmla="*/ 263493 w 507075"/>
                    <a:gd name="connsiteY4" fmla="*/ 18 h 184207"/>
                    <a:gd name="connsiteX5" fmla="*/ 263482 w 507075"/>
                    <a:gd name="connsiteY5" fmla="*/ 107103 h 184207"/>
                    <a:gd name="connsiteX6" fmla="*/ 362553 w 507075"/>
                    <a:gd name="connsiteY6" fmla="*/ 182898 h 184207"/>
                    <a:gd name="connsiteX7" fmla="*/ 498713 w 507075"/>
                    <a:gd name="connsiteY7" fmla="*/ 148177 h 184207"/>
                    <a:gd name="connsiteX8" fmla="*/ 476853 w 507075"/>
                    <a:gd name="connsiteY8" fmla="*/ 60978 h 184207"/>
                    <a:gd name="connsiteX0" fmla="*/ 18837 w 498639"/>
                    <a:gd name="connsiteY0" fmla="*/ 45738 h 184207"/>
                    <a:gd name="connsiteX1" fmla="*/ 6379 w 498639"/>
                    <a:gd name="connsiteY1" fmla="*/ 118708 h 184207"/>
                    <a:gd name="connsiteX2" fmla="*/ 99022 w 498639"/>
                    <a:gd name="connsiteY2" fmla="*/ 164864 h 184207"/>
                    <a:gd name="connsiteX3" fmla="*/ 232197 w 498639"/>
                    <a:gd name="connsiteY3" fmla="*/ 99078 h 184207"/>
                    <a:gd name="connsiteX4" fmla="*/ 255057 w 498639"/>
                    <a:gd name="connsiteY4" fmla="*/ 18 h 184207"/>
                    <a:gd name="connsiteX5" fmla="*/ 255046 w 498639"/>
                    <a:gd name="connsiteY5" fmla="*/ 107103 h 184207"/>
                    <a:gd name="connsiteX6" fmla="*/ 354117 w 498639"/>
                    <a:gd name="connsiteY6" fmla="*/ 182898 h 184207"/>
                    <a:gd name="connsiteX7" fmla="*/ 490277 w 498639"/>
                    <a:gd name="connsiteY7" fmla="*/ 148177 h 184207"/>
                    <a:gd name="connsiteX8" fmla="*/ 468417 w 498639"/>
                    <a:gd name="connsiteY8" fmla="*/ 60978 h 184207"/>
                    <a:gd name="connsiteX0" fmla="*/ 18837 w 490561"/>
                    <a:gd name="connsiteY0" fmla="*/ 45738 h 184149"/>
                    <a:gd name="connsiteX1" fmla="*/ 6379 w 490561"/>
                    <a:gd name="connsiteY1" fmla="*/ 118708 h 184149"/>
                    <a:gd name="connsiteX2" fmla="*/ 99022 w 490561"/>
                    <a:gd name="connsiteY2" fmla="*/ 164864 h 184149"/>
                    <a:gd name="connsiteX3" fmla="*/ 232197 w 490561"/>
                    <a:gd name="connsiteY3" fmla="*/ 99078 h 184149"/>
                    <a:gd name="connsiteX4" fmla="*/ 255057 w 490561"/>
                    <a:gd name="connsiteY4" fmla="*/ 18 h 184149"/>
                    <a:gd name="connsiteX5" fmla="*/ 255046 w 490561"/>
                    <a:gd name="connsiteY5" fmla="*/ 107103 h 184149"/>
                    <a:gd name="connsiteX6" fmla="*/ 354117 w 490561"/>
                    <a:gd name="connsiteY6" fmla="*/ 182898 h 184149"/>
                    <a:gd name="connsiteX7" fmla="*/ 478863 w 490561"/>
                    <a:gd name="connsiteY7" fmla="*/ 147570 h 184149"/>
                    <a:gd name="connsiteX8" fmla="*/ 468417 w 490561"/>
                    <a:gd name="connsiteY8" fmla="*/ 60978 h 18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0561" h="184149">
                      <a:moveTo>
                        <a:pt x="18837" y="45738"/>
                      </a:moveTo>
                      <a:cubicBezTo>
                        <a:pt x="2327" y="62248"/>
                        <a:pt x="-6985" y="98854"/>
                        <a:pt x="6379" y="118708"/>
                      </a:cubicBezTo>
                      <a:cubicBezTo>
                        <a:pt x="19743" y="138562"/>
                        <a:pt x="61386" y="168136"/>
                        <a:pt x="99022" y="164864"/>
                      </a:cubicBezTo>
                      <a:cubicBezTo>
                        <a:pt x="136658" y="161592"/>
                        <a:pt x="206191" y="126552"/>
                        <a:pt x="232197" y="99078"/>
                      </a:cubicBezTo>
                      <a:cubicBezTo>
                        <a:pt x="258203" y="71604"/>
                        <a:pt x="251249" y="-1319"/>
                        <a:pt x="255057" y="18"/>
                      </a:cubicBezTo>
                      <a:cubicBezTo>
                        <a:pt x="258865" y="1355"/>
                        <a:pt x="238536" y="76623"/>
                        <a:pt x="255046" y="107103"/>
                      </a:cubicBezTo>
                      <a:cubicBezTo>
                        <a:pt x="271556" y="137583"/>
                        <a:pt x="316814" y="176154"/>
                        <a:pt x="354117" y="182898"/>
                      </a:cubicBezTo>
                      <a:cubicBezTo>
                        <a:pt x="391420" y="189642"/>
                        <a:pt x="459813" y="167890"/>
                        <a:pt x="478863" y="147570"/>
                      </a:cubicBezTo>
                      <a:cubicBezTo>
                        <a:pt x="497913" y="127250"/>
                        <a:pt x="493182" y="85108"/>
                        <a:pt x="468417" y="6097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0D7C7D8A-1C88-4557-A4A9-9993AB285D8A}"/>
                    </a:ext>
                  </a:extLst>
                </p:cNvPr>
                <p:cNvSpPr/>
                <p:nvPr/>
              </p:nvSpPr>
              <p:spPr>
                <a:xfrm rot="20654224">
                  <a:off x="3822367" y="3224085"/>
                  <a:ext cx="200701" cy="117505"/>
                </a:xfrm>
                <a:custGeom>
                  <a:avLst/>
                  <a:gdLst>
                    <a:gd name="connsiteX0" fmla="*/ 24294 w 200701"/>
                    <a:gd name="connsiteY0" fmla="*/ 3155 h 117505"/>
                    <a:gd name="connsiteX1" fmla="*/ 146214 w 200701"/>
                    <a:gd name="connsiteY1" fmla="*/ 18395 h 117505"/>
                    <a:gd name="connsiteX2" fmla="*/ 199554 w 200701"/>
                    <a:gd name="connsiteY2" fmla="*/ 79355 h 117505"/>
                    <a:gd name="connsiteX3" fmla="*/ 100494 w 200701"/>
                    <a:gd name="connsiteY3" fmla="*/ 117455 h 117505"/>
                    <a:gd name="connsiteX4" fmla="*/ 9054 w 200701"/>
                    <a:gd name="connsiteY4" fmla="*/ 71735 h 117505"/>
                    <a:gd name="connsiteX5" fmla="*/ 24294 w 200701"/>
                    <a:gd name="connsiteY5" fmla="*/ 3155 h 117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701" h="117505">
                      <a:moveTo>
                        <a:pt x="24294" y="3155"/>
                      </a:moveTo>
                      <a:cubicBezTo>
                        <a:pt x="47154" y="-5735"/>
                        <a:pt x="117004" y="5695"/>
                        <a:pt x="146214" y="18395"/>
                      </a:cubicBezTo>
                      <a:cubicBezTo>
                        <a:pt x="175424" y="31095"/>
                        <a:pt x="207174" y="62845"/>
                        <a:pt x="199554" y="79355"/>
                      </a:cubicBezTo>
                      <a:cubicBezTo>
                        <a:pt x="191934" y="95865"/>
                        <a:pt x="132244" y="118725"/>
                        <a:pt x="100494" y="117455"/>
                      </a:cubicBezTo>
                      <a:cubicBezTo>
                        <a:pt x="68744" y="116185"/>
                        <a:pt x="26834" y="88245"/>
                        <a:pt x="9054" y="71735"/>
                      </a:cubicBezTo>
                      <a:cubicBezTo>
                        <a:pt x="-8726" y="55225"/>
                        <a:pt x="1434" y="12045"/>
                        <a:pt x="24294" y="3155"/>
                      </a:cubicBezTo>
                      <a:close/>
                    </a:path>
                  </a:pathLst>
                </a:custGeom>
                <a:solidFill>
                  <a:srgbClr val="5E2700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56" name="กลุ่ม 155">
                <a:extLst>
                  <a:ext uri="{FF2B5EF4-FFF2-40B4-BE49-F238E27FC236}">
                    <a16:creationId xmlns:a16="http://schemas.microsoft.com/office/drawing/2014/main" id="{B490C0E5-F672-4091-8E38-C8B3DB8F9CEB}"/>
                  </a:ext>
                </a:extLst>
              </p:cNvPr>
              <p:cNvGrpSpPr/>
              <p:nvPr/>
            </p:nvGrpSpPr>
            <p:grpSpPr>
              <a:xfrm>
                <a:off x="995333" y="3324777"/>
                <a:ext cx="1081875" cy="246380"/>
                <a:chOff x="3390605" y="2906545"/>
                <a:chExt cx="1081875" cy="246380"/>
              </a:xfrm>
            </p:grpSpPr>
            <p:sp>
              <p:nvSpPr>
                <p:cNvPr id="165" name="แผนผังลำดับงาน: ตัวเชื่อมต่อ 164">
                  <a:extLst>
                    <a:ext uri="{FF2B5EF4-FFF2-40B4-BE49-F238E27FC236}">
                      <a16:creationId xmlns:a16="http://schemas.microsoft.com/office/drawing/2014/main" id="{149F2B23-7F20-4CA7-9EFF-1B0226CBF204}"/>
                    </a:ext>
                  </a:extLst>
                </p:cNvPr>
                <p:cNvSpPr/>
                <p:nvPr/>
              </p:nvSpPr>
              <p:spPr>
                <a:xfrm>
                  <a:off x="3390605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6" name="แผนผังลำดับงาน: ตัวเชื่อมต่อ 165">
                  <a:extLst>
                    <a:ext uri="{FF2B5EF4-FFF2-40B4-BE49-F238E27FC236}">
                      <a16:creationId xmlns:a16="http://schemas.microsoft.com/office/drawing/2014/main" id="{FC65B37B-187B-4E0C-BFC9-B7A8659DC4E6}"/>
                    </a:ext>
                  </a:extLst>
                </p:cNvPr>
                <p:cNvSpPr/>
                <p:nvPr/>
              </p:nvSpPr>
              <p:spPr>
                <a:xfrm>
                  <a:off x="4215940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7" name="แผนผังลำดับงาน: ตัวเชื่อมต่อ 166">
                  <a:extLst>
                    <a:ext uri="{FF2B5EF4-FFF2-40B4-BE49-F238E27FC236}">
                      <a16:creationId xmlns:a16="http://schemas.microsoft.com/office/drawing/2014/main" id="{F9B231F8-0ED8-42DA-8843-CC5D1707F6F3}"/>
                    </a:ext>
                  </a:extLst>
                </p:cNvPr>
                <p:cNvSpPr/>
                <p:nvPr/>
              </p:nvSpPr>
              <p:spPr>
                <a:xfrm>
                  <a:off x="3431245" y="2941077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8" name="แผนผังลำดับงาน: ตัวเชื่อมต่อ 167">
                  <a:extLst>
                    <a:ext uri="{FF2B5EF4-FFF2-40B4-BE49-F238E27FC236}">
                      <a16:creationId xmlns:a16="http://schemas.microsoft.com/office/drawing/2014/main" id="{38E53C89-B19A-4BC5-9431-6E1CD3A67AF2}"/>
                    </a:ext>
                  </a:extLst>
                </p:cNvPr>
                <p:cNvSpPr/>
                <p:nvPr/>
              </p:nvSpPr>
              <p:spPr>
                <a:xfrm>
                  <a:off x="4256580" y="2940571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9" name="แผนผังลำดับงาน: ตัวเชื่อมต่อ 168">
                  <a:extLst>
                    <a:ext uri="{FF2B5EF4-FFF2-40B4-BE49-F238E27FC236}">
                      <a16:creationId xmlns:a16="http://schemas.microsoft.com/office/drawing/2014/main" id="{80AF618B-5EA1-4D94-B7CC-4AF0A9C62DC4}"/>
                    </a:ext>
                  </a:extLst>
                </p:cNvPr>
                <p:cNvSpPr/>
                <p:nvPr/>
              </p:nvSpPr>
              <p:spPr>
                <a:xfrm>
                  <a:off x="3518875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70" name="แผนผังลำดับงาน: ตัวเชื่อมต่อ 169">
                  <a:extLst>
                    <a:ext uri="{FF2B5EF4-FFF2-40B4-BE49-F238E27FC236}">
                      <a16:creationId xmlns:a16="http://schemas.microsoft.com/office/drawing/2014/main" id="{587BFCFD-C002-4973-9038-1236CE688D89}"/>
                    </a:ext>
                  </a:extLst>
                </p:cNvPr>
                <p:cNvSpPr/>
                <p:nvPr/>
              </p:nvSpPr>
              <p:spPr>
                <a:xfrm>
                  <a:off x="4344210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A1829375-BB23-459E-AEC0-35291B63DE88}"/>
                  </a:ext>
                </a:extLst>
              </p:cNvPr>
              <p:cNvGrpSpPr/>
              <p:nvPr/>
            </p:nvGrpSpPr>
            <p:grpSpPr>
              <a:xfrm>
                <a:off x="845557" y="3679212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62" name="ตัวเชื่อมต่อตรง 161">
                  <a:extLst>
                    <a:ext uri="{FF2B5EF4-FFF2-40B4-BE49-F238E27FC236}">
                      <a16:creationId xmlns:a16="http://schemas.microsoft.com/office/drawing/2014/main" id="{696F500C-36BE-4353-AB4A-902716C80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ตัวเชื่อมต่อตรง 162">
                  <a:extLst>
                    <a:ext uri="{FF2B5EF4-FFF2-40B4-BE49-F238E27FC236}">
                      <a16:creationId xmlns:a16="http://schemas.microsoft.com/office/drawing/2014/main" id="{AF12C371-6180-452F-88F1-D5752ED7CA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ตัวเชื่อมต่อตรง 163">
                  <a:extLst>
                    <a:ext uri="{FF2B5EF4-FFF2-40B4-BE49-F238E27FC236}">
                      <a16:creationId xmlns:a16="http://schemas.microsoft.com/office/drawing/2014/main" id="{09BF1B1A-F5C8-4161-A5E7-5FF9C3E77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กลุ่ม 157">
                <a:extLst>
                  <a:ext uri="{FF2B5EF4-FFF2-40B4-BE49-F238E27FC236}">
                    <a16:creationId xmlns:a16="http://schemas.microsoft.com/office/drawing/2014/main" id="{FCD0D14D-3AA6-4912-AC70-B3BDBD43C37F}"/>
                  </a:ext>
                </a:extLst>
              </p:cNvPr>
              <p:cNvGrpSpPr/>
              <p:nvPr/>
            </p:nvGrpSpPr>
            <p:grpSpPr>
              <a:xfrm flipH="1">
                <a:off x="1989959" y="3680275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59" name="ตัวเชื่อมต่อตรง 158">
                  <a:extLst>
                    <a:ext uri="{FF2B5EF4-FFF2-40B4-BE49-F238E27FC236}">
                      <a16:creationId xmlns:a16="http://schemas.microsoft.com/office/drawing/2014/main" id="{1C17DF1B-D3B9-44B5-82F4-0ED36F9CF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ตัวเชื่อมต่อตรง 159">
                  <a:extLst>
                    <a:ext uri="{FF2B5EF4-FFF2-40B4-BE49-F238E27FC236}">
                      <a16:creationId xmlns:a16="http://schemas.microsoft.com/office/drawing/2014/main" id="{8B54A3EC-39D9-4C32-8AEF-4815FF52C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ตัวเชื่อมต่อตรง 160">
                  <a:extLst>
                    <a:ext uri="{FF2B5EF4-FFF2-40B4-BE49-F238E27FC236}">
                      <a16:creationId xmlns:a16="http://schemas.microsoft.com/office/drawing/2014/main" id="{6E37CF7B-BC55-4336-8D73-5C935520A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3" name="คอร์ด 152">
              <a:extLst>
                <a:ext uri="{FF2B5EF4-FFF2-40B4-BE49-F238E27FC236}">
                  <a16:creationId xmlns:a16="http://schemas.microsoft.com/office/drawing/2014/main" id="{D7DB6C8A-AF6F-49EF-A249-D57E9D5BCCCB}"/>
                </a:ext>
              </a:extLst>
            </p:cNvPr>
            <p:cNvSpPr/>
            <p:nvPr/>
          </p:nvSpPr>
          <p:spPr>
            <a:xfrm rot="748035">
              <a:off x="6971453" y="3317483"/>
              <a:ext cx="560152" cy="561388"/>
            </a:xfrm>
            <a:prstGeom prst="chord">
              <a:avLst/>
            </a:pr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4" name="คอร์ด 99">
              <a:extLst>
                <a:ext uri="{FF2B5EF4-FFF2-40B4-BE49-F238E27FC236}">
                  <a16:creationId xmlns:a16="http://schemas.microsoft.com/office/drawing/2014/main" id="{2C62339A-8CAA-44D2-B28E-DD0EE1682035}"/>
                </a:ext>
              </a:extLst>
            </p:cNvPr>
            <p:cNvSpPr/>
            <p:nvPr/>
          </p:nvSpPr>
          <p:spPr>
            <a:xfrm rot="20880139" flipH="1">
              <a:off x="5267137" y="3456269"/>
              <a:ext cx="605585" cy="714770"/>
            </a:xfrm>
            <a:custGeom>
              <a:avLst/>
              <a:gdLst>
                <a:gd name="connsiteX0" fmla="*/ 600401 w 699818"/>
                <a:gd name="connsiteY0" fmla="*/ 609246 h 717509"/>
                <a:gd name="connsiteX1" fmla="*/ 171669 w 699818"/>
                <a:gd name="connsiteY1" fmla="*/ 667475 h 717509"/>
                <a:gd name="connsiteX2" fmla="*/ 11370 w 699818"/>
                <a:gd name="connsiteY2" fmla="*/ 268042 h 717509"/>
                <a:gd name="connsiteX3" fmla="*/ 349909 w 699818"/>
                <a:gd name="connsiteY3" fmla="*/ -2 h 717509"/>
                <a:gd name="connsiteX4" fmla="*/ 600401 w 699818"/>
                <a:gd name="connsiteY4" fmla="*/ 609246 h 717509"/>
                <a:gd name="connsiteX0" fmla="*/ 607973 w 607973"/>
                <a:gd name="connsiteY0" fmla="*/ 618550 h 710118"/>
                <a:gd name="connsiteX1" fmla="*/ 169132 w 607973"/>
                <a:gd name="connsiteY1" fmla="*/ 667477 h 710118"/>
                <a:gd name="connsiteX2" fmla="*/ 8833 w 607973"/>
                <a:gd name="connsiteY2" fmla="*/ 268044 h 710118"/>
                <a:gd name="connsiteX3" fmla="*/ 347372 w 607973"/>
                <a:gd name="connsiteY3" fmla="*/ 0 h 710118"/>
                <a:gd name="connsiteX4" fmla="*/ 607973 w 607973"/>
                <a:gd name="connsiteY4" fmla="*/ 618550 h 710118"/>
                <a:gd name="connsiteX0" fmla="*/ 611711 w 611711"/>
                <a:gd name="connsiteY0" fmla="*/ 617648 h 709680"/>
                <a:gd name="connsiteX1" fmla="*/ 169168 w 611711"/>
                <a:gd name="connsiteY1" fmla="*/ 667477 h 709680"/>
                <a:gd name="connsiteX2" fmla="*/ 8869 w 611711"/>
                <a:gd name="connsiteY2" fmla="*/ 268044 h 709680"/>
                <a:gd name="connsiteX3" fmla="*/ 347408 w 611711"/>
                <a:gd name="connsiteY3" fmla="*/ 0 h 709680"/>
                <a:gd name="connsiteX4" fmla="*/ 611711 w 611711"/>
                <a:gd name="connsiteY4" fmla="*/ 617648 h 709680"/>
                <a:gd name="connsiteX0" fmla="*/ 598454 w 598454"/>
                <a:gd name="connsiteY0" fmla="*/ 626687 h 714203"/>
                <a:gd name="connsiteX1" fmla="*/ 169039 w 598454"/>
                <a:gd name="connsiteY1" fmla="*/ 667477 h 714203"/>
                <a:gd name="connsiteX2" fmla="*/ 8740 w 598454"/>
                <a:gd name="connsiteY2" fmla="*/ 268044 h 714203"/>
                <a:gd name="connsiteX3" fmla="*/ 347279 w 598454"/>
                <a:gd name="connsiteY3" fmla="*/ 0 h 714203"/>
                <a:gd name="connsiteX4" fmla="*/ 598454 w 598454"/>
                <a:gd name="connsiteY4" fmla="*/ 626687 h 714203"/>
                <a:gd name="connsiteX0" fmla="*/ 605585 w 605585"/>
                <a:gd name="connsiteY0" fmla="*/ 627777 h 714770"/>
                <a:gd name="connsiteX1" fmla="*/ 169107 w 605585"/>
                <a:gd name="connsiteY1" fmla="*/ 667477 h 714770"/>
                <a:gd name="connsiteX2" fmla="*/ 8808 w 605585"/>
                <a:gd name="connsiteY2" fmla="*/ 268044 h 714770"/>
                <a:gd name="connsiteX3" fmla="*/ 347347 w 605585"/>
                <a:gd name="connsiteY3" fmla="*/ 0 h 714770"/>
                <a:gd name="connsiteX4" fmla="*/ 605585 w 605585"/>
                <a:gd name="connsiteY4" fmla="*/ 627777 h 71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85" h="714770">
                  <a:moveTo>
                    <a:pt x="605585" y="627777"/>
                  </a:moveTo>
                  <a:cubicBezTo>
                    <a:pt x="492881" y="746252"/>
                    <a:pt x="268570" y="727433"/>
                    <a:pt x="169107" y="667477"/>
                  </a:cubicBezTo>
                  <a:cubicBezTo>
                    <a:pt x="69644" y="607522"/>
                    <a:pt x="-30676" y="422946"/>
                    <a:pt x="8808" y="268044"/>
                  </a:cubicBezTo>
                  <a:cubicBezTo>
                    <a:pt x="49055" y="110149"/>
                    <a:pt x="188172" y="0"/>
                    <a:pt x="347347" y="0"/>
                  </a:cubicBezTo>
                  <a:lnTo>
                    <a:pt x="605585" y="627777"/>
                  </a:ln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73" name="กลุ่ม 172">
            <a:extLst>
              <a:ext uri="{FF2B5EF4-FFF2-40B4-BE49-F238E27FC236}">
                <a16:creationId xmlns:a16="http://schemas.microsoft.com/office/drawing/2014/main" id="{2973085E-E514-4638-A4FD-6E844629A2E3}"/>
              </a:ext>
            </a:extLst>
          </p:cNvPr>
          <p:cNvGrpSpPr/>
          <p:nvPr userDrawn="1"/>
        </p:nvGrpSpPr>
        <p:grpSpPr>
          <a:xfrm>
            <a:off x="9447942" y="779245"/>
            <a:ext cx="2451590" cy="3354795"/>
            <a:chOff x="2804160" y="2202089"/>
            <a:chExt cx="2237116" cy="2959191"/>
          </a:xfrm>
          <a:effectLst/>
        </p:grpSpPr>
        <p:sp>
          <p:nvSpPr>
            <p:cNvPr id="174" name="รูปแบบอิสระ: รูปร่าง 173">
              <a:extLst>
                <a:ext uri="{FF2B5EF4-FFF2-40B4-BE49-F238E27FC236}">
                  <a16:creationId xmlns:a16="http://schemas.microsoft.com/office/drawing/2014/main" id="{5AC32511-0FB5-446F-8747-9CA28171D8E5}"/>
                </a:ext>
              </a:extLst>
            </p:cNvPr>
            <p:cNvSpPr/>
            <p:nvPr/>
          </p:nvSpPr>
          <p:spPr>
            <a:xfrm>
              <a:off x="2804160" y="2202089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EFBA46"/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75" name="กลุ่ม 174">
              <a:extLst>
                <a:ext uri="{FF2B5EF4-FFF2-40B4-BE49-F238E27FC236}">
                  <a16:creationId xmlns:a16="http://schemas.microsoft.com/office/drawing/2014/main" id="{EF74D1B9-86B2-4A9D-B267-02646E5116C1}"/>
                </a:ext>
              </a:extLst>
            </p:cNvPr>
            <p:cNvGrpSpPr/>
            <p:nvPr/>
          </p:nvGrpSpPr>
          <p:grpSpPr>
            <a:xfrm>
              <a:off x="3673328" y="2410102"/>
              <a:ext cx="553832" cy="345773"/>
              <a:chOff x="3673328" y="2410102"/>
              <a:chExt cx="553832" cy="345773"/>
            </a:xfrm>
            <a:solidFill>
              <a:srgbClr val="660066"/>
            </a:solidFill>
          </p:grpSpPr>
          <p:sp>
            <p:nvSpPr>
              <p:cNvPr id="204" name="สามเหลี่ยมหน้าจั่ว 8">
                <a:extLst>
                  <a:ext uri="{FF2B5EF4-FFF2-40B4-BE49-F238E27FC236}">
                    <a16:creationId xmlns:a16="http://schemas.microsoft.com/office/drawing/2014/main" id="{3E24898E-14E6-464A-B5C3-F0F7B62718C0}"/>
                  </a:ext>
                </a:extLst>
              </p:cNvPr>
              <p:cNvSpPr/>
              <p:nvPr/>
            </p:nvSpPr>
            <p:spPr>
              <a:xfrm rot="10474012">
                <a:off x="3853733" y="2410102"/>
                <a:ext cx="215266" cy="345773"/>
              </a:xfrm>
              <a:custGeom>
                <a:avLst/>
                <a:gdLst>
                  <a:gd name="connsiteX0" fmla="*/ 0 w 208280"/>
                  <a:gd name="connsiteY0" fmla="*/ 337820 h 337820"/>
                  <a:gd name="connsiteX1" fmla="*/ 104140 w 208280"/>
                  <a:gd name="connsiteY1" fmla="*/ 0 h 337820"/>
                  <a:gd name="connsiteX2" fmla="*/ 208280 w 208280"/>
                  <a:gd name="connsiteY2" fmla="*/ 337820 h 337820"/>
                  <a:gd name="connsiteX3" fmla="*/ 0 w 208280"/>
                  <a:gd name="connsiteY3" fmla="*/ 337820 h 337820"/>
                  <a:gd name="connsiteX0" fmla="*/ 0 w 207919"/>
                  <a:gd name="connsiteY0" fmla="*/ 334027 h 337820"/>
                  <a:gd name="connsiteX1" fmla="*/ 103779 w 207919"/>
                  <a:gd name="connsiteY1" fmla="*/ 0 h 337820"/>
                  <a:gd name="connsiteX2" fmla="*/ 207919 w 207919"/>
                  <a:gd name="connsiteY2" fmla="*/ 337820 h 337820"/>
                  <a:gd name="connsiteX3" fmla="*/ 0 w 207919"/>
                  <a:gd name="connsiteY3" fmla="*/ 334027 h 337820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4764"/>
                  <a:gd name="connsiteX1" fmla="*/ 103779 w 207919"/>
                  <a:gd name="connsiteY1" fmla="*/ 0 h 344764"/>
                  <a:gd name="connsiteX2" fmla="*/ 207919 w 207919"/>
                  <a:gd name="connsiteY2" fmla="*/ 337820 h 344764"/>
                  <a:gd name="connsiteX3" fmla="*/ 115118 w 207919"/>
                  <a:gd name="connsiteY3" fmla="*/ 344764 h 344764"/>
                  <a:gd name="connsiteX4" fmla="*/ 0 w 207919"/>
                  <a:gd name="connsiteY4" fmla="*/ 334027 h 344764"/>
                  <a:gd name="connsiteX0" fmla="*/ 0 w 213458"/>
                  <a:gd name="connsiteY0" fmla="*/ 338604 h 344764"/>
                  <a:gd name="connsiteX1" fmla="*/ 109318 w 213458"/>
                  <a:gd name="connsiteY1" fmla="*/ 0 h 344764"/>
                  <a:gd name="connsiteX2" fmla="*/ 213458 w 213458"/>
                  <a:gd name="connsiteY2" fmla="*/ 337820 h 344764"/>
                  <a:gd name="connsiteX3" fmla="*/ 120657 w 213458"/>
                  <a:gd name="connsiteY3" fmla="*/ 344764 h 344764"/>
                  <a:gd name="connsiteX4" fmla="*/ 0 w 213458"/>
                  <a:gd name="connsiteY4" fmla="*/ 338604 h 344764"/>
                  <a:gd name="connsiteX0" fmla="*/ 0 w 215266"/>
                  <a:gd name="connsiteY0" fmla="*/ 338604 h 345773"/>
                  <a:gd name="connsiteX1" fmla="*/ 109318 w 215266"/>
                  <a:gd name="connsiteY1" fmla="*/ 0 h 345773"/>
                  <a:gd name="connsiteX2" fmla="*/ 215266 w 215266"/>
                  <a:gd name="connsiteY2" fmla="*/ 345646 h 345773"/>
                  <a:gd name="connsiteX3" fmla="*/ 120657 w 215266"/>
                  <a:gd name="connsiteY3" fmla="*/ 344764 h 345773"/>
                  <a:gd name="connsiteX4" fmla="*/ 0 w 215266"/>
                  <a:gd name="connsiteY4" fmla="*/ 338604 h 34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6" h="345773">
                    <a:moveTo>
                      <a:pt x="0" y="338604"/>
                    </a:moveTo>
                    <a:lnTo>
                      <a:pt x="109318" y="0"/>
                    </a:lnTo>
                    <a:lnTo>
                      <a:pt x="215266" y="345646"/>
                    </a:lnTo>
                    <a:cubicBezTo>
                      <a:pt x="175984" y="346316"/>
                      <a:pt x="159939" y="344094"/>
                      <a:pt x="120657" y="344764"/>
                    </a:cubicBezTo>
                    <a:cubicBezTo>
                      <a:pt x="39581" y="343077"/>
                      <a:pt x="42667" y="341741"/>
                      <a:pt x="0" y="338604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5" name="สามเหลี่ยมหน้าจั่ว 9">
                <a:extLst>
                  <a:ext uri="{FF2B5EF4-FFF2-40B4-BE49-F238E27FC236}">
                    <a16:creationId xmlns:a16="http://schemas.microsoft.com/office/drawing/2014/main" id="{37730BD2-4178-4774-B909-69AEFECDD961}"/>
                  </a:ext>
                </a:extLst>
              </p:cNvPr>
              <p:cNvSpPr/>
              <p:nvPr/>
            </p:nvSpPr>
            <p:spPr>
              <a:xfrm rot="10053214">
                <a:off x="3673328" y="2445732"/>
                <a:ext cx="148655" cy="233411"/>
              </a:xfrm>
              <a:custGeom>
                <a:avLst/>
                <a:gdLst>
                  <a:gd name="connsiteX0" fmla="*/ 0 w 143300"/>
                  <a:gd name="connsiteY0" fmla="*/ 220938 h 220938"/>
                  <a:gd name="connsiteX1" fmla="*/ 71650 w 143300"/>
                  <a:gd name="connsiteY1" fmla="*/ 0 h 220938"/>
                  <a:gd name="connsiteX2" fmla="*/ 143300 w 143300"/>
                  <a:gd name="connsiteY2" fmla="*/ 220938 h 220938"/>
                  <a:gd name="connsiteX3" fmla="*/ 0 w 143300"/>
                  <a:gd name="connsiteY3" fmla="*/ 220938 h 220938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0 w 147817"/>
                  <a:gd name="connsiteY3" fmla="*/ 241400 h 241400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93041 w 147817"/>
                  <a:gd name="connsiteY3" fmla="*/ 237777 h 241400"/>
                  <a:gd name="connsiteX4" fmla="*/ 0 w 147817"/>
                  <a:gd name="connsiteY4" fmla="*/ 241400 h 241400"/>
                  <a:gd name="connsiteX0" fmla="*/ 0 w 157448"/>
                  <a:gd name="connsiteY0" fmla="*/ 249678 h 249678"/>
                  <a:gd name="connsiteX1" fmla="*/ 85798 w 157448"/>
                  <a:gd name="connsiteY1" fmla="*/ 0 h 249678"/>
                  <a:gd name="connsiteX2" fmla="*/ 157448 w 157448"/>
                  <a:gd name="connsiteY2" fmla="*/ 220938 h 249678"/>
                  <a:gd name="connsiteX3" fmla="*/ 102672 w 157448"/>
                  <a:gd name="connsiteY3" fmla="*/ 237777 h 249678"/>
                  <a:gd name="connsiteX4" fmla="*/ 0 w 157448"/>
                  <a:gd name="connsiteY4" fmla="*/ 249678 h 249678"/>
                  <a:gd name="connsiteX0" fmla="*/ 0 w 152521"/>
                  <a:gd name="connsiteY0" fmla="*/ 227356 h 237777"/>
                  <a:gd name="connsiteX1" fmla="*/ 80871 w 152521"/>
                  <a:gd name="connsiteY1" fmla="*/ 0 h 237777"/>
                  <a:gd name="connsiteX2" fmla="*/ 152521 w 152521"/>
                  <a:gd name="connsiteY2" fmla="*/ 220938 h 237777"/>
                  <a:gd name="connsiteX3" fmla="*/ 97745 w 152521"/>
                  <a:gd name="connsiteY3" fmla="*/ 237777 h 237777"/>
                  <a:gd name="connsiteX4" fmla="*/ 0 w 152521"/>
                  <a:gd name="connsiteY4" fmla="*/ 227356 h 237777"/>
                  <a:gd name="connsiteX0" fmla="*/ 0 w 152521"/>
                  <a:gd name="connsiteY0" fmla="*/ 227356 h 230336"/>
                  <a:gd name="connsiteX1" fmla="*/ 80871 w 152521"/>
                  <a:gd name="connsiteY1" fmla="*/ 0 h 230336"/>
                  <a:gd name="connsiteX2" fmla="*/ 152521 w 152521"/>
                  <a:gd name="connsiteY2" fmla="*/ 220938 h 230336"/>
                  <a:gd name="connsiteX3" fmla="*/ 99387 w 152521"/>
                  <a:gd name="connsiteY3" fmla="*/ 230336 h 230336"/>
                  <a:gd name="connsiteX4" fmla="*/ 0 w 152521"/>
                  <a:gd name="connsiteY4" fmla="*/ 227356 h 230336"/>
                  <a:gd name="connsiteX0" fmla="*/ 0 w 148655"/>
                  <a:gd name="connsiteY0" fmla="*/ 233411 h 233411"/>
                  <a:gd name="connsiteX1" fmla="*/ 77005 w 148655"/>
                  <a:gd name="connsiteY1" fmla="*/ 0 h 233411"/>
                  <a:gd name="connsiteX2" fmla="*/ 148655 w 148655"/>
                  <a:gd name="connsiteY2" fmla="*/ 220938 h 233411"/>
                  <a:gd name="connsiteX3" fmla="*/ 95521 w 148655"/>
                  <a:gd name="connsiteY3" fmla="*/ 230336 h 233411"/>
                  <a:gd name="connsiteX4" fmla="*/ 0 w 148655"/>
                  <a:gd name="connsiteY4" fmla="*/ 233411 h 23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55" h="233411">
                    <a:moveTo>
                      <a:pt x="0" y="233411"/>
                    </a:moveTo>
                    <a:lnTo>
                      <a:pt x="77005" y="0"/>
                    </a:lnTo>
                    <a:lnTo>
                      <a:pt x="148655" y="220938"/>
                    </a:lnTo>
                    <a:cubicBezTo>
                      <a:pt x="124333" y="224562"/>
                      <a:pt x="119843" y="226712"/>
                      <a:pt x="95521" y="230336"/>
                    </a:cubicBezTo>
                    <a:lnTo>
                      <a:pt x="0" y="23341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6" name="สามเหลี่ยมหน้าจั่ว 10">
                <a:extLst>
                  <a:ext uri="{FF2B5EF4-FFF2-40B4-BE49-F238E27FC236}">
                    <a16:creationId xmlns:a16="http://schemas.microsoft.com/office/drawing/2014/main" id="{5CBB70E4-8A95-425B-A686-43C7641E5DB1}"/>
                  </a:ext>
                </a:extLst>
              </p:cNvPr>
              <p:cNvSpPr/>
              <p:nvPr/>
            </p:nvSpPr>
            <p:spPr>
              <a:xfrm rot="11747714">
                <a:off x="4077989" y="2428863"/>
                <a:ext cx="149171" cy="229902"/>
              </a:xfrm>
              <a:custGeom>
                <a:avLst/>
                <a:gdLst>
                  <a:gd name="connsiteX0" fmla="*/ 0 w 140123"/>
                  <a:gd name="connsiteY0" fmla="*/ 235324 h 235324"/>
                  <a:gd name="connsiteX1" fmla="*/ 70062 w 140123"/>
                  <a:gd name="connsiteY1" fmla="*/ 0 h 235324"/>
                  <a:gd name="connsiteX2" fmla="*/ 140123 w 140123"/>
                  <a:gd name="connsiteY2" fmla="*/ 235324 h 235324"/>
                  <a:gd name="connsiteX3" fmla="*/ 0 w 140123"/>
                  <a:gd name="connsiteY3" fmla="*/ 235324 h 235324"/>
                  <a:gd name="connsiteX0" fmla="*/ 0 w 140684"/>
                  <a:gd name="connsiteY0" fmla="*/ 235324 h 235324"/>
                  <a:gd name="connsiteX1" fmla="*/ 70062 w 140684"/>
                  <a:gd name="connsiteY1" fmla="*/ 0 h 235324"/>
                  <a:gd name="connsiteX2" fmla="*/ 140684 w 140684"/>
                  <a:gd name="connsiteY2" fmla="*/ 229327 h 235324"/>
                  <a:gd name="connsiteX3" fmla="*/ 0 w 140684"/>
                  <a:gd name="connsiteY3" fmla="*/ 235324 h 235324"/>
                  <a:gd name="connsiteX0" fmla="*/ 0 w 146121"/>
                  <a:gd name="connsiteY0" fmla="*/ 228765 h 229327"/>
                  <a:gd name="connsiteX1" fmla="*/ 75499 w 146121"/>
                  <a:gd name="connsiteY1" fmla="*/ 0 h 229327"/>
                  <a:gd name="connsiteX2" fmla="*/ 146121 w 146121"/>
                  <a:gd name="connsiteY2" fmla="*/ 229327 h 229327"/>
                  <a:gd name="connsiteX3" fmla="*/ 0 w 146121"/>
                  <a:gd name="connsiteY3" fmla="*/ 228765 h 229327"/>
                  <a:gd name="connsiteX0" fmla="*/ 0 w 144798"/>
                  <a:gd name="connsiteY0" fmla="*/ 228765 h 234850"/>
                  <a:gd name="connsiteX1" fmla="*/ 75499 w 144798"/>
                  <a:gd name="connsiteY1" fmla="*/ 0 h 234850"/>
                  <a:gd name="connsiteX2" fmla="*/ 144798 w 144798"/>
                  <a:gd name="connsiteY2" fmla="*/ 234850 h 234850"/>
                  <a:gd name="connsiteX3" fmla="*/ 0 w 144798"/>
                  <a:gd name="connsiteY3" fmla="*/ 228765 h 234850"/>
                  <a:gd name="connsiteX0" fmla="*/ 0 w 150321"/>
                  <a:gd name="connsiteY0" fmla="*/ 227442 h 234850"/>
                  <a:gd name="connsiteX1" fmla="*/ 81022 w 150321"/>
                  <a:gd name="connsiteY1" fmla="*/ 0 h 234850"/>
                  <a:gd name="connsiteX2" fmla="*/ 150321 w 150321"/>
                  <a:gd name="connsiteY2" fmla="*/ 234850 h 234850"/>
                  <a:gd name="connsiteX3" fmla="*/ 0 w 150321"/>
                  <a:gd name="connsiteY3" fmla="*/ 227442 h 234850"/>
                  <a:gd name="connsiteX0" fmla="*/ 0 w 149171"/>
                  <a:gd name="connsiteY0" fmla="*/ 227442 h 229902"/>
                  <a:gd name="connsiteX1" fmla="*/ 81022 w 149171"/>
                  <a:gd name="connsiteY1" fmla="*/ 0 h 229902"/>
                  <a:gd name="connsiteX2" fmla="*/ 149171 w 149171"/>
                  <a:gd name="connsiteY2" fmla="*/ 229902 h 229902"/>
                  <a:gd name="connsiteX3" fmla="*/ 0 w 149171"/>
                  <a:gd name="connsiteY3" fmla="*/ 227442 h 229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171" h="229902">
                    <a:moveTo>
                      <a:pt x="0" y="227442"/>
                    </a:moveTo>
                    <a:lnTo>
                      <a:pt x="81022" y="0"/>
                    </a:lnTo>
                    <a:lnTo>
                      <a:pt x="149171" y="229902"/>
                    </a:lnTo>
                    <a:lnTo>
                      <a:pt x="0" y="22744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76" name="กลุ่ม 175">
              <a:extLst>
                <a:ext uri="{FF2B5EF4-FFF2-40B4-BE49-F238E27FC236}">
                  <a16:creationId xmlns:a16="http://schemas.microsoft.com/office/drawing/2014/main" id="{6C9DCAB1-716F-46DA-A41A-2D66ED1921C6}"/>
                </a:ext>
              </a:extLst>
            </p:cNvPr>
            <p:cNvGrpSpPr/>
            <p:nvPr/>
          </p:nvGrpSpPr>
          <p:grpSpPr>
            <a:xfrm>
              <a:off x="3673493" y="3224085"/>
              <a:ext cx="490561" cy="297686"/>
              <a:chOff x="3673493" y="3224085"/>
              <a:chExt cx="490561" cy="297686"/>
            </a:xfrm>
          </p:grpSpPr>
          <p:sp>
            <p:nvSpPr>
              <p:cNvPr id="202" name="รูปแบบอิสระ: รูปร่าง 201">
                <a:extLst>
                  <a:ext uri="{FF2B5EF4-FFF2-40B4-BE49-F238E27FC236}">
                    <a16:creationId xmlns:a16="http://schemas.microsoft.com/office/drawing/2014/main" id="{A7A358D8-8DB0-4FDF-9F34-911246CE5012}"/>
                  </a:ext>
                </a:extLst>
              </p:cNvPr>
              <p:cNvSpPr/>
              <p:nvPr/>
            </p:nvSpPr>
            <p:spPr>
              <a:xfrm rot="21417418">
                <a:off x="3673493" y="3337622"/>
                <a:ext cx="490561" cy="184149"/>
              </a:xfrm>
              <a:custGeom>
                <a:avLst/>
                <a:gdLst>
                  <a:gd name="connsiteX0" fmla="*/ 25979 w 512796"/>
                  <a:gd name="connsiteY0" fmla="*/ 45736 h 183170"/>
                  <a:gd name="connsiteX1" fmla="*/ 3119 w 512796"/>
                  <a:gd name="connsiteY1" fmla="*/ 99076 h 183170"/>
                  <a:gd name="connsiteX2" fmla="*/ 86939 w 512796"/>
                  <a:gd name="connsiteY2" fmla="*/ 167656 h 183170"/>
                  <a:gd name="connsiteX3" fmla="*/ 239339 w 512796"/>
                  <a:gd name="connsiteY3" fmla="*/ 99076 h 183170"/>
                  <a:gd name="connsiteX4" fmla="*/ 262199 w 512796"/>
                  <a:gd name="connsiteY4" fmla="*/ 16 h 183170"/>
                  <a:gd name="connsiteX5" fmla="*/ 254579 w 512796"/>
                  <a:gd name="connsiteY5" fmla="*/ 106696 h 183170"/>
                  <a:gd name="connsiteX6" fmla="*/ 361259 w 512796"/>
                  <a:gd name="connsiteY6" fmla="*/ 182896 h 183170"/>
                  <a:gd name="connsiteX7" fmla="*/ 506039 w 512796"/>
                  <a:gd name="connsiteY7" fmla="*/ 129556 h 183170"/>
                  <a:gd name="connsiteX8" fmla="*/ 475559 w 512796"/>
                  <a:gd name="connsiteY8" fmla="*/ 60976 h 183170"/>
                  <a:gd name="connsiteX0" fmla="*/ 25979 w 512796"/>
                  <a:gd name="connsiteY0" fmla="*/ 45738 h 183163"/>
                  <a:gd name="connsiteX1" fmla="*/ 3119 w 512796"/>
                  <a:gd name="connsiteY1" fmla="*/ 99078 h 183163"/>
                  <a:gd name="connsiteX2" fmla="*/ 86939 w 512796"/>
                  <a:gd name="connsiteY2" fmla="*/ 167658 h 183163"/>
                  <a:gd name="connsiteX3" fmla="*/ 239339 w 512796"/>
                  <a:gd name="connsiteY3" fmla="*/ 99078 h 183163"/>
                  <a:gd name="connsiteX4" fmla="*/ 262199 w 512796"/>
                  <a:gd name="connsiteY4" fmla="*/ 18 h 183163"/>
                  <a:gd name="connsiteX5" fmla="*/ 262188 w 512796"/>
                  <a:gd name="connsiteY5" fmla="*/ 107103 h 183163"/>
                  <a:gd name="connsiteX6" fmla="*/ 361259 w 512796"/>
                  <a:gd name="connsiteY6" fmla="*/ 182898 h 183163"/>
                  <a:gd name="connsiteX7" fmla="*/ 506039 w 512796"/>
                  <a:gd name="connsiteY7" fmla="*/ 129558 h 183163"/>
                  <a:gd name="connsiteX8" fmla="*/ 475559 w 512796"/>
                  <a:gd name="connsiteY8" fmla="*/ 60978 h 183163"/>
                  <a:gd name="connsiteX0" fmla="*/ 25979 w 505781"/>
                  <a:gd name="connsiteY0" fmla="*/ 45738 h 184207"/>
                  <a:gd name="connsiteX1" fmla="*/ 3119 w 505781"/>
                  <a:gd name="connsiteY1" fmla="*/ 99078 h 184207"/>
                  <a:gd name="connsiteX2" fmla="*/ 86939 w 505781"/>
                  <a:gd name="connsiteY2" fmla="*/ 167658 h 184207"/>
                  <a:gd name="connsiteX3" fmla="*/ 239339 w 505781"/>
                  <a:gd name="connsiteY3" fmla="*/ 99078 h 184207"/>
                  <a:gd name="connsiteX4" fmla="*/ 262199 w 505781"/>
                  <a:gd name="connsiteY4" fmla="*/ 18 h 184207"/>
                  <a:gd name="connsiteX5" fmla="*/ 262188 w 505781"/>
                  <a:gd name="connsiteY5" fmla="*/ 107103 h 184207"/>
                  <a:gd name="connsiteX6" fmla="*/ 361259 w 505781"/>
                  <a:gd name="connsiteY6" fmla="*/ 182898 h 184207"/>
                  <a:gd name="connsiteX7" fmla="*/ 497419 w 505781"/>
                  <a:gd name="connsiteY7" fmla="*/ 148177 h 184207"/>
                  <a:gd name="connsiteX8" fmla="*/ 475559 w 505781"/>
                  <a:gd name="connsiteY8" fmla="*/ 60978 h 184207"/>
                  <a:gd name="connsiteX0" fmla="*/ 27273 w 507075"/>
                  <a:gd name="connsiteY0" fmla="*/ 45738 h 184207"/>
                  <a:gd name="connsiteX1" fmla="*/ 4413 w 507075"/>
                  <a:gd name="connsiteY1" fmla="*/ 99078 h 184207"/>
                  <a:gd name="connsiteX2" fmla="*/ 107458 w 507075"/>
                  <a:gd name="connsiteY2" fmla="*/ 164864 h 184207"/>
                  <a:gd name="connsiteX3" fmla="*/ 240633 w 507075"/>
                  <a:gd name="connsiteY3" fmla="*/ 99078 h 184207"/>
                  <a:gd name="connsiteX4" fmla="*/ 263493 w 507075"/>
                  <a:gd name="connsiteY4" fmla="*/ 18 h 184207"/>
                  <a:gd name="connsiteX5" fmla="*/ 263482 w 507075"/>
                  <a:gd name="connsiteY5" fmla="*/ 107103 h 184207"/>
                  <a:gd name="connsiteX6" fmla="*/ 362553 w 507075"/>
                  <a:gd name="connsiteY6" fmla="*/ 182898 h 184207"/>
                  <a:gd name="connsiteX7" fmla="*/ 498713 w 507075"/>
                  <a:gd name="connsiteY7" fmla="*/ 148177 h 184207"/>
                  <a:gd name="connsiteX8" fmla="*/ 476853 w 507075"/>
                  <a:gd name="connsiteY8" fmla="*/ 60978 h 184207"/>
                  <a:gd name="connsiteX0" fmla="*/ 18837 w 498639"/>
                  <a:gd name="connsiteY0" fmla="*/ 45738 h 184207"/>
                  <a:gd name="connsiteX1" fmla="*/ 6379 w 498639"/>
                  <a:gd name="connsiteY1" fmla="*/ 118708 h 184207"/>
                  <a:gd name="connsiteX2" fmla="*/ 99022 w 498639"/>
                  <a:gd name="connsiteY2" fmla="*/ 164864 h 184207"/>
                  <a:gd name="connsiteX3" fmla="*/ 232197 w 498639"/>
                  <a:gd name="connsiteY3" fmla="*/ 99078 h 184207"/>
                  <a:gd name="connsiteX4" fmla="*/ 255057 w 498639"/>
                  <a:gd name="connsiteY4" fmla="*/ 18 h 184207"/>
                  <a:gd name="connsiteX5" fmla="*/ 255046 w 498639"/>
                  <a:gd name="connsiteY5" fmla="*/ 107103 h 184207"/>
                  <a:gd name="connsiteX6" fmla="*/ 354117 w 498639"/>
                  <a:gd name="connsiteY6" fmla="*/ 182898 h 184207"/>
                  <a:gd name="connsiteX7" fmla="*/ 490277 w 498639"/>
                  <a:gd name="connsiteY7" fmla="*/ 148177 h 184207"/>
                  <a:gd name="connsiteX8" fmla="*/ 468417 w 498639"/>
                  <a:gd name="connsiteY8" fmla="*/ 60978 h 184207"/>
                  <a:gd name="connsiteX0" fmla="*/ 18837 w 490561"/>
                  <a:gd name="connsiteY0" fmla="*/ 45738 h 184149"/>
                  <a:gd name="connsiteX1" fmla="*/ 6379 w 490561"/>
                  <a:gd name="connsiteY1" fmla="*/ 118708 h 184149"/>
                  <a:gd name="connsiteX2" fmla="*/ 99022 w 490561"/>
                  <a:gd name="connsiteY2" fmla="*/ 164864 h 184149"/>
                  <a:gd name="connsiteX3" fmla="*/ 232197 w 490561"/>
                  <a:gd name="connsiteY3" fmla="*/ 99078 h 184149"/>
                  <a:gd name="connsiteX4" fmla="*/ 255057 w 490561"/>
                  <a:gd name="connsiteY4" fmla="*/ 18 h 184149"/>
                  <a:gd name="connsiteX5" fmla="*/ 255046 w 490561"/>
                  <a:gd name="connsiteY5" fmla="*/ 107103 h 184149"/>
                  <a:gd name="connsiteX6" fmla="*/ 354117 w 490561"/>
                  <a:gd name="connsiteY6" fmla="*/ 182898 h 184149"/>
                  <a:gd name="connsiteX7" fmla="*/ 478863 w 490561"/>
                  <a:gd name="connsiteY7" fmla="*/ 147570 h 184149"/>
                  <a:gd name="connsiteX8" fmla="*/ 468417 w 490561"/>
                  <a:gd name="connsiteY8" fmla="*/ 60978 h 18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0561" h="184149">
                    <a:moveTo>
                      <a:pt x="18837" y="45738"/>
                    </a:moveTo>
                    <a:cubicBezTo>
                      <a:pt x="2327" y="62248"/>
                      <a:pt x="-6985" y="98854"/>
                      <a:pt x="6379" y="118708"/>
                    </a:cubicBezTo>
                    <a:cubicBezTo>
                      <a:pt x="19743" y="138562"/>
                      <a:pt x="61386" y="168136"/>
                      <a:pt x="99022" y="164864"/>
                    </a:cubicBezTo>
                    <a:cubicBezTo>
                      <a:pt x="136658" y="161592"/>
                      <a:pt x="206191" y="126552"/>
                      <a:pt x="232197" y="99078"/>
                    </a:cubicBezTo>
                    <a:cubicBezTo>
                      <a:pt x="258203" y="71604"/>
                      <a:pt x="251249" y="-1319"/>
                      <a:pt x="255057" y="18"/>
                    </a:cubicBezTo>
                    <a:cubicBezTo>
                      <a:pt x="258865" y="1355"/>
                      <a:pt x="238536" y="76623"/>
                      <a:pt x="255046" y="107103"/>
                    </a:cubicBezTo>
                    <a:cubicBezTo>
                      <a:pt x="271556" y="137583"/>
                      <a:pt x="316814" y="176154"/>
                      <a:pt x="354117" y="182898"/>
                    </a:cubicBezTo>
                    <a:cubicBezTo>
                      <a:pt x="391420" y="189642"/>
                      <a:pt x="459813" y="167890"/>
                      <a:pt x="478863" y="147570"/>
                    </a:cubicBezTo>
                    <a:cubicBezTo>
                      <a:pt x="497913" y="127250"/>
                      <a:pt x="493182" y="85108"/>
                      <a:pt x="468417" y="6097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3" name="รูปแบบอิสระ: รูปร่าง 202">
                <a:extLst>
                  <a:ext uri="{FF2B5EF4-FFF2-40B4-BE49-F238E27FC236}">
                    <a16:creationId xmlns:a16="http://schemas.microsoft.com/office/drawing/2014/main" id="{F6E06A7F-C659-4B3A-A90B-1364201DD8CB}"/>
                  </a:ext>
                </a:extLst>
              </p:cNvPr>
              <p:cNvSpPr/>
              <p:nvPr/>
            </p:nvSpPr>
            <p:spPr>
              <a:xfrm rot="20654224">
                <a:off x="3822367" y="3224085"/>
                <a:ext cx="200701" cy="117505"/>
              </a:xfrm>
              <a:custGeom>
                <a:avLst/>
                <a:gdLst>
                  <a:gd name="connsiteX0" fmla="*/ 24294 w 200701"/>
                  <a:gd name="connsiteY0" fmla="*/ 3155 h 117505"/>
                  <a:gd name="connsiteX1" fmla="*/ 146214 w 200701"/>
                  <a:gd name="connsiteY1" fmla="*/ 18395 h 117505"/>
                  <a:gd name="connsiteX2" fmla="*/ 199554 w 200701"/>
                  <a:gd name="connsiteY2" fmla="*/ 79355 h 117505"/>
                  <a:gd name="connsiteX3" fmla="*/ 100494 w 200701"/>
                  <a:gd name="connsiteY3" fmla="*/ 117455 h 117505"/>
                  <a:gd name="connsiteX4" fmla="*/ 9054 w 200701"/>
                  <a:gd name="connsiteY4" fmla="*/ 71735 h 117505"/>
                  <a:gd name="connsiteX5" fmla="*/ 24294 w 200701"/>
                  <a:gd name="connsiteY5" fmla="*/ 3155 h 11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701" h="117505">
                    <a:moveTo>
                      <a:pt x="24294" y="3155"/>
                    </a:moveTo>
                    <a:cubicBezTo>
                      <a:pt x="47154" y="-5735"/>
                      <a:pt x="117004" y="5695"/>
                      <a:pt x="146214" y="18395"/>
                    </a:cubicBezTo>
                    <a:cubicBezTo>
                      <a:pt x="175424" y="31095"/>
                      <a:pt x="207174" y="62845"/>
                      <a:pt x="199554" y="79355"/>
                    </a:cubicBezTo>
                    <a:cubicBezTo>
                      <a:pt x="191934" y="95865"/>
                      <a:pt x="132244" y="118725"/>
                      <a:pt x="100494" y="117455"/>
                    </a:cubicBezTo>
                    <a:cubicBezTo>
                      <a:pt x="68744" y="116185"/>
                      <a:pt x="26834" y="88245"/>
                      <a:pt x="9054" y="71735"/>
                    </a:cubicBezTo>
                    <a:cubicBezTo>
                      <a:pt x="-8726" y="55225"/>
                      <a:pt x="1434" y="12045"/>
                      <a:pt x="24294" y="3155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77" name="กลุ่ม 176">
              <a:extLst>
                <a:ext uri="{FF2B5EF4-FFF2-40B4-BE49-F238E27FC236}">
                  <a16:creationId xmlns:a16="http://schemas.microsoft.com/office/drawing/2014/main" id="{7312158B-3E2C-4AAA-AED3-14C4919F89EC}"/>
                </a:ext>
              </a:extLst>
            </p:cNvPr>
            <p:cNvGrpSpPr/>
            <p:nvPr/>
          </p:nvGrpSpPr>
          <p:grpSpPr>
            <a:xfrm>
              <a:off x="3390605" y="2906545"/>
              <a:ext cx="1081875" cy="246380"/>
              <a:chOff x="3390605" y="2906545"/>
              <a:chExt cx="1081875" cy="246380"/>
            </a:xfrm>
          </p:grpSpPr>
          <p:sp>
            <p:nvSpPr>
              <p:cNvPr id="196" name="แผนผังลำดับงาน: ตัวเชื่อมต่อ 195">
                <a:extLst>
                  <a:ext uri="{FF2B5EF4-FFF2-40B4-BE49-F238E27FC236}">
                    <a16:creationId xmlns:a16="http://schemas.microsoft.com/office/drawing/2014/main" id="{38CAE5D3-732D-4EE3-B61C-044B37737AA0}"/>
                  </a:ext>
                </a:extLst>
              </p:cNvPr>
              <p:cNvSpPr/>
              <p:nvPr/>
            </p:nvSpPr>
            <p:spPr>
              <a:xfrm>
                <a:off x="3390605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7" name="แผนผังลำดับงาน: ตัวเชื่อมต่อ 196">
                <a:extLst>
                  <a:ext uri="{FF2B5EF4-FFF2-40B4-BE49-F238E27FC236}">
                    <a16:creationId xmlns:a16="http://schemas.microsoft.com/office/drawing/2014/main" id="{2490E059-B522-4C2C-98B2-D3BC9114D0C6}"/>
                  </a:ext>
                </a:extLst>
              </p:cNvPr>
              <p:cNvSpPr/>
              <p:nvPr/>
            </p:nvSpPr>
            <p:spPr>
              <a:xfrm>
                <a:off x="4215940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8" name="แผนผังลำดับงาน: ตัวเชื่อมต่อ 197">
                <a:extLst>
                  <a:ext uri="{FF2B5EF4-FFF2-40B4-BE49-F238E27FC236}">
                    <a16:creationId xmlns:a16="http://schemas.microsoft.com/office/drawing/2014/main" id="{23834BF4-A1F0-41A0-8ABD-30692F5E02CD}"/>
                  </a:ext>
                </a:extLst>
              </p:cNvPr>
              <p:cNvSpPr/>
              <p:nvPr/>
            </p:nvSpPr>
            <p:spPr>
              <a:xfrm>
                <a:off x="3431245" y="2941077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9" name="แผนผังลำดับงาน: ตัวเชื่อมต่อ 198">
                <a:extLst>
                  <a:ext uri="{FF2B5EF4-FFF2-40B4-BE49-F238E27FC236}">
                    <a16:creationId xmlns:a16="http://schemas.microsoft.com/office/drawing/2014/main" id="{EB46088A-977B-412B-BAA6-F74A3B113277}"/>
                  </a:ext>
                </a:extLst>
              </p:cNvPr>
              <p:cNvSpPr/>
              <p:nvPr/>
            </p:nvSpPr>
            <p:spPr>
              <a:xfrm>
                <a:off x="4256580" y="2940571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0" name="แผนผังลำดับงาน: ตัวเชื่อมต่อ 199">
                <a:extLst>
                  <a:ext uri="{FF2B5EF4-FFF2-40B4-BE49-F238E27FC236}">
                    <a16:creationId xmlns:a16="http://schemas.microsoft.com/office/drawing/2014/main" id="{845ECA5E-3F7A-4C8A-A3FE-3523DA84B805}"/>
                  </a:ext>
                </a:extLst>
              </p:cNvPr>
              <p:cNvSpPr/>
              <p:nvPr/>
            </p:nvSpPr>
            <p:spPr>
              <a:xfrm>
                <a:off x="3518875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1" name="แผนผังลำดับงาน: ตัวเชื่อมต่อ 200">
                <a:extLst>
                  <a:ext uri="{FF2B5EF4-FFF2-40B4-BE49-F238E27FC236}">
                    <a16:creationId xmlns:a16="http://schemas.microsoft.com/office/drawing/2014/main" id="{E3574CD5-3C15-4BA7-9B89-262764E89070}"/>
                  </a:ext>
                </a:extLst>
              </p:cNvPr>
              <p:cNvSpPr/>
              <p:nvPr/>
            </p:nvSpPr>
            <p:spPr>
              <a:xfrm>
                <a:off x="4344210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78" name="รูปแบบอิสระ: รูปร่าง 177">
              <a:extLst>
                <a:ext uri="{FF2B5EF4-FFF2-40B4-BE49-F238E27FC236}">
                  <a16:creationId xmlns:a16="http://schemas.microsoft.com/office/drawing/2014/main" id="{4F7ED6C1-F92E-485A-A2E1-DCBF3DEF3933}"/>
                </a:ext>
              </a:extLst>
            </p:cNvPr>
            <p:cNvSpPr/>
            <p:nvPr/>
          </p:nvSpPr>
          <p:spPr>
            <a:xfrm>
              <a:off x="2992417" y="2291228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9" name="รูปแบบอิสระ: รูปร่าง 178">
              <a:extLst>
                <a:ext uri="{FF2B5EF4-FFF2-40B4-BE49-F238E27FC236}">
                  <a16:creationId xmlns:a16="http://schemas.microsoft.com/office/drawing/2014/main" id="{80F5A632-9A11-4078-8D12-DE6723B88188}"/>
                </a:ext>
              </a:extLst>
            </p:cNvPr>
            <p:cNvSpPr/>
            <p:nvPr/>
          </p:nvSpPr>
          <p:spPr>
            <a:xfrm rot="21410072" flipH="1">
              <a:off x="4608321" y="2230801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80" name="กลุ่ม 179">
              <a:extLst>
                <a:ext uri="{FF2B5EF4-FFF2-40B4-BE49-F238E27FC236}">
                  <a16:creationId xmlns:a16="http://schemas.microsoft.com/office/drawing/2014/main" id="{5A1ADA94-19D3-4ED3-8508-5806DF049E4E}"/>
                </a:ext>
              </a:extLst>
            </p:cNvPr>
            <p:cNvGrpSpPr/>
            <p:nvPr/>
          </p:nvGrpSpPr>
          <p:grpSpPr>
            <a:xfrm>
              <a:off x="2930937" y="3679194"/>
              <a:ext cx="461664" cy="770523"/>
              <a:chOff x="2930937" y="3679194"/>
              <a:chExt cx="461664" cy="770523"/>
            </a:xfrm>
            <a:solidFill>
              <a:srgbClr val="660066"/>
            </a:solidFill>
          </p:grpSpPr>
          <p:sp>
            <p:nvSpPr>
              <p:cNvPr id="193" name="สามเหลี่ยมหน้าจั่ว 27">
                <a:extLst>
                  <a:ext uri="{FF2B5EF4-FFF2-40B4-BE49-F238E27FC236}">
                    <a16:creationId xmlns:a16="http://schemas.microsoft.com/office/drawing/2014/main" id="{BF1CF43D-7121-4BE2-B6BE-859928134187}"/>
                  </a:ext>
                </a:extLst>
              </p:cNvPr>
              <p:cNvSpPr/>
              <p:nvPr/>
            </p:nvSpPr>
            <p:spPr>
              <a:xfrm rot="5943786">
                <a:off x="3079291" y="3624599"/>
                <a:ext cx="258716" cy="367905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716" h="367905">
                    <a:moveTo>
                      <a:pt x="0" y="363762"/>
                    </a:moveTo>
                    <a:lnTo>
                      <a:pt x="131430" y="0"/>
                    </a:lnTo>
                    <a:lnTo>
                      <a:pt x="258716" y="367905"/>
                    </a:lnTo>
                    <a:lnTo>
                      <a:pt x="0" y="36376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4" name="สามเหลี่ยมหน้าจั่ว 28">
                <a:extLst>
                  <a:ext uri="{FF2B5EF4-FFF2-40B4-BE49-F238E27FC236}">
                    <a16:creationId xmlns:a16="http://schemas.microsoft.com/office/drawing/2014/main" id="{C251BBE5-5F3A-4A63-96C6-BD9ADC1DB98F}"/>
                  </a:ext>
                </a:extLst>
              </p:cNvPr>
              <p:cNvSpPr/>
              <p:nvPr/>
            </p:nvSpPr>
            <p:spPr>
              <a:xfrm rot="5943786">
                <a:off x="3035036" y="3882501"/>
                <a:ext cx="252648" cy="375202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  <a:gd name="connsiteX0" fmla="*/ 0 w 252648"/>
                  <a:gd name="connsiteY0" fmla="*/ 368803 h 375202"/>
                  <a:gd name="connsiteX1" fmla="*/ 126768 w 252648"/>
                  <a:gd name="connsiteY1" fmla="*/ 0 h 375202"/>
                  <a:gd name="connsiteX2" fmla="*/ 252648 w 252648"/>
                  <a:gd name="connsiteY2" fmla="*/ 375202 h 375202"/>
                  <a:gd name="connsiteX3" fmla="*/ 0 w 252648"/>
                  <a:gd name="connsiteY3" fmla="*/ 368803 h 37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648" h="375202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52648" y="375202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5" name="สามเหลี่ยมหน้าจั่ว 29">
                <a:extLst>
                  <a:ext uri="{FF2B5EF4-FFF2-40B4-BE49-F238E27FC236}">
                    <a16:creationId xmlns:a16="http://schemas.microsoft.com/office/drawing/2014/main" id="{89DE5C0B-9713-49EA-9AF6-895EE12CD821}"/>
                  </a:ext>
                </a:extLst>
              </p:cNvPr>
              <p:cNvSpPr/>
              <p:nvPr/>
            </p:nvSpPr>
            <p:spPr>
              <a:xfrm rot="5925211">
                <a:off x="2980527" y="4137646"/>
                <a:ext cx="262481" cy="36166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481" h="361661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81" name="กลุ่ม 180">
              <a:extLst>
                <a:ext uri="{FF2B5EF4-FFF2-40B4-BE49-F238E27FC236}">
                  <a16:creationId xmlns:a16="http://schemas.microsoft.com/office/drawing/2014/main" id="{A89E82F2-474D-4002-B19B-8568E3657B93}"/>
                </a:ext>
              </a:extLst>
            </p:cNvPr>
            <p:cNvGrpSpPr/>
            <p:nvPr/>
          </p:nvGrpSpPr>
          <p:grpSpPr>
            <a:xfrm flipH="1">
              <a:off x="4477570" y="3652556"/>
              <a:ext cx="456173" cy="742036"/>
              <a:chOff x="2930288" y="3679919"/>
              <a:chExt cx="456173" cy="742036"/>
            </a:xfrm>
            <a:solidFill>
              <a:srgbClr val="660066"/>
            </a:solidFill>
          </p:grpSpPr>
          <p:sp>
            <p:nvSpPr>
              <p:cNvPr id="190" name="สามเหลี่ยมหน้าจั่ว 27">
                <a:extLst>
                  <a:ext uri="{FF2B5EF4-FFF2-40B4-BE49-F238E27FC236}">
                    <a16:creationId xmlns:a16="http://schemas.microsoft.com/office/drawing/2014/main" id="{358C43BD-EBE6-478A-AE19-76A5ABDF91B5}"/>
                  </a:ext>
                </a:extLst>
              </p:cNvPr>
              <p:cNvSpPr/>
              <p:nvPr/>
            </p:nvSpPr>
            <p:spPr>
              <a:xfrm rot="6008731">
                <a:off x="3072915" y="3623564"/>
                <a:ext cx="257191" cy="36990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  <a:gd name="connsiteX0" fmla="*/ 0 w 258797"/>
                  <a:gd name="connsiteY0" fmla="*/ 375349 h 375349"/>
                  <a:gd name="connsiteX1" fmla="*/ 131511 w 258797"/>
                  <a:gd name="connsiteY1" fmla="*/ 0 h 375349"/>
                  <a:gd name="connsiteX2" fmla="*/ 258797 w 258797"/>
                  <a:gd name="connsiteY2" fmla="*/ 367905 h 375349"/>
                  <a:gd name="connsiteX3" fmla="*/ 0 w 258797"/>
                  <a:gd name="connsiteY3" fmla="*/ 375349 h 375349"/>
                  <a:gd name="connsiteX0" fmla="*/ 0 w 257191"/>
                  <a:gd name="connsiteY0" fmla="*/ 369901 h 369901"/>
                  <a:gd name="connsiteX1" fmla="*/ 129905 w 257191"/>
                  <a:gd name="connsiteY1" fmla="*/ 0 h 369901"/>
                  <a:gd name="connsiteX2" fmla="*/ 257191 w 257191"/>
                  <a:gd name="connsiteY2" fmla="*/ 367905 h 369901"/>
                  <a:gd name="connsiteX3" fmla="*/ 0 w 257191"/>
                  <a:gd name="connsiteY3" fmla="*/ 369901 h 3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91" h="369901">
                    <a:moveTo>
                      <a:pt x="0" y="369901"/>
                    </a:moveTo>
                    <a:lnTo>
                      <a:pt x="129905" y="0"/>
                    </a:lnTo>
                    <a:lnTo>
                      <a:pt x="257191" y="367905"/>
                    </a:lnTo>
                    <a:lnTo>
                      <a:pt x="0" y="36990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1" name="สามเหลี่ยมหน้าจั่ว 28">
                <a:extLst>
                  <a:ext uri="{FF2B5EF4-FFF2-40B4-BE49-F238E27FC236}">
                    <a16:creationId xmlns:a16="http://schemas.microsoft.com/office/drawing/2014/main" id="{3D46D1CF-7218-4F3D-A6B4-62B1E43059C0}"/>
                  </a:ext>
                </a:extLst>
              </p:cNvPr>
              <p:cNvSpPr/>
              <p:nvPr/>
            </p:nvSpPr>
            <p:spPr>
              <a:xfrm rot="5943786">
                <a:off x="3034421" y="3864208"/>
                <a:ext cx="246831" cy="370986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31" h="370986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46831" y="370986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2" name="สามเหลี่ยมหน้าจั่ว 29">
                <a:extLst>
                  <a:ext uri="{FF2B5EF4-FFF2-40B4-BE49-F238E27FC236}">
                    <a16:creationId xmlns:a16="http://schemas.microsoft.com/office/drawing/2014/main" id="{7EAE3A00-6D8F-44D3-AACC-60442BA0247E}"/>
                  </a:ext>
                </a:extLst>
              </p:cNvPr>
              <p:cNvSpPr/>
              <p:nvPr/>
            </p:nvSpPr>
            <p:spPr>
              <a:xfrm rot="5943786">
                <a:off x="2979999" y="4109763"/>
                <a:ext cx="262481" cy="361904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  <a:gd name="connsiteX0" fmla="*/ 0 w 266697"/>
                  <a:gd name="connsiteY0" fmla="*/ 358118 h 358118"/>
                  <a:gd name="connsiteX1" fmla="*/ 132331 w 266697"/>
                  <a:gd name="connsiteY1" fmla="*/ 0 h 358118"/>
                  <a:gd name="connsiteX2" fmla="*/ 266697 w 266697"/>
                  <a:gd name="connsiteY2" fmla="*/ 355845 h 358118"/>
                  <a:gd name="connsiteX3" fmla="*/ 0 w 266697"/>
                  <a:gd name="connsiteY3" fmla="*/ 358118 h 358118"/>
                  <a:gd name="connsiteX0" fmla="*/ 0 w 266697"/>
                  <a:gd name="connsiteY0" fmla="*/ 358118 h 361904"/>
                  <a:gd name="connsiteX1" fmla="*/ 132331 w 266697"/>
                  <a:gd name="connsiteY1" fmla="*/ 0 h 361904"/>
                  <a:gd name="connsiteX2" fmla="*/ 266697 w 266697"/>
                  <a:gd name="connsiteY2" fmla="*/ 355845 h 361904"/>
                  <a:gd name="connsiteX3" fmla="*/ 10630 w 266697"/>
                  <a:gd name="connsiteY3" fmla="*/ 361904 h 361904"/>
                  <a:gd name="connsiteX4" fmla="*/ 0 w 266697"/>
                  <a:gd name="connsiteY4" fmla="*/ 358118 h 361904"/>
                  <a:gd name="connsiteX0" fmla="*/ 0 w 262481"/>
                  <a:gd name="connsiteY0" fmla="*/ 358118 h 361904"/>
                  <a:gd name="connsiteX1" fmla="*/ 132331 w 262481"/>
                  <a:gd name="connsiteY1" fmla="*/ 0 h 361904"/>
                  <a:gd name="connsiteX2" fmla="*/ 262481 w 262481"/>
                  <a:gd name="connsiteY2" fmla="*/ 361661 h 361904"/>
                  <a:gd name="connsiteX3" fmla="*/ 10630 w 262481"/>
                  <a:gd name="connsiteY3" fmla="*/ 361904 h 361904"/>
                  <a:gd name="connsiteX4" fmla="*/ 0 w 262481"/>
                  <a:gd name="connsiteY4" fmla="*/ 358118 h 36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481" h="361904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10630" y="361904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82" name="กลุ่ม 181">
              <a:extLst>
                <a:ext uri="{FF2B5EF4-FFF2-40B4-BE49-F238E27FC236}">
                  <a16:creationId xmlns:a16="http://schemas.microsoft.com/office/drawing/2014/main" id="{4DE7266C-6FBE-4BEE-B60C-4BAD56FBE597}"/>
                </a:ext>
              </a:extLst>
            </p:cNvPr>
            <p:cNvGrpSpPr/>
            <p:nvPr/>
          </p:nvGrpSpPr>
          <p:grpSpPr>
            <a:xfrm>
              <a:off x="3240829" y="3260980"/>
              <a:ext cx="211536" cy="238462"/>
              <a:chOff x="3240829" y="3260980"/>
              <a:chExt cx="211536" cy="238462"/>
            </a:xfrm>
          </p:grpSpPr>
          <p:cxnSp>
            <p:nvCxnSpPr>
              <p:cNvPr id="187" name="ตัวเชื่อมต่อตรง 186">
                <a:extLst>
                  <a:ext uri="{FF2B5EF4-FFF2-40B4-BE49-F238E27FC236}">
                    <a16:creationId xmlns:a16="http://schemas.microsoft.com/office/drawing/2014/main" id="{2EB2A9E2-ED96-4F69-8FC0-AD84CDCDE8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ตัวเชื่อมต่อตรง 187">
                <a:extLst>
                  <a:ext uri="{FF2B5EF4-FFF2-40B4-BE49-F238E27FC236}">
                    <a16:creationId xmlns:a16="http://schemas.microsoft.com/office/drawing/2014/main" id="{E7AED158-38C0-4C07-864C-0610EE02B4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ตัวเชื่อมต่อตรง 188">
                <a:extLst>
                  <a:ext uri="{FF2B5EF4-FFF2-40B4-BE49-F238E27FC236}">
                    <a16:creationId xmlns:a16="http://schemas.microsoft.com/office/drawing/2014/main" id="{71356A23-8C43-4EB0-A8E5-E034241D6D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กลุ่ม 182">
              <a:extLst>
                <a:ext uri="{FF2B5EF4-FFF2-40B4-BE49-F238E27FC236}">
                  <a16:creationId xmlns:a16="http://schemas.microsoft.com/office/drawing/2014/main" id="{27670A14-85DB-4617-A253-DD10A2629EAC}"/>
                </a:ext>
              </a:extLst>
            </p:cNvPr>
            <p:cNvGrpSpPr/>
            <p:nvPr/>
          </p:nvGrpSpPr>
          <p:grpSpPr>
            <a:xfrm flipH="1">
              <a:off x="4385231" y="3262043"/>
              <a:ext cx="211536" cy="238462"/>
              <a:chOff x="3240829" y="3260980"/>
              <a:chExt cx="211536" cy="238462"/>
            </a:xfrm>
          </p:grpSpPr>
          <p:cxnSp>
            <p:nvCxnSpPr>
              <p:cNvPr id="184" name="ตัวเชื่อมต่อตรง 183">
                <a:extLst>
                  <a:ext uri="{FF2B5EF4-FFF2-40B4-BE49-F238E27FC236}">
                    <a16:creationId xmlns:a16="http://schemas.microsoft.com/office/drawing/2014/main" id="{CC96742F-4DA2-4966-8C3A-2D10554D5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ตัวเชื่อมต่อตรง 184">
                <a:extLst>
                  <a:ext uri="{FF2B5EF4-FFF2-40B4-BE49-F238E27FC236}">
                    <a16:creationId xmlns:a16="http://schemas.microsoft.com/office/drawing/2014/main" id="{69828011-BF5D-4D7B-B173-B41BEC2774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ตัวเชื่อมต่อตรง 185">
                <a:extLst>
                  <a:ext uri="{FF2B5EF4-FFF2-40B4-BE49-F238E27FC236}">
                    <a16:creationId xmlns:a16="http://schemas.microsoft.com/office/drawing/2014/main" id="{1130A536-5104-41FE-9D52-0E5983D737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กลุ่ม 206">
            <a:extLst>
              <a:ext uri="{FF2B5EF4-FFF2-40B4-BE49-F238E27FC236}">
                <a16:creationId xmlns:a16="http://schemas.microsoft.com/office/drawing/2014/main" id="{6E18DD63-BA56-4E7A-AEA0-D8C19A316F24}"/>
              </a:ext>
            </a:extLst>
          </p:cNvPr>
          <p:cNvGrpSpPr/>
          <p:nvPr userDrawn="1"/>
        </p:nvGrpSpPr>
        <p:grpSpPr>
          <a:xfrm>
            <a:off x="10410825" y="395661"/>
            <a:ext cx="609600" cy="369213"/>
            <a:chOff x="10064221" y="340022"/>
            <a:chExt cx="609600" cy="369213"/>
          </a:xfrm>
        </p:grpSpPr>
        <p:cxnSp>
          <p:nvCxnSpPr>
            <p:cNvPr id="208" name="ตัวเชื่อมต่อตรง 207">
              <a:extLst>
                <a:ext uri="{FF2B5EF4-FFF2-40B4-BE49-F238E27FC236}">
                  <a16:creationId xmlns:a16="http://schemas.microsoft.com/office/drawing/2014/main" id="{54B2AE82-B099-4D56-9C6C-584CF4D5A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ตัวเชื่อมต่อตรง 208">
              <a:extLst>
                <a:ext uri="{FF2B5EF4-FFF2-40B4-BE49-F238E27FC236}">
                  <a16:creationId xmlns:a16="http://schemas.microsoft.com/office/drawing/2014/main" id="{A23D8F90-A001-4F78-8BE2-002C041357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ตัวเชื่อมต่อตรง 209">
              <a:extLst>
                <a:ext uri="{FF2B5EF4-FFF2-40B4-BE49-F238E27FC236}">
                  <a16:creationId xmlns:a16="http://schemas.microsoft.com/office/drawing/2014/main" id="{9EDEAD0C-2728-40B1-A1A2-74425BC28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61D25C4A-E4DC-4CB9-BB47-E9B94C3F4D1E}"/>
              </a:ext>
            </a:extLst>
          </p:cNvPr>
          <p:cNvGrpSpPr/>
          <p:nvPr userDrawn="1"/>
        </p:nvGrpSpPr>
        <p:grpSpPr>
          <a:xfrm rot="3448582">
            <a:off x="2755056" y="532535"/>
            <a:ext cx="609600" cy="369213"/>
            <a:chOff x="10064221" y="340022"/>
            <a:chExt cx="609600" cy="369213"/>
          </a:xfrm>
        </p:grpSpPr>
        <p:cxnSp>
          <p:nvCxnSpPr>
            <p:cNvPr id="212" name="ตัวเชื่อมต่อตรง 211">
              <a:extLst>
                <a:ext uri="{FF2B5EF4-FFF2-40B4-BE49-F238E27FC236}">
                  <a16:creationId xmlns:a16="http://schemas.microsoft.com/office/drawing/2014/main" id="{E7DF1569-EBAA-47D6-8036-EE014DAFF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ตัวเชื่อมต่อตรง 212">
              <a:extLst>
                <a:ext uri="{FF2B5EF4-FFF2-40B4-BE49-F238E27FC236}">
                  <a16:creationId xmlns:a16="http://schemas.microsoft.com/office/drawing/2014/main" id="{FB478B84-BFA2-4BB8-91B3-E2A53A4C08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ตัวเชื่อมต่อตรง 213">
              <a:extLst>
                <a:ext uri="{FF2B5EF4-FFF2-40B4-BE49-F238E27FC236}">
                  <a16:creationId xmlns:a16="http://schemas.microsoft.com/office/drawing/2014/main" id="{BA9C732A-868A-4144-9A54-4FF0E9494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เมฆ 45">
            <a:extLst>
              <a:ext uri="{FF2B5EF4-FFF2-40B4-BE49-F238E27FC236}">
                <a16:creationId xmlns:a16="http://schemas.microsoft.com/office/drawing/2014/main" id="{DCCAA24B-F0BE-4C15-ADB5-AD177D13DEED}"/>
              </a:ext>
            </a:extLst>
          </p:cNvPr>
          <p:cNvSpPr/>
          <p:nvPr userDrawn="1"/>
        </p:nvSpPr>
        <p:spPr>
          <a:xfrm rot="20674934" flipH="1">
            <a:off x="6701346" y="25865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เมฆ 45">
            <a:extLst>
              <a:ext uri="{FF2B5EF4-FFF2-40B4-BE49-F238E27FC236}">
                <a16:creationId xmlns:a16="http://schemas.microsoft.com/office/drawing/2014/main" id="{8B2BC927-DA76-40D8-BA44-B8941C888284}"/>
              </a:ext>
            </a:extLst>
          </p:cNvPr>
          <p:cNvSpPr/>
          <p:nvPr userDrawn="1"/>
        </p:nvSpPr>
        <p:spPr>
          <a:xfrm rot="925066">
            <a:off x="595045" y="2617881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1" name="เมฆ 45">
            <a:extLst>
              <a:ext uri="{FF2B5EF4-FFF2-40B4-BE49-F238E27FC236}">
                <a16:creationId xmlns:a16="http://schemas.microsoft.com/office/drawing/2014/main" id="{EB91B6C9-C0FE-4AB6-9715-770F2AB34559}"/>
              </a:ext>
            </a:extLst>
          </p:cNvPr>
          <p:cNvSpPr/>
          <p:nvPr userDrawn="1"/>
        </p:nvSpPr>
        <p:spPr>
          <a:xfrm rot="20674934" flipH="1">
            <a:off x="8209264" y="1782158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2" name="เมฆ 45">
            <a:extLst>
              <a:ext uri="{FF2B5EF4-FFF2-40B4-BE49-F238E27FC236}">
                <a16:creationId xmlns:a16="http://schemas.microsoft.com/office/drawing/2014/main" id="{8195B15D-CA66-452E-B5ED-E52F71ECF105}"/>
              </a:ext>
            </a:extLst>
          </p:cNvPr>
          <p:cNvSpPr/>
          <p:nvPr userDrawn="1"/>
        </p:nvSpPr>
        <p:spPr>
          <a:xfrm rot="925066">
            <a:off x="-946423" y="18132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607638BF-1B8A-4345-B639-8F2B99832689}"/>
              </a:ext>
            </a:extLst>
          </p:cNvPr>
          <p:cNvSpPr/>
          <p:nvPr userDrawn="1"/>
        </p:nvSpPr>
        <p:spPr>
          <a:xfrm>
            <a:off x="0" y="4363656"/>
            <a:ext cx="12192000" cy="249434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91D4F549-9265-4BCC-9854-4DAC8D835CF8}"/>
              </a:ext>
            </a:extLst>
          </p:cNvPr>
          <p:cNvGrpSpPr/>
          <p:nvPr userDrawn="1"/>
        </p:nvGrpSpPr>
        <p:grpSpPr>
          <a:xfrm>
            <a:off x="116889" y="1923993"/>
            <a:ext cx="3276169" cy="724960"/>
            <a:chOff x="116889" y="1923993"/>
            <a:chExt cx="3276169" cy="724960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FB250FD1-2673-417D-84C5-ED14C7FA3AB0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A556E15E-735A-44B4-9AFC-ACF13DA51BC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9" name="วงรี 77">
                <a:extLst>
                  <a:ext uri="{FF2B5EF4-FFF2-40B4-BE49-F238E27FC236}">
                    <a16:creationId xmlns:a16="http://schemas.microsoft.com/office/drawing/2014/main" id="{85B76C27-7674-48C8-A178-9B085E1F3F0F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100DC910-CE9A-43F2-8FF3-C573C142C9A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6" name="รูปแบบอิสระ: รูปร่าง 105">
                <a:extLst>
                  <a:ext uri="{FF2B5EF4-FFF2-40B4-BE49-F238E27FC236}">
                    <a16:creationId xmlns:a16="http://schemas.microsoft.com/office/drawing/2014/main" id="{A79B40BD-39CC-4695-A70C-5DD0EA58DD1C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7" name="วงรี 77">
                <a:extLst>
                  <a:ext uri="{FF2B5EF4-FFF2-40B4-BE49-F238E27FC236}">
                    <a16:creationId xmlns:a16="http://schemas.microsoft.com/office/drawing/2014/main" id="{9DEBD369-4BB6-4071-B3A1-C8D7130629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0" name="กลุ่ม 99">
              <a:extLst>
                <a:ext uri="{FF2B5EF4-FFF2-40B4-BE49-F238E27FC236}">
                  <a16:creationId xmlns:a16="http://schemas.microsoft.com/office/drawing/2014/main" id="{5ED92911-7DD9-440E-996C-5F86F0C0D05F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04" name="รูปแบบอิสระ: รูปร่าง 103">
                <a:extLst>
                  <a:ext uri="{FF2B5EF4-FFF2-40B4-BE49-F238E27FC236}">
                    <a16:creationId xmlns:a16="http://schemas.microsoft.com/office/drawing/2014/main" id="{FB00985B-12D7-4D4D-93CC-9F2D1FA65BE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5" name="วงรี 77">
                <a:extLst>
                  <a:ext uri="{FF2B5EF4-FFF2-40B4-BE49-F238E27FC236}">
                    <a16:creationId xmlns:a16="http://schemas.microsoft.com/office/drawing/2014/main" id="{39DAFA83-7A19-4970-A1C1-D22BE0177C26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1" name="กลุ่ม 100">
              <a:extLst>
                <a:ext uri="{FF2B5EF4-FFF2-40B4-BE49-F238E27FC236}">
                  <a16:creationId xmlns:a16="http://schemas.microsoft.com/office/drawing/2014/main" id="{780FE26B-3542-430A-B413-7CA23FE7DEF8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2" name="รูปแบบอิสระ: รูปร่าง 101">
                <a:extLst>
                  <a:ext uri="{FF2B5EF4-FFF2-40B4-BE49-F238E27FC236}">
                    <a16:creationId xmlns:a16="http://schemas.microsoft.com/office/drawing/2014/main" id="{3F27F365-2712-40C7-B2A7-21A9FE648148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3" name="วงรี 77">
                <a:extLst>
                  <a:ext uri="{FF2B5EF4-FFF2-40B4-BE49-F238E27FC236}">
                    <a16:creationId xmlns:a16="http://schemas.microsoft.com/office/drawing/2014/main" id="{50C4D94B-FE7C-4C05-A47F-93B4F6DB1B0D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0" name="กลุ่ม 109">
            <a:extLst>
              <a:ext uri="{FF2B5EF4-FFF2-40B4-BE49-F238E27FC236}">
                <a16:creationId xmlns:a16="http://schemas.microsoft.com/office/drawing/2014/main" id="{D901B3E4-E691-4A46-BCC9-4E7425D3363A}"/>
              </a:ext>
            </a:extLst>
          </p:cNvPr>
          <p:cNvGrpSpPr/>
          <p:nvPr userDrawn="1"/>
        </p:nvGrpSpPr>
        <p:grpSpPr>
          <a:xfrm flipH="1">
            <a:off x="8798942" y="1951589"/>
            <a:ext cx="3276169" cy="724960"/>
            <a:chOff x="116889" y="1923993"/>
            <a:chExt cx="3276169" cy="724960"/>
          </a:xfrm>
        </p:grpSpPr>
        <p:grpSp>
          <p:nvGrpSpPr>
            <p:cNvPr id="111" name="กลุ่ม 110">
              <a:extLst>
                <a:ext uri="{FF2B5EF4-FFF2-40B4-BE49-F238E27FC236}">
                  <a16:creationId xmlns:a16="http://schemas.microsoft.com/office/drawing/2014/main" id="{A4E55064-18D0-4896-B3E9-F89CCE3A577E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A1765C5F-C4F5-49E2-B78E-A62FC83061E1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2" name="วงรี 77">
                <a:extLst>
                  <a:ext uri="{FF2B5EF4-FFF2-40B4-BE49-F238E27FC236}">
                    <a16:creationId xmlns:a16="http://schemas.microsoft.com/office/drawing/2014/main" id="{F22D9A62-0D17-4F6C-8ADB-47C6F3B0E6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2" name="กลุ่ม 111">
              <a:extLst>
                <a:ext uri="{FF2B5EF4-FFF2-40B4-BE49-F238E27FC236}">
                  <a16:creationId xmlns:a16="http://schemas.microsoft.com/office/drawing/2014/main" id="{D5CC189E-B7CD-4E03-8B77-F132276352B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9" name="รูปแบบอิสระ: รูปร่าง 118">
                <a:extLst>
                  <a:ext uri="{FF2B5EF4-FFF2-40B4-BE49-F238E27FC236}">
                    <a16:creationId xmlns:a16="http://schemas.microsoft.com/office/drawing/2014/main" id="{3C7D7B04-88E4-4AF5-A28E-BBD11B92137B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0" name="วงรี 77">
                <a:extLst>
                  <a:ext uri="{FF2B5EF4-FFF2-40B4-BE49-F238E27FC236}">
                    <a16:creationId xmlns:a16="http://schemas.microsoft.com/office/drawing/2014/main" id="{63B3F106-A0EC-448C-B0B1-4289BF665FFB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3" name="กลุ่ม 112">
              <a:extLst>
                <a:ext uri="{FF2B5EF4-FFF2-40B4-BE49-F238E27FC236}">
                  <a16:creationId xmlns:a16="http://schemas.microsoft.com/office/drawing/2014/main" id="{C829DED6-E2A9-4977-B1B9-E8E56B694CE0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17" name="รูปแบบอิสระ: รูปร่าง 116">
                <a:extLst>
                  <a:ext uri="{FF2B5EF4-FFF2-40B4-BE49-F238E27FC236}">
                    <a16:creationId xmlns:a16="http://schemas.microsoft.com/office/drawing/2014/main" id="{1447D399-4E71-472C-AF29-AC31B4FD6F1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8" name="วงรี 77">
                <a:extLst>
                  <a:ext uri="{FF2B5EF4-FFF2-40B4-BE49-F238E27FC236}">
                    <a16:creationId xmlns:a16="http://schemas.microsoft.com/office/drawing/2014/main" id="{3302BA21-E5D8-4D5D-9C72-3489BFC83224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4" name="กลุ่ม 113">
              <a:extLst>
                <a:ext uri="{FF2B5EF4-FFF2-40B4-BE49-F238E27FC236}">
                  <a16:creationId xmlns:a16="http://schemas.microsoft.com/office/drawing/2014/main" id="{2A0DA47C-4673-4496-8DCA-02C51CDB5E43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ED7ADC76-3792-4FBE-89F2-6F4446C8531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77">
                <a:extLst>
                  <a:ext uri="{FF2B5EF4-FFF2-40B4-BE49-F238E27FC236}">
                    <a16:creationId xmlns:a16="http://schemas.microsoft.com/office/drawing/2014/main" id="{EF68A7EF-7617-4413-8A1F-40C24CF7BEA0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3" name="กลุ่ม 122">
            <a:extLst>
              <a:ext uri="{FF2B5EF4-FFF2-40B4-BE49-F238E27FC236}">
                <a16:creationId xmlns:a16="http://schemas.microsoft.com/office/drawing/2014/main" id="{BA336B5F-210C-404E-8CF5-6AA998877ED4}"/>
              </a:ext>
            </a:extLst>
          </p:cNvPr>
          <p:cNvGrpSpPr/>
          <p:nvPr userDrawn="1"/>
        </p:nvGrpSpPr>
        <p:grpSpPr>
          <a:xfrm>
            <a:off x="4110610" y="3225289"/>
            <a:ext cx="4010578" cy="948234"/>
            <a:chOff x="4110610" y="3225289"/>
            <a:chExt cx="4010578" cy="948234"/>
          </a:xfrm>
        </p:grpSpPr>
        <p:grpSp>
          <p:nvGrpSpPr>
            <p:cNvPr id="124" name="กลุ่ม 123">
              <a:extLst>
                <a:ext uri="{FF2B5EF4-FFF2-40B4-BE49-F238E27FC236}">
                  <a16:creationId xmlns:a16="http://schemas.microsoft.com/office/drawing/2014/main" id="{1FBEDFFA-7546-4F03-BEC7-F0D77789543F}"/>
                </a:ext>
              </a:extLst>
            </p:cNvPr>
            <p:cNvGrpSpPr/>
            <p:nvPr/>
          </p:nvGrpSpPr>
          <p:grpSpPr>
            <a:xfrm>
              <a:off x="4110610" y="3295621"/>
              <a:ext cx="655771" cy="877902"/>
              <a:chOff x="4110610" y="3295621"/>
              <a:chExt cx="655771" cy="877902"/>
            </a:xfrm>
          </p:grpSpPr>
          <p:grpSp>
            <p:nvGrpSpPr>
              <p:cNvPr id="131" name="กลุ่ม 130">
                <a:extLst>
                  <a:ext uri="{FF2B5EF4-FFF2-40B4-BE49-F238E27FC236}">
                    <a16:creationId xmlns:a16="http://schemas.microsoft.com/office/drawing/2014/main" id="{BA0745DD-7D04-4DC9-A43B-20CC474FC6BE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35" name="รูปแบบอิสระ: รูปร่าง 134">
                  <a:extLst>
                    <a:ext uri="{FF2B5EF4-FFF2-40B4-BE49-F238E27FC236}">
                      <a16:creationId xmlns:a16="http://schemas.microsoft.com/office/drawing/2014/main" id="{BABC0EF0-CB39-49CC-B76E-49096F831072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6" name="วงรี 77">
                  <a:extLst>
                    <a:ext uri="{FF2B5EF4-FFF2-40B4-BE49-F238E27FC236}">
                      <a16:creationId xmlns:a16="http://schemas.microsoft.com/office/drawing/2014/main" id="{991EDAE3-0F62-461B-A227-986995955D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32" name="กลุ่ม 131">
                <a:extLst>
                  <a:ext uri="{FF2B5EF4-FFF2-40B4-BE49-F238E27FC236}">
                    <a16:creationId xmlns:a16="http://schemas.microsoft.com/office/drawing/2014/main" id="{C8A5E897-DD69-4F16-A213-CCA7A428FACA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9A79824C-439C-4CE8-BF83-2AD5BCB2AB7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4" name="วงรี 77">
                  <a:extLst>
                    <a:ext uri="{FF2B5EF4-FFF2-40B4-BE49-F238E27FC236}">
                      <a16:creationId xmlns:a16="http://schemas.microsoft.com/office/drawing/2014/main" id="{59B26214-3AED-4557-AF11-5A27268BAB2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25" name="กลุ่ม 124">
              <a:extLst>
                <a:ext uri="{FF2B5EF4-FFF2-40B4-BE49-F238E27FC236}">
                  <a16:creationId xmlns:a16="http://schemas.microsoft.com/office/drawing/2014/main" id="{7200753D-CCD1-4C57-8F91-8A4B766ADF24}"/>
                </a:ext>
              </a:extLst>
            </p:cNvPr>
            <p:cNvGrpSpPr/>
            <p:nvPr/>
          </p:nvGrpSpPr>
          <p:grpSpPr>
            <a:xfrm>
              <a:off x="7757190" y="3225289"/>
              <a:ext cx="363998" cy="336901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29" name="รูปแบบอิสระ: รูปร่าง 128">
                <a:extLst>
                  <a:ext uri="{FF2B5EF4-FFF2-40B4-BE49-F238E27FC236}">
                    <a16:creationId xmlns:a16="http://schemas.microsoft.com/office/drawing/2014/main" id="{59293DC1-E33C-433A-9008-E9245EB87A14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0" name="วงรี 77">
                <a:extLst>
                  <a:ext uri="{FF2B5EF4-FFF2-40B4-BE49-F238E27FC236}">
                    <a16:creationId xmlns:a16="http://schemas.microsoft.com/office/drawing/2014/main" id="{4CDF2438-25D8-4CE5-ABA4-F0C2F3BE43F3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26" name="กลุ่ม 125">
              <a:extLst>
                <a:ext uri="{FF2B5EF4-FFF2-40B4-BE49-F238E27FC236}">
                  <a16:creationId xmlns:a16="http://schemas.microsoft.com/office/drawing/2014/main" id="{2D65FF72-2CC7-4E27-980B-A467887885C3}"/>
                </a:ext>
              </a:extLst>
            </p:cNvPr>
            <p:cNvGrpSpPr/>
            <p:nvPr/>
          </p:nvGrpSpPr>
          <p:grpSpPr>
            <a:xfrm>
              <a:off x="7419582" y="3791806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27" name="รูปแบบอิสระ: รูปร่าง 126">
                <a:extLst>
                  <a:ext uri="{FF2B5EF4-FFF2-40B4-BE49-F238E27FC236}">
                    <a16:creationId xmlns:a16="http://schemas.microsoft.com/office/drawing/2014/main" id="{7F496C40-85EC-4308-B57B-5E99BD82F37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8" name="วงรี 77">
                <a:extLst>
                  <a:ext uri="{FF2B5EF4-FFF2-40B4-BE49-F238E27FC236}">
                    <a16:creationId xmlns:a16="http://schemas.microsoft.com/office/drawing/2014/main" id="{5675EACA-1306-4452-95C9-96EDE43D90A9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43" name="ตัวแทนข้อความ 142">
            <a:extLst>
              <a:ext uri="{FF2B5EF4-FFF2-40B4-BE49-F238E27FC236}">
                <a16:creationId xmlns:a16="http://schemas.microsoft.com/office/drawing/2014/main" id="{E1124135-FACE-4A98-9971-1656178C91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16" y="2814859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4" name="ตัวแทนข้อความ 142">
            <a:extLst>
              <a:ext uri="{FF2B5EF4-FFF2-40B4-BE49-F238E27FC236}">
                <a16:creationId xmlns:a16="http://schemas.microsoft.com/office/drawing/2014/main" id="{73234D20-CC8A-436A-B19E-DECB7CC5C9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7098" y="2774538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5" name="ตัวแทนข้อความ 277">
            <a:extLst>
              <a:ext uri="{FF2B5EF4-FFF2-40B4-BE49-F238E27FC236}">
                <a16:creationId xmlns:a16="http://schemas.microsoft.com/office/drawing/2014/main" id="{23C11270-E4BC-4DC5-825E-2EB068F63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093" y="4703185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46" name="ตัวแทนข้อความ 277">
            <a:extLst>
              <a:ext uri="{FF2B5EF4-FFF2-40B4-BE49-F238E27FC236}">
                <a16:creationId xmlns:a16="http://schemas.microsoft.com/office/drawing/2014/main" id="{75F3F532-302D-430C-9895-18B08295B4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4310" y="4691592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3966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5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3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5403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55A12E-1DCF-404B-ADE2-27FFC199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10DDCF0-E41F-4BEF-85D7-F36EB975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923C1CD-849A-4B15-B71C-ECBCD26A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AF15441-0787-42A7-B961-A6FC58E89246}"/>
              </a:ext>
            </a:extLst>
          </p:cNvPr>
          <p:cNvGrpSpPr/>
          <p:nvPr userDrawn="1"/>
        </p:nvGrpSpPr>
        <p:grpSpPr>
          <a:xfrm flipH="1">
            <a:off x="7240859" y="2882127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27B06FEE-AF2C-4B1C-A20D-62E55D4F600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3448A748-342F-4021-971C-62F8883AE4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2512CA9-788B-42F1-A2D0-0B692E92BDE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7A0A0E77-E493-4B95-8F54-1D3D5C5EFFB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E8B928CF-FC32-4CBA-9C0C-B751381195D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3B3C0CF-BBCE-4798-95BC-93749568B76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162863-D2DB-490E-9E1D-7A5F3A591C1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236EF30-595A-493B-B65E-CB99B8470896}"/>
              </a:ext>
            </a:extLst>
          </p:cNvPr>
          <p:cNvGrpSpPr/>
          <p:nvPr userDrawn="1"/>
        </p:nvGrpSpPr>
        <p:grpSpPr>
          <a:xfrm>
            <a:off x="7100221" y="-23195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2F5BBE5-A3C5-47B5-8206-36C94B246F8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EDC6F92-9024-4B57-B4DC-273E7C5A824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A132DB2B-2644-4CF0-82BF-A34894F91B7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DCF20CE3-0A33-4CD2-8EC9-EC47591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7A77BB4D-0D3B-4C9A-BB4A-86E35C65562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99D1BFEE-36CD-4B48-8AAF-F73DB9206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2592B13-314D-418A-9F59-79DBF75971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CEB69D0F-A8AB-4FBF-8795-23C269C6B565}"/>
              </a:ext>
            </a:extLst>
          </p:cNvPr>
          <p:cNvGrpSpPr/>
          <p:nvPr userDrawn="1"/>
        </p:nvGrpSpPr>
        <p:grpSpPr>
          <a:xfrm>
            <a:off x="241146" y="3976322"/>
            <a:ext cx="1101156" cy="1150968"/>
            <a:chOff x="1752751" y="749874"/>
            <a:chExt cx="1101156" cy="1150968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DE64E9FB-05BB-4E23-95CE-F2B7BCFE930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58F6FDF-E4DA-4E78-BB2D-D5222C8F6E4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7F21FEBD-A1B6-4032-876A-4635F0E2F40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4F4452F1-371F-46B5-BBDE-C8A4EB542541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858D879B-57DE-49FE-AE3A-20F2937263F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F616FDF9-AA15-4714-9828-B46F04FEDB3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7394F2C-6701-4F10-B60E-829F0CA3162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5D21B93-68D4-4990-915D-7737EA8C98A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66117CD-A314-4727-958E-B048741BED24}"/>
              </a:ext>
            </a:extLst>
          </p:cNvPr>
          <p:cNvGrpSpPr/>
          <p:nvPr userDrawn="1"/>
        </p:nvGrpSpPr>
        <p:grpSpPr>
          <a:xfrm>
            <a:off x="3488131" y="3171321"/>
            <a:ext cx="1250465" cy="813416"/>
            <a:chOff x="28214" y="967908"/>
            <a:chExt cx="1250465" cy="813416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0677036-D500-4B33-ADB8-515E008D12F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7AA1DBB7-DFF7-4661-A6A4-A38A520226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F72523D9-2C24-4EBC-A14A-B2861773E07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BF94A6B3-9506-4AB2-908A-5493BBD5A16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355845F3-E765-4AED-A6E9-A533E74A1D7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EE3B4DDE-7EB8-4D1D-BE93-89B0AC1833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CD46BF9C-C2FB-43D8-8FAF-3C413F03F9D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C58D2358-6BF3-4793-A04B-016BC3B72E3F}"/>
              </a:ext>
            </a:extLst>
          </p:cNvPr>
          <p:cNvGrpSpPr/>
          <p:nvPr userDrawn="1"/>
        </p:nvGrpSpPr>
        <p:grpSpPr>
          <a:xfrm flipH="1">
            <a:off x="-164898" y="-590954"/>
            <a:ext cx="1250465" cy="813416"/>
            <a:chOff x="28214" y="967908"/>
            <a:chExt cx="1250465" cy="813416"/>
          </a:xfrm>
        </p:grpSpPr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A49D49DA-D84B-4C6A-8016-32ECFA8CD93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87D8C661-C033-415D-9DD7-1B853C482C6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167C8C8F-E359-4834-B27F-C8B9292F818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0ED1F391-9851-4300-BEDF-27A9A775B3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4697F30-D3D5-4F16-8489-1C98A8A8129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807B908-F7CC-483E-8368-D88B0BE61B1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9774708-9398-4D0C-BF0C-38E684C5AB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81E337C1-F2DF-4CE6-AB16-82D64378A254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48" name="สี่เหลี่ยมผืนผ้า 47">
              <a:extLst>
                <a:ext uri="{FF2B5EF4-FFF2-40B4-BE49-F238E27FC236}">
                  <a16:creationId xmlns:a16="http://schemas.microsoft.com/office/drawing/2014/main" id="{690EE8B0-D6EC-4D7C-85F1-02D7391BF7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20A08419-AC0E-4DF2-B819-67E50069AC2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C1528903-44CE-4F2B-9183-46F68A57C37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63895FF1-1486-4417-A582-4B915CDD04DB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33389C96-5D88-4920-88E5-CD3F28318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B2D97E2-8437-4CD0-9071-78BE18FC5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1B95DA6-D64F-46FD-ACB3-2CBEE1B72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98E25D6-24BB-4E28-B264-68FD9BA0651E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E5381A73-9857-49ED-9930-94ED54FD5BB6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7522663B-9A92-4B95-A45B-A5083E7026CC}"/>
              </a:ext>
            </a:extLst>
          </p:cNvPr>
          <p:cNvGrpSpPr/>
          <p:nvPr userDrawn="1"/>
        </p:nvGrpSpPr>
        <p:grpSpPr>
          <a:xfrm>
            <a:off x="7575007" y="1511393"/>
            <a:ext cx="4628280" cy="4081289"/>
            <a:chOff x="7563720" y="998556"/>
            <a:chExt cx="4628280" cy="4081289"/>
          </a:xfrm>
        </p:grpSpPr>
        <p:grpSp>
          <p:nvGrpSpPr>
            <p:cNvPr id="148" name="กลุ่ม 147">
              <a:extLst>
                <a:ext uri="{FF2B5EF4-FFF2-40B4-BE49-F238E27FC236}">
                  <a16:creationId xmlns:a16="http://schemas.microsoft.com/office/drawing/2014/main" id="{DDF58E92-6AC6-4C44-A8B4-A88209D831E2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150" name="สี่เหลี่ยมผืนผ้า 149">
                <a:extLst>
                  <a:ext uri="{FF2B5EF4-FFF2-40B4-BE49-F238E27FC236}">
                    <a16:creationId xmlns:a16="http://schemas.microsoft.com/office/drawing/2014/main" id="{5F9CE80B-686A-4303-8F4F-0D026C646DA1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1" name="สี่เหลี่ยมผืนผ้า 150">
                <a:extLst>
                  <a:ext uri="{FF2B5EF4-FFF2-40B4-BE49-F238E27FC236}">
                    <a16:creationId xmlns:a16="http://schemas.microsoft.com/office/drawing/2014/main" id="{6CC39A5B-9F48-4202-8DF4-BD40585EFD1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2" name="สี่เหลี่ยมผืนผ้า 151">
                <a:extLst>
                  <a:ext uri="{FF2B5EF4-FFF2-40B4-BE49-F238E27FC236}">
                    <a16:creationId xmlns:a16="http://schemas.microsoft.com/office/drawing/2014/main" id="{25D7584B-C0FD-45E0-9A2D-B53C3439223C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3" name="สี่เหลี่ยมผืนผ้า 152">
                <a:extLst>
                  <a:ext uri="{FF2B5EF4-FFF2-40B4-BE49-F238E27FC236}">
                    <a16:creationId xmlns:a16="http://schemas.microsoft.com/office/drawing/2014/main" id="{E17BBDA5-F985-4FE9-A433-18A4870A77A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49" name="สี่เหลี่ยมผืนผ้า 148">
              <a:extLst>
                <a:ext uri="{FF2B5EF4-FFF2-40B4-BE49-F238E27FC236}">
                  <a16:creationId xmlns:a16="http://schemas.microsoft.com/office/drawing/2014/main" id="{A08EA227-C9BB-4309-A822-32C7CEC5A1A0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D5E11574-8B98-4000-BA95-3FB773BB58D0}"/>
              </a:ext>
            </a:extLst>
          </p:cNvPr>
          <p:cNvGrpSpPr/>
          <p:nvPr userDrawn="1"/>
        </p:nvGrpSpPr>
        <p:grpSpPr>
          <a:xfrm>
            <a:off x="7674178" y="-341096"/>
            <a:ext cx="4662969" cy="1875851"/>
            <a:chOff x="7674178" y="-341096"/>
            <a:chExt cx="4662969" cy="1875851"/>
          </a:xfrm>
        </p:grpSpPr>
        <p:sp>
          <p:nvSpPr>
            <p:cNvPr id="189" name="สี่เหลี่ยมผืนผ้า 188">
              <a:extLst>
                <a:ext uri="{FF2B5EF4-FFF2-40B4-BE49-F238E27FC236}">
                  <a16:creationId xmlns:a16="http://schemas.microsoft.com/office/drawing/2014/main" id="{8C2AC1CA-E5D0-420D-9E2E-99B46D43F11A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0" name="สี่เหลี่ยมผืนผ้า 189">
              <a:extLst>
                <a:ext uri="{FF2B5EF4-FFF2-40B4-BE49-F238E27FC236}">
                  <a16:creationId xmlns:a16="http://schemas.microsoft.com/office/drawing/2014/main" id="{A67D036A-C523-4EDB-8BC1-AB0B8C6A24C6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1" name="ตัวเชื่อมต่อตรง 190">
              <a:extLst>
                <a:ext uri="{FF2B5EF4-FFF2-40B4-BE49-F238E27FC236}">
                  <a16:creationId xmlns:a16="http://schemas.microsoft.com/office/drawing/2014/main" id="{825CADC4-9B47-4611-A1F5-9F5859569E09}"/>
                </a:ext>
              </a:extLst>
            </p:cNvPr>
            <p:cNvCxnSpPr>
              <a:cxnSpLocks/>
              <a:stCxn id="190" idx="0"/>
              <a:endCxn id="190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ตัวเชื่อมต่อตรง 191">
              <a:extLst>
                <a:ext uri="{FF2B5EF4-FFF2-40B4-BE49-F238E27FC236}">
                  <a16:creationId xmlns:a16="http://schemas.microsoft.com/office/drawing/2014/main" id="{CBAA3FAD-0AE2-41CE-99ED-DBA0ED062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ตัวเชื่อมต่อตรง 192">
              <a:extLst>
                <a:ext uri="{FF2B5EF4-FFF2-40B4-BE49-F238E27FC236}">
                  <a16:creationId xmlns:a16="http://schemas.microsoft.com/office/drawing/2014/main" id="{E24D3CC4-D4E3-4C4E-8768-BAFF035446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กลุ่ม 193">
              <a:extLst>
                <a:ext uri="{FF2B5EF4-FFF2-40B4-BE49-F238E27FC236}">
                  <a16:creationId xmlns:a16="http://schemas.microsoft.com/office/drawing/2014/main" id="{1CAE4B42-8412-4A37-A183-AE083FF03258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201" name="รูปแบบอิสระ: รูปร่าง 200">
                <a:extLst>
                  <a:ext uri="{FF2B5EF4-FFF2-40B4-BE49-F238E27FC236}">
                    <a16:creationId xmlns:a16="http://schemas.microsoft.com/office/drawing/2014/main" id="{417C3C39-1D50-49ED-8B42-27C03F2DEFB9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02" name="ตัวเชื่อมต่อตรง 201">
                <a:extLst>
                  <a:ext uri="{FF2B5EF4-FFF2-40B4-BE49-F238E27FC236}">
                    <a16:creationId xmlns:a16="http://schemas.microsoft.com/office/drawing/2014/main" id="{479A650C-F24A-42EB-BBD6-75D50249C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ตัวเชื่อมต่อตรง 202">
                <a:extLst>
                  <a:ext uri="{FF2B5EF4-FFF2-40B4-BE49-F238E27FC236}">
                    <a16:creationId xmlns:a16="http://schemas.microsoft.com/office/drawing/2014/main" id="{E289A675-52B7-4228-BD4C-0C9450B73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ตัวเชื่อมต่อตรง 194">
              <a:extLst>
                <a:ext uri="{FF2B5EF4-FFF2-40B4-BE49-F238E27FC236}">
                  <a16:creationId xmlns:a16="http://schemas.microsoft.com/office/drawing/2014/main" id="{2FCEAB8A-5EBA-4EA6-8B38-A7312F00A8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5C367267-13CA-45B8-AA2B-553ADF67A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กลุ่ม 196">
              <a:extLst>
                <a:ext uri="{FF2B5EF4-FFF2-40B4-BE49-F238E27FC236}">
                  <a16:creationId xmlns:a16="http://schemas.microsoft.com/office/drawing/2014/main" id="{6CAD2696-01EE-4B32-84EE-073C1798E4F9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198" name="รูปแบบอิสระ: รูปร่าง 197">
                <a:extLst>
                  <a:ext uri="{FF2B5EF4-FFF2-40B4-BE49-F238E27FC236}">
                    <a16:creationId xmlns:a16="http://schemas.microsoft.com/office/drawing/2014/main" id="{FEA64B9D-FE2A-4AB7-8B86-5D6CA547D8A6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99" name="ตัวเชื่อมต่อตรง 198">
                <a:extLst>
                  <a:ext uri="{FF2B5EF4-FFF2-40B4-BE49-F238E27FC236}">
                    <a16:creationId xmlns:a16="http://schemas.microsoft.com/office/drawing/2014/main" id="{C7FFB752-F504-430D-97FE-A3375C1B0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ตัวเชื่อมต่อตรง 199">
                <a:extLst>
                  <a:ext uri="{FF2B5EF4-FFF2-40B4-BE49-F238E27FC236}">
                    <a16:creationId xmlns:a16="http://schemas.microsoft.com/office/drawing/2014/main" id="{362960E0-5344-4AD2-9B9F-674FBAC7D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" name="ตัวแทนข้อความ 218">
            <a:extLst>
              <a:ext uri="{FF2B5EF4-FFF2-40B4-BE49-F238E27FC236}">
                <a16:creationId xmlns:a16="http://schemas.microsoft.com/office/drawing/2014/main" id="{BC9859F5-0C95-400F-B993-D595961A1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25" y="821366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5" name="ตัวแทนข้อความ 218">
            <a:extLst>
              <a:ext uri="{FF2B5EF4-FFF2-40B4-BE49-F238E27FC236}">
                <a16:creationId xmlns:a16="http://schemas.microsoft.com/office/drawing/2014/main" id="{175C9FE0-63D0-4F6E-98B9-BF5130D31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3131" y="485544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6" name="ตัวแทนข้อความ 216">
            <a:extLst>
              <a:ext uri="{FF2B5EF4-FFF2-40B4-BE49-F238E27FC236}">
                <a16:creationId xmlns:a16="http://schemas.microsoft.com/office/drawing/2014/main" id="{10EF26B5-6E1F-4559-B591-391C6AD35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567" y="1884353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7" name="ตัวแทนข้อความ 216">
            <a:extLst>
              <a:ext uri="{FF2B5EF4-FFF2-40B4-BE49-F238E27FC236}">
                <a16:creationId xmlns:a16="http://schemas.microsoft.com/office/drawing/2014/main" id="{DBDE4774-449B-468E-A4F5-7F575A8D7A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852" y="1560165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8" name="ตัวแทนข้อความ 277">
            <a:extLst>
              <a:ext uri="{FF2B5EF4-FFF2-40B4-BE49-F238E27FC236}">
                <a16:creationId xmlns:a16="http://schemas.microsoft.com/office/drawing/2014/main" id="{5BB5D667-44AD-4E38-BC96-30C7AFA598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9928" y="2477787"/>
            <a:ext cx="4013979" cy="1841112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247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B465BA4-AAD4-4D22-AB06-46E863A8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15D27D2-4BE8-4929-8A08-55104F19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0398DFA-D054-438B-BC0E-E531E90F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D0D00440-4CFC-4213-8BF0-63521A0ADE8C}"/>
              </a:ext>
            </a:extLst>
          </p:cNvPr>
          <p:cNvGrpSpPr/>
          <p:nvPr userDrawn="1"/>
        </p:nvGrpSpPr>
        <p:grpSpPr>
          <a:xfrm>
            <a:off x="-57176" y="2926087"/>
            <a:ext cx="12319629" cy="3951657"/>
            <a:chOff x="-57176" y="2933595"/>
            <a:chExt cx="12319629" cy="3951657"/>
          </a:xfrm>
        </p:grpSpPr>
        <p:sp>
          <p:nvSpPr>
            <p:cNvPr id="30" name="รูปแบบอิสระ: รูปร่าง 29">
              <a:extLst>
                <a:ext uri="{FF2B5EF4-FFF2-40B4-BE49-F238E27FC236}">
                  <a16:creationId xmlns:a16="http://schemas.microsoft.com/office/drawing/2014/main" id="{C306278F-045D-496B-ACC2-E55D64E2FA74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:a16="http://schemas.microsoft.com/office/drawing/2014/main" id="{79014B06-44B3-4406-AFAE-95E6894809F5}"/>
                </a:ext>
              </a:extLst>
            </p:cNvPr>
            <p:cNvSpPr/>
            <p:nvPr/>
          </p:nvSpPr>
          <p:spPr>
            <a:xfrm rot="1072314">
              <a:off x="2695317" y="3706872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978B72C9-FC65-4E29-9225-E17FD19D1D82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96" name="ชื่อเรื่อง 1">
            <a:extLst>
              <a:ext uri="{FF2B5EF4-FFF2-40B4-BE49-F238E27FC236}">
                <a16:creationId xmlns:a16="http://schemas.microsoft.com/office/drawing/2014/main" id="{1B6C459F-936C-4C52-97F3-10A266BEA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35" y="394180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97" name="ตัวแทนข้อความ 216">
            <a:extLst>
              <a:ext uri="{FF2B5EF4-FFF2-40B4-BE49-F238E27FC236}">
                <a16:creationId xmlns:a16="http://schemas.microsoft.com/office/drawing/2014/main" id="{6B6DCC0B-1D8B-4EBD-A4C0-761633E24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889" y="423625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99" name="ตัวแทนข้อความ 98">
            <a:extLst>
              <a:ext uri="{FF2B5EF4-FFF2-40B4-BE49-F238E27FC236}">
                <a16:creationId xmlns:a16="http://schemas.microsoft.com/office/drawing/2014/main" id="{87D54682-6AEC-4AE7-89BD-F95802BA9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307" y="4868299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216">
            <a:extLst>
              <a:ext uri="{FF2B5EF4-FFF2-40B4-BE49-F238E27FC236}">
                <a16:creationId xmlns:a16="http://schemas.microsoft.com/office/drawing/2014/main" id="{EA6A1E39-E155-42EA-989C-DC0D2FC6DF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4174" y="44662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1" name="ตัวแทนข้อความ 98">
            <a:extLst>
              <a:ext uri="{FF2B5EF4-FFF2-40B4-BE49-F238E27FC236}">
                <a16:creationId xmlns:a16="http://schemas.microsoft.com/office/drawing/2014/main" id="{E2BADBDD-63CE-4591-995F-24B25C7F6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592" y="5098267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2" name="ตัวแทนข้อความ 216">
            <a:extLst>
              <a:ext uri="{FF2B5EF4-FFF2-40B4-BE49-F238E27FC236}">
                <a16:creationId xmlns:a16="http://schemas.microsoft.com/office/drawing/2014/main" id="{0C72DBA5-5DFD-4706-8F2B-E9CF5EAE51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2014" y="426987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3" name="ตัวแทนข้อความ 98">
            <a:extLst>
              <a:ext uri="{FF2B5EF4-FFF2-40B4-BE49-F238E27FC236}">
                <a16:creationId xmlns:a16="http://schemas.microsoft.com/office/drawing/2014/main" id="{270606BB-CEC7-437E-A389-484D49F76F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432" y="4901923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4" name="ตัวแทนข้อความ 216">
            <a:extLst>
              <a:ext uri="{FF2B5EF4-FFF2-40B4-BE49-F238E27FC236}">
                <a16:creationId xmlns:a16="http://schemas.microsoft.com/office/drawing/2014/main" id="{B8B5E5B4-A91B-4D06-A2F7-864DADEECB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4228" y="4230668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5" name="ตัวแทนข้อความ 98">
            <a:extLst>
              <a:ext uri="{FF2B5EF4-FFF2-40B4-BE49-F238E27FC236}">
                <a16:creationId xmlns:a16="http://schemas.microsoft.com/office/drawing/2014/main" id="{D85E7AC0-40F9-4FB6-A5AD-F098F45D64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1646" y="4862714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C23F11EA-E1A1-4461-A55A-C2CF2F84B131}"/>
              </a:ext>
            </a:extLst>
          </p:cNvPr>
          <p:cNvGrpSpPr/>
          <p:nvPr userDrawn="1"/>
        </p:nvGrpSpPr>
        <p:grpSpPr>
          <a:xfrm>
            <a:off x="-57176" y="1604626"/>
            <a:ext cx="12258668" cy="2603414"/>
            <a:chOff x="-33334" y="1369839"/>
            <a:chExt cx="12258668" cy="2603414"/>
          </a:xfrm>
        </p:grpSpPr>
        <p:grpSp>
          <p:nvGrpSpPr>
            <p:cNvPr id="106" name="กลุ่ม 105">
              <a:extLst>
                <a:ext uri="{FF2B5EF4-FFF2-40B4-BE49-F238E27FC236}">
                  <a16:creationId xmlns:a16="http://schemas.microsoft.com/office/drawing/2014/main" id="{C0DDD018-F4EC-4884-B0D4-F6252016EF3B}"/>
                </a:ext>
              </a:extLst>
            </p:cNvPr>
            <p:cNvGrpSpPr/>
            <p:nvPr/>
          </p:nvGrpSpPr>
          <p:grpSpPr>
            <a:xfrm>
              <a:off x="-33334" y="1369839"/>
              <a:ext cx="12258668" cy="2603414"/>
              <a:chOff x="-33334" y="1369839"/>
              <a:chExt cx="12258668" cy="2603414"/>
            </a:xfrm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85A1DD94-0E0B-4F07-9370-E8D15D43E4F2}"/>
                  </a:ext>
                </a:extLst>
              </p:cNvPr>
              <p:cNvSpPr/>
              <p:nvPr/>
            </p:nvSpPr>
            <p:spPr>
              <a:xfrm>
                <a:off x="-33334" y="1369839"/>
                <a:ext cx="12258668" cy="1014589"/>
              </a:xfrm>
              <a:custGeom>
                <a:avLst/>
                <a:gdLst>
                  <a:gd name="connsiteX0" fmla="*/ 0 w 12211050"/>
                  <a:gd name="connsiteY0" fmla="*/ 9525 h 1128957"/>
                  <a:gd name="connsiteX1" fmla="*/ 4048125 w 12211050"/>
                  <a:gd name="connsiteY1" fmla="*/ 1114425 h 1128957"/>
                  <a:gd name="connsiteX2" fmla="*/ 9791700 w 12211050"/>
                  <a:gd name="connsiteY2" fmla="*/ 600075 h 1128957"/>
                  <a:gd name="connsiteX3" fmla="*/ 12211050 w 12211050"/>
                  <a:gd name="connsiteY3" fmla="*/ 0 h 1128957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065653"/>
                  <a:gd name="connsiteX1" fmla="*/ 4124325 w 12211050"/>
                  <a:gd name="connsiteY1" fmla="*/ 942975 h 1065653"/>
                  <a:gd name="connsiteX2" fmla="*/ 9848850 w 12211050"/>
                  <a:gd name="connsiteY2" fmla="*/ 933450 h 1065653"/>
                  <a:gd name="connsiteX3" fmla="*/ 12211050 w 12211050"/>
                  <a:gd name="connsiteY3" fmla="*/ 0 h 1065653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15516"/>
                  <a:gd name="connsiteX1" fmla="*/ 4124325 w 12211050"/>
                  <a:gd name="connsiteY1" fmla="*/ 942975 h 1015516"/>
                  <a:gd name="connsiteX2" fmla="*/ 9601200 w 12211050"/>
                  <a:gd name="connsiteY2" fmla="*/ 904875 h 1015516"/>
                  <a:gd name="connsiteX3" fmla="*/ 12211050 w 12211050"/>
                  <a:gd name="connsiteY3" fmla="*/ 0 h 1015516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11050" h="1014589">
                    <a:moveTo>
                      <a:pt x="0" y="9525"/>
                    </a:moveTo>
                    <a:cubicBezTo>
                      <a:pt x="1208087" y="512762"/>
                      <a:pt x="2495550" y="804863"/>
                      <a:pt x="4124325" y="942975"/>
                    </a:cubicBezTo>
                    <a:cubicBezTo>
                      <a:pt x="5753100" y="1081088"/>
                      <a:pt x="8345487" y="1004888"/>
                      <a:pt x="9772650" y="838200"/>
                    </a:cubicBezTo>
                    <a:cubicBezTo>
                      <a:pt x="11133138" y="576262"/>
                      <a:pt x="11681619" y="207168"/>
                      <a:pt x="1221105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09" name="กลุ่ม 108">
                <a:extLst>
                  <a:ext uri="{FF2B5EF4-FFF2-40B4-BE49-F238E27FC236}">
                    <a16:creationId xmlns:a16="http://schemas.microsoft.com/office/drawing/2014/main" id="{2F493200-4E02-4F99-8948-4F8929FC4E38}"/>
                  </a:ext>
                </a:extLst>
              </p:cNvPr>
              <p:cNvGrpSpPr/>
              <p:nvPr/>
            </p:nvGrpSpPr>
            <p:grpSpPr>
              <a:xfrm>
                <a:off x="1008328" y="1877133"/>
                <a:ext cx="1159219" cy="1654911"/>
                <a:chOff x="3255068" y="3867956"/>
                <a:chExt cx="1159219" cy="1654911"/>
              </a:xfrm>
            </p:grpSpPr>
            <p:sp>
              <p:nvSpPr>
                <p:cNvPr id="146" name="รูปแบบอิสระ: รูปร่าง 145">
                  <a:extLst>
                    <a:ext uri="{FF2B5EF4-FFF2-40B4-BE49-F238E27FC236}">
                      <a16:creationId xmlns:a16="http://schemas.microsoft.com/office/drawing/2014/main" id="{E39E96BE-B4DF-42D7-A726-5689975A17E3}"/>
                    </a:ext>
                  </a:extLst>
                </p:cNvPr>
                <p:cNvSpPr/>
                <p:nvPr/>
              </p:nvSpPr>
              <p:spPr>
                <a:xfrm rot="2172170">
                  <a:off x="3255068" y="3867956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E1A1BC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7" name="สี่เหลี่ยมผืนผ้า 16">
                  <a:extLst>
                    <a:ext uri="{FF2B5EF4-FFF2-40B4-BE49-F238E27FC236}">
                      <a16:creationId xmlns:a16="http://schemas.microsoft.com/office/drawing/2014/main" id="{A19CBAB3-955F-4375-9FAA-F15838F771DC}"/>
                    </a:ext>
                  </a:extLst>
                </p:cNvPr>
                <p:cNvSpPr/>
                <p:nvPr/>
              </p:nvSpPr>
              <p:spPr>
                <a:xfrm rot="1016318">
                  <a:off x="3618739" y="4119695"/>
                  <a:ext cx="711313" cy="182901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313" h="182901">
                      <a:moveTo>
                        <a:pt x="0" y="0"/>
                      </a:moveTo>
                      <a:lnTo>
                        <a:pt x="711313" y="6817"/>
                      </a:lnTo>
                      <a:cubicBezTo>
                        <a:pt x="710231" y="62527"/>
                        <a:pt x="705903" y="127191"/>
                        <a:pt x="704821" y="182901"/>
                      </a:cubicBezTo>
                      <a:lnTo>
                        <a:pt x="13555" y="169980"/>
                      </a:lnTo>
                      <a:cubicBezTo>
                        <a:pt x="12734" y="110203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8" name="สี่เหลี่ยมผืนผ้า 16">
                  <a:extLst>
                    <a:ext uri="{FF2B5EF4-FFF2-40B4-BE49-F238E27FC236}">
                      <a16:creationId xmlns:a16="http://schemas.microsoft.com/office/drawing/2014/main" id="{A0827D5F-DF0A-4F55-9ED4-ED09376D77D1}"/>
                    </a:ext>
                  </a:extLst>
                </p:cNvPr>
                <p:cNvSpPr/>
                <p:nvPr/>
              </p:nvSpPr>
              <p:spPr>
                <a:xfrm rot="1016318">
                  <a:off x="3586051" y="4312518"/>
                  <a:ext cx="678139" cy="150188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  <a:gd name="connsiteX0" fmla="*/ 0 w 716175"/>
                    <a:gd name="connsiteY0" fmla="*/ 0 h 186358"/>
                    <a:gd name="connsiteX1" fmla="*/ 711313 w 716175"/>
                    <a:gd name="connsiteY1" fmla="*/ 6817 h 186358"/>
                    <a:gd name="connsiteX2" fmla="*/ 716061 w 716175"/>
                    <a:gd name="connsiteY2" fmla="*/ 186358 h 186358"/>
                    <a:gd name="connsiteX3" fmla="*/ 13555 w 716175"/>
                    <a:gd name="connsiteY3" fmla="*/ 169980 h 186358"/>
                    <a:gd name="connsiteX4" fmla="*/ 0 w 716175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27274 w 716176"/>
                    <a:gd name="connsiteY3" fmla="*/ 175066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33554 w 716176"/>
                    <a:gd name="connsiteY3" fmla="*/ 175268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971"/>
                    <a:gd name="connsiteX1" fmla="*/ 711313 w 716176"/>
                    <a:gd name="connsiteY1" fmla="*/ 6817 h 186971"/>
                    <a:gd name="connsiteX2" fmla="*/ 716061 w 716176"/>
                    <a:gd name="connsiteY2" fmla="*/ 186358 h 186971"/>
                    <a:gd name="connsiteX3" fmla="*/ 36450 w 716176"/>
                    <a:gd name="connsiteY3" fmla="*/ 186970 h 186971"/>
                    <a:gd name="connsiteX4" fmla="*/ 0 w 716176"/>
                    <a:gd name="connsiteY4" fmla="*/ 0 h 186971"/>
                    <a:gd name="connsiteX0" fmla="*/ 0 w 707252"/>
                    <a:gd name="connsiteY0" fmla="*/ 0 h 192875"/>
                    <a:gd name="connsiteX1" fmla="*/ 702389 w 707252"/>
                    <a:gd name="connsiteY1" fmla="*/ 12722 h 192875"/>
                    <a:gd name="connsiteX2" fmla="*/ 707137 w 707252"/>
                    <a:gd name="connsiteY2" fmla="*/ 192263 h 192875"/>
                    <a:gd name="connsiteX3" fmla="*/ 27526 w 707252"/>
                    <a:gd name="connsiteY3" fmla="*/ 192875 h 192875"/>
                    <a:gd name="connsiteX4" fmla="*/ 0 w 707252"/>
                    <a:gd name="connsiteY4" fmla="*/ 0 h 192875"/>
                    <a:gd name="connsiteX0" fmla="*/ 0 w 704271"/>
                    <a:gd name="connsiteY0" fmla="*/ 0 h 192875"/>
                    <a:gd name="connsiteX1" fmla="*/ 702389 w 704271"/>
                    <a:gd name="connsiteY1" fmla="*/ 12722 h 192875"/>
                    <a:gd name="connsiteX2" fmla="*/ 704078 w 704271"/>
                    <a:gd name="connsiteY2" fmla="*/ 188295 h 192875"/>
                    <a:gd name="connsiteX3" fmla="*/ 27526 w 704271"/>
                    <a:gd name="connsiteY3" fmla="*/ 192875 h 192875"/>
                    <a:gd name="connsiteX4" fmla="*/ 0 w 704271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7301"/>
                    <a:gd name="connsiteY0" fmla="*/ 0 h 192875"/>
                    <a:gd name="connsiteX1" fmla="*/ 702389 w 707301"/>
                    <a:gd name="connsiteY1" fmla="*/ 12722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  <a:gd name="connsiteX0" fmla="*/ 0 w 707301"/>
                    <a:gd name="connsiteY0" fmla="*/ 0 h 192875"/>
                    <a:gd name="connsiteX1" fmla="*/ 706769 w 707301"/>
                    <a:gd name="connsiteY1" fmla="*/ 13637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301" h="192875">
                      <a:moveTo>
                        <a:pt x="0" y="0"/>
                      </a:moveTo>
                      <a:lnTo>
                        <a:pt x="706769" y="13637"/>
                      </a:lnTo>
                      <a:cubicBezTo>
                        <a:pt x="705687" y="69347"/>
                        <a:pt x="696313" y="105213"/>
                        <a:pt x="707301" y="184529"/>
                      </a:cubicBezTo>
                      <a:lnTo>
                        <a:pt x="27526" y="192875"/>
                      </a:lnTo>
                      <a:cubicBezTo>
                        <a:pt x="12820" y="135747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10" name="กลุ่ม 109">
                <a:extLst>
                  <a:ext uri="{FF2B5EF4-FFF2-40B4-BE49-F238E27FC236}">
                    <a16:creationId xmlns:a16="http://schemas.microsoft.com/office/drawing/2014/main" id="{EF3D3A2B-BA2D-4814-90C9-667A8228E17A}"/>
                  </a:ext>
                </a:extLst>
              </p:cNvPr>
              <p:cNvGrpSpPr/>
              <p:nvPr/>
            </p:nvGrpSpPr>
            <p:grpSpPr>
              <a:xfrm>
                <a:off x="3913889" y="2292925"/>
                <a:ext cx="1159219" cy="1680328"/>
                <a:chOff x="3837592" y="2396879"/>
                <a:chExt cx="1159219" cy="1680328"/>
              </a:xfrm>
            </p:grpSpPr>
            <p:sp>
              <p:nvSpPr>
                <p:cNvPr id="140" name="รูปแบบอิสระ: รูปร่าง 139">
                  <a:extLst>
                    <a:ext uri="{FF2B5EF4-FFF2-40B4-BE49-F238E27FC236}">
                      <a16:creationId xmlns:a16="http://schemas.microsoft.com/office/drawing/2014/main" id="{92EDBA4A-E513-4130-9561-6585FFDCEC0F}"/>
                    </a:ext>
                  </a:extLst>
                </p:cNvPr>
                <p:cNvSpPr/>
                <p:nvPr/>
              </p:nvSpPr>
              <p:spPr>
                <a:xfrm rot="1436211">
                  <a:off x="3837592" y="2396879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A7D1D3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1" name="สี่เหลี่ยมผืนผ้า 22">
                  <a:extLst>
                    <a:ext uri="{FF2B5EF4-FFF2-40B4-BE49-F238E27FC236}">
                      <a16:creationId xmlns:a16="http://schemas.microsoft.com/office/drawing/2014/main" id="{BF679862-551E-40AB-9B41-03C5DF5BF967}"/>
                    </a:ext>
                  </a:extLst>
                </p:cNvPr>
                <p:cNvSpPr/>
                <p:nvPr/>
              </p:nvSpPr>
              <p:spPr>
                <a:xfrm rot="217548">
                  <a:off x="4100571" y="2497438"/>
                  <a:ext cx="748109" cy="278886"/>
                </a:xfrm>
                <a:custGeom>
                  <a:avLst/>
                  <a:gdLst>
                    <a:gd name="connsiteX0" fmla="*/ 0 w 733676"/>
                    <a:gd name="connsiteY0" fmla="*/ 0 h 275981"/>
                    <a:gd name="connsiteX1" fmla="*/ 733676 w 733676"/>
                    <a:gd name="connsiteY1" fmla="*/ 0 h 275981"/>
                    <a:gd name="connsiteX2" fmla="*/ 733676 w 733676"/>
                    <a:gd name="connsiteY2" fmla="*/ 275981 h 275981"/>
                    <a:gd name="connsiteX3" fmla="*/ 0 w 733676"/>
                    <a:gd name="connsiteY3" fmla="*/ 275981 h 275981"/>
                    <a:gd name="connsiteX4" fmla="*/ 0 w 733676"/>
                    <a:gd name="connsiteY4" fmla="*/ 0 h 275981"/>
                    <a:gd name="connsiteX0" fmla="*/ 0 w 760078"/>
                    <a:gd name="connsiteY0" fmla="*/ 0 h 275981"/>
                    <a:gd name="connsiteX1" fmla="*/ 760078 w 760078"/>
                    <a:gd name="connsiteY1" fmla="*/ 25051 h 275981"/>
                    <a:gd name="connsiteX2" fmla="*/ 733676 w 760078"/>
                    <a:gd name="connsiteY2" fmla="*/ 275981 h 275981"/>
                    <a:gd name="connsiteX3" fmla="*/ 0 w 760078"/>
                    <a:gd name="connsiteY3" fmla="*/ 275981 h 275981"/>
                    <a:gd name="connsiteX4" fmla="*/ 0 w 760078"/>
                    <a:gd name="connsiteY4" fmla="*/ 0 h 275981"/>
                    <a:gd name="connsiteX0" fmla="*/ 0 w 755553"/>
                    <a:gd name="connsiteY0" fmla="*/ 0 h 275981"/>
                    <a:gd name="connsiteX1" fmla="*/ 755553 w 755553"/>
                    <a:gd name="connsiteY1" fmla="*/ 13885 h 275981"/>
                    <a:gd name="connsiteX2" fmla="*/ 733676 w 755553"/>
                    <a:gd name="connsiteY2" fmla="*/ 275981 h 275981"/>
                    <a:gd name="connsiteX3" fmla="*/ 0 w 755553"/>
                    <a:gd name="connsiteY3" fmla="*/ 275981 h 275981"/>
                    <a:gd name="connsiteX4" fmla="*/ 0 w 755553"/>
                    <a:gd name="connsiteY4" fmla="*/ 0 h 275981"/>
                    <a:gd name="connsiteX0" fmla="*/ 0 w 771124"/>
                    <a:gd name="connsiteY0" fmla="*/ 0 h 275981"/>
                    <a:gd name="connsiteX1" fmla="*/ 771124 w 771124"/>
                    <a:gd name="connsiteY1" fmla="*/ 18624 h 275981"/>
                    <a:gd name="connsiteX2" fmla="*/ 733676 w 771124"/>
                    <a:gd name="connsiteY2" fmla="*/ 275981 h 275981"/>
                    <a:gd name="connsiteX3" fmla="*/ 0 w 771124"/>
                    <a:gd name="connsiteY3" fmla="*/ 275981 h 275981"/>
                    <a:gd name="connsiteX4" fmla="*/ 0 w 771124"/>
                    <a:gd name="connsiteY4" fmla="*/ 0 h 275981"/>
                    <a:gd name="connsiteX0" fmla="*/ 63729 w 771124"/>
                    <a:gd name="connsiteY0" fmla="*/ 23150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63729 w 771124"/>
                    <a:gd name="connsiteY4" fmla="*/ 23150 h 257357"/>
                    <a:gd name="connsiteX0" fmla="*/ 53501 w 771124"/>
                    <a:gd name="connsiteY0" fmla="*/ 12345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53501 w 771124"/>
                    <a:gd name="connsiteY4" fmla="*/ 12345 h 257357"/>
                    <a:gd name="connsiteX0" fmla="*/ 0 w 717623"/>
                    <a:gd name="connsiteY0" fmla="*/ 12345 h 257357"/>
                    <a:gd name="connsiteX1" fmla="*/ 717623 w 717623"/>
                    <a:gd name="connsiteY1" fmla="*/ 0 h 257357"/>
                    <a:gd name="connsiteX2" fmla="*/ 680175 w 717623"/>
                    <a:gd name="connsiteY2" fmla="*/ 257357 h 257357"/>
                    <a:gd name="connsiteX3" fmla="*/ 790 w 717623"/>
                    <a:gd name="connsiteY3" fmla="*/ 240555 h 257357"/>
                    <a:gd name="connsiteX4" fmla="*/ 0 w 717623"/>
                    <a:gd name="connsiteY4" fmla="*/ 12345 h 257357"/>
                    <a:gd name="connsiteX0" fmla="*/ 21424 w 739047"/>
                    <a:gd name="connsiteY0" fmla="*/ 12345 h 257357"/>
                    <a:gd name="connsiteX1" fmla="*/ 739047 w 739047"/>
                    <a:gd name="connsiteY1" fmla="*/ 0 h 257357"/>
                    <a:gd name="connsiteX2" fmla="*/ 701599 w 739047"/>
                    <a:gd name="connsiteY2" fmla="*/ 257357 h 257357"/>
                    <a:gd name="connsiteX3" fmla="*/ 2 w 739047"/>
                    <a:gd name="connsiteY3" fmla="*/ 251507 h 257357"/>
                    <a:gd name="connsiteX4" fmla="*/ 21424 w 739047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5784 w 743232"/>
                    <a:gd name="connsiteY2" fmla="*/ 257357 h 257357"/>
                    <a:gd name="connsiteX3" fmla="*/ 4187 w 743232"/>
                    <a:gd name="connsiteY3" fmla="*/ 251507 h 257357"/>
                    <a:gd name="connsiteX4" fmla="*/ 25609 w 743232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1359 w 743232"/>
                    <a:gd name="connsiteY2" fmla="*/ 931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11106 w 743232"/>
                    <a:gd name="connsiteY2" fmla="*/ 963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3702"/>
                    <a:gd name="connsiteX1" fmla="*/ 743232 w 743232"/>
                    <a:gd name="connsiteY1" fmla="*/ 0 h 253702"/>
                    <a:gd name="connsiteX2" fmla="*/ 711106 w 743232"/>
                    <a:gd name="connsiteY2" fmla="*/ 96338 h 253702"/>
                    <a:gd name="connsiteX3" fmla="*/ 673102 w 743232"/>
                    <a:gd name="connsiteY3" fmla="*/ 253702 h 253702"/>
                    <a:gd name="connsiteX4" fmla="*/ 4187 w 743232"/>
                    <a:gd name="connsiteY4" fmla="*/ 251507 h 253702"/>
                    <a:gd name="connsiteX5" fmla="*/ 25609 w 743232"/>
                    <a:gd name="connsiteY5" fmla="*/ 12345 h 253702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6903 w 744526"/>
                    <a:gd name="connsiteY0" fmla="*/ 12345 h 263423"/>
                    <a:gd name="connsiteX1" fmla="*/ 744526 w 744526"/>
                    <a:gd name="connsiteY1" fmla="*/ 0 h 263423"/>
                    <a:gd name="connsiteX2" fmla="*/ 712400 w 744526"/>
                    <a:gd name="connsiteY2" fmla="*/ 96338 h 263423"/>
                    <a:gd name="connsiteX3" fmla="*/ 701735 w 744526"/>
                    <a:gd name="connsiteY3" fmla="*/ 263423 h 263423"/>
                    <a:gd name="connsiteX4" fmla="*/ 5481 w 744526"/>
                    <a:gd name="connsiteY4" fmla="*/ 251507 h 263423"/>
                    <a:gd name="connsiteX5" fmla="*/ 26903 w 744526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22589 h 273667"/>
                    <a:gd name="connsiteX1" fmla="*/ 170081 w 744873"/>
                    <a:gd name="connsiteY1" fmla="*/ 7352 h 273667"/>
                    <a:gd name="connsiteX2" fmla="*/ 744873 w 744873"/>
                    <a:gd name="connsiteY2" fmla="*/ 10244 h 273667"/>
                    <a:gd name="connsiteX3" fmla="*/ 712747 w 744873"/>
                    <a:gd name="connsiteY3" fmla="*/ 106582 h 273667"/>
                    <a:gd name="connsiteX4" fmla="*/ 702082 w 744873"/>
                    <a:gd name="connsiteY4" fmla="*/ 273667 h 273667"/>
                    <a:gd name="connsiteX5" fmla="*/ 5828 w 744873"/>
                    <a:gd name="connsiteY5" fmla="*/ 261751 h 273667"/>
                    <a:gd name="connsiteX6" fmla="*/ 27250 w 744873"/>
                    <a:gd name="connsiteY6" fmla="*/ 22589 h 273667"/>
                    <a:gd name="connsiteX0" fmla="*/ 27250 w 744873"/>
                    <a:gd name="connsiteY0" fmla="*/ 23109 h 274187"/>
                    <a:gd name="connsiteX1" fmla="*/ 170081 w 744873"/>
                    <a:gd name="connsiteY1" fmla="*/ 7872 h 274187"/>
                    <a:gd name="connsiteX2" fmla="*/ 744873 w 744873"/>
                    <a:gd name="connsiteY2" fmla="*/ 10764 h 274187"/>
                    <a:gd name="connsiteX3" fmla="*/ 712747 w 744873"/>
                    <a:gd name="connsiteY3" fmla="*/ 107102 h 274187"/>
                    <a:gd name="connsiteX4" fmla="*/ 702082 w 744873"/>
                    <a:gd name="connsiteY4" fmla="*/ 274187 h 274187"/>
                    <a:gd name="connsiteX5" fmla="*/ 5828 w 744873"/>
                    <a:gd name="connsiteY5" fmla="*/ 262271 h 274187"/>
                    <a:gd name="connsiteX6" fmla="*/ 27250 w 744873"/>
                    <a:gd name="connsiteY6" fmla="*/ 23109 h 274187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12747 w 744873"/>
                    <a:gd name="connsiteY3" fmla="*/ 107520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20954 w 744873"/>
                    <a:gd name="connsiteY3" fmla="*/ 116544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28364"/>
                    <a:gd name="connsiteY0" fmla="*/ 23110 h 274188"/>
                    <a:gd name="connsiteX1" fmla="*/ 170081 w 728364"/>
                    <a:gd name="connsiteY1" fmla="*/ 7873 h 274188"/>
                    <a:gd name="connsiteX2" fmla="*/ 728364 w 728364"/>
                    <a:gd name="connsiteY2" fmla="*/ 21355 h 274188"/>
                    <a:gd name="connsiteX3" fmla="*/ 720954 w 728364"/>
                    <a:gd name="connsiteY3" fmla="*/ 116127 h 274188"/>
                    <a:gd name="connsiteX4" fmla="*/ 702082 w 728364"/>
                    <a:gd name="connsiteY4" fmla="*/ 274188 h 274188"/>
                    <a:gd name="connsiteX5" fmla="*/ 5828 w 728364"/>
                    <a:gd name="connsiteY5" fmla="*/ 262272 h 274188"/>
                    <a:gd name="connsiteX6" fmla="*/ 27250 w 728364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6490 h 277568"/>
                    <a:gd name="connsiteX1" fmla="*/ 173522 w 741191"/>
                    <a:gd name="connsiteY1" fmla="*/ 5309 h 277568"/>
                    <a:gd name="connsiteX2" fmla="*/ 741191 w 741191"/>
                    <a:gd name="connsiteY2" fmla="*/ 16287 h 277568"/>
                    <a:gd name="connsiteX3" fmla="*/ 720954 w 741191"/>
                    <a:gd name="connsiteY3" fmla="*/ 119507 h 277568"/>
                    <a:gd name="connsiteX4" fmla="*/ 702082 w 741191"/>
                    <a:gd name="connsiteY4" fmla="*/ 277568 h 277568"/>
                    <a:gd name="connsiteX5" fmla="*/ 5828 w 741191"/>
                    <a:gd name="connsiteY5" fmla="*/ 265652 h 277568"/>
                    <a:gd name="connsiteX6" fmla="*/ 27250 w 741191"/>
                    <a:gd name="connsiteY6" fmla="*/ 26490 h 277568"/>
                    <a:gd name="connsiteX0" fmla="*/ 27250 w 746654"/>
                    <a:gd name="connsiteY0" fmla="*/ 27808 h 278886"/>
                    <a:gd name="connsiteX1" fmla="*/ 173522 w 746654"/>
                    <a:gd name="connsiteY1" fmla="*/ 6627 h 278886"/>
                    <a:gd name="connsiteX2" fmla="*/ 746654 w 746654"/>
                    <a:gd name="connsiteY2" fmla="*/ 13441 h 278886"/>
                    <a:gd name="connsiteX3" fmla="*/ 720954 w 746654"/>
                    <a:gd name="connsiteY3" fmla="*/ 120825 h 278886"/>
                    <a:gd name="connsiteX4" fmla="*/ 702082 w 746654"/>
                    <a:gd name="connsiteY4" fmla="*/ 278886 h 278886"/>
                    <a:gd name="connsiteX5" fmla="*/ 5828 w 746654"/>
                    <a:gd name="connsiteY5" fmla="*/ 266970 h 278886"/>
                    <a:gd name="connsiteX6" fmla="*/ 27250 w 746654"/>
                    <a:gd name="connsiteY6" fmla="*/ 27808 h 278886"/>
                    <a:gd name="connsiteX0" fmla="*/ 20980 w 748109"/>
                    <a:gd name="connsiteY0" fmla="*/ 26388 h 278886"/>
                    <a:gd name="connsiteX1" fmla="*/ 174977 w 748109"/>
                    <a:gd name="connsiteY1" fmla="*/ 6627 h 278886"/>
                    <a:gd name="connsiteX2" fmla="*/ 748109 w 748109"/>
                    <a:gd name="connsiteY2" fmla="*/ 13441 h 278886"/>
                    <a:gd name="connsiteX3" fmla="*/ 722409 w 748109"/>
                    <a:gd name="connsiteY3" fmla="*/ 120825 h 278886"/>
                    <a:gd name="connsiteX4" fmla="*/ 703537 w 748109"/>
                    <a:gd name="connsiteY4" fmla="*/ 278886 h 278886"/>
                    <a:gd name="connsiteX5" fmla="*/ 7283 w 748109"/>
                    <a:gd name="connsiteY5" fmla="*/ 266970 h 278886"/>
                    <a:gd name="connsiteX6" fmla="*/ 20980 w 748109"/>
                    <a:gd name="connsiteY6" fmla="*/ 26388 h 27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109" h="278886">
                      <a:moveTo>
                        <a:pt x="20980" y="26388"/>
                      </a:moveTo>
                      <a:cubicBezTo>
                        <a:pt x="37305" y="-14675"/>
                        <a:pt x="141168" y="7065"/>
                        <a:pt x="174977" y="6627"/>
                      </a:cubicBezTo>
                      <a:cubicBezTo>
                        <a:pt x="311209" y="-4119"/>
                        <a:pt x="646615" y="-1761"/>
                        <a:pt x="748109" y="13441"/>
                      </a:cubicBezTo>
                      <a:cubicBezTo>
                        <a:pt x="744349" y="64838"/>
                        <a:pt x="727494" y="90341"/>
                        <a:pt x="722409" y="120825"/>
                      </a:cubicBezTo>
                      <a:lnTo>
                        <a:pt x="703537" y="278886"/>
                      </a:lnTo>
                      <a:lnTo>
                        <a:pt x="7283" y="266970"/>
                      </a:lnTo>
                      <a:cubicBezTo>
                        <a:pt x="-9353" y="83135"/>
                        <a:pt x="5645" y="67178"/>
                        <a:pt x="20980" y="26388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2" name="รูปแบบอิสระ: รูปร่าง 141">
                  <a:extLst>
                    <a:ext uri="{FF2B5EF4-FFF2-40B4-BE49-F238E27FC236}">
                      <a16:creationId xmlns:a16="http://schemas.microsoft.com/office/drawing/2014/main" id="{2F4614E0-E29A-4369-B94A-578A63217DF0}"/>
                    </a:ext>
                  </a:extLst>
                </p:cNvPr>
                <p:cNvSpPr/>
                <p:nvPr/>
              </p:nvSpPr>
              <p:spPr>
                <a:xfrm>
                  <a:off x="4748307" y="3158210"/>
                  <a:ext cx="205293" cy="349179"/>
                </a:xfrm>
                <a:custGeom>
                  <a:avLst/>
                  <a:gdLst>
                    <a:gd name="connsiteX0" fmla="*/ 80189 w 192866"/>
                    <a:gd name="connsiteY0" fmla="*/ 75 h 339290"/>
                    <a:gd name="connsiteX1" fmla="*/ 36374 w 192866"/>
                    <a:gd name="connsiteY1" fmla="*/ 66750 h 339290"/>
                    <a:gd name="connsiteX2" fmla="*/ 179 w 192866"/>
                    <a:gd name="connsiteY2" fmla="*/ 154380 h 339290"/>
                    <a:gd name="connsiteX3" fmla="*/ 23039 w 192866"/>
                    <a:gd name="connsiteY3" fmla="*/ 224865 h 339290"/>
                    <a:gd name="connsiteX4" fmla="*/ 36374 w 192866"/>
                    <a:gd name="connsiteY4" fmla="*/ 289635 h 339290"/>
                    <a:gd name="connsiteX5" fmla="*/ 80189 w 192866"/>
                    <a:gd name="connsiteY5" fmla="*/ 339165 h 339290"/>
                    <a:gd name="connsiteX6" fmla="*/ 125909 w 192866"/>
                    <a:gd name="connsiteY6" fmla="*/ 304875 h 339290"/>
                    <a:gd name="connsiteX7" fmla="*/ 175439 w 192866"/>
                    <a:gd name="connsiteY7" fmla="*/ 268680 h 339290"/>
                    <a:gd name="connsiteX8" fmla="*/ 190679 w 192866"/>
                    <a:gd name="connsiteY8" fmla="*/ 222960 h 339290"/>
                    <a:gd name="connsiteX9" fmla="*/ 192584 w 192866"/>
                    <a:gd name="connsiteY9" fmla="*/ 192480 h 339290"/>
                    <a:gd name="connsiteX10" fmla="*/ 192584 w 192866"/>
                    <a:gd name="connsiteY10" fmla="*/ 156285 h 339290"/>
                    <a:gd name="connsiteX11" fmla="*/ 192584 w 192866"/>
                    <a:gd name="connsiteY11" fmla="*/ 118185 h 339290"/>
                    <a:gd name="connsiteX12" fmla="*/ 188774 w 192866"/>
                    <a:gd name="connsiteY12" fmla="*/ 81990 h 339290"/>
                    <a:gd name="connsiteX13" fmla="*/ 171629 w 192866"/>
                    <a:gd name="connsiteY13" fmla="*/ 72465 h 339290"/>
                    <a:gd name="connsiteX14" fmla="*/ 137339 w 192866"/>
                    <a:gd name="connsiteY14" fmla="*/ 53415 h 339290"/>
                    <a:gd name="connsiteX15" fmla="*/ 80189 w 192866"/>
                    <a:gd name="connsiteY15" fmla="*/ 75 h 339290"/>
                    <a:gd name="connsiteX0" fmla="*/ 82772 w 195449"/>
                    <a:gd name="connsiteY0" fmla="*/ 75 h 339290"/>
                    <a:gd name="connsiteX1" fmla="*/ 38957 w 195449"/>
                    <a:gd name="connsiteY1" fmla="*/ 66750 h 339290"/>
                    <a:gd name="connsiteX2" fmla="*/ 2762 w 195449"/>
                    <a:gd name="connsiteY2" fmla="*/ 154380 h 339290"/>
                    <a:gd name="connsiteX3" fmla="*/ 6572 w 195449"/>
                    <a:gd name="connsiteY3" fmla="*/ 226770 h 339290"/>
                    <a:gd name="connsiteX4" fmla="*/ 38957 w 195449"/>
                    <a:gd name="connsiteY4" fmla="*/ 289635 h 339290"/>
                    <a:gd name="connsiteX5" fmla="*/ 82772 w 195449"/>
                    <a:gd name="connsiteY5" fmla="*/ 339165 h 339290"/>
                    <a:gd name="connsiteX6" fmla="*/ 128492 w 195449"/>
                    <a:gd name="connsiteY6" fmla="*/ 304875 h 339290"/>
                    <a:gd name="connsiteX7" fmla="*/ 178022 w 195449"/>
                    <a:gd name="connsiteY7" fmla="*/ 268680 h 339290"/>
                    <a:gd name="connsiteX8" fmla="*/ 193262 w 195449"/>
                    <a:gd name="connsiteY8" fmla="*/ 222960 h 339290"/>
                    <a:gd name="connsiteX9" fmla="*/ 195167 w 195449"/>
                    <a:gd name="connsiteY9" fmla="*/ 192480 h 339290"/>
                    <a:gd name="connsiteX10" fmla="*/ 195167 w 195449"/>
                    <a:gd name="connsiteY10" fmla="*/ 156285 h 339290"/>
                    <a:gd name="connsiteX11" fmla="*/ 195167 w 195449"/>
                    <a:gd name="connsiteY11" fmla="*/ 118185 h 339290"/>
                    <a:gd name="connsiteX12" fmla="*/ 191357 w 195449"/>
                    <a:gd name="connsiteY12" fmla="*/ 81990 h 339290"/>
                    <a:gd name="connsiteX13" fmla="*/ 174212 w 195449"/>
                    <a:gd name="connsiteY13" fmla="*/ 72465 h 339290"/>
                    <a:gd name="connsiteX14" fmla="*/ 139922 w 195449"/>
                    <a:gd name="connsiteY14" fmla="*/ 53415 h 339290"/>
                    <a:gd name="connsiteX15" fmla="*/ 82772 w 195449"/>
                    <a:gd name="connsiteY15" fmla="*/ 75 h 339290"/>
                    <a:gd name="connsiteX0" fmla="*/ 82772 w 204700"/>
                    <a:gd name="connsiteY0" fmla="*/ 75 h 339290"/>
                    <a:gd name="connsiteX1" fmla="*/ 38957 w 204700"/>
                    <a:gd name="connsiteY1" fmla="*/ 66750 h 339290"/>
                    <a:gd name="connsiteX2" fmla="*/ 2762 w 204700"/>
                    <a:gd name="connsiteY2" fmla="*/ 154380 h 339290"/>
                    <a:gd name="connsiteX3" fmla="*/ 6572 w 204700"/>
                    <a:gd name="connsiteY3" fmla="*/ 226770 h 339290"/>
                    <a:gd name="connsiteX4" fmla="*/ 38957 w 204700"/>
                    <a:gd name="connsiteY4" fmla="*/ 289635 h 339290"/>
                    <a:gd name="connsiteX5" fmla="*/ 82772 w 204700"/>
                    <a:gd name="connsiteY5" fmla="*/ 339165 h 339290"/>
                    <a:gd name="connsiteX6" fmla="*/ 128492 w 204700"/>
                    <a:gd name="connsiteY6" fmla="*/ 304875 h 339290"/>
                    <a:gd name="connsiteX7" fmla="*/ 178022 w 204700"/>
                    <a:gd name="connsiteY7" fmla="*/ 268680 h 339290"/>
                    <a:gd name="connsiteX8" fmla="*/ 193262 w 204700"/>
                    <a:gd name="connsiteY8" fmla="*/ 222960 h 339290"/>
                    <a:gd name="connsiteX9" fmla="*/ 204692 w 204700"/>
                    <a:gd name="connsiteY9" fmla="*/ 196290 h 339290"/>
                    <a:gd name="connsiteX10" fmla="*/ 195167 w 204700"/>
                    <a:gd name="connsiteY10" fmla="*/ 156285 h 339290"/>
                    <a:gd name="connsiteX11" fmla="*/ 195167 w 204700"/>
                    <a:gd name="connsiteY11" fmla="*/ 118185 h 339290"/>
                    <a:gd name="connsiteX12" fmla="*/ 191357 w 204700"/>
                    <a:gd name="connsiteY12" fmla="*/ 81990 h 339290"/>
                    <a:gd name="connsiteX13" fmla="*/ 174212 w 204700"/>
                    <a:gd name="connsiteY13" fmla="*/ 72465 h 339290"/>
                    <a:gd name="connsiteX14" fmla="*/ 139922 w 204700"/>
                    <a:gd name="connsiteY14" fmla="*/ 53415 h 339290"/>
                    <a:gd name="connsiteX15" fmla="*/ 82772 w 204700"/>
                    <a:gd name="connsiteY15" fmla="*/ 75 h 339290"/>
                    <a:gd name="connsiteX0" fmla="*/ 82772 w 206004"/>
                    <a:gd name="connsiteY0" fmla="*/ 75 h 339290"/>
                    <a:gd name="connsiteX1" fmla="*/ 38957 w 206004"/>
                    <a:gd name="connsiteY1" fmla="*/ 66750 h 339290"/>
                    <a:gd name="connsiteX2" fmla="*/ 2762 w 206004"/>
                    <a:gd name="connsiteY2" fmla="*/ 154380 h 339290"/>
                    <a:gd name="connsiteX3" fmla="*/ 6572 w 206004"/>
                    <a:gd name="connsiteY3" fmla="*/ 226770 h 339290"/>
                    <a:gd name="connsiteX4" fmla="*/ 38957 w 206004"/>
                    <a:gd name="connsiteY4" fmla="*/ 289635 h 339290"/>
                    <a:gd name="connsiteX5" fmla="*/ 82772 w 206004"/>
                    <a:gd name="connsiteY5" fmla="*/ 339165 h 339290"/>
                    <a:gd name="connsiteX6" fmla="*/ 128492 w 206004"/>
                    <a:gd name="connsiteY6" fmla="*/ 304875 h 339290"/>
                    <a:gd name="connsiteX7" fmla="*/ 178022 w 206004"/>
                    <a:gd name="connsiteY7" fmla="*/ 268680 h 339290"/>
                    <a:gd name="connsiteX8" fmla="*/ 193262 w 206004"/>
                    <a:gd name="connsiteY8" fmla="*/ 222960 h 339290"/>
                    <a:gd name="connsiteX9" fmla="*/ 204692 w 206004"/>
                    <a:gd name="connsiteY9" fmla="*/ 196290 h 339290"/>
                    <a:gd name="connsiteX10" fmla="*/ 204692 w 206004"/>
                    <a:gd name="connsiteY10" fmla="*/ 156285 h 339290"/>
                    <a:gd name="connsiteX11" fmla="*/ 195167 w 206004"/>
                    <a:gd name="connsiteY11" fmla="*/ 118185 h 339290"/>
                    <a:gd name="connsiteX12" fmla="*/ 191357 w 206004"/>
                    <a:gd name="connsiteY12" fmla="*/ 81990 h 339290"/>
                    <a:gd name="connsiteX13" fmla="*/ 174212 w 206004"/>
                    <a:gd name="connsiteY13" fmla="*/ 72465 h 339290"/>
                    <a:gd name="connsiteX14" fmla="*/ 139922 w 206004"/>
                    <a:gd name="connsiteY14" fmla="*/ 53415 h 339290"/>
                    <a:gd name="connsiteX15" fmla="*/ 82772 w 206004"/>
                    <a:gd name="connsiteY15" fmla="*/ 75 h 339290"/>
                    <a:gd name="connsiteX0" fmla="*/ 82772 w 205658"/>
                    <a:gd name="connsiteY0" fmla="*/ 75 h 339290"/>
                    <a:gd name="connsiteX1" fmla="*/ 38957 w 205658"/>
                    <a:gd name="connsiteY1" fmla="*/ 66750 h 339290"/>
                    <a:gd name="connsiteX2" fmla="*/ 2762 w 205658"/>
                    <a:gd name="connsiteY2" fmla="*/ 154380 h 339290"/>
                    <a:gd name="connsiteX3" fmla="*/ 6572 w 205658"/>
                    <a:gd name="connsiteY3" fmla="*/ 226770 h 339290"/>
                    <a:gd name="connsiteX4" fmla="*/ 38957 w 205658"/>
                    <a:gd name="connsiteY4" fmla="*/ 289635 h 339290"/>
                    <a:gd name="connsiteX5" fmla="*/ 82772 w 205658"/>
                    <a:gd name="connsiteY5" fmla="*/ 339165 h 339290"/>
                    <a:gd name="connsiteX6" fmla="*/ 128492 w 205658"/>
                    <a:gd name="connsiteY6" fmla="*/ 304875 h 339290"/>
                    <a:gd name="connsiteX7" fmla="*/ 178022 w 205658"/>
                    <a:gd name="connsiteY7" fmla="*/ 268680 h 339290"/>
                    <a:gd name="connsiteX8" fmla="*/ 198977 w 205658"/>
                    <a:gd name="connsiteY8" fmla="*/ 226770 h 339290"/>
                    <a:gd name="connsiteX9" fmla="*/ 204692 w 205658"/>
                    <a:gd name="connsiteY9" fmla="*/ 196290 h 339290"/>
                    <a:gd name="connsiteX10" fmla="*/ 204692 w 205658"/>
                    <a:gd name="connsiteY10" fmla="*/ 156285 h 339290"/>
                    <a:gd name="connsiteX11" fmla="*/ 195167 w 205658"/>
                    <a:gd name="connsiteY11" fmla="*/ 118185 h 339290"/>
                    <a:gd name="connsiteX12" fmla="*/ 191357 w 205658"/>
                    <a:gd name="connsiteY12" fmla="*/ 81990 h 339290"/>
                    <a:gd name="connsiteX13" fmla="*/ 174212 w 205658"/>
                    <a:gd name="connsiteY13" fmla="*/ 72465 h 339290"/>
                    <a:gd name="connsiteX14" fmla="*/ 139922 w 205658"/>
                    <a:gd name="connsiteY14" fmla="*/ 53415 h 339290"/>
                    <a:gd name="connsiteX15" fmla="*/ 82772 w 205658"/>
                    <a:gd name="connsiteY15" fmla="*/ 75 h 339290"/>
                    <a:gd name="connsiteX0" fmla="*/ 82772 w 205658"/>
                    <a:gd name="connsiteY0" fmla="*/ 75 h 339336"/>
                    <a:gd name="connsiteX1" fmla="*/ 38957 w 205658"/>
                    <a:gd name="connsiteY1" fmla="*/ 66750 h 339336"/>
                    <a:gd name="connsiteX2" fmla="*/ 2762 w 205658"/>
                    <a:gd name="connsiteY2" fmla="*/ 154380 h 339336"/>
                    <a:gd name="connsiteX3" fmla="*/ 6572 w 205658"/>
                    <a:gd name="connsiteY3" fmla="*/ 226770 h 339336"/>
                    <a:gd name="connsiteX4" fmla="*/ 38957 w 205658"/>
                    <a:gd name="connsiteY4" fmla="*/ 289635 h 339336"/>
                    <a:gd name="connsiteX5" fmla="*/ 82772 w 205658"/>
                    <a:gd name="connsiteY5" fmla="*/ 339165 h 339336"/>
                    <a:gd name="connsiteX6" fmla="*/ 128492 w 205658"/>
                    <a:gd name="connsiteY6" fmla="*/ 304875 h 339336"/>
                    <a:gd name="connsiteX7" fmla="*/ 178022 w 205658"/>
                    <a:gd name="connsiteY7" fmla="*/ 276300 h 339336"/>
                    <a:gd name="connsiteX8" fmla="*/ 198977 w 205658"/>
                    <a:gd name="connsiteY8" fmla="*/ 226770 h 339336"/>
                    <a:gd name="connsiteX9" fmla="*/ 204692 w 205658"/>
                    <a:gd name="connsiteY9" fmla="*/ 196290 h 339336"/>
                    <a:gd name="connsiteX10" fmla="*/ 204692 w 205658"/>
                    <a:gd name="connsiteY10" fmla="*/ 156285 h 339336"/>
                    <a:gd name="connsiteX11" fmla="*/ 195167 w 205658"/>
                    <a:gd name="connsiteY11" fmla="*/ 118185 h 339336"/>
                    <a:gd name="connsiteX12" fmla="*/ 191357 w 205658"/>
                    <a:gd name="connsiteY12" fmla="*/ 81990 h 339336"/>
                    <a:gd name="connsiteX13" fmla="*/ 174212 w 205658"/>
                    <a:gd name="connsiteY13" fmla="*/ 72465 h 339336"/>
                    <a:gd name="connsiteX14" fmla="*/ 139922 w 205658"/>
                    <a:gd name="connsiteY14" fmla="*/ 53415 h 339336"/>
                    <a:gd name="connsiteX15" fmla="*/ 82772 w 205658"/>
                    <a:gd name="connsiteY15" fmla="*/ 75 h 339336"/>
                    <a:gd name="connsiteX0" fmla="*/ 82772 w 205658"/>
                    <a:gd name="connsiteY0" fmla="*/ 258 h 339519"/>
                    <a:gd name="connsiteX1" fmla="*/ 38957 w 205658"/>
                    <a:gd name="connsiteY1" fmla="*/ 66933 h 339519"/>
                    <a:gd name="connsiteX2" fmla="*/ 2762 w 205658"/>
                    <a:gd name="connsiteY2" fmla="*/ 154563 h 339519"/>
                    <a:gd name="connsiteX3" fmla="*/ 6572 w 205658"/>
                    <a:gd name="connsiteY3" fmla="*/ 226953 h 339519"/>
                    <a:gd name="connsiteX4" fmla="*/ 38957 w 205658"/>
                    <a:gd name="connsiteY4" fmla="*/ 289818 h 339519"/>
                    <a:gd name="connsiteX5" fmla="*/ 82772 w 205658"/>
                    <a:gd name="connsiteY5" fmla="*/ 339348 h 339519"/>
                    <a:gd name="connsiteX6" fmla="*/ 128492 w 205658"/>
                    <a:gd name="connsiteY6" fmla="*/ 305058 h 339519"/>
                    <a:gd name="connsiteX7" fmla="*/ 178022 w 205658"/>
                    <a:gd name="connsiteY7" fmla="*/ 276483 h 339519"/>
                    <a:gd name="connsiteX8" fmla="*/ 198977 w 205658"/>
                    <a:gd name="connsiteY8" fmla="*/ 226953 h 339519"/>
                    <a:gd name="connsiteX9" fmla="*/ 204692 w 205658"/>
                    <a:gd name="connsiteY9" fmla="*/ 196473 h 339519"/>
                    <a:gd name="connsiteX10" fmla="*/ 204692 w 205658"/>
                    <a:gd name="connsiteY10" fmla="*/ 156468 h 339519"/>
                    <a:gd name="connsiteX11" fmla="*/ 195167 w 205658"/>
                    <a:gd name="connsiteY11" fmla="*/ 118368 h 339519"/>
                    <a:gd name="connsiteX12" fmla="*/ 191357 w 205658"/>
                    <a:gd name="connsiteY12" fmla="*/ 82173 h 339519"/>
                    <a:gd name="connsiteX13" fmla="*/ 174212 w 205658"/>
                    <a:gd name="connsiteY13" fmla="*/ 72648 h 339519"/>
                    <a:gd name="connsiteX14" fmla="*/ 139922 w 205658"/>
                    <a:gd name="connsiteY14" fmla="*/ 44073 h 339519"/>
                    <a:gd name="connsiteX15" fmla="*/ 82772 w 205658"/>
                    <a:gd name="connsiteY15" fmla="*/ 258 h 339519"/>
                    <a:gd name="connsiteX0" fmla="*/ 82772 w 205658"/>
                    <a:gd name="connsiteY0" fmla="*/ 258 h 339726"/>
                    <a:gd name="connsiteX1" fmla="*/ 38957 w 205658"/>
                    <a:gd name="connsiteY1" fmla="*/ 66933 h 339726"/>
                    <a:gd name="connsiteX2" fmla="*/ 2762 w 205658"/>
                    <a:gd name="connsiteY2" fmla="*/ 154563 h 339726"/>
                    <a:gd name="connsiteX3" fmla="*/ 6572 w 205658"/>
                    <a:gd name="connsiteY3" fmla="*/ 226953 h 339726"/>
                    <a:gd name="connsiteX4" fmla="*/ 38957 w 205658"/>
                    <a:gd name="connsiteY4" fmla="*/ 289818 h 339726"/>
                    <a:gd name="connsiteX5" fmla="*/ 82772 w 205658"/>
                    <a:gd name="connsiteY5" fmla="*/ 339348 h 339726"/>
                    <a:gd name="connsiteX6" fmla="*/ 128492 w 205658"/>
                    <a:gd name="connsiteY6" fmla="*/ 310773 h 339726"/>
                    <a:gd name="connsiteX7" fmla="*/ 178022 w 205658"/>
                    <a:gd name="connsiteY7" fmla="*/ 276483 h 339726"/>
                    <a:gd name="connsiteX8" fmla="*/ 198977 w 205658"/>
                    <a:gd name="connsiteY8" fmla="*/ 226953 h 339726"/>
                    <a:gd name="connsiteX9" fmla="*/ 204692 w 205658"/>
                    <a:gd name="connsiteY9" fmla="*/ 196473 h 339726"/>
                    <a:gd name="connsiteX10" fmla="*/ 204692 w 205658"/>
                    <a:gd name="connsiteY10" fmla="*/ 156468 h 339726"/>
                    <a:gd name="connsiteX11" fmla="*/ 195167 w 205658"/>
                    <a:gd name="connsiteY11" fmla="*/ 118368 h 339726"/>
                    <a:gd name="connsiteX12" fmla="*/ 191357 w 205658"/>
                    <a:gd name="connsiteY12" fmla="*/ 82173 h 339726"/>
                    <a:gd name="connsiteX13" fmla="*/ 174212 w 205658"/>
                    <a:gd name="connsiteY13" fmla="*/ 72648 h 339726"/>
                    <a:gd name="connsiteX14" fmla="*/ 139922 w 205658"/>
                    <a:gd name="connsiteY14" fmla="*/ 44073 h 339726"/>
                    <a:gd name="connsiteX15" fmla="*/ 82772 w 205658"/>
                    <a:gd name="connsiteY15" fmla="*/ 258 h 339726"/>
                    <a:gd name="connsiteX0" fmla="*/ 82772 w 205658"/>
                    <a:gd name="connsiteY0" fmla="*/ 258 h 349158"/>
                    <a:gd name="connsiteX1" fmla="*/ 38957 w 205658"/>
                    <a:gd name="connsiteY1" fmla="*/ 66933 h 349158"/>
                    <a:gd name="connsiteX2" fmla="*/ 2762 w 205658"/>
                    <a:gd name="connsiteY2" fmla="*/ 154563 h 349158"/>
                    <a:gd name="connsiteX3" fmla="*/ 6572 w 205658"/>
                    <a:gd name="connsiteY3" fmla="*/ 226953 h 349158"/>
                    <a:gd name="connsiteX4" fmla="*/ 38957 w 205658"/>
                    <a:gd name="connsiteY4" fmla="*/ 289818 h 349158"/>
                    <a:gd name="connsiteX5" fmla="*/ 82772 w 205658"/>
                    <a:gd name="connsiteY5" fmla="*/ 348873 h 349158"/>
                    <a:gd name="connsiteX6" fmla="*/ 128492 w 205658"/>
                    <a:gd name="connsiteY6" fmla="*/ 310773 h 349158"/>
                    <a:gd name="connsiteX7" fmla="*/ 178022 w 205658"/>
                    <a:gd name="connsiteY7" fmla="*/ 276483 h 349158"/>
                    <a:gd name="connsiteX8" fmla="*/ 198977 w 205658"/>
                    <a:gd name="connsiteY8" fmla="*/ 226953 h 349158"/>
                    <a:gd name="connsiteX9" fmla="*/ 204692 w 205658"/>
                    <a:gd name="connsiteY9" fmla="*/ 196473 h 349158"/>
                    <a:gd name="connsiteX10" fmla="*/ 204692 w 205658"/>
                    <a:gd name="connsiteY10" fmla="*/ 156468 h 349158"/>
                    <a:gd name="connsiteX11" fmla="*/ 195167 w 205658"/>
                    <a:gd name="connsiteY11" fmla="*/ 118368 h 349158"/>
                    <a:gd name="connsiteX12" fmla="*/ 191357 w 205658"/>
                    <a:gd name="connsiteY12" fmla="*/ 82173 h 349158"/>
                    <a:gd name="connsiteX13" fmla="*/ 174212 w 205658"/>
                    <a:gd name="connsiteY13" fmla="*/ 72648 h 349158"/>
                    <a:gd name="connsiteX14" fmla="*/ 139922 w 205658"/>
                    <a:gd name="connsiteY14" fmla="*/ 44073 h 349158"/>
                    <a:gd name="connsiteX15" fmla="*/ 82772 w 205658"/>
                    <a:gd name="connsiteY15" fmla="*/ 258 h 349158"/>
                    <a:gd name="connsiteX0" fmla="*/ 82772 w 205658"/>
                    <a:gd name="connsiteY0" fmla="*/ 279 h 349179"/>
                    <a:gd name="connsiteX1" fmla="*/ 38957 w 205658"/>
                    <a:gd name="connsiteY1" fmla="*/ 66954 h 349179"/>
                    <a:gd name="connsiteX2" fmla="*/ 2762 w 205658"/>
                    <a:gd name="connsiteY2" fmla="*/ 154584 h 349179"/>
                    <a:gd name="connsiteX3" fmla="*/ 6572 w 205658"/>
                    <a:gd name="connsiteY3" fmla="*/ 226974 h 349179"/>
                    <a:gd name="connsiteX4" fmla="*/ 38957 w 205658"/>
                    <a:gd name="connsiteY4" fmla="*/ 289839 h 349179"/>
                    <a:gd name="connsiteX5" fmla="*/ 82772 w 205658"/>
                    <a:gd name="connsiteY5" fmla="*/ 348894 h 349179"/>
                    <a:gd name="connsiteX6" fmla="*/ 128492 w 205658"/>
                    <a:gd name="connsiteY6" fmla="*/ 310794 h 349179"/>
                    <a:gd name="connsiteX7" fmla="*/ 178022 w 205658"/>
                    <a:gd name="connsiteY7" fmla="*/ 276504 h 349179"/>
                    <a:gd name="connsiteX8" fmla="*/ 198977 w 205658"/>
                    <a:gd name="connsiteY8" fmla="*/ 226974 h 349179"/>
                    <a:gd name="connsiteX9" fmla="*/ 204692 w 205658"/>
                    <a:gd name="connsiteY9" fmla="*/ 196494 h 349179"/>
                    <a:gd name="connsiteX10" fmla="*/ 204692 w 205658"/>
                    <a:gd name="connsiteY10" fmla="*/ 156489 h 349179"/>
                    <a:gd name="connsiteX11" fmla="*/ 195167 w 205658"/>
                    <a:gd name="connsiteY11" fmla="*/ 118389 h 349179"/>
                    <a:gd name="connsiteX12" fmla="*/ 191357 w 205658"/>
                    <a:gd name="connsiteY12" fmla="*/ 82194 h 349179"/>
                    <a:gd name="connsiteX13" fmla="*/ 157067 w 205658"/>
                    <a:gd name="connsiteY13" fmla="*/ 68859 h 349179"/>
                    <a:gd name="connsiteX14" fmla="*/ 139922 w 205658"/>
                    <a:gd name="connsiteY14" fmla="*/ 44094 h 349179"/>
                    <a:gd name="connsiteX15" fmla="*/ 82772 w 205658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91357 w 205293"/>
                    <a:gd name="connsiteY12" fmla="*/ 8219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62782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7547 w 205293"/>
                    <a:gd name="connsiteY12" fmla="*/ 9743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5293" h="349179">
                      <a:moveTo>
                        <a:pt x="82772" y="279"/>
                      </a:moveTo>
                      <a:cubicBezTo>
                        <a:pt x="65945" y="4089"/>
                        <a:pt x="52292" y="41237"/>
                        <a:pt x="38957" y="66954"/>
                      </a:cubicBezTo>
                      <a:cubicBezTo>
                        <a:pt x="25622" y="92671"/>
                        <a:pt x="8159" y="127914"/>
                        <a:pt x="2762" y="154584"/>
                      </a:cubicBezTo>
                      <a:cubicBezTo>
                        <a:pt x="-2635" y="181254"/>
                        <a:pt x="540" y="204432"/>
                        <a:pt x="6572" y="226974"/>
                      </a:cubicBezTo>
                      <a:cubicBezTo>
                        <a:pt x="12604" y="249516"/>
                        <a:pt x="26257" y="269519"/>
                        <a:pt x="38957" y="289839"/>
                      </a:cubicBezTo>
                      <a:cubicBezTo>
                        <a:pt x="51657" y="310159"/>
                        <a:pt x="67850" y="345402"/>
                        <a:pt x="82772" y="348894"/>
                      </a:cubicBezTo>
                      <a:cubicBezTo>
                        <a:pt x="97695" y="352387"/>
                        <a:pt x="112617" y="322859"/>
                        <a:pt x="128492" y="310794"/>
                      </a:cubicBezTo>
                      <a:cubicBezTo>
                        <a:pt x="144367" y="298729"/>
                        <a:pt x="166275" y="290474"/>
                        <a:pt x="178022" y="276504"/>
                      </a:cubicBezTo>
                      <a:cubicBezTo>
                        <a:pt x="189769" y="262534"/>
                        <a:pt x="194532" y="240309"/>
                        <a:pt x="198977" y="226974"/>
                      </a:cubicBezTo>
                      <a:cubicBezTo>
                        <a:pt x="203422" y="213639"/>
                        <a:pt x="203740" y="208242"/>
                        <a:pt x="204692" y="196494"/>
                      </a:cubicBezTo>
                      <a:cubicBezTo>
                        <a:pt x="205645" y="184747"/>
                        <a:pt x="205327" y="166014"/>
                        <a:pt x="204692" y="156489"/>
                      </a:cubicBezTo>
                      <a:cubicBezTo>
                        <a:pt x="204057" y="146964"/>
                        <a:pt x="203740" y="149187"/>
                        <a:pt x="200882" y="139344"/>
                      </a:cubicBezTo>
                      <a:cubicBezTo>
                        <a:pt x="198025" y="129502"/>
                        <a:pt x="191675" y="109182"/>
                        <a:pt x="187547" y="97434"/>
                      </a:cubicBezTo>
                      <a:cubicBezTo>
                        <a:pt x="183419" y="85686"/>
                        <a:pt x="176117" y="68859"/>
                        <a:pt x="176117" y="68859"/>
                      </a:cubicBezTo>
                      <a:cubicBezTo>
                        <a:pt x="167545" y="64097"/>
                        <a:pt x="155480" y="55524"/>
                        <a:pt x="139922" y="44094"/>
                      </a:cubicBezTo>
                      <a:cubicBezTo>
                        <a:pt x="124364" y="32664"/>
                        <a:pt x="99600" y="-3531"/>
                        <a:pt x="82772" y="279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3" name="รูปแบบอิสระ: รูปร่าง 142">
                  <a:extLst>
                    <a:ext uri="{FF2B5EF4-FFF2-40B4-BE49-F238E27FC236}">
                      <a16:creationId xmlns:a16="http://schemas.microsoft.com/office/drawing/2014/main" id="{23F259CE-D020-4062-950D-DB06B6E5ADAB}"/>
                    </a:ext>
                  </a:extLst>
                </p:cNvPr>
                <p:cNvSpPr/>
                <p:nvPr/>
              </p:nvSpPr>
              <p:spPr>
                <a:xfrm>
                  <a:off x="4156609" y="3694899"/>
                  <a:ext cx="458430" cy="382308"/>
                </a:xfrm>
                <a:custGeom>
                  <a:avLst/>
                  <a:gdLst>
                    <a:gd name="connsiteX0" fmla="*/ 56514 w 473068"/>
                    <a:gd name="connsiteY0" fmla="*/ 495 h 373401"/>
                    <a:gd name="connsiteX1" fmla="*/ 452754 w 473068"/>
                    <a:gd name="connsiteY1" fmla="*/ 147180 h 373401"/>
                    <a:gd name="connsiteX2" fmla="*/ 387984 w 473068"/>
                    <a:gd name="connsiteY2" fmla="*/ 349110 h 373401"/>
                    <a:gd name="connsiteX3" fmla="*/ 149859 w 473068"/>
                    <a:gd name="connsiteY3" fmla="*/ 352920 h 373401"/>
                    <a:gd name="connsiteX4" fmla="*/ 12699 w 473068"/>
                    <a:gd name="connsiteY4" fmla="*/ 196710 h 373401"/>
                    <a:gd name="connsiteX5" fmla="*/ 56514 w 473068"/>
                    <a:gd name="connsiteY5" fmla="*/ 495 h 373401"/>
                    <a:gd name="connsiteX0" fmla="*/ 56514 w 484654"/>
                    <a:gd name="connsiteY0" fmla="*/ 407 h 369435"/>
                    <a:gd name="connsiteX1" fmla="*/ 452754 w 484654"/>
                    <a:gd name="connsiteY1" fmla="*/ 147092 h 369435"/>
                    <a:gd name="connsiteX2" fmla="*/ 452754 w 484654"/>
                    <a:gd name="connsiteY2" fmla="*/ 211862 h 369435"/>
                    <a:gd name="connsiteX3" fmla="*/ 387984 w 484654"/>
                    <a:gd name="connsiteY3" fmla="*/ 349022 h 369435"/>
                    <a:gd name="connsiteX4" fmla="*/ 149859 w 484654"/>
                    <a:gd name="connsiteY4" fmla="*/ 352832 h 369435"/>
                    <a:gd name="connsiteX5" fmla="*/ 12699 w 484654"/>
                    <a:gd name="connsiteY5" fmla="*/ 196622 h 369435"/>
                    <a:gd name="connsiteX6" fmla="*/ 56514 w 484654"/>
                    <a:gd name="connsiteY6" fmla="*/ 407 h 369435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78971"/>
                    <a:gd name="connsiteX1" fmla="*/ 452754 w 484654"/>
                    <a:gd name="connsiteY1" fmla="*/ 147092 h 378971"/>
                    <a:gd name="connsiteX2" fmla="*/ 452754 w 484654"/>
                    <a:gd name="connsiteY2" fmla="*/ 211862 h 378971"/>
                    <a:gd name="connsiteX3" fmla="*/ 372744 w 484654"/>
                    <a:gd name="connsiteY3" fmla="*/ 366167 h 378971"/>
                    <a:gd name="connsiteX4" fmla="*/ 149859 w 484654"/>
                    <a:gd name="connsiteY4" fmla="*/ 352832 h 378971"/>
                    <a:gd name="connsiteX5" fmla="*/ 12699 w 484654"/>
                    <a:gd name="connsiteY5" fmla="*/ 196622 h 378971"/>
                    <a:gd name="connsiteX6" fmla="*/ 56514 w 484654"/>
                    <a:gd name="connsiteY6" fmla="*/ 407 h 378971"/>
                    <a:gd name="connsiteX0" fmla="*/ 56514 w 483955"/>
                    <a:gd name="connsiteY0" fmla="*/ 421 h 377042"/>
                    <a:gd name="connsiteX1" fmla="*/ 452754 w 483955"/>
                    <a:gd name="connsiteY1" fmla="*/ 147106 h 377042"/>
                    <a:gd name="connsiteX2" fmla="*/ 450849 w 483955"/>
                    <a:gd name="connsiteY2" fmla="*/ 238546 h 377042"/>
                    <a:gd name="connsiteX3" fmla="*/ 372744 w 483955"/>
                    <a:gd name="connsiteY3" fmla="*/ 366181 h 377042"/>
                    <a:gd name="connsiteX4" fmla="*/ 149859 w 483955"/>
                    <a:gd name="connsiteY4" fmla="*/ 352846 h 377042"/>
                    <a:gd name="connsiteX5" fmla="*/ 12699 w 483955"/>
                    <a:gd name="connsiteY5" fmla="*/ 196636 h 377042"/>
                    <a:gd name="connsiteX6" fmla="*/ 56514 w 483955"/>
                    <a:gd name="connsiteY6" fmla="*/ 421 h 377042"/>
                    <a:gd name="connsiteX0" fmla="*/ 55871 w 474316"/>
                    <a:gd name="connsiteY0" fmla="*/ 972 h 377593"/>
                    <a:gd name="connsiteX1" fmla="*/ 438776 w 474316"/>
                    <a:gd name="connsiteY1" fmla="*/ 126702 h 377593"/>
                    <a:gd name="connsiteX2" fmla="*/ 450206 w 474316"/>
                    <a:gd name="connsiteY2" fmla="*/ 239097 h 377593"/>
                    <a:gd name="connsiteX3" fmla="*/ 372101 w 474316"/>
                    <a:gd name="connsiteY3" fmla="*/ 366732 h 377593"/>
                    <a:gd name="connsiteX4" fmla="*/ 149216 w 474316"/>
                    <a:gd name="connsiteY4" fmla="*/ 353397 h 377593"/>
                    <a:gd name="connsiteX5" fmla="*/ 12056 w 474316"/>
                    <a:gd name="connsiteY5" fmla="*/ 197187 h 377593"/>
                    <a:gd name="connsiteX6" fmla="*/ 55871 w 474316"/>
                    <a:gd name="connsiteY6" fmla="*/ 972 h 377593"/>
                    <a:gd name="connsiteX0" fmla="*/ 55601 w 470544"/>
                    <a:gd name="connsiteY0" fmla="*/ 1257 h 377878"/>
                    <a:gd name="connsiteX1" fmla="*/ 432791 w 470544"/>
                    <a:gd name="connsiteY1" fmla="*/ 119367 h 377878"/>
                    <a:gd name="connsiteX2" fmla="*/ 449936 w 470544"/>
                    <a:gd name="connsiteY2" fmla="*/ 239382 h 377878"/>
                    <a:gd name="connsiteX3" fmla="*/ 371831 w 470544"/>
                    <a:gd name="connsiteY3" fmla="*/ 367017 h 377878"/>
                    <a:gd name="connsiteX4" fmla="*/ 148946 w 470544"/>
                    <a:gd name="connsiteY4" fmla="*/ 353682 h 377878"/>
                    <a:gd name="connsiteX5" fmla="*/ 11786 w 470544"/>
                    <a:gd name="connsiteY5" fmla="*/ 197472 h 377878"/>
                    <a:gd name="connsiteX6" fmla="*/ 55601 w 470544"/>
                    <a:gd name="connsiteY6" fmla="*/ 1257 h 377878"/>
                    <a:gd name="connsiteX0" fmla="*/ 74169 w 460611"/>
                    <a:gd name="connsiteY0" fmla="*/ 1257 h 377878"/>
                    <a:gd name="connsiteX1" fmla="*/ 424689 w 460611"/>
                    <a:gd name="connsiteY1" fmla="*/ 119367 h 377878"/>
                    <a:gd name="connsiteX2" fmla="*/ 441834 w 460611"/>
                    <a:gd name="connsiteY2" fmla="*/ 239382 h 377878"/>
                    <a:gd name="connsiteX3" fmla="*/ 363729 w 460611"/>
                    <a:gd name="connsiteY3" fmla="*/ 367017 h 377878"/>
                    <a:gd name="connsiteX4" fmla="*/ 140844 w 460611"/>
                    <a:gd name="connsiteY4" fmla="*/ 353682 h 377878"/>
                    <a:gd name="connsiteX5" fmla="*/ 3684 w 460611"/>
                    <a:gd name="connsiteY5" fmla="*/ 197472 h 377878"/>
                    <a:gd name="connsiteX6" fmla="*/ 74169 w 460611"/>
                    <a:gd name="connsiteY6" fmla="*/ 1257 h 377878"/>
                    <a:gd name="connsiteX0" fmla="*/ 72619 w 461096"/>
                    <a:gd name="connsiteY0" fmla="*/ 1278 h 375994"/>
                    <a:gd name="connsiteX1" fmla="*/ 425044 w 461096"/>
                    <a:gd name="connsiteY1" fmla="*/ 117483 h 375994"/>
                    <a:gd name="connsiteX2" fmla="*/ 442189 w 461096"/>
                    <a:gd name="connsiteY2" fmla="*/ 237498 h 375994"/>
                    <a:gd name="connsiteX3" fmla="*/ 364084 w 461096"/>
                    <a:gd name="connsiteY3" fmla="*/ 365133 h 375994"/>
                    <a:gd name="connsiteX4" fmla="*/ 141199 w 461096"/>
                    <a:gd name="connsiteY4" fmla="*/ 351798 h 375994"/>
                    <a:gd name="connsiteX5" fmla="*/ 4039 w 461096"/>
                    <a:gd name="connsiteY5" fmla="*/ 195588 h 375994"/>
                    <a:gd name="connsiteX6" fmla="*/ 72619 w 461096"/>
                    <a:gd name="connsiteY6" fmla="*/ 1278 h 375994"/>
                    <a:gd name="connsiteX0" fmla="*/ 76448 w 464925"/>
                    <a:gd name="connsiteY0" fmla="*/ 1406 h 376122"/>
                    <a:gd name="connsiteX1" fmla="*/ 428873 w 464925"/>
                    <a:gd name="connsiteY1" fmla="*/ 117611 h 376122"/>
                    <a:gd name="connsiteX2" fmla="*/ 446018 w 464925"/>
                    <a:gd name="connsiteY2" fmla="*/ 237626 h 376122"/>
                    <a:gd name="connsiteX3" fmla="*/ 367913 w 464925"/>
                    <a:gd name="connsiteY3" fmla="*/ 365261 h 376122"/>
                    <a:gd name="connsiteX4" fmla="*/ 145028 w 464925"/>
                    <a:gd name="connsiteY4" fmla="*/ 351926 h 376122"/>
                    <a:gd name="connsiteX5" fmla="*/ 7868 w 464925"/>
                    <a:gd name="connsiteY5" fmla="*/ 195716 h 376122"/>
                    <a:gd name="connsiteX6" fmla="*/ 23109 w 464925"/>
                    <a:gd name="connsiteY6" fmla="*/ 62367 h 376122"/>
                    <a:gd name="connsiteX7" fmla="*/ 76448 w 464925"/>
                    <a:gd name="connsiteY7" fmla="*/ 1406 h 376122"/>
                    <a:gd name="connsiteX0" fmla="*/ 76448 w 464925"/>
                    <a:gd name="connsiteY0" fmla="*/ 1922 h 376638"/>
                    <a:gd name="connsiteX1" fmla="*/ 428873 w 464925"/>
                    <a:gd name="connsiteY1" fmla="*/ 118127 h 376638"/>
                    <a:gd name="connsiteX2" fmla="*/ 446018 w 464925"/>
                    <a:gd name="connsiteY2" fmla="*/ 238142 h 376638"/>
                    <a:gd name="connsiteX3" fmla="*/ 367913 w 464925"/>
                    <a:gd name="connsiteY3" fmla="*/ 365777 h 376638"/>
                    <a:gd name="connsiteX4" fmla="*/ 145028 w 464925"/>
                    <a:gd name="connsiteY4" fmla="*/ 352442 h 376638"/>
                    <a:gd name="connsiteX5" fmla="*/ 7868 w 464925"/>
                    <a:gd name="connsiteY5" fmla="*/ 196232 h 376638"/>
                    <a:gd name="connsiteX6" fmla="*/ 23109 w 464925"/>
                    <a:gd name="connsiteY6" fmla="*/ 62883 h 376638"/>
                    <a:gd name="connsiteX7" fmla="*/ 76448 w 464925"/>
                    <a:gd name="connsiteY7" fmla="*/ 1922 h 376638"/>
                    <a:gd name="connsiteX0" fmla="*/ 76448 w 464925"/>
                    <a:gd name="connsiteY0" fmla="*/ 2531 h 377247"/>
                    <a:gd name="connsiteX1" fmla="*/ 428873 w 464925"/>
                    <a:gd name="connsiteY1" fmla="*/ 118736 h 377247"/>
                    <a:gd name="connsiteX2" fmla="*/ 446018 w 464925"/>
                    <a:gd name="connsiteY2" fmla="*/ 238751 h 377247"/>
                    <a:gd name="connsiteX3" fmla="*/ 367913 w 464925"/>
                    <a:gd name="connsiteY3" fmla="*/ 366386 h 377247"/>
                    <a:gd name="connsiteX4" fmla="*/ 145028 w 464925"/>
                    <a:gd name="connsiteY4" fmla="*/ 353051 h 377247"/>
                    <a:gd name="connsiteX5" fmla="*/ 7868 w 464925"/>
                    <a:gd name="connsiteY5" fmla="*/ 196841 h 377247"/>
                    <a:gd name="connsiteX6" fmla="*/ 23109 w 464925"/>
                    <a:gd name="connsiteY6" fmla="*/ 63492 h 377247"/>
                    <a:gd name="connsiteX7" fmla="*/ 76448 w 464925"/>
                    <a:gd name="connsiteY7" fmla="*/ 2531 h 377247"/>
                    <a:gd name="connsiteX0" fmla="*/ 99308 w 463373"/>
                    <a:gd name="connsiteY0" fmla="*/ 2704 h 375515"/>
                    <a:gd name="connsiteX1" fmla="*/ 428873 w 463373"/>
                    <a:gd name="connsiteY1" fmla="*/ 117004 h 375515"/>
                    <a:gd name="connsiteX2" fmla="*/ 446018 w 463373"/>
                    <a:gd name="connsiteY2" fmla="*/ 237019 h 375515"/>
                    <a:gd name="connsiteX3" fmla="*/ 367913 w 463373"/>
                    <a:gd name="connsiteY3" fmla="*/ 364654 h 375515"/>
                    <a:gd name="connsiteX4" fmla="*/ 145028 w 463373"/>
                    <a:gd name="connsiteY4" fmla="*/ 351319 h 375515"/>
                    <a:gd name="connsiteX5" fmla="*/ 7868 w 463373"/>
                    <a:gd name="connsiteY5" fmla="*/ 195109 h 375515"/>
                    <a:gd name="connsiteX6" fmla="*/ 23109 w 463373"/>
                    <a:gd name="connsiteY6" fmla="*/ 61760 h 375515"/>
                    <a:gd name="connsiteX7" fmla="*/ 99308 w 463373"/>
                    <a:gd name="connsiteY7" fmla="*/ 2704 h 375515"/>
                    <a:gd name="connsiteX0" fmla="*/ 99308 w 463373"/>
                    <a:gd name="connsiteY0" fmla="*/ 2704 h 379909"/>
                    <a:gd name="connsiteX1" fmla="*/ 428873 w 463373"/>
                    <a:gd name="connsiteY1" fmla="*/ 117004 h 379909"/>
                    <a:gd name="connsiteX2" fmla="*/ 446018 w 463373"/>
                    <a:gd name="connsiteY2" fmla="*/ 237019 h 379909"/>
                    <a:gd name="connsiteX3" fmla="*/ 367913 w 463373"/>
                    <a:gd name="connsiteY3" fmla="*/ 364654 h 379909"/>
                    <a:gd name="connsiteX4" fmla="*/ 253615 w 463373"/>
                    <a:gd name="connsiteY4" fmla="*/ 376086 h 379909"/>
                    <a:gd name="connsiteX5" fmla="*/ 145028 w 463373"/>
                    <a:gd name="connsiteY5" fmla="*/ 351319 h 379909"/>
                    <a:gd name="connsiteX6" fmla="*/ 7868 w 463373"/>
                    <a:gd name="connsiteY6" fmla="*/ 195109 h 379909"/>
                    <a:gd name="connsiteX7" fmla="*/ 23109 w 463373"/>
                    <a:gd name="connsiteY7" fmla="*/ 61760 h 379909"/>
                    <a:gd name="connsiteX8" fmla="*/ 99308 w 463373"/>
                    <a:gd name="connsiteY8" fmla="*/ 2704 h 379909"/>
                    <a:gd name="connsiteX0" fmla="*/ 93779 w 457844"/>
                    <a:gd name="connsiteY0" fmla="*/ 2704 h 379909"/>
                    <a:gd name="connsiteX1" fmla="*/ 423344 w 457844"/>
                    <a:gd name="connsiteY1" fmla="*/ 117004 h 379909"/>
                    <a:gd name="connsiteX2" fmla="*/ 440489 w 457844"/>
                    <a:gd name="connsiteY2" fmla="*/ 237019 h 379909"/>
                    <a:gd name="connsiteX3" fmla="*/ 362384 w 457844"/>
                    <a:gd name="connsiteY3" fmla="*/ 364654 h 379909"/>
                    <a:gd name="connsiteX4" fmla="*/ 248086 w 457844"/>
                    <a:gd name="connsiteY4" fmla="*/ 376086 h 379909"/>
                    <a:gd name="connsiteX5" fmla="*/ 139499 w 457844"/>
                    <a:gd name="connsiteY5" fmla="*/ 351319 h 379909"/>
                    <a:gd name="connsiteX6" fmla="*/ 61396 w 457844"/>
                    <a:gd name="connsiteY6" fmla="*/ 294171 h 379909"/>
                    <a:gd name="connsiteX7" fmla="*/ 2339 w 457844"/>
                    <a:gd name="connsiteY7" fmla="*/ 195109 h 379909"/>
                    <a:gd name="connsiteX8" fmla="*/ 17580 w 457844"/>
                    <a:gd name="connsiteY8" fmla="*/ 61760 h 379909"/>
                    <a:gd name="connsiteX9" fmla="*/ 93779 w 457844"/>
                    <a:gd name="connsiteY9" fmla="*/ 2704 h 379909"/>
                    <a:gd name="connsiteX0" fmla="*/ 93779 w 454955"/>
                    <a:gd name="connsiteY0" fmla="*/ 2704 h 376856"/>
                    <a:gd name="connsiteX1" fmla="*/ 423344 w 454955"/>
                    <a:gd name="connsiteY1" fmla="*/ 117004 h 376856"/>
                    <a:gd name="connsiteX2" fmla="*/ 440489 w 454955"/>
                    <a:gd name="connsiteY2" fmla="*/ 237019 h 376856"/>
                    <a:gd name="connsiteX3" fmla="*/ 421440 w 454955"/>
                    <a:gd name="connsiteY3" fmla="*/ 307506 h 376856"/>
                    <a:gd name="connsiteX4" fmla="*/ 362384 w 454955"/>
                    <a:gd name="connsiteY4" fmla="*/ 364654 h 376856"/>
                    <a:gd name="connsiteX5" fmla="*/ 248086 w 454955"/>
                    <a:gd name="connsiteY5" fmla="*/ 376086 h 376856"/>
                    <a:gd name="connsiteX6" fmla="*/ 139499 w 454955"/>
                    <a:gd name="connsiteY6" fmla="*/ 351319 h 376856"/>
                    <a:gd name="connsiteX7" fmla="*/ 61396 w 454955"/>
                    <a:gd name="connsiteY7" fmla="*/ 294171 h 376856"/>
                    <a:gd name="connsiteX8" fmla="*/ 2339 w 454955"/>
                    <a:gd name="connsiteY8" fmla="*/ 195109 h 376856"/>
                    <a:gd name="connsiteX9" fmla="*/ 17580 w 454955"/>
                    <a:gd name="connsiteY9" fmla="*/ 61760 h 376856"/>
                    <a:gd name="connsiteX10" fmla="*/ 93779 w 454955"/>
                    <a:gd name="connsiteY10" fmla="*/ 2704 h 376856"/>
                    <a:gd name="connsiteX0" fmla="*/ 97254 w 458430"/>
                    <a:gd name="connsiteY0" fmla="*/ 2704 h 376856"/>
                    <a:gd name="connsiteX1" fmla="*/ 426819 w 458430"/>
                    <a:gd name="connsiteY1" fmla="*/ 117004 h 376856"/>
                    <a:gd name="connsiteX2" fmla="*/ 443964 w 458430"/>
                    <a:gd name="connsiteY2" fmla="*/ 237019 h 376856"/>
                    <a:gd name="connsiteX3" fmla="*/ 424915 w 458430"/>
                    <a:gd name="connsiteY3" fmla="*/ 307506 h 376856"/>
                    <a:gd name="connsiteX4" fmla="*/ 365859 w 458430"/>
                    <a:gd name="connsiteY4" fmla="*/ 364654 h 376856"/>
                    <a:gd name="connsiteX5" fmla="*/ 251561 w 458430"/>
                    <a:gd name="connsiteY5" fmla="*/ 376086 h 376856"/>
                    <a:gd name="connsiteX6" fmla="*/ 142974 w 458430"/>
                    <a:gd name="connsiteY6" fmla="*/ 351319 h 376856"/>
                    <a:gd name="connsiteX7" fmla="*/ 64871 w 458430"/>
                    <a:gd name="connsiteY7" fmla="*/ 294171 h 376856"/>
                    <a:gd name="connsiteX8" fmla="*/ 5814 w 458430"/>
                    <a:gd name="connsiteY8" fmla="*/ 195109 h 376856"/>
                    <a:gd name="connsiteX9" fmla="*/ 3911 w 458430"/>
                    <a:gd name="connsiteY9" fmla="*/ 115101 h 376856"/>
                    <a:gd name="connsiteX10" fmla="*/ 21055 w 458430"/>
                    <a:gd name="connsiteY10" fmla="*/ 61760 h 376856"/>
                    <a:gd name="connsiteX11" fmla="*/ 97254 w 458430"/>
                    <a:gd name="connsiteY11" fmla="*/ 2704 h 376856"/>
                    <a:gd name="connsiteX0" fmla="*/ 97254 w 458430"/>
                    <a:gd name="connsiteY0" fmla="*/ 2704 h 382210"/>
                    <a:gd name="connsiteX1" fmla="*/ 426819 w 458430"/>
                    <a:gd name="connsiteY1" fmla="*/ 117004 h 382210"/>
                    <a:gd name="connsiteX2" fmla="*/ 443964 w 458430"/>
                    <a:gd name="connsiteY2" fmla="*/ 237019 h 382210"/>
                    <a:gd name="connsiteX3" fmla="*/ 424915 w 458430"/>
                    <a:gd name="connsiteY3" fmla="*/ 307506 h 382210"/>
                    <a:gd name="connsiteX4" fmla="*/ 365859 w 458430"/>
                    <a:gd name="connsiteY4" fmla="*/ 364654 h 382210"/>
                    <a:gd name="connsiteX5" fmla="*/ 251561 w 458430"/>
                    <a:gd name="connsiteY5" fmla="*/ 381801 h 382210"/>
                    <a:gd name="connsiteX6" fmla="*/ 142974 w 458430"/>
                    <a:gd name="connsiteY6" fmla="*/ 351319 h 382210"/>
                    <a:gd name="connsiteX7" fmla="*/ 64871 w 458430"/>
                    <a:gd name="connsiteY7" fmla="*/ 294171 h 382210"/>
                    <a:gd name="connsiteX8" fmla="*/ 5814 w 458430"/>
                    <a:gd name="connsiteY8" fmla="*/ 195109 h 382210"/>
                    <a:gd name="connsiteX9" fmla="*/ 3911 w 458430"/>
                    <a:gd name="connsiteY9" fmla="*/ 115101 h 382210"/>
                    <a:gd name="connsiteX10" fmla="*/ 21055 w 458430"/>
                    <a:gd name="connsiteY10" fmla="*/ 61760 h 382210"/>
                    <a:gd name="connsiteX11" fmla="*/ 97254 w 458430"/>
                    <a:gd name="connsiteY11" fmla="*/ 2704 h 382210"/>
                    <a:gd name="connsiteX0" fmla="*/ 97254 w 458430"/>
                    <a:gd name="connsiteY0" fmla="*/ 2704 h 382308"/>
                    <a:gd name="connsiteX1" fmla="*/ 426819 w 458430"/>
                    <a:gd name="connsiteY1" fmla="*/ 117004 h 382308"/>
                    <a:gd name="connsiteX2" fmla="*/ 443964 w 458430"/>
                    <a:gd name="connsiteY2" fmla="*/ 237019 h 382308"/>
                    <a:gd name="connsiteX3" fmla="*/ 424915 w 458430"/>
                    <a:gd name="connsiteY3" fmla="*/ 307506 h 382308"/>
                    <a:gd name="connsiteX4" fmla="*/ 371574 w 458430"/>
                    <a:gd name="connsiteY4" fmla="*/ 366559 h 382308"/>
                    <a:gd name="connsiteX5" fmla="*/ 251561 w 458430"/>
                    <a:gd name="connsiteY5" fmla="*/ 381801 h 382308"/>
                    <a:gd name="connsiteX6" fmla="*/ 142974 w 458430"/>
                    <a:gd name="connsiteY6" fmla="*/ 351319 h 382308"/>
                    <a:gd name="connsiteX7" fmla="*/ 64871 w 458430"/>
                    <a:gd name="connsiteY7" fmla="*/ 294171 h 382308"/>
                    <a:gd name="connsiteX8" fmla="*/ 5814 w 458430"/>
                    <a:gd name="connsiteY8" fmla="*/ 195109 h 382308"/>
                    <a:gd name="connsiteX9" fmla="*/ 3911 w 458430"/>
                    <a:gd name="connsiteY9" fmla="*/ 115101 h 382308"/>
                    <a:gd name="connsiteX10" fmla="*/ 21055 w 458430"/>
                    <a:gd name="connsiteY10" fmla="*/ 61760 h 382308"/>
                    <a:gd name="connsiteX11" fmla="*/ 97254 w 458430"/>
                    <a:gd name="connsiteY11" fmla="*/ 2704 h 382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8430" h="382308">
                      <a:moveTo>
                        <a:pt x="97254" y="2704"/>
                      </a:moveTo>
                      <a:cubicBezTo>
                        <a:pt x="164881" y="11911"/>
                        <a:pt x="369034" y="77952"/>
                        <a:pt x="426819" y="117004"/>
                      </a:cubicBezTo>
                      <a:cubicBezTo>
                        <a:pt x="484604" y="156057"/>
                        <a:pt x="445869" y="206539"/>
                        <a:pt x="443964" y="237019"/>
                      </a:cubicBezTo>
                      <a:cubicBezTo>
                        <a:pt x="442059" y="267499"/>
                        <a:pt x="437933" y="286234"/>
                        <a:pt x="424915" y="307506"/>
                      </a:cubicBezTo>
                      <a:cubicBezTo>
                        <a:pt x="411898" y="328779"/>
                        <a:pt x="400466" y="354177"/>
                        <a:pt x="371574" y="366559"/>
                      </a:cubicBezTo>
                      <a:cubicBezTo>
                        <a:pt x="342682" y="378942"/>
                        <a:pt x="288709" y="384024"/>
                        <a:pt x="251561" y="381801"/>
                      </a:cubicBezTo>
                      <a:cubicBezTo>
                        <a:pt x="214414" y="379579"/>
                        <a:pt x="172184" y="365289"/>
                        <a:pt x="142974" y="351319"/>
                      </a:cubicBezTo>
                      <a:cubicBezTo>
                        <a:pt x="113764" y="337349"/>
                        <a:pt x="87731" y="320206"/>
                        <a:pt x="64871" y="294171"/>
                      </a:cubicBezTo>
                      <a:cubicBezTo>
                        <a:pt x="42011" y="268136"/>
                        <a:pt x="15974" y="224954"/>
                        <a:pt x="5814" y="195109"/>
                      </a:cubicBezTo>
                      <a:cubicBezTo>
                        <a:pt x="-4346" y="165264"/>
                        <a:pt x="1371" y="137326"/>
                        <a:pt x="3911" y="115101"/>
                      </a:cubicBezTo>
                      <a:cubicBezTo>
                        <a:pt x="6451" y="92876"/>
                        <a:pt x="6133" y="80493"/>
                        <a:pt x="21055" y="61760"/>
                      </a:cubicBezTo>
                      <a:cubicBezTo>
                        <a:pt x="53440" y="6515"/>
                        <a:pt x="29627" y="-6503"/>
                        <a:pt x="97254" y="2704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144" name="ตัวเชื่อมต่อตรง 143">
                  <a:extLst>
                    <a:ext uri="{FF2B5EF4-FFF2-40B4-BE49-F238E27FC236}">
                      <a16:creationId xmlns:a16="http://schemas.microsoft.com/office/drawing/2014/main" id="{99913E4E-81B8-442B-A9BC-0811BCB41918}"/>
                    </a:ext>
                  </a:extLst>
                </p:cNvPr>
                <p:cNvCxnSpPr>
                  <a:cxnSpLocks/>
                  <a:stCxn id="140" idx="21"/>
                </p:cNvCxnSpPr>
                <p:nvPr/>
              </p:nvCxnSpPr>
              <p:spPr>
                <a:xfrm flipH="1">
                  <a:off x="4338169" y="2469899"/>
                  <a:ext cx="21341" cy="16698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ตัวเชื่อมต่อตรง 144">
                  <a:extLst>
                    <a:ext uri="{FF2B5EF4-FFF2-40B4-BE49-F238E27FC236}">
                      <a16:creationId xmlns:a16="http://schemas.microsoft.com/office/drawing/2014/main" id="{DE0D1F60-5638-4A33-BE08-568F6D8EE3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374" y="2469899"/>
                  <a:ext cx="22638" cy="23833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กลุ่ม 110">
                <a:extLst>
                  <a:ext uri="{FF2B5EF4-FFF2-40B4-BE49-F238E27FC236}">
                    <a16:creationId xmlns:a16="http://schemas.microsoft.com/office/drawing/2014/main" id="{3114E0C2-393B-418F-A830-75081A4AC6D4}"/>
                  </a:ext>
                </a:extLst>
              </p:cNvPr>
              <p:cNvGrpSpPr/>
              <p:nvPr/>
            </p:nvGrpSpPr>
            <p:grpSpPr>
              <a:xfrm rot="719020">
                <a:off x="7072897" y="2314330"/>
                <a:ext cx="933543" cy="1428354"/>
                <a:chOff x="6719604" y="3087507"/>
                <a:chExt cx="933543" cy="1428354"/>
              </a:xfrm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BEE02073-4AC6-4937-8D90-513E7E294149}"/>
                    </a:ext>
                  </a:extLst>
                </p:cNvPr>
                <p:cNvSpPr/>
                <p:nvPr/>
              </p:nvSpPr>
              <p:spPr>
                <a:xfrm>
                  <a:off x="6719604" y="3087507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ECD565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grpSp>
              <p:nvGrpSpPr>
                <p:cNvPr id="134" name="กลุ่ม 133">
                  <a:extLst>
                    <a:ext uri="{FF2B5EF4-FFF2-40B4-BE49-F238E27FC236}">
                      <a16:creationId xmlns:a16="http://schemas.microsoft.com/office/drawing/2014/main" id="{466F6F56-1608-434F-97B6-044549A685B3}"/>
                    </a:ext>
                  </a:extLst>
                </p:cNvPr>
                <p:cNvGrpSpPr/>
                <p:nvPr/>
              </p:nvGrpSpPr>
              <p:grpSpPr>
                <a:xfrm>
                  <a:off x="7070827" y="3348273"/>
                  <a:ext cx="368821" cy="317133"/>
                  <a:chOff x="2019566" y="5633353"/>
                  <a:chExt cx="450901" cy="419556"/>
                </a:xfrm>
                <a:solidFill>
                  <a:srgbClr val="E3884E"/>
                </a:solidFill>
              </p:grpSpPr>
              <p:sp>
                <p:nvSpPr>
                  <p:cNvPr id="135" name="รูปแบบอิสระ: รูปร่าง 134">
                    <a:extLst>
                      <a:ext uri="{FF2B5EF4-FFF2-40B4-BE49-F238E27FC236}">
                        <a16:creationId xmlns:a16="http://schemas.microsoft.com/office/drawing/2014/main" id="{4291728F-8621-4D9F-83C3-0F7BA03177FB}"/>
                      </a:ext>
                    </a:extLst>
                  </p:cNvPr>
                  <p:cNvSpPr/>
                  <p:nvPr/>
                </p:nvSpPr>
                <p:spPr>
                  <a:xfrm rot="19753974">
                    <a:off x="2134058" y="5784500"/>
                    <a:ext cx="336409" cy="268409"/>
                  </a:xfrm>
                  <a:custGeom>
                    <a:avLst/>
                    <a:gdLst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1050447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79426 w 1911332"/>
                      <a:gd name="connsiteY6" fmla="*/ 1343690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09635"/>
                      <a:gd name="connsiteY0" fmla="*/ 961950 h 1476855"/>
                      <a:gd name="connsiteX1" fmla="*/ 562175 w 1909635"/>
                      <a:gd name="connsiteY1" fmla="*/ 154082 h 1476855"/>
                      <a:gd name="connsiteX2" fmla="*/ 1245756 w 1909635"/>
                      <a:gd name="connsiteY2" fmla="*/ 65306 h 1476855"/>
                      <a:gd name="connsiteX3" fmla="*/ 1876070 w 1909635"/>
                      <a:gd name="connsiteY3" fmla="*/ 890929 h 1476855"/>
                      <a:gd name="connsiteX4" fmla="*/ 1778416 w 1909635"/>
                      <a:gd name="connsiteY4" fmla="*/ 1334812 h 1476855"/>
                      <a:gd name="connsiteX5" fmla="*/ 1396677 w 1909635"/>
                      <a:gd name="connsiteY5" fmla="*/ 1405833 h 1476855"/>
                      <a:gd name="connsiteX6" fmla="*/ 979426 w 1909635"/>
                      <a:gd name="connsiteY6" fmla="*/ 1343690 h 1476855"/>
                      <a:gd name="connsiteX7" fmla="*/ 535542 w 1909635"/>
                      <a:gd name="connsiteY7" fmla="*/ 1476855 h 1476855"/>
                      <a:gd name="connsiteX8" fmla="*/ 118292 w 1909635"/>
                      <a:gd name="connsiteY8" fmla="*/ 1361445 h 1476855"/>
                      <a:gd name="connsiteX9" fmla="*/ 29515 w 1909635"/>
                      <a:gd name="connsiteY9" fmla="*/ 961950 h 1476855"/>
                      <a:gd name="connsiteX0" fmla="*/ 29515 w 1909635"/>
                      <a:gd name="connsiteY0" fmla="*/ 886614 h 1473844"/>
                      <a:gd name="connsiteX1" fmla="*/ 562175 w 1909635"/>
                      <a:gd name="connsiteY1" fmla="*/ 151071 h 1473844"/>
                      <a:gd name="connsiteX2" fmla="*/ 1245756 w 1909635"/>
                      <a:gd name="connsiteY2" fmla="*/ 62295 h 1473844"/>
                      <a:gd name="connsiteX3" fmla="*/ 1876070 w 1909635"/>
                      <a:gd name="connsiteY3" fmla="*/ 887918 h 1473844"/>
                      <a:gd name="connsiteX4" fmla="*/ 1778416 w 1909635"/>
                      <a:gd name="connsiteY4" fmla="*/ 1331801 h 1473844"/>
                      <a:gd name="connsiteX5" fmla="*/ 1396677 w 1909635"/>
                      <a:gd name="connsiteY5" fmla="*/ 1402822 h 1473844"/>
                      <a:gd name="connsiteX6" fmla="*/ 979426 w 1909635"/>
                      <a:gd name="connsiteY6" fmla="*/ 1340679 h 1473844"/>
                      <a:gd name="connsiteX7" fmla="*/ 535542 w 1909635"/>
                      <a:gd name="connsiteY7" fmla="*/ 1473844 h 1473844"/>
                      <a:gd name="connsiteX8" fmla="*/ 118292 w 1909635"/>
                      <a:gd name="connsiteY8" fmla="*/ 1358434 h 1473844"/>
                      <a:gd name="connsiteX9" fmla="*/ 29515 w 1909635"/>
                      <a:gd name="connsiteY9" fmla="*/ 886614 h 1473844"/>
                      <a:gd name="connsiteX0" fmla="*/ 29515 w 1909635"/>
                      <a:gd name="connsiteY0" fmla="*/ 889966 h 1477196"/>
                      <a:gd name="connsiteX1" fmla="*/ 562175 w 1909635"/>
                      <a:gd name="connsiteY1" fmla="*/ 145383 h 1477196"/>
                      <a:gd name="connsiteX2" fmla="*/ 1245756 w 1909635"/>
                      <a:gd name="connsiteY2" fmla="*/ 65647 h 1477196"/>
                      <a:gd name="connsiteX3" fmla="*/ 1876070 w 1909635"/>
                      <a:gd name="connsiteY3" fmla="*/ 891270 h 1477196"/>
                      <a:gd name="connsiteX4" fmla="*/ 1778416 w 1909635"/>
                      <a:gd name="connsiteY4" fmla="*/ 1335153 h 1477196"/>
                      <a:gd name="connsiteX5" fmla="*/ 1396677 w 1909635"/>
                      <a:gd name="connsiteY5" fmla="*/ 1406174 h 1477196"/>
                      <a:gd name="connsiteX6" fmla="*/ 979426 w 1909635"/>
                      <a:gd name="connsiteY6" fmla="*/ 1344031 h 1477196"/>
                      <a:gd name="connsiteX7" fmla="*/ 535542 w 1909635"/>
                      <a:gd name="connsiteY7" fmla="*/ 1477196 h 1477196"/>
                      <a:gd name="connsiteX8" fmla="*/ 118292 w 1909635"/>
                      <a:gd name="connsiteY8" fmla="*/ 1361786 h 1477196"/>
                      <a:gd name="connsiteX9" fmla="*/ 29515 w 1909635"/>
                      <a:gd name="connsiteY9" fmla="*/ 889966 h 1477196"/>
                      <a:gd name="connsiteX0" fmla="*/ 29515 w 1904445"/>
                      <a:gd name="connsiteY0" fmla="*/ 852892 h 1440122"/>
                      <a:gd name="connsiteX1" fmla="*/ 562175 w 1904445"/>
                      <a:gd name="connsiteY1" fmla="*/ 108309 h 1440122"/>
                      <a:gd name="connsiteX2" fmla="*/ 1318285 w 1904445"/>
                      <a:gd name="connsiteY2" fmla="*/ 82817 h 1440122"/>
                      <a:gd name="connsiteX3" fmla="*/ 1876070 w 1904445"/>
                      <a:gd name="connsiteY3" fmla="*/ 854196 h 1440122"/>
                      <a:gd name="connsiteX4" fmla="*/ 1778416 w 1904445"/>
                      <a:gd name="connsiteY4" fmla="*/ 1298079 h 1440122"/>
                      <a:gd name="connsiteX5" fmla="*/ 1396677 w 1904445"/>
                      <a:gd name="connsiteY5" fmla="*/ 1369100 h 1440122"/>
                      <a:gd name="connsiteX6" fmla="*/ 979426 w 1904445"/>
                      <a:gd name="connsiteY6" fmla="*/ 1306957 h 1440122"/>
                      <a:gd name="connsiteX7" fmla="*/ 535542 w 1904445"/>
                      <a:gd name="connsiteY7" fmla="*/ 1440122 h 1440122"/>
                      <a:gd name="connsiteX8" fmla="*/ 118292 w 1904445"/>
                      <a:gd name="connsiteY8" fmla="*/ 1324712 h 1440122"/>
                      <a:gd name="connsiteX9" fmla="*/ 29515 w 1904445"/>
                      <a:gd name="connsiteY9" fmla="*/ 852892 h 144012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17785"/>
                      <a:gd name="connsiteY0" fmla="*/ 875442 h 1462672"/>
                      <a:gd name="connsiteX1" fmla="*/ 562175 w 1917785"/>
                      <a:gd name="connsiteY1" fmla="*/ 130859 h 1462672"/>
                      <a:gd name="connsiteX2" fmla="*/ 1318285 w 1917785"/>
                      <a:gd name="connsiteY2" fmla="*/ 105367 h 1462672"/>
                      <a:gd name="connsiteX3" fmla="*/ 1876070 w 1917785"/>
                      <a:gd name="connsiteY3" fmla="*/ 876746 h 1462672"/>
                      <a:gd name="connsiteX4" fmla="*/ 1823746 w 1917785"/>
                      <a:gd name="connsiteY4" fmla="*/ 1302548 h 1462672"/>
                      <a:gd name="connsiteX5" fmla="*/ 1396677 w 1917785"/>
                      <a:gd name="connsiteY5" fmla="*/ 1391650 h 1462672"/>
                      <a:gd name="connsiteX6" fmla="*/ 979426 w 1917785"/>
                      <a:gd name="connsiteY6" fmla="*/ 1329507 h 1462672"/>
                      <a:gd name="connsiteX7" fmla="*/ 535542 w 1917785"/>
                      <a:gd name="connsiteY7" fmla="*/ 1462672 h 1462672"/>
                      <a:gd name="connsiteX8" fmla="*/ 118292 w 1917785"/>
                      <a:gd name="connsiteY8" fmla="*/ 1347262 h 1462672"/>
                      <a:gd name="connsiteX9" fmla="*/ 29515 w 1917785"/>
                      <a:gd name="connsiteY9" fmla="*/ 875442 h 1462672"/>
                      <a:gd name="connsiteX0" fmla="*/ 29515 w 1922391"/>
                      <a:gd name="connsiteY0" fmla="*/ 875442 h 1462672"/>
                      <a:gd name="connsiteX1" fmla="*/ 562175 w 1922391"/>
                      <a:gd name="connsiteY1" fmla="*/ 130859 h 1462672"/>
                      <a:gd name="connsiteX2" fmla="*/ 1318285 w 1922391"/>
                      <a:gd name="connsiteY2" fmla="*/ 105367 h 1462672"/>
                      <a:gd name="connsiteX3" fmla="*/ 1876070 w 1922391"/>
                      <a:gd name="connsiteY3" fmla="*/ 876746 h 1462672"/>
                      <a:gd name="connsiteX4" fmla="*/ 1823746 w 1922391"/>
                      <a:gd name="connsiteY4" fmla="*/ 1302548 h 1462672"/>
                      <a:gd name="connsiteX5" fmla="*/ 1396677 w 1922391"/>
                      <a:gd name="connsiteY5" fmla="*/ 1391650 h 1462672"/>
                      <a:gd name="connsiteX6" fmla="*/ 979426 w 1922391"/>
                      <a:gd name="connsiteY6" fmla="*/ 1329507 h 1462672"/>
                      <a:gd name="connsiteX7" fmla="*/ 535542 w 1922391"/>
                      <a:gd name="connsiteY7" fmla="*/ 1462672 h 1462672"/>
                      <a:gd name="connsiteX8" fmla="*/ 118292 w 1922391"/>
                      <a:gd name="connsiteY8" fmla="*/ 1347262 h 1462672"/>
                      <a:gd name="connsiteX9" fmla="*/ 29515 w 1922391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79426 w 1913723"/>
                      <a:gd name="connsiteY6" fmla="*/ 1329507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4363"/>
                      <a:gd name="connsiteY0" fmla="*/ 875442 h 1473327"/>
                      <a:gd name="connsiteX1" fmla="*/ 562175 w 1914363"/>
                      <a:gd name="connsiteY1" fmla="*/ 130859 h 1473327"/>
                      <a:gd name="connsiteX2" fmla="*/ 1318285 w 1914363"/>
                      <a:gd name="connsiteY2" fmla="*/ 105367 h 1473327"/>
                      <a:gd name="connsiteX3" fmla="*/ 1876070 w 1914363"/>
                      <a:gd name="connsiteY3" fmla="*/ 876746 h 1473327"/>
                      <a:gd name="connsiteX4" fmla="*/ 1823746 w 1914363"/>
                      <a:gd name="connsiteY4" fmla="*/ 1302548 h 1473327"/>
                      <a:gd name="connsiteX5" fmla="*/ 1487338 w 1914363"/>
                      <a:gd name="connsiteY5" fmla="*/ 1473017 h 1473327"/>
                      <a:gd name="connsiteX6" fmla="*/ 988491 w 1914363"/>
                      <a:gd name="connsiteY6" fmla="*/ 1347589 h 1473327"/>
                      <a:gd name="connsiteX7" fmla="*/ 535542 w 1914363"/>
                      <a:gd name="connsiteY7" fmla="*/ 1462672 h 1473327"/>
                      <a:gd name="connsiteX8" fmla="*/ 118292 w 1914363"/>
                      <a:gd name="connsiteY8" fmla="*/ 1347262 h 1473327"/>
                      <a:gd name="connsiteX9" fmla="*/ 29515 w 1914363"/>
                      <a:gd name="connsiteY9" fmla="*/ 875442 h 1473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14363" h="1473327">
                        <a:moveTo>
                          <a:pt x="29515" y="875442"/>
                        </a:moveTo>
                        <a:cubicBezTo>
                          <a:pt x="103495" y="672708"/>
                          <a:pt x="347380" y="259205"/>
                          <a:pt x="562175" y="130859"/>
                        </a:cubicBezTo>
                        <a:cubicBezTo>
                          <a:pt x="776970" y="2513"/>
                          <a:pt x="990511" y="-73193"/>
                          <a:pt x="1318285" y="105367"/>
                        </a:cubicBezTo>
                        <a:cubicBezTo>
                          <a:pt x="1646059" y="283927"/>
                          <a:pt x="1791827" y="677216"/>
                          <a:pt x="1876070" y="876746"/>
                        </a:cubicBezTo>
                        <a:cubicBezTo>
                          <a:pt x="1960313" y="1076276"/>
                          <a:pt x="1888535" y="1203170"/>
                          <a:pt x="1823746" y="1302548"/>
                        </a:cubicBezTo>
                        <a:cubicBezTo>
                          <a:pt x="1758957" y="1401927"/>
                          <a:pt x="1626547" y="1465510"/>
                          <a:pt x="1487338" y="1473017"/>
                        </a:cubicBezTo>
                        <a:cubicBezTo>
                          <a:pt x="1348129" y="1480524"/>
                          <a:pt x="1147124" y="1349313"/>
                          <a:pt x="988491" y="1347589"/>
                        </a:cubicBezTo>
                        <a:cubicBezTo>
                          <a:pt x="829858" y="1345865"/>
                          <a:pt x="690901" y="1462672"/>
                          <a:pt x="535542" y="1462672"/>
                        </a:cubicBezTo>
                        <a:cubicBezTo>
                          <a:pt x="380183" y="1462672"/>
                          <a:pt x="202630" y="1445134"/>
                          <a:pt x="118292" y="1347262"/>
                        </a:cubicBezTo>
                        <a:cubicBezTo>
                          <a:pt x="33954" y="1249390"/>
                          <a:pt x="-44465" y="1078176"/>
                          <a:pt x="29515" y="8754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136" name="วงรี 135">
                    <a:extLst>
                      <a:ext uri="{FF2B5EF4-FFF2-40B4-BE49-F238E27FC236}">
                        <a16:creationId xmlns:a16="http://schemas.microsoft.com/office/drawing/2014/main" id="{D9E42B66-1CDE-4EB5-AD24-5EF529625E7F}"/>
                      </a:ext>
                    </a:extLst>
                  </p:cNvPr>
                  <p:cNvSpPr/>
                  <p:nvPr/>
                </p:nvSpPr>
                <p:spPr>
                  <a:xfrm rot="18050207">
                    <a:off x="2035153" y="5835797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7" name="วงรี 136">
                    <a:extLst>
                      <a:ext uri="{FF2B5EF4-FFF2-40B4-BE49-F238E27FC236}">
                        <a16:creationId xmlns:a16="http://schemas.microsoft.com/office/drawing/2014/main" id="{F910FDE0-5CE4-4F25-8169-929A696BC981}"/>
                      </a:ext>
                    </a:extLst>
                  </p:cNvPr>
                  <p:cNvSpPr/>
                  <p:nvPr/>
                </p:nvSpPr>
                <p:spPr>
                  <a:xfrm rot="18961787">
                    <a:off x="2088126" y="5688202"/>
                    <a:ext cx="107745" cy="14746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8" name="วงรี 137">
                    <a:extLst>
                      <a:ext uri="{FF2B5EF4-FFF2-40B4-BE49-F238E27FC236}">
                        <a16:creationId xmlns:a16="http://schemas.microsoft.com/office/drawing/2014/main" id="{8DA114A3-E757-46BA-894E-B02DF477F17C}"/>
                      </a:ext>
                    </a:extLst>
                  </p:cNvPr>
                  <p:cNvSpPr/>
                  <p:nvPr/>
                </p:nvSpPr>
                <p:spPr>
                  <a:xfrm rot="20999948">
                    <a:off x="2224895" y="5633353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9" name="วงรี 138">
                    <a:extLst>
                      <a:ext uri="{FF2B5EF4-FFF2-40B4-BE49-F238E27FC236}">
                        <a16:creationId xmlns:a16="http://schemas.microsoft.com/office/drawing/2014/main" id="{6C7D5C1C-4805-4B61-9AEC-9B7862D82242}"/>
                      </a:ext>
                    </a:extLst>
                  </p:cNvPr>
                  <p:cNvSpPr/>
                  <p:nvPr/>
                </p:nvSpPr>
                <p:spPr>
                  <a:xfrm rot="21427761">
                    <a:off x="2355123" y="5662201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</p:grpSp>
          <p:grpSp>
            <p:nvGrpSpPr>
              <p:cNvPr id="112" name="กลุ่ม 111">
                <a:extLst>
                  <a:ext uri="{FF2B5EF4-FFF2-40B4-BE49-F238E27FC236}">
                    <a16:creationId xmlns:a16="http://schemas.microsoft.com/office/drawing/2014/main" id="{DD290FAF-26DB-4FBC-B765-87DB64C9582A}"/>
                  </a:ext>
                </a:extLst>
              </p:cNvPr>
              <p:cNvGrpSpPr/>
              <p:nvPr/>
            </p:nvGrpSpPr>
            <p:grpSpPr>
              <a:xfrm rot="21315433">
                <a:off x="10037964" y="2028356"/>
                <a:ext cx="938974" cy="1464510"/>
                <a:chOff x="6310387" y="2981950"/>
                <a:chExt cx="938974" cy="1464510"/>
              </a:xfrm>
            </p:grpSpPr>
            <p:sp>
              <p:nvSpPr>
                <p:cNvPr id="118" name="รูปแบบอิสระ: รูปร่าง 117">
                  <a:extLst>
                    <a:ext uri="{FF2B5EF4-FFF2-40B4-BE49-F238E27FC236}">
                      <a16:creationId xmlns:a16="http://schemas.microsoft.com/office/drawing/2014/main" id="{C5D09374-1B78-4960-9C52-02AE034AA695}"/>
                    </a:ext>
                  </a:extLst>
                </p:cNvPr>
                <p:cNvSpPr/>
                <p:nvPr/>
              </p:nvSpPr>
              <p:spPr>
                <a:xfrm rot="20915161">
                  <a:off x="6310387" y="3010835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3D6686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19" name="วงรี 58">
                  <a:extLst>
                    <a:ext uri="{FF2B5EF4-FFF2-40B4-BE49-F238E27FC236}">
                      <a16:creationId xmlns:a16="http://schemas.microsoft.com/office/drawing/2014/main" id="{9ED7B5A6-611A-49E6-BBBA-B52325E0C961}"/>
                    </a:ext>
                  </a:extLst>
                </p:cNvPr>
                <p:cNvSpPr/>
                <p:nvPr/>
              </p:nvSpPr>
              <p:spPr>
                <a:xfrm>
                  <a:off x="6450200" y="3305034"/>
                  <a:ext cx="144910" cy="19633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72 w 144852"/>
                    <a:gd name="connsiteY0" fmla="*/ 87691 h 165857"/>
                    <a:gd name="connsiteX1" fmla="*/ 62937 w 144852"/>
                    <a:gd name="connsiteY1" fmla="*/ 0 h 165857"/>
                    <a:gd name="connsiteX2" fmla="*/ 144852 w 144852"/>
                    <a:gd name="connsiteY2" fmla="*/ 87691 h 165857"/>
                    <a:gd name="connsiteX3" fmla="*/ 72462 w 144852"/>
                    <a:gd name="connsiteY3" fmla="*/ 165857 h 165857"/>
                    <a:gd name="connsiteX4" fmla="*/ 72 w 144852"/>
                    <a:gd name="connsiteY4" fmla="*/ 87691 h 165857"/>
                    <a:gd name="connsiteX0" fmla="*/ 72 w 144852"/>
                    <a:gd name="connsiteY0" fmla="*/ 87691 h 177287"/>
                    <a:gd name="connsiteX1" fmla="*/ 62937 w 144852"/>
                    <a:gd name="connsiteY1" fmla="*/ 0 h 177287"/>
                    <a:gd name="connsiteX2" fmla="*/ 144852 w 144852"/>
                    <a:gd name="connsiteY2" fmla="*/ 87691 h 177287"/>
                    <a:gd name="connsiteX3" fmla="*/ 72462 w 144852"/>
                    <a:gd name="connsiteY3" fmla="*/ 177287 h 177287"/>
                    <a:gd name="connsiteX4" fmla="*/ 72 w 144852"/>
                    <a:gd name="connsiteY4" fmla="*/ 87691 h 17728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8717"/>
                    <a:gd name="connsiteX1" fmla="*/ 57367 w 144997"/>
                    <a:gd name="connsiteY1" fmla="*/ 0 h 188717"/>
                    <a:gd name="connsiteX2" fmla="*/ 144997 w 144997"/>
                    <a:gd name="connsiteY2" fmla="*/ 95311 h 188717"/>
                    <a:gd name="connsiteX3" fmla="*/ 72607 w 144997"/>
                    <a:gd name="connsiteY3" fmla="*/ 188717 h 188717"/>
                    <a:gd name="connsiteX4" fmla="*/ 217 w 144997"/>
                    <a:gd name="connsiteY4" fmla="*/ 95311 h 188717"/>
                    <a:gd name="connsiteX0" fmla="*/ 130 w 144910"/>
                    <a:gd name="connsiteY0" fmla="*/ 95311 h 196337"/>
                    <a:gd name="connsiteX1" fmla="*/ 57280 w 144910"/>
                    <a:gd name="connsiteY1" fmla="*/ 0 h 196337"/>
                    <a:gd name="connsiteX2" fmla="*/ 144910 w 144910"/>
                    <a:gd name="connsiteY2" fmla="*/ 95311 h 196337"/>
                    <a:gd name="connsiteX3" fmla="*/ 68710 w 144910"/>
                    <a:gd name="connsiteY3" fmla="*/ 196337 h 196337"/>
                    <a:gd name="connsiteX4" fmla="*/ 130 w 144910"/>
                    <a:gd name="connsiteY4" fmla="*/ 95311 h 19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910" h="196337">
                      <a:moveTo>
                        <a:pt x="130" y="95311"/>
                      </a:moveTo>
                      <a:cubicBezTo>
                        <a:pt x="-1775" y="62588"/>
                        <a:pt x="17300" y="0"/>
                        <a:pt x="57280" y="0"/>
                      </a:cubicBezTo>
                      <a:cubicBezTo>
                        <a:pt x="97260" y="0"/>
                        <a:pt x="144910" y="52141"/>
                        <a:pt x="144910" y="95311"/>
                      </a:cubicBezTo>
                      <a:cubicBezTo>
                        <a:pt x="144910" y="138481"/>
                        <a:pt x="108690" y="196337"/>
                        <a:pt x="68710" y="196337"/>
                      </a:cubicBezTo>
                      <a:cubicBezTo>
                        <a:pt x="28730" y="196337"/>
                        <a:pt x="2035" y="128034"/>
                        <a:pt x="130" y="953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2487C97-9411-453C-89A9-FC290A1FE36D}"/>
                    </a:ext>
                  </a:extLst>
                </p:cNvPr>
                <p:cNvSpPr/>
                <p:nvPr/>
              </p:nvSpPr>
              <p:spPr>
                <a:xfrm>
                  <a:off x="6595110" y="3084327"/>
                  <a:ext cx="144780" cy="1563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61">
                  <a:extLst>
                    <a:ext uri="{FF2B5EF4-FFF2-40B4-BE49-F238E27FC236}">
                      <a16:creationId xmlns:a16="http://schemas.microsoft.com/office/drawing/2014/main" id="{3FD2D3D4-EB97-47DD-AB6D-C817DF65A036}"/>
                    </a:ext>
                  </a:extLst>
                </p:cNvPr>
                <p:cNvSpPr/>
                <p:nvPr/>
              </p:nvSpPr>
              <p:spPr>
                <a:xfrm>
                  <a:off x="6883664" y="2981950"/>
                  <a:ext cx="204634" cy="16005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0 w 165735"/>
                    <a:gd name="connsiteY0" fmla="*/ 79400 h 158002"/>
                    <a:gd name="connsiteX1" fmla="*/ 72390 w 165735"/>
                    <a:gd name="connsiteY1" fmla="*/ 1234 h 158002"/>
                    <a:gd name="connsiteX2" fmla="*/ 165735 w 165735"/>
                    <a:gd name="connsiteY2" fmla="*/ 48920 h 158002"/>
                    <a:gd name="connsiteX3" fmla="*/ 72390 w 165735"/>
                    <a:gd name="connsiteY3" fmla="*/ 157566 h 158002"/>
                    <a:gd name="connsiteX4" fmla="*/ 0 w 165735"/>
                    <a:gd name="connsiteY4" fmla="*/ 79400 h 158002"/>
                    <a:gd name="connsiteX0" fmla="*/ 641 w 166376"/>
                    <a:gd name="connsiteY0" fmla="*/ 79400 h 152195"/>
                    <a:gd name="connsiteX1" fmla="*/ 73031 w 166376"/>
                    <a:gd name="connsiteY1" fmla="*/ 1234 h 152195"/>
                    <a:gd name="connsiteX2" fmla="*/ 166376 w 166376"/>
                    <a:gd name="connsiteY2" fmla="*/ 48920 h 152195"/>
                    <a:gd name="connsiteX3" fmla="*/ 114941 w 166376"/>
                    <a:gd name="connsiteY3" fmla="*/ 151851 h 152195"/>
                    <a:gd name="connsiteX4" fmla="*/ 641 w 166376"/>
                    <a:gd name="connsiteY4" fmla="*/ 79400 h 152195"/>
                    <a:gd name="connsiteX0" fmla="*/ 666 w 179736"/>
                    <a:gd name="connsiteY0" fmla="*/ 80660 h 153628"/>
                    <a:gd name="connsiteX1" fmla="*/ 73056 w 179736"/>
                    <a:gd name="connsiteY1" fmla="*/ 2494 h 153628"/>
                    <a:gd name="connsiteX2" fmla="*/ 179736 w 179736"/>
                    <a:gd name="connsiteY2" fmla="*/ 42560 h 153628"/>
                    <a:gd name="connsiteX3" fmla="*/ 114966 w 179736"/>
                    <a:gd name="connsiteY3" fmla="*/ 153111 h 153628"/>
                    <a:gd name="connsiteX4" fmla="*/ 666 w 179736"/>
                    <a:gd name="connsiteY4" fmla="*/ 80660 h 153628"/>
                    <a:gd name="connsiteX0" fmla="*/ 666 w 179736"/>
                    <a:gd name="connsiteY0" fmla="*/ 70600 h 143550"/>
                    <a:gd name="connsiteX1" fmla="*/ 73056 w 179736"/>
                    <a:gd name="connsiteY1" fmla="*/ 5769 h 143550"/>
                    <a:gd name="connsiteX2" fmla="*/ 179736 w 179736"/>
                    <a:gd name="connsiteY2" fmla="*/ 32500 h 143550"/>
                    <a:gd name="connsiteX3" fmla="*/ 114966 w 179736"/>
                    <a:gd name="connsiteY3" fmla="*/ 143051 h 143550"/>
                    <a:gd name="connsiteX4" fmla="*/ 666 w 179736"/>
                    <a:gd name="connsiteY4" fmla="*/ 70600 h 143550"/>
                    <a:gd name="connsiteX0" fmla="*/ 666 w 179736"/>
                    <a:gd name="connsiteY0" fmla="*/ 75993 h 148953"/>
                    <a:gd name="connsiteX1" fmla="*/ 73056 w 179736"/>
                    <a:gd name="connsiteY1" fmla="*/ 3542 h 148953"/>
                    <a:gd name="connsiteX2" fmla="*/ 179736 w 179736"/>
                    <a:gd name="connsiteY2" fmla="*/ 37893 h 148953"/>
                    <a:gd name="connsiteX3" fmla="*/ 114966 w 179736"/>
                    <a:gd name="connsiteY3" fmla="*/ 148444 h 148953"/>
                    <a:gd name="connsiteX4" fmla="*/ 666 w 179736"/>
                    <a:gd name="connsiteY4" fmla="*/ 75993 h 148953"/>
                    <a:gd name="connsiteX0" fmla="*/ 674 w 183554"/>
                    <a:gd name="connsiteY0" fmla="*/ 77983 h 151089"/>
                    <a:gd name="connsiteX1" fmla="*/ 73064 w 183554"/>
                    <a:gd name="connsiteY1" fmla="*/ 5532 h 151089"/>
                    <a:gd name="connsiteX2" fmla="*/ 183554 w 183554"/>
                    <a:gd name="connsiteY2" fmla="*/ 34168 h 151089"/>
                    <a:gd name="connsiteX3" fmla="*/ 114974 w 183554"/>
                    <a:gd name="connsiteY3" fmla="*/ 150434 h 151089"/>
                    <a:gd name="connsiteX4" fmla="*/ 674 w 183554"/>
                    <a:gd name="connsiteY4" fmla="*/ 77983 h 151089"/>
                    <a:gd name="connsiteX0" fmla="*/ 2284 w 185589"/>
                    <a:gd name="connsiteY0" fmla="*/ 77983 h 152978"/>
                    <a:gd name="connsiteX1" fmla="*/ 74674 w 185589"/>
                    <a:gd name="connsiteY1" fmla="*/ 5532 h 152978"/>
                    <a:gd name="connsiteX2" fmla="*/ 185164 w 185589"/>
                    <a:gd name="connsiteY2" fmla="*/ 34168 h 152978"/>
                    <a:gd name="connsiteX3" fmla="*/ 160399 w 185589"/>
                    <a:gd name="connsiteY3" fmla="*/ 152339 h 152978"/>
                    <a:gd name="connsiteX4" fmla="*/ 2284 w 185589"/>
                    <a:gd name="connsiteY4" fmla="*/ 77983 h 152978"/>
                    <a:gd name="connsiteX0" fmla="*/ 2884 w 191643"/>
                    <a:gd name="connsiteY0" fmla="*/ 77983 h 152978"/>
                    <a:gd name="connsiteX1" fmla="*/ 75274 w 191643"/>
                    <a:gd name="connsiteY1" fmla="*/ 5532 h 152978"/>
                    <a:gd name="connsiteX2" fmla="*/ 185764 w 191643"/>
                    <a:gd name="connsiteY2" fmla="*/ 34168 h 152978"/>
                    <a:gd name="connsiteX3" fmla="*/ 174334 w 191643"/>
                    <a:gd name="connsiteY3" fmla="*/ 152339 h 152978"/>
                    <a:gd name="connsiteX4" fmla="*/ 2884 w 191643"/>
                    <a:gd name="connsiteY4" fmla="*/ 77983 h 152978"/>
                    <a:gd name="connsiteX0" fmla="*/ 2896 w 192612"/>
                    <a:gd name="connsiteY0" fmla="*/ 78766 h 153811"/>
                    <a:gd name="connsiteX1" fmla="*/ 75286 w 192612"/>
                    <a:gd name="connsiteY1" fmla="*/ 6315 h 153811"/>
                    <a:gd name="connsiteX2" fmla="*/ 187681 w 192612"/>
                    <a:gd name="connsiteY2" fmla="*/ 33046 h 153811"/>
                    <a:gd name="connsiteX3" fmla="*/ 174346 w 192612"/>
                    <a:gd name="connsiteY3" fmla="*/ 153122 h 153811"/>
                    <a:gd name="connsiteX4" fmla="*/ 2896 w 192612"/>
                    <a:gd name="connsiteY4" fmla="*/ 78766 h 153811"/>
                    <a:gd name="connsiteX0" fmla="*/ 3075 w 195018"/>
                    <a:gd name="connsiteY0" fmla="*/ 78766 h 157588"/>
                    <a:gd name="connsiteX1" fmla="*/ 75465 w 195018"/>
                    <a:gd name="connsiteY1" fmla="*/ 6315 h 157588"/>
                    <a:gd name="connsiteX2" fmla="*/ 187860 w 195018"/>
                    <a:gd name="connsiteY2" fmla="*/ 33046 h 157588"/>
                    <a:gd name="connsiteX3" fmla="*/ 178335 w 195018"/>
                    <a:gd name="connsiteY3" fmla="*/ 156932 h 157588"/>
                    <a:gd name="connsiteX4" fmla="*/ 3075 w 195018"/>
                    <a:gd name="connsiteY4" fmla="*/ 78766 h 157588"/>
                    <a:gd name="connsiteX0" fmla="*/ 3075 w 195018"/>
                    <a:gd name="connsiteY0" fmla="*/ 77984 h 156758"/>
                    <a:gd name="connsiteX1" fmla="*/ 75465 w 195018"/>
                    <a:gd name="connsiteY1" fmla="*/ 5533 h 156758"/>
                    <a:gd name="connsiteX2" fmla="*/ 187860 w 195018"/>
                    <a:gd name="connsiteY2" fmla="*/ 34169 h 156758"/>
                    <a:gd name="connsiteX3" fmla="*/ 178335 w 195018"/>
                    <a:gd name="connsiteY3" fmla="*/ 156150 h 156758"/>
                    <a:gd name="connsiteX4" fmla="*/ 3075 w 195018"/>
                    <a:gd name="connsiteY4" fmla="*/ 77984 h 156758"/>
                    <a:gd name="connsiteX0" fmla="*/ 2809 w 191523"/>
                    <a:gd name="connsiteY0" fmla="*/ 77984 h 154868"/>
                    <a:gd name="connsiteX1" fmla="*/ 75199 w 191523"/>
                    <a:gd name="connsiteY1" fmla="*/ 5533 h 154868"/>
                    <a:gd name="connsiteX2" fmla="*/ 187594 w 191523"/>
                    <a:gd name="connsiteY2" fmla="*/ 34169 h 154868"/>
                    <a:gd name="connsiteX3" fmla="*/ 172354 w 191523"/>
                    <a:gd name="connsiteY3" fmla="*/ 154245 h 154868"/>
                    <a:gd name="connsiteX4" fmla="*/ 2809 w 191523"/>
                    <a:gd name="connsiteY4" fmla="*/ 77984 h 154868"/>
                    <a:gd name="connsiteX0" fmla="*/ 2803 w 195330"/>
                    <a:gd name="connsiteY0" fmla="*/ 82297 h 159181"/>
                    <a:gd name="connsiteX1" fmla="*/ 75193 w 195330"/>
                    <a:gd name="connsiteY1" fmla="*/ 9846 h 159181"/>
                    <a:gd name="connsiteX2" fmla="*/ 186639 w 195330"/>
                    <a:gd name="connsiteY2" fmla="*/ 3721 h 159181"/>
                    <a:gd name="connsiteX3" fmla="*/ 187588 w 195330"/>
                    <a:gd name="connsiteY3" fmla="*/ 38482 h 159181"/>
                    <a:gd name="connsiteX4" fmla="*/ 172348 w 195330"/>
                    <a:gd name="connsiteY4" fmla="*/ 158558 h 159181"/>
                    <a:gd name="connsiteX5" fmla="*/ 2803 w 195330"/>
                    <a:gd name="connsiteY5" fmla="*/ 82297 h 159181"/>
                    <a:gd name="connsiteX0" fmla="*/ 2733 w 191270"/>
                    <a:gd name="connsiteY0" fmla="*/ 81145 h 158029"/>
                    <a:gd name="connsiteX1" fmla="*/ 75123 w 191270"/>
                    <a:gd name="connsiteY1" fmla="*/ 8694 h 158029"/>
                    <a:gd name="connsiteX2" fmla="*/ 175139 w 191270"/>
                    <a:gd name="connsiteY2" fmla="*/ 4474 h 158029"/>
                    <a:gd name="connsiteX3" fmla="*/ 187518 w 191270"/>
                    <a:gd name="connsiteY3" fmla="*/ 37330 h 158029"/>
                    <a:gd name="connsiteX4" fmla="*/ 172278 w 191270"/>
                    <a:gd name="connsiteY4" fmla="*/ 157406 h 158029"/>
                    <a:gd name="connsiteX5" fmla="*/ 2733 w 191270"/>
                    <a:gd name="connsiteY5" fmla="*/ 81145 h 158029"/>
                    <a:gd name="connsiteX0" fmla="*/ 2814 w 196741"/>
                    <a:gd name="connsiteY0" fmla="*/ 84985 h 161869"/>
                    <a:gd name="connsiteX1" fmla="*/ 75204 w 196741"/>
                    <a:gd name="connsiteY1" fmla="*/ 12534 h 161869"/>
                    <a:gd name="connsiteX2" fmla="*/ 188555 w 196741"/>
                    <a:gd name="connsiteY2" fmla="*/ 2599 h 161869"/>
                    <a:gd name="connsiteX3" fmla="*/ 187599 w 196741"/>
                    <a:gd name="connsiteY3" fmla="*/ 41170 h 161869"/>
                    <a:gd name="connsiteX4" fmla="*/ 172359 w 196741"/>
                    <a:gd name="connsiteY4" fmla="*/ 161246 h 161869"/>
                    <a:gd name="connsiteX5" fmla="*/ 2814 w 196741"/>
                    <a:gd name="connsiteY5" fmla="*/ 84985 h 161869"/>
                    <a:gd name="connsiteX0" fmla="*/ 2814 w 197246"/>
                    <a:gd name="connsiteY0" fmla="*/ 84985 h 161604"/>
                    <a:gd name="connsiteX1" fmla="*/ 75204 w 197246"/>
                    <a:gd name="connsiteY1" fmla="*/ 12534 h 161604"/>
                    <a:gd name="connsiteX2" fmla="*/ 188555 w 197246"/>
                    <a:gd name="connsiteY2" fmla="*/ 2599 h 161604"/>
                    <a:gd name="connsiteX3" fmla="*/ 189504 w 197246"/>
                    <a:gd name="connsiteY3" fmla="*/ 52600 h 161604"/>
                    <a:gd name="connsiteX4" fmla="*/ 172359 w 197246"/>
                    <a:gd name="connsiteY4" fmla="*/ 161246 h 161604"/>
                    <a:gd name="connsiteX5" fmla="*/ 2814 w 197246"/>
                    <a:gd name="connsiteY5" fmla="*/ 84985 h 161604"/>
                    <a:gd name="connsiteX0" fmla="*/ 2582 w 204634"/>
                    <a:gd name="connsiteY0" fmla="*/ 36117 h 160057"/>
                    <a:gd name="connsiteX1" fmla="*/ 82592 w 204634"/>
                    <a:gd name="connsiteY1" fmla="*/ 11291 h 160057"/>
                    <a:gd name="connsiteX2" fmla="*/ 195943 w 204634"/>
                    <a:gd name="connsiteY2" fmla="*/ 1356 h 160057"/>
                    <a:gd name="connsiteX3" fmla="*/ 196892 w 204634"/>
                    <a:gd name="connsiteY3" fmla="*/ 51357 h 160057"/>
                    <a:gd name="connsiteX4" fmla="*/ 179747 w 204634"/>
                    <a:gd name="connsiteY4" fmla="*/ 160003 h 160057"/>
                    <a:gd name="connsiteX5" fmla="*/ 2582 w 204634"/>
                    <a:gd name="connsiteY5" fmla="*/ 36117 h 16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4634" h="160057">
                      <a:moveTo>
                        <a:pt x="2582" y="36117"/>
                      </a:moveTo>
                      <a:cubicBezTo>
                        <a:pt x="-13611" y="11332"/>
                        <a:pt x="50365" y="17085"/>
                        <a:pt x="82592" y="11291"/>
                      </a:cubicBezTo>
                      <a:cubicBezTo>
                        <a:pt x="114819" y="5497"/>
                        <a:pt x="177211" y="-3417"/>
                        <a:pt x="195943" y="1356"/>
                      </a:cubicBezTo>
                      <a:cubicBezTo>
                        <a:pt x="214676" y="6129"/>
                        <a:pt x="197369" y="26821"/>
                        <a:pt x="196892" y="51357"/>
                      </a:cubicBezTo>
                      <a:cubicBezTo>
                        <a:pt x="196415" y="75893"/>
                        <a:pt x="212132" y="162543"/>
                        <a:pt x="179747" y="160003"/>
                      </a:cubicBezTo>
                      <a:cubicBezTo>
                        <a:pt x="147362" y="157463"/>
                        <a:pt x="18775" y="60902"/>
                        <a:pt x="2582" y="361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105A6BF2-CB55-41D4-93BA-7FD2CFBD4FBD}"/>
                    </a:ext>
                  </a:extLst>
                </p:cNvPr>
                <p:cNvSpPr/>
                <p:nvPr/>
              </p:nvSpPr>
              <p:spPr>
                <a:xfrm>
                  <a:off x="6798575" y="3255108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465D3D8A-8CDD-4B76-8767-D6F59DDAA2BC}"/>
                    </a:ext>
                  </a:extLst>
                </p:cNvPr>
                <p:cNvSpPr/>
                <p:nvPr/>
              </p:nvSpPr>
              <p:spPr>
                <a:xfrm>
                  <a:off x="6667500" y="3475562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2AB0AA17-CE76-4B7D-951F-AEC8358FE2C3}"/>
                    </a:ext>
                  </a:extLst>
                </p:cNvPr>
                <p:cNvSpPr/>
                <p:nvPr/>
              </p:nvSpPr>
              <p:spPr>
                <a:xfrm>
                  <a:off x="6961819" y="347556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65557A4-0C6F-403A-AB61-0A9C78425759}"/>
                    </a:ext>
                  </a:extLst>
                </p:cNvPr>
                <p:cNvSpPr/>
                <p:nvPr/>
              </p:nvSpPr>
              <p:spPr>
                <a:xfrm>
                  <a:off x="6580819" y="3744906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74AE88C9-FC1B-4A9C-B9DD-C540B7B9F4F7}"/>
                    </a:ext>
                  </a:extLst>
                </p:cNvPr>
                <p:cNvSpPr/>
                <p:nvPr/>
              </p:nvSpPr>
              <p:spPr>
                <a:xfrm>
                  <a:off x="6848821" y="3684279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7" name="วงรี 69">
                  <a:extLst>
                    <a:ext uri="{FF2B5EF4-FFF2-40B4-BE49-F238E27FC236}">
                      <a16:creationId xmlns:a16="http://schemas.microsoft.com/office/drawing/2014/main" id="{4626AF4F-B6B3-4859-A686-994AAC0ABE26}"/>
                    </a:ext>
                  </a:extLst>
                </p:cNvPr>
                <p:cNvSpPr/>
                <p:nvPr/>
              </p:nvSpPr>
              <p:spPr>
                <a:xfrm rot="20798872">
                  <a:off x="7131791" y="3760393"/>
                  <a:ext cx="117570" cy="139233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29540"/>
                    <a:gd name="connsiteY0" fmla="*/ 67071 h 134142"/>
                    <a:gd name="connsiteX1" fmla="*/ 68580 w 129540"/>
                    <a:gd name="connsiteY1" fmla="*/ 0 h 134142"/>
                    <a:gd name="connsiteX2" fmla="*/ 129540 w 129540"/>
                    <a:gd name="connsiteY2" fmla="*/ 67071 h 134142"/>
                    <a:gd name="connsiteX3" fmla="*/ 68580 w 129540"/>
                    <a:gd name="connsiteY3" fmla="*/ 134142 h 134142"/>
                    <a:gd name="connsiteX4" fmla="*/ 0 w 129540"/>
                    <a:gd name="connsiteY4" fmla="*/ 67071 h 134142"/>
                    <a:gd name="connsiteX0" fmla="*/ 0 w 123825"/>
                    <a:gd name="connsiteY0" fmla="*/ 67071 h 134142"/>
                    <a:gd name="connsiteX1" fmla="*/ 68580 w 123825"/>
                    <a:gd name="connsiteY1" fmla="*/ 0 h 134142"/>
                    <a:gd name="connsiteX2" fmla="*/ 123825 w 123825"/>
                    <a:gd name="connsiteY2" fmla="*/ 67071 h 134142"/>
                    <a:gd name="connsiteX3" fmla="*/ 68580 w 123825"/>
                    <a:gd name="connsiteY3" fmla="*/ 134142 h 134142"/>
                    <a:gd name="connsiteX4" fmla="*/ 0 w 123825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25152"/>
                    <a:gd name="connsiteY0" fmla="*/ 67071 h 134142"/>
                    <a:gd name="connsiteX1" fmla="*/ 68580 w 125152"/>
                    <a:gd name="connsiteY1" fmla="*/ 0 h 134142"/>
                    <a:gd name="connsiteX2" fmla="*/ 123825 w 125152"/>
                    <a:gd name="connsiteY2" fmla="*/ 67071 h 134142"/>
                    <a:gd name="connsiteX3" fmla="*/ 68580 w 125152"/>
                    <a:gd name="connsiteY3" fmla="*/ 134142 h 134142"/>
                    <a:gd name="connsiteX4" fmla="*/ 0 w 125152"/>
                    <a:gd name="connsiteY4" fmla="*/ 67071 h 134142"/>
                    <a:gd name="connsiteX0" fmla="*/ 0 w 109469"/>
                    <a:gd name="connsiteY0" fmla="*/ 67073 h 134228"/>
                    <a:gd name="connsiteX1" fmla="*/ 68580 w 109469"/>
                    <a:gd name="connsiteY1" fmla="*/ 2 h 134228"/>
                    <a:gd name="connsiteX2" fmla="*/ 107677 w 109469"/>
                    <a:gd name="connsiteY2" fmla="*/ 69114 h 134228"/>
                    <a:gd name="connsiteX3" fmla="*/ 68580 w 109469"/>
                    <a:gd name="connsiteY3" fmla="*/ 134144 h 134228"/>
                    <a:gd name="connsiteX4" fmla="*/ 0 w 109469"/>
                    <a:gd name="connsiteY4" fmla="*/ 67073 h 134228"/>
                    <a:gd name="connsiteX0" fmla="*/ 147 w 109616"/>
                    <a:gd name="connsiteY0" fmla="*/ 67073 h 140852"/>
                    <a:gd name="connsiteX1" fmla="*/ 68727 w 109616"/>
                    <a:gd name="connsiteY1" fmla="*/ 2 h 140852"/>
                    <a:gd name="connsiteX2" fmla="*/ 107824 w 109616"/>
                    <a:gd name="connsiteY2" fmla="*/ 69114 h 140852"/>
                    <a:gd name="connsiteX3" fmla="*/ 88675 w 109616"/>
                    <a:gd name="connsiteY3" fmla="*/ 140837 h 140852"/>
                    <a:gd name="connsiteX4" fmla="*/ 147 w 109616"/>
                    <a:gd name="connsiteY4" fmla="*/ 67073 h 140852"/>
                    <a:gd name="connsiteX0" fmla="*/ 3 w 110817"/>
                    <a:gd name="connsiteY0" fmla="*/ 64969 h 138748"/>
                    <a:gd name="connsiteX1" fmla="*/ 85704 w 110817"/>
                    <a:gd name="connsiteY1" fmla="*/ 3 h 138748"/>
                    <a:gd name="connsiteX2" fmla="*/ 107680 w 110817"/>
                    <a:gd name="connsiteY2" fmla="*/ 67010 h 138748"/>
                    <a:gd name="connsiteX3" fmla="*/ 88531 w 110817"/>
                    <a:gd name="connsiteY3" fmla="*/ 138733 h 138748"/>
                    <a:gd name="connsiteX4" fmla="*/ 3 w 110817"/>
                    <a:gd name="connsiteY4" fmla="*/ 64969 h 138748"/>
                    <a:gd name="connsiteX0" fmla="*/ 6 w 110820"/>
                    <a:gd name="connsiteY0" fmla="*/ 64969 h 139187"/>
                    <a:gd name="connsiteX1" fmla="*/ 85707 w 110820"/>
                    <a:gd name="connsiteY1" fmla="*/ 3 h 139187"/>
                    <a:gd name="connsiteX2" fmla="*/ 107683 w 110820"/>
                    <a:gd name="connsiteY2" fmla="*/ 67010 h 139187"/>
                    <a:gd name="connsiteX3" fmla="*/ 90388 w 110820"/>
                    <a:gd name="connsiteY3" fmla="*/ 139173 h 139187"/>
                    <a:gd name="connsiteX4" fmla="*/ 6 w 110820"/>
                    <a:gd name="connsiteY4" fmla="*/ 64969 h 139187"/>
                    <a:gd name="connsiteX0" fmla="*/ 6 w 117570"/>
                    <a:gd name="connsiteY0" fmla="*/ 64973 h 139233"/>
                    <a:gd name="connsiteX1" fmla="*/ 85707 w 117570"/>
                    <a:gd name="connsiteY1" fmla="*/ 7 h 139233"/>
                    <a:gd name="connsiteX2" fmla="*/ 115097 w 117570"/>
                    <a:gd name="connsiteY2" fmla="*/ 68773 h 139233"/>
                    <a:gd name="connsiteX3" fmla="*/ 90388 w 117570"/>
                    <a:gd name="connsiteY3" fmla="*/ 139177 h 139233"/>
                    <a:gd name="connsiteX4" fmla="*/ 6 w 117570"/>
                    <a:gd name="connsiteY4" fmla="*/ 64973 h 13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570" h="139233">
                      <a:moveTo>
                        <a:pt x="6" y="64973"/>
                      </a:moveTo>
                      <a:cubicBezTo>
                        <a:pt x="-774" y="41778"/>
                        <a:pt x="66525" y="-626"/>
                        <a:pt x="85707" y="7"/>
                      </a:cubicBezTo>
                      <a:cubicBezTo>
                        <a:pt x="104889" y="640"/>
                        <a:pt x="124622" y="10776"/>
                        <a:pt x="115097" y="68773"/>
                      </a:cubicBezTo>
                      <a:cubicBezTo>
                        <a:pt x="115097" y="136295"/>
                        <a:pt x="109570" y="139810"/>
                        <a:pt x="90388" y="139177"/>
                      </a:cubicBezTo>
                      <a:cubicBezTo>
                        <a:pt x="71206" y="138544"/>
                        <a:pt x="786" y="88168"/>
                        <a:pt x="6" y="6497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0577E14E-7C84-4107-9656-C2487653E051}"/>
                    </a:ext>
                  </a:extLst>
                </p:cNvPr>
                <p:cNvSpPr/>
                <p:nvPr/>
              </p:nvSpPr>
              <p:spPr>
                <a:xfrm>
                  <a:off x="6935735" y="3937673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1C0E9672-AE09-4E5D-A753-8A35F02C1223}"/>
                    </a:ext>
                  </a:extLst>
                </p:cNvPr>
                <p:cNvSpPr/>
                <p:nvPr/>
              </p:nvSpPr>
              <p:spPr>
                <a:xfrm>
                  <a:off x="6672845" y="399703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0" name="วงรี 72">
                  <a:extLst>
                    <a:ext uri="{FF2B5EF4-FFF2-40B4-BE49-F238E27FC236}">
                      <a16:creationId xmlns:a16="http://schemas.microsoft.com/office/drawing/2014/main" id="{10E23309-3565-4BD0-868C-898665F41167}"/>
                    </a:ext>
                  </a:extLst>
                </p:cNvPr>
                <p:cNvSpPr/>
                <p:nvPr/>
              </p:nvSpPr>
              <p:spPr>
                <a:xfrm>
                  <a:off x="6432809" y="4196051"/>
                  <a:ext cx="145148" cy="15153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44780"/>
                    <a:gd name="connsiteY0" fmla="*/ 52074 h 134524"/>
                    <a:gd name="connsiteX1" fmla="*/ 76200 w 144780"/>
                    <a:gd name="connsiteY1" fmla="*/ 243 h 134524"/>
                    <a:gd name="connsiteX2" fmla="*/ 144780 w 144780"/>
                    <a:gd name="connsiteY2" fmla="*/ 67314 h 134524"/>
                    <a:gd name="connsiteX3" fmla="*/ 76200 w 144780"/>
                    <a:gd name="connsiteY3" fmla="*/ 134385 h 134524"/>
                    <a:gd name="connsiteX4" fmla="*/ 0 w 144780"/>
                    <a:gd name="connsiteY4" fmla="*/ 52074 h 134524"/>
                    <a:gd name="connsiteX0" fmla="*/ 195 w 144975"/>
                    <a:gd name="connsiteY0" fmla="*/ 51984 h 147730"/>
                    <a:gd name="connsiteX1" fmla="*/ 76395 w 144975"/>
                    <a:gd name="connsiteY1" fmla="*/ 153 h 147730"/>
                    <a:gd name="connsiteX2" fmla="*/ 144975 w 144975"/>
                    <a:gd name="connsiteY2" fmla="*/ 67224 h 147730"/>
                    <a:gd name="connsiteX3" fmla="*/ 57345 w 144975"/>
                    <a:gd name="connsiteY3" fmla="*/ 147630 h 147730"/>
                    <a:gd name="connsiteX4" fmla="*/ 195 w 144975"/>
                    <a:gd name="connsiteY4" fmla="*/ 51984 h 147730"/>
                    <a:gd name="connsiteX0" fmla="*/ 368 w 145148"/>
                    <a:gd name="connsiteY0" fmla="*/ 51986 h 151535"/>
                    <a:gd name="connsiteX1" fmla="*/ 76568 w 145148"/>
                    <a:gd name="connsiteY1" fmla="*/ 155 h 151535"/>
                    <a:gd name="connsiteX2" fmla="*/ 145148 w 145148"/>
                    <a:gd name="connsiteY2" fmla="*/ 67226 h 151535"/>
                    <a:gd name="connsiteX3" fmla="*/ 51803 w 145148"/>
                    <a:gd name="connsiteY3" fmla="*/ 151442 h 151535"/>
                    <a:gd name="connsiteX4" fmla="*/ 368 w 145148"/>
                    <a:gd name="connsiteY4" fmla="*/ 51986 h 15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48" h="151535">
                      <a:moveTo>
                        <a:pt x="368" y="51986"/>
                      </a:moveTo>
                      <a:cubicBezTo>
                        <a:pt x="4495" y="26772"/>
                        <a:pt x="52438" y="-2385"/>
                        <a:pt x="76568" y="155"/>
                      </a:cubicBezTo>
                      <a:cubicBezTo>
                        <a:pt x="100698" y="2695"/>
                        <a:pt x="145148" y="30184"/>
                        <a:pt x="145148" y="67226"/>
                      </a:cubicBezTo>
                      <a:cubicBezTo>
                        <a:pt x="145148" y="104268"/>
                        <a:pt x="75933" y="153982"/>
                        <a:pt x="51803" y="151442"/>
                      </a:cubicBezTo>
                      <a:cubicBezTo>
                        <a:pt x="27673" y="148902"/>
                        <a:pt x="-3759" y="77200"/>
                        <a:pt x="368" y="519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1" name="วงรี 73">
                  <a:extLst>
                    <a:ext uri="{FF2B5EF4-FFF2-40B4-BE49-F238E27FC236}">
                      <a16:creationId xmlns:a16="http://schemas.microsoft.com/office/drawing/2014/main" id="{8F5EF57D-7749-462B-A470-D64075901800}"/>
                    </a:ext>
                  </a:extLst>
                </p:cNvPr>
                <p:cNvSpPr/>
                <p:nvPr/>
              </p:nvSpPr>
              <p:spPr>
                <a:xfrm>
                  <a:off x="6632254" y="4302355"/>
                  <a:ext cx="177165" cy="14410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50495"/>
                    <a:gd name="connsiteY0" fmla="*/ 103930 h 137803"/>
                    <a:gd name="connsiteX1" fmla="*/ 81915 w 150495"/>
                    <a:gd name="connsiteY1" fmla="*/ 664 h 137803"/>
                    <a:gd name="connsiteX2" fmla="*/ 150495 w 150495"/>
                    <a:gd name="connsiteY2" fmla="*/ 67735 h 137803"/>
                    <a:gd name="connsiteX3" fmla="*/ 81915 w 150495"/>
                    <a:gd name="connsiteY3" fmla="*/ 134806 h 137803"/>
                    <a:gd name="connsiteX4" fmla="*/ 0 w 150495"/>
                    <a:gd name="connsiteY4" fmla="*/ 103930 h 137803"/>
                    <a:gd name="connsiteX0" fmla="*/ 0 w 167640"/>
                    <a:gd name="connsiteY0" fmla="*/ 103528 h 136567"/>
                    <a:gd name="connsiteX1" fmla="*/ 81915 w 167640"/>
                    <a:gd name="connsiteY1" fmla="*/ 262 h 136567"/>
                    <a:gd name="connsiteX2" fmla="*/ 167640 w 167640"/>
                    <a:gd name="connsiteY2" fmla="*/ 78763 h 136567"/>
                    <a:gd name="connsiteX3" fmla="*/ 81915 w 167640"/>
                    <a:gd name="connsiteY3" fmla="*/ 134404 h 136567"/>
                    <a:gd name="connsiteX4" fmla="*/ 0 w 167640"/>
                    <a:gd name="connsiteY4" fmla="*/ 103528 h 136567"/>
                    <a:gd name="connsiteX0" fmla="*/ 0 w 171450"/>
                    <a:gd name="connsiteY0" fmla="*/ 119130 h 143340"/>
                    <a:gd name="connsiteX1" fmla="*/ 85725 w 171450"/>
                    <a:gd name="connsiteY1" fmla="*/ 624 h 143340"/>
                    <a:gd name="connsiteX2" fmla="*/ 171450 w 171450"/>
                    <a:gd name="connsiteY2" fmla="*/ 79125 h 143340"/>
                    <a:gd name="connsiteX3" fmla="*/ 85725 w 171450"/>
                    <a:gd name="connsiteY3" fmla="*/ 134766 h 143340"/>
                    <a:gd name="connsiteX4" fmla="*/ 0 w 171450"/>
                    <a:gd name="connsiteY4" fmla="*/ 119130 h 143340"/>
                    <a:gd name="connsiteX0" fmla="*/ 0 w 171450"/>
                    <a:gd name="connsiteY0" fmla="*/ 117174 h 142259"/>
                    <a:gd name="connsiteX1" fmla="*/ 85725 w 171450"/>
                    <a:gd name="connsiteY1" fmla="*/ 573 h 142259"/>
                    <a:gd name="connsiteX2" fmla="*/ 171450 w 171450"/>
                    <a:gd name="connsiteY2" fmla="*/ 79074 h 142259"/>
                    <a:gd name="connsiteX3" fmla="*/ 85725 w 171450"/>
                    <a:gd name="connsiteY3" fmla="*/ 134715 h 142259"/>
                    <a:gd name="connsiteX4" fmla="*/ 0 w 171450"/>
                    <a:gd name="connsiteY4" fmla="*/ 117174 h 142259"/>
                    <a:gd name="connsiteX0" fmla="*/ 0 w 171450"/>
                    <a:gd name="connsiteY0" fmla="*/ 121088 h 144477"/>
                    <a:gd name="connsiteX1" fmla="*/ 85725 w 171450"/>
                    <a:gd name="connsiteY1" fmla="*/ 677 h 144477"/>
                    <a:gd name="connsiteX2" fmla="*/ 171450 w 171450"/>
                    <a:gd name="connsiteY2" fmla="*/ 79178 h 144477"/>
                    <a:gd name="connsiteX3" fmla="*/ 85725 w 171450"/>
                    <a:gd name="connsiteY3" fmla="*/ 134819 h 144477"/>
                    <a:gd name="connsiteX4" fmla="*/ 0 w 171450"/>
                    <a:gd name="connsiteY4" fmla="*/ 121088 h 144477"/>
                    <a:gd name="connsiteX0" fmla="*/ 0 w 177165"/>
                    <a:gd name="connsiteY0" fmla="*/ 120946 h 144105"/>
                    <a:gd name="connsiteX1" fmla="*/ 85725 w 177165"/>
                    <a:gd name="connsiteY1" fmla="*/ 535 h 144105"/>
                    <a:gd name="connsiteX2" fmla="*/ 177165 w 177165"/>
                    <a:gd name="connsiteY2" fmla="*/ 82846 h 144105"/>
                    <a:gd name="connsiteX3" fmla="*/ 85725 w 177165"/>
                    <a:gd name="connsiteY3" fmla="*/ 134677 h 144105"/>
                    <a:gd name="connsiteX4" fmla="*/ 0 w 177165"/>
                    <a:gd name="connsiteY4" fmla="*/ 120946 h 14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165" h="144105">
                      <a:moveTo>
                        <a:pt x="0" y="120946"/>
                      </a:moveTo>
                      <a:cubicBezTo>
                        <a:pt x="0" y="83904"/>
                        <a:pt x="56198" y="6885"/>
                        <a:pt x="85725" y="535"/>
                      </a:cubicBezTo>
                      <a:cubicBezTo>
                        <a:pt x="115253" y="-5815"/>
                        <a:pt x="177165" y="45804"/>
                        <a:pt x="177165" y="82846"/>
                      </a:cubicBezTo>
                      <a:cubicBezTo>
                        <a:pt x="177165" y="119888"/>
                        <a:pt x="115253" y="128327"/>
                        <a:pt x="85725" y="134677"/>
                      </a:cubicBezTo>
                      <a:cubicBezTo>
                        <a:pt x="56198" y="141027"/>
                        <a:pt x="0" y="157988"/>
                        <a:pt x="0" y="1209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B365C876-8700-4AA2-B5C8-7C6A14AA7D98}"/>
                    </a:ext>
                  </a:extLst>
                </p:cNvPr>
                <p:cNvSpPr/>
                <p:nvPr/>
              </p:nvSpPr>
              <p:spPr>
                <a:xfrm>
                  <a:off x="6834530" y="414639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3" name="สี่เหลี่ยมผืนผ้า 112">
                <a:extLst>
                  <a:ext uri="{FF2B5EF4-FFF2-40B4-BE49-F238E27FC236}">
                    <a16:creationId xmlns:a16="http://schemas.microsoft.com/office/drawing/2014/main" id="{EC987789-0CF0-40A0-A41A-AAB7BF4DD74B}"/>
                  </a:ext>
                </a:extLst>
              </p:cNvPr>
              <p:cNvSpPr/>
              <p:nvPr/>
            </p:nvSpPr>
            <p:spPr>
              <a:xfrm rot="21007919">
                <a:off x="1411961" y="1676454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สี่เหลี่ยมผืนผ้า 113">
                <a:extLst>
                  <a:ext uri="{FF2B5EF4-FFF2-40B4-BE49-F238E27FC236}">
                    <a16:creationId xmlns:a16="http://schemas.microsoft.com/office/drawing/2014/main" id="{AC293449-6E35-4BD6-A36E-68FE2DFC4BFB}"/>
                  </a:ext>
                </a:extLst>
              </p:cNvPr>
              <p:cNvSpPr/>
              <p:nvPr/>
            </p:nvSpPr>
            <p:spPr>
              <a:xfrm rot="2389318" flipH="1">
                <a:off x="2097254" y="1888103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สี่เหลี่ยมผืนผ้า 114">
                <a:extLst>
                  <a:ext uri="{FF2B5EF4-FFF2-40B4-BE49-F238E27FC236}">
                    <a16:creationId xmlns:a16="http://schemas.microsoft.com/office/drawing/2014/main" id="{933725D7-5ACA-443A-B284-C6F1115AA11D}"/>
                  </a:ext>
                </a:extLst>
              </p:cNvPr>
              <p:cNvSpPr/>
              <p:nvPr/>
            </p:nvSpPr>
            <p:spPr>
              <a:xfrm rot="21007919">
                <a:off x="4155845" y="213309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6" name="สี่เหลี่ยมผืนผ้า 115">
                <a:extLst>
                  <a:ext uri="{FF2B5EF4-FFF2-40B4-BE49-F238E27FC236}">
                    <a16:creationId xmlns:a16="http://schemas.microsoft.com/office/drawing/2014/main" id="{62E1B0FF-EB10-4A03-A6A4-4EC9E6DF7EA1}"/>
                  </a:ext>
                </a:extLst>
              </p:cNvPr>
              <p:cNvSpPr/>
              <p:nvPr/>
            </p:nvSpPr>
            <p:spPr>
              <a:xfrm rot="2389318" flipH="1">
                <a:off x="4816790" y="220280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7" name="สี่เหลี่ยมผืนผ้า 116">
                <a:extLst>
                  <a:ext uri="{FF2B5EF4-FFF2-40B4-BE49-F238E27FC236}">
                    <a16:creationId xmlns:a16="http://schemas.microsoft.com/office/drawing/2014/main" id="{CFC21C6F-22F6-425F-A416-FE8A7A36AD0D}"/>
                  </a:ext>
                </a:extLst>
              </p:cNvPr>
              <p:cNvSpPr/>
              <p:nvPr/>
            </p:nvSpPr>
            <p:spPr>
              <a:xfrm rot="21109310" flipH="1">
                <a:off x="7616941" y="213858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07" name="สี่เหลี่ยมผืนผ้า 106">
              <a:extLst>
                <a:ext uri="{FF2B5EF4-FFF2-40B4-BE49-F238E27FC236}">
                  <a16:creationId xmlns:a16="http://schemas.microsoft.com/office/drawing/2014/main" id="{FFA0F60D-691E-4B41-AB3C-463C90F008F0}"/>
                </a:ext>
              </a:extLst>
            </p:cNvPr>
            <p:cNvSpPr/>
            <p:nvPr/>
          </p:nvSpPr>
          <p:spPr>
            <a:xfrm rot="21203034" flipH="1">
              <a:off x="10350051" y="1879659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3314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C112B72-B579-45CF-A9C7-7DFD69E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ACDA05-F5D7-43B9-8A97-050416BA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9217C82-D201-4CBB-B00A-39C7FDEE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55D5D4C-9337-40B3-BAAD-BEA76E84A122}"/>
              </a:ext>
            </a:extLst>
          </p:cNvPr>
          <p:cNvGrpSpPr/>
          <p:nvPr userDrawn="1"/>
        </p:nvGrpSpPr>
        <p:grpSpPr>
          <a:xfrm>
            <a:off x="-57176" y="2933595"/>
            <a:ext cx="12319629" cy="3951657"/>
            <a:chOff x="-57176" y="2933595"/>
            <a:chExt cx="12319629" cy="3951657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8D532107-F399-4CEC-B395-8609CAFEC1A5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F01BEEAC-4FA6-451C-9B0D-82FF0DAB4745}"/>
                </a:ext>
              </a:extLst>
            </p:cNvPr>
            <p:cNvSpPr/>
            <p:nvPr/>
          </p:nvSpPr>
          <p:spPr>
            <a:xfrm rot="1072314">
              <a:off x="2473021" y="3626847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9DE9A28F-040B-48E7-B9CD-9469A2E497A8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C0C41E2-F512-4090-B344-D862CE5CCBFC}"/>
              </a:ext>
            </a:extLst>
          </p:cNvPr>
          <p:cNvGrpSpPr/>
          <p:nvPr userDrawn="1"/>
        </p:nvGrpSpPr>
        <p:grpSpPr>
          <a:xfrm>
            <a:off x="-26696" y="1084039"/>
            <a:ext cx="12258668" cy="3208127"/>
            <a:chOff x="-26696" y="1084039"/>
            <a:chExt cx="12258668" cy="3208127"/>
          </a:xfrm>
        </p:grpSpPr>
        <p:sp>
          <p:nvSpPr>
            <p:cNvPr id="11" name="รูปแบบอิสระ: รูปร่าง 10">
              <a:extLst>
                <a:ext uri="{FF2B5EF4-FFF2-40B4-BE49-F238E27FC236}">
                  <a16:creationId xmlns:a16="http://schemas.microsoft.com/office/drawing/2014/main" id="{F370D677-A88B-440E-AD37-7D2DDAFB0054}"/>
                </a:ext>
              </a:extLst>
            </p:cNvPr>
            <p:cNvSpPr/>
            <p:nvPr/>
          </p:nvSpPr>
          <p:spPr>
            <a:xfrm>
              <a:off x="-26696" y="1084039"/>
              <a:ext cx="12258668" cy="1014589"/>
            </a:xfrm>
            <a:custGeom>
              <a:avLst/>
              <a:gdLst>
                <a:gd name="connsiteX0" fmla="*/ 0 w 12211050"/>
                <a:gd name="connsiteY0" fmla="*/ 9525 h 1128957"/>
                <a:gd name="connsiteX1" fmla="*/ 4048125 w 12211050"/>
                <a:gd name="connsiteY1" fmla="*/ 1114425 h 1128957"/>
                <a:gd name="connsiteX2" fmla="*/ 9791700 w 12211050"/>
                <a:gd name="connsiteY2" fmla="*/ 600075 h 1128957"/>
                <a:gd name="connsiteX3" fmla="*/ 12211050 w 12211050"/>
                <a:gd name="connsiteY3" fmla="*/ 0 h 1128957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065653"/>
                <a:gd name="connsiteX1" fmla="*/ 4124325 w 12211050"/>
                <a:gd name="connsiteY1" fmla="*/ 942975 h 1065653"/>
                <a:gd name="connsiteX2" fmla="*/ 9848850 w 12211050"/>
                <a:gd name="connsiteY2" fmla="*/ 933450 h 1065653"/>
                <a:gd name="connsiteX3" fmla="*/ 12211050 w 12211050"/>
                <a:gd name="connsiteY3" fmla="*/ 0 h 1065653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15516"/>
                <a:gd name="connsiteX1" fmla="*/ 4124325 w 12211050"/>
                <a:gd name="connsiteY1" fmla="*/ 942975 h 1015516"/>
                <a:gd name="connsiteX2" fmla="*/ 9601200 w 12211050"/>
                <a:gd name="connsiteY2" fmla="*/ 904875 h 1015516"/>
                <a:gd name="connsiteX3" fmla="*/ 12211050 w 12211050"/>
                <a:gd name="connsiteY3" fmla="*/ 0 h 1015516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1050" h="1014589">
                  <a:moveTo>
                    <a:pt x="0" y="9525"/>
                  </a:moveTo>
                  <a:cubicBezTo>
                    <a:pt x="1208087" y="512762"/>
                    <a:pt x="2495550" y="804863"/>
                    <a:pt x="4124325" y="942975"/>
                  </a:cubicBezTo>
                  <a:cubicBezTo>
                    <a:pt x="5753100" y="1081088"/>
                    <a:pt x="8345487" y="1004888"/>
                    <a:pt x="9772650" y="838200"/>
                  </a:cubicBezTo>
                  <a:cubicBezTo>
                    <a:pt x="11133138" y="576262"/>
                    <a:pt x="11681619" y="207168"/>
                    <a:pt x="1221105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10D804C-0F39-4988-BF8B-6416E4EA4BC3}"/>
                </a:ext>
              </a:extLst>
            </p:cNvPr>
            <p:cNvGrpSpPr/>
            <p:nvPr/>
          </p:nvGrpSpPr>
          <p:grpSpPr>
            <a:xfrm rot="691750">
              <a:off x="756167" y="1629606"/>
              <a:ext cx="1827333" cy="1667930"/>
              <a:chOff x="511506" y="2111848"/>
              <a:chExt cx="1827333" cy="1667930"/>
            </a:xfrm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CA635FB8-908A-4498-8484-C30EEC58B537}"/>
                  </a:ext>
                </a:extLst>
              </p:cNvPr>
              <p:cNvSpPr/>
              <p:nvPr/>
            </p:nvSpPr>
            <p:spPr>
              <a:xfrm>
                <a:off x="511506" y="2111848"/>
                <a:ext cx="1827333" cy="1667930"/>
              </a:xfrm>
              <a:custGeom>
                <a:avLst/>
                <a:gdLst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42601 w 608079"/>
                  <a:gd name="connsiteY2" fmla="*/ 48260 h 499110"/>
                  <a:gd name="connsiteX3" fmla="*/ 562921 w 608079"/>
                  <a:gd name="connsiteY3" fmla="*/ 111760 h 499110"/>
                  <a:gd name="connsiteX4" fmla="*/ 590861 w 608079"/>
                  <a:gd name="connsiteY4" fmla="*/ 274320 h 499110"/>
                  <a:gd name="connsiteX5" fmla="*/ 601021 w 608079"/>
                  <a:gd name="connsiteY5" fmla="*/ 449580 h 499110"/>
                  <a:gd name="connsiteX6" fmla="*/ 481641 w 608079"/>
                  <a:gd name="connsiteY6" fmla="*/ 492760 h 499110"/>
                  <a:gd name="connsiteX7" fmla="*/ 329241 w 608079"/>
                  <a:gd name="connsiteY7" fmla="*/ 485140 h 499110"/>
                  <a:gd name="connsiteX8" fmla="*/ 293681 w 608079"/>
                  <a:gd name="connsiteY8" fmla="*/ 365760 h 499110"/>
                  <a:gd name="connsiteX9" fmla="*/ 263201 w 608079"/>
                  <a:gd name="connsiteY9" fmla="*/ 485140 h 499110"/>
                  <a:gd name="connsiteX10" fmla="*/ 100641 w 608079"/>
                  <a:gd name="connsiteY10" fmla="*/ 469900 h 499110"/>
                  <a:gd name="connsiteX11" fmla="*/ 4121 w 608079"/>
                  <a:gd name="connsiteY11" fmla="*/ 431800 h 499110"/>
                  <a:gd name="connsiteX12" fmla="*/ 21901 w 608079"/>
                  <a:gd name="connsiteY12" fmla="*/ 246380 h 499110"/>
                  <a:gd name="connsiteX13" fmla="*/ 60001 w 608079"/>
                  <a:gd name="connsiteY13" fmla="*/ 93980 h 499110"/>
                  <a:gd name="connsiteX14" fmla="*/ 85401 w 608079"/>
                  <a:gd name="connsiteY14" fmla="*/ 0 h 499110"/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62921 w 608079"/>
                  <a:gd name="connsiteY2" fmla="*/ 111760 h 499110"/>
                  <a:gd name="connsiteX3" fmla="*/ 590861 w 608079"/>
                  <a:gd name="connsiteY3" fmla="*/ 274320 h 499110"/>
                  <a:gd name="connsiteX4" fmla="*/ 601021 w 608079"/>
                  <a:gd name="connsiteY4" fmla="*/ 449580 h 499110"/>
                  <a:gd name="connsiteX5" fmla="*/ 481641 w 608079"/>
                  <a:gd name="connsiteY5" fmla="*/ 492760 h 499110"/>
                  <a:gd name="connsiteX6" fmla="*/ 329241 w 608079"/>
                  <a:gd name="connsiteY6" fmla="*/ 485140 h 499110"/>
                  <a:gd name="connsiteX7" fmla="*/ 293681 w 608079"/>
                  <a:gd name="connsiteY7" fmla="*/ 365760 h 499110"/>
                  <a:gd name="connsiteX8" fmla="*/ 263201 w 608079"/>
                  <a:gd name="connsiteY8" fmla="*/ 485140 h 499110"/>
                  <a:gd name="connsiteX9" fmla="*/ 100641 w 608079"/>
                  <a:gd name="connsiteY9" fmla="*/ 469900 h 499110"/>
                  <a:gd name="connsiteX10" fmla="*/ 4121 w 608079"/>
                  <a:gd name="connsiteY10" fmla="*/ 431800 h 499110"/>
                  <a:gd name="connsiteX11" fmla="*/ 21901 w 608079"/>
                  <a:gd name="connsiteY11" fmla="*/ 246380 h 499110"/>
                  <a:gd name="connsiteX12" fmla="*/ 60001 w 608079"/>
                  <a:gd name="connsiteY12" fmla="*/ 93980 h 499110"/>
                  <a:gd name="connsiteX13" fmla="*/ 85401 w 608079"/>
                  <a:gd name="connsiteY13" fmla="*/ 0 h 499110"/>
                  <a:gd name="connsiteX0" fmla="*/ 85401 w 607601"/>
                  <a:gd name="connsiteY0" fmla="*/ 1508 h 500618"/>
                  <a:gd name="connsiteX1" fmla="*/ 507041 w 607601"/>
                  <a:gd name="connsiteY1" fmla="*/ 14208 h 500618"/>
                  <a:gd name="connsiteX2" fmla="*/ 580701 w 607601"/>
                  <a:gd name="connsiteY2" fmla="*/ 141208 h 500618"/>
                  <a:gd name="connsiteX3" fmla="*/ 590861 w 607601"/>
                  <a:gd name="connsiteY3" fmla="*/ 275828 h 500618"/>
                  <a:gd name="connsiteX4" fmla="*/ 601021 w 607601"/>
                  <a:gd name="connsiteY4" fmla="*/ 451088 h 500618"/>
                  <a:gd name="connsiteX5" fmla="*/ 481641 w 607601"/>
                  <a:gd name="connsiteY5" fmla="*/ 494268 h 500618"/>
                  <a:gd name="connsiteX6" fmla="*/ 329241 w 607601"/>
                  <a:gd name="connsiteY6" fmla="*/ 486648 h 500618"/>
                  <a:gd name="connsiteX7" fmla="*/ 293681 w 607601"/>
                  <a:gd name="connsiteY7" fmla="*/ 367268 h 500618"/>
                  <a:gd name="connsiteX8" fmla="*/ 263201 w 607601"/>
                  <a:gd name="connsiteY8" fmla="*/ 486648 h 500618"/>
                  <a:gd name="connsiteX9" fmla="*/ 100641 w 607601"/>
                  <a:gd name="connsiteY9" fmla="*/ 471408 h 500618"/>
                  <a:gd name="connsiteX10" fmla="*/ 4121 w 607601"/>
                  <a:gd name="connsiteY10" fmla="*/ 433308 h 500618"/>
                  <a:gd name="connsiteX11" fmla="*/ 21901 w 607601"/>
                  <a:gd name="connsiteY11" fmla="*/ 247888 h 500618"/>
                  <a:gd name="connsiteX12" fmla="*/ 60001 w 607601"/>
                  <a:gd name="connsiteY12" fmla="*/ 95488 h 500618"/>
                  <a:gd name="connsiteX13" fmla="*/ 85401 w 607601"/>
                  <a:gd name="connsiteY13" fmla="*/ 1508 h 500618"/>
                  <a:gd name="connsiteX0" fmla="*/ 85401 w 611669"/>
                  <a:gd name="connsiteY0" fmla="*/ 1508 h 500618"/>
                  <a:gd name="connsiteX1" fmla="*/ 507041 w 611669"/>
                  <a:gd name="connsiteY1" fmla="*/ 14208 h 500618"/>
                  <a:gd name="connsiteX2" fmla="*/ 580701 w 611669"/>
                  <a:gd name="connsiteY2" fmla="*/ 141208 h 500618"/>
                  <a:gd name="connsiteX3" fmla="*/ 603561 w 611669"/>
                  <a:gd name="connsiteY3" fmla="*/ 308848 h 500618"/>
                  <a:gd name="connsiteX4" fmla="*/ 601021 w 611669"/>
                  <a:gd name="connsiteY4" fmla="*/ 451088 h 500618"/>
                  <a:gd name="connsiteX5" fmla="*/ 481641 w 611669"/>
                  <a:gd name="connsiteY5" fmla="*/ 494268 h 500618"/>
                  <a:gd name="connsiteX6" fmla="*/ 329241 w 611669"/>
                  <a:gd name="connsiteY6" fmla="*/ 486648 h 500618"/>
                  <a:gd name="connsiteX7" fmla="*/ 293681 w 611669"/>
                  <a:gd name="connsiteY7" fmla="*/ 367268 h 500618"/>
                  <a:gd name="connsiteX8" fmla="*/ 263201 w 611669"/>
                  <a:gd name="connsiteY8" fmla="*/ 486648 h 500618"/>
                  <a:gd name="connsiteX9" fmla="*/ 100641 w 611669"/>
                  <a:gd name="connsiteY9" fmla="*/ 471408 h 500618"/>
                  <a:gd name="connsiteX10" fmla="*/ 4121 w 611669"/>
                  <a:gd name="connsiteY10" fmla="*/ 433308 h 500618"/>
                  <a:gd name="connsiteX11" fmla="*/ 21901 w 611669"/>
                  <a:gd name="connsiteY11" fmla="*/ 247888 h 500618"/>
                  <a:gd name="connsiteX12" fmla="*/ 60001 w 611669"/>
                  <a:gd name="connsiteY12" fmla="*/ 95488 h 500618"/>
                  <a:gd name="connsiteX13" fmla="*/ 85401 w 611669"/>
                  <a:gd name="connsiteY13" fmla="*/ 1508 h 500618"/>
                  <a:gd name="connsiteX0" fmla="*/ 85401 w 611669"/>
                  <a:gd name="connsiteY0" fmla="*/ 7953 h 507063"/>
                  <a:gd name="connsiteX1" fmla="*/ 486721 w 611669"/>
                  <a:gd name="connsiteY1" fmla="*/ 10493 h 507063"/>
                  <a:gd name="connsiteX2" fmla="*/ 580701 w 611669"/>
                  <a:gd name="connsiteY2" fmla="*/ 147653 h 507063"/>
                  <a:gd name="connsiteX3" fmla="*/ 603561 w 611669"/>
                  <a:gd name="connsiteY3" fmla="*/ 315293 h 507063"/>
                  <a:gd name="connsiteX4" fmla="*/ 601021 w 611669"/>
                  <a:gd name="connsiteY4" fmla="*/ 457533 h 507063"/>
                  <a:gd name="connsiteX5" fmla="*/ 481641 w 611669"/>
                  <a:gd name="connsiteY5" fmla="*/ 500713 h 507063"/>
                  <a:gd name="connsiteX6" fmla="*/ 329241 w 611669"/>
                  <a:gd name="connsiteY6" fmla="*/ 493093 h 507063"/>
                  <a:gd name="connsiteX7" fmla="*/ 293681 w 611669"/>
                  <a:gd name="connsiteY7" fmla="*/ 373713 h 507063"/>
                  <a:gd name="connsiteX8" fmla="*/ 263201 w 611669"/>
                  <a:gd name="connsiteY8" fmla="*/ 493093 h 507063"/>
                  <a:gd name="connsiteX9" fmla="*/ 100641 w 611669"/>
                  <a:gd name="connsiteY9" fmla="*/ 477853 h 507063"/>
                  <a:gd name="connsiteX10" fmla="*/ 4121 w 611669"/>
                  <a:gd name="connsiteY10" fmla="*/ 439753 h 507063"/>
                  <a:gd name="connsiteX11" fmla="*/ 21901 w 611669"/>
                  <a:gd name="connsiteY11" fmla="*/ 254333 h 507063"/>
                  <a:gd name="connsiteX12" fmla="*/ 60001 w 611669"/>
                  <a:gd name="connsiteY12" fmla="*/ 101933 h 507063"/>
                  <a:gd name="connsiteX13" fmla="*/ 85401 w 611669"/>
                  <a:gd name="connsiteY13" fmla="*/ 7953 h 507063"/>
                  <a:gd name="connsiteX0" fmla="*/ 85401 w 611913"/>
                  <a:gd name="connsiteY0" fmla="*/ 7953 h 507063"/>
                  <a:gd name="connsiteX1" fmla="*/ 486721 w 611913"/>
                  <a:gd name="connsiteY1" fmla="*/ 10493 h 507063"/>
                  <a:gd name="connsiteX2" fmla="*/ 575621 w 611913"/>
                  <a:gd name="connsiteY2" fmla="*/ 147653 h 507063"/>
                  <a:gd name="connsiteX3" fmla="*/ 603561 w 611913"/>
                  <a:gd name="connsiteY3" fmla="*/ 315293 h 507063"/>
                  <a:gd name="connsiteX4" fmla="*/ 601021 w 611913"/>
                  <a:gd name="connsiteY4" fmla="*/ 457533 h 507063"/>
                  <a:gd name="connsiteX5" fmla="*/ 481641 w 611913"/>
                  <a:gd name="connsiteY5" fmla="*/ 500713 h 507063"/>
                  <a:gd name="connsiteX6" fmla="*/ 329241 w 611913"/>
                  <a:gd name="connsiteY6" fmla="*/ 493093 h 507063"/>
                  <a:gd name="connsiteX7" fmla="*/ 293681 w 611913"/>
                  <a:gd name="connsiteY7" fmla="*/ 373713 h 507063"/>
                  <a:gd name="connsiteX8" fmla="*/ 263201 w 611913"/>
                  <a:gd name="connsiteY8" fmla="*/ 493093 h 507063"/>
                  <a:gd name="connsiteX9" fmla="*/ 100641 w 611913"/>
                  <a:gd name="connsiteY9" fmla="*/ 477853 h 507063"/>
                  <a:gd name="connsiteX10" fmla="*/ 4121 w 611913"/>
                  <a:gd name="connsiteY10" fmla="*/ 439753 h 507063"/>
                  <a:gd name="connsiteX11" fmla="*/ 21901 w 611913"/>
                  <a:gd name="connsiteY11" fmla="*/ 254333 h 507063"/>
                  <a:gd name="connsiteX12" fmla="*/ 60001 w 611913"/>
                  <a:gd name="connsiteY12" fmla="*/ 101933 h 507063"/>
                  <a:gd name="connsiteX13" fmla="*/ 85401 w 611913"/>
                  <a:gd name="connsiteY13" fmla="*/ 7953 h 507063"/>
                  <a:gd name="connsiteX0" fmla="*/ 85401 w 609960"/>
                  <a:gd name="connsiteY0" fmla="*/ 7953 h 507063"/>
                  <a:gd name="connsiteX1" fmla="*/ 486721 w 609960"/>
                  <a:gd name="connsiteY1" fmla="*/ 10493 h 507063"/>
                  <a:gd name="connsiteX2" fmla="*/ 575621 w 609960"/>
                  <a:gd name="connsiteY2" fmla="*/ 147653 h 507063"/>
                  <a:gd name="connsiteX3" fmla="*/ 598481 w 609960"/>
                  <a:gd name="connsiteY3" fmla="*/ 320373 h 507063"/>
                  <a:gd name="connsiteX4" fmla="*/ 601021 w 609960"/>
                  <a:gd name="connsiteY4" fmla="*/ 457533 h 507063"/>
                  <a:gd name="connsiteX5" fmla="*/ 481641 w 609960"/>
                  <a:gd name="connsiteY5" fmla="*/ 500713 h 507063"/>
                  <a:gd name="connsiteX6" fmla="*/ 329241 w 609960"/>
                  <a:gd name="connsiteY6" fmla="*/ 493093 h 507063"/>
                  <a:gd name="connsiteX7" fmla="*/ 293681 w 609960"/>
                  <a:gd name="connsiteY7" fmla="*/ 373713 h 507063"/>
                  <a:gd name="connsiteX8" fmla="*/ 263201 w 609960"/>
                  <a:gd name="connsiteY8" fmla="*/ 493093 h 507063"/>
                  <a:gd name="connsiteX9" fmla="*/ 100641 w 609960"/>
                  <a:gd name="connsiteY9" fmla="*/ 477853 h 507063"/>
                  <a:gd name="connsiteX10" fmla="*/ 4121 w 609960"/>
                  <a:gd name="connsiteY10" fmla="*/ 439753 h 507063"/>
                  <a:gd name="connsiteX11" fmla="*/ 21901 w 609960"/>
                  <a:gd name="connsiteY11" fmla="*/ 254333 h 507063"/>
                  <a:gd name="connsiteX12" fmla="*/ 60001 w 609960"/>
                  <a:gd name="connsiteY12" fmla="*/ 101933 h 507063"/>
                  <a:gd name="connsiteX13" fmla="*/ 85401 w 609960"/>
                  <a:gd name="connsiteY13" fmla="*/ 7953 h 50706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60001 w 609960"/>
                  <a:gd name="connsiteY12" fmla="*/ 101103 h 506233"/>
                  <a:gd name="connsiteX13" fmla="*/ 82861 w 609960"/>
                  <a:gd name="connsiteY13" fmla="*/ 9663 h 50623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47301 w 609960"/>
                  <a:gd name="connsiteY12" fmla="*/ 129043 h 506233"/>
                  <a:gd name="connsiteX13" fmla="*/ 82861 w 609960"/>
                  <a:gd name="connsiteY13" fmla="*/ 9663 h 50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960" h="506233">
                    <a:moveTo>
                      <a:pt x="82861" y="9663"/>
                    </a:moveTo>
                    <a:cubicBezTo>
                      <a:pt x="255581" y="11991"/>
                      <a:pt x="404594" y="-13197"/>
                      <a:pt x="486721" y="9663"/>
                    </a:cubicBezTo>
                    <a:cubicBezTo>
                      <a:pt x="568848" y="32523"/>
                      <a:pt x="556994" y="95176"/>
                      <a:pt x="575621" y="146823"/>
                    </a:cubicBezTo>
                    <a:cubicBezTo>
                      <a:pt x="594248" y="198470"/>
                      <a:pt x="594248" y="267896"/>
                      <a:pt x="598481" y="319543"/>
                    </a:cubicBezTo>
                    <a:cubicBezTo>
                      <a:pt x="602714" y="371190"/>
                      <a:pt x="620494" y="426646"/>
                      <a:pt x="601021" y="456703"/>
                    </a:cubicBezTo>
                    <a:cubicBezTo>
                      <a:pt x="581548" y="486760"/>
                      <a:pt x="526938" y="493956"/>
                      <a:pt x="481641" y="499883"/>
                    </a:cubicBezTo>
                    <a:cubicBezTo>
                      <a:pt x="436344" y="505810"/>
                      <a:pt x="360568" y="513430"/>
                      <a:pt x="329241" y="492263"/>
                    </a:cubicBezTo>
                    <a:cubicBezTo>
                      <a:pt x="297914" y="471096"/>
                      <a:pt x="304688" y="372883"/>
                      <a:pt x="293681" y="372883"/>
                    </a:cubicBezTo>
                    <a:cubicBezTo>
                      <a:pt x="282674" y="372883"/>
                      <a:pt x="295374" y="474906"/>
                      <a:pt x="263201" y="492263"/>
                    </a:cubicBezTo>
                    <a:cubicBezTo>
                      <a:pt x="231028" y="509620"/>
                      <a:pt x="143821" y="485913"/>
                      <a:pt x="100641" y="477023"/>
                    </a:cubicBezTo>
                    <a:cubicBezTo>
                      <a:pt x="57461" y="468133"/>
                      <a:pt x="17244" y="476176"/>
                      <a:pt x="4121" y="438923"/>
                    </a:cubicBezTo>
                    <a:cubicBezTo>
                      <a:pt x="-9002" y="401670"/>
                      <a:pt x="12588" y="309806"/>
                      <a:pt x="21901" y="253503"/>
                    </a:cubicBezTo>
                    <a:cubicBezTo>
                      <a:pt x="31214" y="197200"/>
                      <a:pt x="47301" y="129043"/>
                      <a:pt x="47301" y="129043"/>
                    </a:cubicBezTo>
                    <a:lnTo>
                      <a:pt x="82861" y="9663"/>
                    </a:lnTo>
                    <a:close/>
                  </a:path>
                </a:pathLst>
              </a:custGeom>
              <a:solidFill>
                <a:srgbClr val="F09B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:a16="http://schemas.microsoft.com/office/drawing/2014/main" id="{44A74E74-1024-4E7A-A3F5-F1BD66A69F50}"/>
                  </a:ext>
                </a:extLst>
              </p:cNvPr>
              <p:cNvSpPr/>
              <p:nvPr/>
            </p:nvSpPr>
            <p:spPr>
              <a:xfrm>
                <a:off x="710851" y="2135877"/>
                <a:ext cx="1447412" cy="315502"/>
              </a:xfrm>
              <a:custGeom>
                <a:avLst/>
                <a:gdLst>
                  <a:gd name="connsiteX0" fmla="*/ 27407 w 460160"/>
                  <a:gd name="connsiteY0" fmla="*/ 71120 h 80533"/>
                  <a:gd name="connsiteX1" fmla="*/ 416027 w 460160"/>
                  <a:gd name="connsiteY1" fmla="*/ 76200 h 80533"/>
                  <a:gd name="connsiteX2" fmla="*/ 454127 w 460160"/>
                  <a:gd name="connsiteY2" fmla="*/ 76200 h 80533"/>
                  <a:gd name="connsiteX3" fmla="*/ 441427 w 460160"/>
                  <a:gd name="connsiteY3" fmla="*/ 20320 h 80533"/>
                  <a:gd name="connsiteX4" fmla="*/ 380467 w 460160"/>
                  <a:gd name="connsiteY4" fmla="*/ 7620 h 80533"/>
                  <a:gd name="connsiteX5" fmla="*/ 250927 w 460160"/>
                  <a:gd name="connsiteY5" fmla="*/ 0 h 80533"/>
                  <a:gd name="connsiteX6" fmla="*/ 146787 w 460160"/>
                  <a:gd name="connsiteY6" fmla="*/ 7620 h 80533"/>
                  <a:gd name="connsiteX7" fmla="*/ 57887 w 460160"/>
                  <a:gd name="connsiteY7" fmla="*/ 7620 h 80533"/>
                  <a:gd name="connsiteX8" fmla="*/ 35027 w 460160"/>
                  <a:gd name="connsiteY8" fmla="*/ 12700 h 80533"/>
                  <a:gd name="connsiteX9" fmla="*/ 27407 w 460160"/>
                  <a:gd name="connsiteY9" fmla="*/ 71120 h 80533"/>
                  <a:gd name="connsiteX0" fmla="*/ 27407 w 475610"/>
                  <a:gd name="connsiteY0" fmla="*/ 71120 h 83587"/>
                  <a:gd name="connsiteX1" fmla="*/ 416027 w 475610"/>
                  <a:gd name="connsiteY1" fmla="*/ 76200 h 83587"/>
                  <a:gd name="connsiteX2" fmla="*/ 475082 w 475610"/>
                  <a:gd name="connsiteY2" fmla="*/ 80010 h 83587"/>
                  <a:gd name="connsiteX3" fmla="*/ 441427 w 475610"/>
                  <a:gd name="connsiteY3" fmla="*/ 20320 h 83587"/>
                  <a:gd name="connsiteX4" fmla="*/ 380467 w 475610"/>
                  <a:gd name="connsiteY4" fmla="*/ 7620 h 83587"/>
                  <a:gd name="connsiteX5" fmla="*/ 250927 w 475610"/>
                  <a:gd name="connsiteY5" fmla="*/ 0 h 83587"/>
                  <a:gd name="connsiteX6" fmla="*/ 146787 w 475610"/>
                  <a:gd name="connsiteY6" fmla="*/ 7620 h 83587"/>
                  <a:gd name="connsiteX7" fmla="*/ 57887 w 475610"/>
                  <a:gd name="connsiteY7" fmla="*/ 7620 h 83587"/>
                  <a:gd name="connsiteX8" fmla="*/ 35027 w 475610"/>
                  <a:gd name="connsiteY8" fmla="*/ 12700 h 83587"/>
                  <a:gd name="connsiteX9" fmla="*/ 27407 w 475610"/>
                  <a:gd name="connsiteY9" fmla="*/ 71120 h 83587"/>
                  <a:gd name="connsiteX0" fmla="*/ 27407 w 475610"/>
                  <a:gd name="connsiteY0" fmla="*/ 71120 h 84281"/>
                  <a:gd name="connsiteX1" fmla="*/ 416027 w 475610"/>
                  <a:gd name="connsiteY1" fmla="*/ 76200 h 84281"/>
                  <a:gd name="connsiteX2" fmla="*/ 475082 w 475610"/>
                  <a:gd name="connsiteY2" fmla="*/ 80010 h 84281"/>
                  <a:gd name="connsiteX3" fmla="*/ 441427 w 475610"/>
                  <a:gd name="connsiteY3" fmla="*/ 10795 h 84281"/>
                  <a:gd name="connsiteX4" fmla="*/ 380467 w 475610"/>
                  <a:gd name="connsiteY4" fmla="*/ 7620 h 84281"/>
                  <a:gd name="connsiteX5" fmla="*/ 250927 w 475610"/>
                  <a:gd name="connsiteY5" fmla="*/ 0 h 84281"/>
                  <a:gd name="connsiteX6" fmla="*/ 146787 w 475610"/>
                  <a:gd name="connsiteY6" fmla="*/ 7620 h 84281"/>
                  <a:gd name="connsiteX7" fmla="*/ 57887 w 475610"/>
                  <a:gd name="connsiteY7" fmla="*/ 7620 h 84281"/>
                  <a:gd name="connsiteX8" fmla="*/ 35027 w 475610"/>
                  <a:gd name="connsiteY8" fmla="*/ 12700 h 84281"/>
                  <a:gd name="connsiteX9" fmla="*/ 27407 w 475610"/>
                  <a:gd name="connsiteY9" fmla="*/ 71120 h 84281"/>
                  <a:gd name="connsiteX0" fmla="*/ 27407 w 475610"/>
                  <a:gd name="connsiteY0" fmla="*/ 78740 h 91901"/>
                  <a:gd name="connsiteX1" fmla="*/ 416027 w 475610"/>
                  <a:gd name="connsiteY1" fmla="*/ 83820 h 91901"/>
                  <a:gd name="connsiteX2" fmla="*/ 475082 w 475610"/>
                  <a:gd name="connsiteY2" fmla="*/ 87630 h 91901"/>
                  <a:gd name="connsiteX3" fmla="*/ 441427 w 475610"/>
                  <a:gd name="connsiteY3" fmla="*/ 18415 h 91901"/>
                  <a:gd name="connsiteX4" fmla="*/ 380467 w 475610"/>
                  <a:gd name="connsiteY4" fmla="*/ 0 h 91901"/>
                  <a:gd name="connsiteX5" fmla="*/ 250927 w 475610"/>
                  <a:gd name="connsiteY5" fmla="*/ 7620 h 91901"/>
                  <a:gd name="connsiteX6" fmla="*/ 146787 w 475610"/>
                  <a:gd name="connsiteY6" fmla="*/ 15240 h 91901"/>
                  <a:gd name="connsiteX7" fmla="*/ 57887 w 475610"/>
                  <a:gd name="connsiteY7" fmla="*/ 15240 h 91901"/>
                  <a:gd name="connsiteX8" fmla="*/ 35027 w 475610"/>
                  <a:gd name="connsiteY8" fmla="*/ 20320 h 91901"/>
                  <a:gd name="connsiteX9" fmla="*/ 27407 w 475610"/>
                  <a:gd name="connsiteY9" fmla="*/ 78740 h 91901"/>
                  <a:gd name="connsiteX0" fmla="*/ 27407 w 475610"/>
                  <a:gd name="connsiteY0" fmla="*/ 80725 h 93886"/>
                  <a:gd name="connsiteX1" fmla="*/ 416027 w 475610"/>
                  <a:gd name="connsiteY1" fmla="*/ 85805 h 93886"/>
                  <a:gd name="connsiteX2" fmla="*/ 475082 w 475610"/>
                  <a:gd name="connsiteY2" fmla="*/ 89615 h 93886"/>
                  <a:gd name="connsiteX3" fmla="*/ 441427 w 475610"/>
                  <a:gd name="connsiteY3" fmla="*/ 20400 h 93886"/>
                  <a:gd name="connsiteX4" fmla="*/ 380467 w 475610"/>
                  <a:gd name="connsiteY4" fmla="*/ 1985 h 93886"/>
                  <a:gd name="connsiteX5" fmla="*/ 245212 w 475610"/>
                  <a:gd name="connsiteY5" fmla="*/ 80 h 93886"/>
                  <a:gd name="connsiteX6" fmla="*/ 146787 w 475610"/>
                  <a:gd name="connsiteY6" fmla="*/ 17225 h 93886"/>
                  <a:gd name="connsiteX7" fmla="*/ 57887 w 475610"/>
                  <a:gd name="connsiteY7" fmla="*/ 17225 h 93886"/>
                  <a:gd name="connsiteX8" fmla="*/ 35027 w 475610"/>
                  <a:gd name="connsiteY8" fmla="*/ 22305 h 93886"/>
                  <a:gd name="connsiteX9" fmla="*/ 27407 w 475610"/>
                  <a:gd name="connsiteY9" fmla="*/ 80725 h 93886"/>
                  <a:gd name="connsiteX0" fmla="*/ 27407 w 475610"/>
                  <a:gd name="connsiteY0" fmla="*/ 81362 h 94523"/>
                  <a:gd name="connsiteX1" fmla="*/ 416027 w 475610"/>
                  <a:gd name="connsiteY1" fmla="*/ 86442 h 94523"/>
                  <a:gd name="connsiteX2" fmla="*/ 475082 w 475610"/>
                  <a:gd name="connsiteY2" fmla="*/ 90252 h 94523"/>
                  <a:gd name="connsiteX3" fmla="*/ 441427 w 475610"/>
                  <a:gd name="connsiteY3" fmla="*/ 21037 h 94523"/>
                  <a:gd name="connsiteX4" fmla="*/ 380467 w 475610"/>
                  <a:gd name="connsiteY4" fmla="*/ 2622 h 94523"/>
                  <a:gd name="connsiteX5" fmla="*/ 245212 w 475610"/>
                  <a:gd name="connsiteY5" fmla="*/ 717 h 94523"/>
                  <a:gd name="connsiteX6" fmla="*/ 137262 w 475610"/>
                  <a:gd name="connsiteY6" fmla="*/ 8337 h 94523"/>
                  <a:gd name="connsiteX7" fmla="*/ 57887 w 475610"/>
                  <a:gd name="connsiteY7" fmla="*/ 17862 h 94523"/>
                  <a:gd name="connsiteX8" fmla="*/ 35027 w 475610"/>
                  <a:gd name="connsiteY8" fmla="*/ 22942 h 94523"/>
                  <a:gd name="connsiteX9" fmla="*/ 27407 w 475610"/>
                  <a:gd name="connsiteY9" fmla="*/ 81362 h 94523"/>
                  <a:gd name="connsiteX0" fmla="*/ 27210 w 475413"/>
                  <a:gd name="connsiteY0" fmla="*/ 81362 h 94523"/>
                  <a:gd name="connsiteX1" fmla="*/ 415830 w 475413"/>
                  <a:gd name="connsiteY1" fmla="*/ 86442 h 94523"/>
                  <a:gd name="connsiteX2" fmla="*/ 474885 w 475413"/>
                  <a:gd name="connsiteY2" fmla="*/ 90252 h 94523"/>
                  <a:gd name="connsiteX3" fmla="*/ 441230 w 475413"/>
                  <a:gd name="connsiteY3" fmla="*/ 21037 h 94523"/>
                  <a:gd name="connsiteX4" fmla="*/ 380270 w 475413"/>
                  <a:gd name="connsiteY4" fmla="*/ 2622 h 94523"/>
                  <a:gd name="connsiteX5" fmla="*/ 245015 w 475413"/>
                  <a:gd name="connsiteY5" fmla="*/ 717 h 94523"/>
                  <a:gd name="connsiteX6" fmla="*/ 137065 w 475413"/>
                  <a:gd name="connsiteY6" fmla="*/ 8337 h 94523"/>
                  <a:gd name="connsiteX7" fmla="*/ 51975 w 475413"/>
                  <a:gd name="connsiteY7" fmla="*/ 10242 h 94523"/>
                  <a:gd name="connsiteX8" fmla="*/ 34830 w 475413"/>
                  <a:gd name="connsiteY8" fmla="*/ 22942 h 94523"/>
                  <a:gd name="connsiteX9" fmla="*/ 27210 w 475413"/>
                  <a:gd name="connsiteY9" fmla="*/ 81362 h 94523"/>
                  <a:gd name="connsiteX0" fmla="*/ 31254 w 462312"/>
                  <a:gd name="connsiteY0" fmla="*/ 88982 h 94308"/>
                  <a:gd name="connsiteX1" fmla="*/ 402729 w 462312"/>
                  <a:gd name="connsiteY1" fmla="*/ 86442 h 94308"/>
                  <a:gd name="connsiteX2" fmla="*/ 461784 w 462312"/>
                  <a:gd name="connsiteY2" fmla="*/ 90252 h 94308"/>
                  <a:gd name="connsiteX3" fmla="*/ 428129 w 462312"/>
                  <a:gd name="connsiteY3" fmla="*/ 21037 h 94308"/>
                  <a:gd name="connsiteX4" fmla="*/ 367169 w 462312"/>
                  <a:gd name="connsiteY4" fmla="*/ 2622 h 94308"/>
                  <a:gd name="connsiteX5" fmla="*/ 231914 w 462312"/>
                  <a:gd name="connsiteY5" fmla="*/ 717 h 94308"/>
                  <a:gd name="connsiteX6" fmla="*/ 123964 w 462312"/>
                  <a:gd name="connsiteY6" fmla="*/ 8337 h 94308"/>
                  <a:gd name="connsiteX7" fmla="*/ 38874 w 462312"/>
                  <a:gd name="connsiteY7" fmla="*/ 10242 h 94308"/>
                  <a:gd name="connsiteX8" fmla="*/ 21729 w 462312"/>
                  <a:gd name="connsiteY8" fmla="*/ 22942 h 94308"/>
                  <a:gd name="connsiteX9" fmla="*/ 31254 w 462312"/>
                  <a:gd name="connsiteY9" fmla="*/ 88982 h 94308"/>
                  <a:gd name="connsiteX0" fmla="*/ 36106 w 467164"/>
                  <a:gd name="connsiteY0" fmla="*/ 88982 h 94308"/>
                  <a:gd name="connsiteX1" fmla="*/ 407581 w 467164"/>
                  <a:gd name="connsiteY1" fmla="*/ 86442 h 94308"/>
                  <a:gd name="connsiteX2" fmla="*/ 466636 w 467164"/>
                  <a:gd name="connsiteY2" fmla="*/ 90252 h 94308"/>
                  <a:gd name="connsiteX3" fmla="*/ 432981 w 467164"/>
                  <a:gd name="connsiteY3" fmla="*/ 21037 h 94308"/>
                  <a:gd name="connsiteX4" fmla="*/ 372021 w 467164"/>
                  <a:gd name="connsiteY4" fmla="*/ 2622 h 94308"/>
                  <a:gd name="connsiteX5" fmla="*/ 236766 w 467164"/>
                  <a:gd name="connsiteY5" fmla="*/ 717 h 94308"/>
                  <a:gd name="connsiteX6" fmla="*/ 128816 w 467164"/>
                  <a:gd name="connsiteY6" fmla="*/ 8337 h 94308"/>
                  <a:gd name="connsiteX7" fmla="*/ 43726 w 467164"/>
                  <a:gd name="connsiteY7" fmla="*/ 10242 h 94308"/>
                  <a:gd name="connsiteX8" fmla="*/ 15151 w 467164"/>
                  <a:gd name="connsiteY8" fmla="*/ 30562 h 94308"/>
                  <a:gd name="connsiteX9" fmla="*/ 36106 w 467164"/>
                  <a:gd name="connsiteY9" fmla="*/ 88982 h 94308"/>
                  <a:gd name="connsiteX0" fmla="*/ 50084 w 452567"/>
                  <a:gd name="connsiteY0" fmla="*/ 96602 h 99223"/>
                  <a:gd name="connsiteX1" fmla="*/ 392984 w 452567"/>
                  <a:gd name="connsiteY1" fmla="*/ 86442 h 99223"/>
                  <a:gd name="connsiteX2" fmla="*/ 452039 w 452567"/>
                  <a:gd name="connsiteY2" fmla="*/ 90252 h 99223"/>
                  <a:gd name="connsiteX3" fmla="*/ 418384 w 452567"/>
                  <a:gd name="connsiteY3" fmla="*/ 21037 h 99223"/>
                  <a:gd name="connsiteX4" fmla="*/ 357424 w 452567"/>
                  <a:gd name="connsiteY4" fmla="*/ 2622 h 99223"/>
                  <a:gd name="connsiteX5" fmla="*/ 222169 w 452567"/>
                  <a:gd name="connsiteY5" fmla="*/ 717 h 99223"/>
                  <a:gd name="connsiteX6" fmla="*/ 114219 w 452567"/>
                  <a:gd name="connsiteY6" fmla="*/ 8337 h 99223"/>
                  <a:gd name="connsiteX7" fmla="*/ 29129 w 452567"/>
                  <a:gd name="connsiteY7" fmla="*/ 10242 h 99223"/>
                  <a:gd name="connsiteX8" fmla="*/ 554 w 452567"/>
                  <a:gd name="connsiteY8" fmla="*/ 30562 h 99223"/>
                  <a:gd name="connsiteX9" fmla="*/ 50084 w 452567"/>
                  <a:gd name="connsiteY9" fmla="*/ 96602 h 99223"/>
                  <a:gd name="connsiteX0" fmla="*/ 41322 w 459045"/>
                  <a:gd name="connsiteY0" fmla="*/ 96602 h 99223"/>
                  <a:gd name="connsiteX1" fmla="*/ 399462 w 459045"/>
                  <a:gd name="connsiteY1" fmla="*/ 86442 h 99223"/>
                  <a:gd name="connsiteX2" fmla="*/ 458517 w 459045"/>
                  <a:gd name="connsiteY2" fmla="*/ 90252 h 99223"/>
                  <a:gd name="connsiteX3" fmla="*/ 424862 w 459045"/>
                  <a:gd name="connsiteY3" fmla="*/ 21037 h 99223"/>
                  <a:gd name="connsiteX4" fmla="*/ 363902 w 459045"/>
                  <a:gd name="connsiteY4" fmla="*/ 2622 h 99223"/>
                  <a:gd name="connsiteX5" fmla="*/ 228647 w 459045"/>
                  <a:gd name="connsiteY5" fmla="*/ 717 h 99223"/>
                  <a:gd name="connsiteX6" fmla="*/ 120697 w 459045"/>
                  <a:gd name="connsiteY6" fmla="*/ 8337 h 99223"/>
                  <a:gd name="connsiteX7" fmla="*/ 35607 w 459045"/>
                  <a:gd name="connsiteY7" fmla="*/ 10242 h 99223"/>
                  <a:gd name="connsiteX8" fmla="*/ 7032 w 459045"/>
                  <a:gd name="connsiteY8" fmla="*/ 30562 h 99223"/>
                  <a:gd name="connsiteX9" fmla="*/ 41322 w 459045"/>
                  <a:gd name="connsiteY9" fmla="*/ 96602 h 99223"/>
                  <a:gd name="connsiteX0" fmla="*/ 41322 w 459160"/>
                  <a:gd name="connsiteY0" fmla="*/ 96356 h 98977"/>
                  <a:gd name="connsiteX1" fmla="*/ 399462 w 459160"/>
                  <a:gd name="connsiteY1" fmla="*/ 86196 h 98977"/>
                  <a:gd name="connsiteX2" fmla="*/ 458517 w 459160"/>
                  <a:gd name="connsiteY2" fmla="*/ 90006 h 98977"/>
                  <a:gd name="connsiteX3" fmla="*/ 426767 w 459160"/>
                  <a:gd name="connsiteY3" fmla="*/ 15076 h 98977"/>
                  <a:gd name="connsiteX4" fmla="*/ 363902 w 459160"/>
                  <a:gd name="connsiteY4" fmla="*/ 2376 h 98977"/>
                  <a:gd name="connsiteX5" fmla="*/ 228647 w 459160"/>
                  <a:gd name="connsiteY5" fmla="*/ 471 h 98977"/>
                  <a:gd name="connsiteX6" fmla="*/ 120697 w 459160"/>
                  <a:gd name="connsiteY6" fmla="*/ 8091 h 98977"/>
                  <a:gd name="connsiteX7" fmla="*/ 35607 w 459160"/>
                  <a:gd name="connsiteY7" fmla="*/ 9996 h 98977"/>
                  <a:gd name="connsiteX8" fmla="*/ 7032 w 459160"/>
                  <a:gd name="connsiteY8" fmla="*/ 30316 h 98977"/>
                  <a:gd name="connsiteX9" fmla="*/ 41322 w 459160"/>
                  <a:gd name="connsiteY9" fmla="*/ 96356 h 98977"/>
                  <a:gd name="connsiteX0" fmla="*/ 38166 w 463624"/>
                  <a:gd name="connsiteY0" fmla="*/ 100166 h 102488"/>
                  <a:gd name="connsiteX1" fmla="*/ 403926 w 463624"/>
                  <a:gd name="connsiteY1" fmla="*/ 86196 h 102488"/>
                  <a:gd name="connsiteX2" fmla="*/ 462981 w 463624"/>
                  <a:gd name="connsiteY2" fmla="*/ 90006 h 102488"/>
                  <a:gd name="connsiteX3" fmla="*/ 431231 w 463624"/>
                  <a:gd name="connsiteY3" fmla="*/ 15076 h 102488"/>
                  <a:gd name="connsiteX4" fmla="*/ 368366 w 463624"/>
                  <a:gd name="connsiteY4" fmla="*/ 2376 h 102488"/>
                  <a:gd name="connsiteX5" fmla="*/ 233111 w 463624"/>
                  <a:gd name="connsiteY5" fmla="*/ 471 h 102488"/>
                  <a:gd name="connsiteX6" fmla="*/ 125161 w 463624"/>
                  <a:gd name="connsiteY6" fmla="*/ 8091 h 102488"/>
                  <a:gd name="connsiteX7" fmla="*/ 40071 w 463624"/>
                  <a:gd name="connsiteY7" fmla="*/ 9996 h 102488"/>
                  <a:gd name="connsiteX8" fmla="*/ 11496 w 463624"/>
                  <a:gd name="connsiteY8" fmla="*/ 30316 h 102488"/>
                  <a:gd name="connsiteX9" fmla="*/ 38166 w 463624"/>
                  <a:gd name="connsiteY9" fmla="*/ 100166 h 102488"/>
                  <a:gd name="connsiteX0" fmla="*/ 37735 w 463193"/>
                  <a:gd name="connsiteY0" fmla="*/ 100166 h 102488"/>
                  <a:gd name="connsiteX1" fmla="*/ 403495 w 463193"/>
                  <a:gd name="connsiteY1" fmla="*/ 86196 h 102488"/>
                  <a:gd name="connsiteX2" fmla="*/ 462550 w 463193"/>
                  <a:gd name="connsiteY2" fmla="*/ 90006 h 102488"/>
                  <a:gd name="connsiteX3" fmla="*/ 430800 w 463193"/>
                  <a:gd name="connsiteY3" fmla="*/ 15076 h 102488"/>
                  <a:gd name="connsiteX4" fmla="*/ 367935 w 463193"/>
                  <a:gd name="connsiteY4" fmla="*/ 2376 h 102488"/>
                  <a:gd name="connsiteX5" fmla="*/ 232680 w 463193"/>
                  <a:gd name="connsiteY5" fmla="*/ 471 h 102488"/>
                  <a:gd name="connsiteX6" fmla="*/ 124730 w 463193"/>
                  <a:gd name="connsiteY6" fmla="*/ 8091 h 102488"/>
                  <a:gd name="connsiteX7" fmla="*/ 32009 w 463193"/>
                  <a:gd name="connsiteY7" fmla="*/ 9225 h 102488"/>
                  <a:gd name="connsiteX8" fmla="*/ 11065 w 463193"/>
                  <a:gd name="connsiteY8" fmla="*/ 30316 h 102488"/>
                  <a:gd name="connsiteX9" fmla="*/ 37735 w 463193"/>
                  <a:gd name="connsiteY9" fmla="*/ 100166 h 102488"/>
                  <a:gd name="connsiteX0" fmla="*/ 40384 w 465842"/>
                  <a:gd name="connsiteY0" fmla="*/ 100166 h 102396"/>
                  <a:gd name="connsiteX1" fmla="*/ 406144 w 465842"/>
                  <a:gd name="connsiteY1" fmla="*/ 86196 h 102396"/>
                  <a:gd name="connsiteX2" fmla="*/ 465199 w 465842"/>
                  <a:gd name="connsiteY2" fmla="*/ 90006 h 102396"/>
                  <a:gd name="connsiteX3" fmla="*/ 433449 w 465842"/>
                  <a:gd name="connsiteY3" fmla="*/ 15076 h 102396"/>
                  <a:gd name="connsiteX4" fmla="*/ 370584 w 465842"/>
                  <a:gd name="connsiteY4" fmla="*/ 2376 h 102396"/>
                  <a:gd name="connsiteX5" fmla="*/ 235329 w 465842"/>
                  <a:gd name="connsiteY5" fmla="*/ 471 h 102396"/>
                  <a:gd name="connsiteX6" fmla="*/ 127379 w 465842"/>
                  <a:gd name="connsiteY6" fmla="*/ 8091 h 102396"/>
                  <a:gd name="connsiteX7" fmla="*/ 34658 w 465842"/>
                  <a:gd name="connsiteY7" fmla="*/ 9225 h 102396"/>
                  <a:gd name="connsiteX8" fmla="*/ 8627 w 465842"/>
                  <a:gd name="connsiteY8" fmla="*/ 31858 h 102396"/>
                  <a:gd name="connsiteX9" fmla="*/ 40384 w 465842"/>
                  <a:gd name="connsiteY9" fmla="*/ 100166 h 102396"/>
                  <a:gd name="connsiteX0" fmla="*/ 41321 w 466779"/>
                  <a:gd name="connsiteY0" fmla="*/ 100166 h 102396"/>
                  <a:gd name="connsiteX1" fmla="*/ 407081 w 466779"/>
                  <a:gd name="connsiteY1" fmla="*/ 86196 h 102396"/>
                  <a:gd name="connsiteX2" fmla="*/ 466136 w 466779"/>
                  <a:gd name="connsiteY2" fmla="*/ 90006 h 102396"/>
                  <a:gd name="connsiteX3" fmla="*/ 434386 w 466779"/>
                  <a:gd name="connsiteY3" fmla="*/ 15076 h 102396"/>
                  <a:gd name="connsiteX4" fmla="*/ 371521 w 466779"/>
                  <a:gd name="connsiteY4" fmla="*/ 2376 h 102396"/>
                  <a:gd name="connsiteX5" fmla="*/ 236266 w 466779"/>
                  <a:gd name="connsiteY5" fmla="*/ 471 h 102396"/>
                  <a:gd name="connsiteX6" fmla="*/ 128316 w 466779"/>
                  <a:gd name="connsiteY6" fmla="*/ 8091 h 102396"/>
                  <a:gd name="connsiteX7" fmla="*/ 35595 w 466779"/>
                  <a:gd name="connsiteY7" fmla="*/ 9225 h 102396"/>
                  <a:gd name="connsiteX8" fmla="*/ 9564 w 466779"/>
                  <a:gd name="connsiteY8" fmla="*/ 31858 h 102396"/>
                  <a:gd name="connsiteX9" fmla="*/ 41321 w 466779"/>
                  <a:gd name="connsiteY9" fmla="*/ 100166 h 102396"/>
                  <a:gd name="connsiteX0" fmla="*/ 41321 w 466779"/>
                  <a:gd name="connsiteY0" fmla="*/ 100166 h 102305"/>
                  <a:gd name="connsiteX1" fmla="*/ 407081 w 466779"/>
                  <a:gd name="connsiteY1" fmla="*/ 86196 h 102305"/>
                  <a:gd name="connsiteX2" fmla="*/ 466136 w 466779"/>
                  <a:gd name="connsiteY2" fmla="*/ 90006 h 102305"/>
                  <a:gd name="connsiteX3" fmla="*/ 434386 w 466779"/>
                  <a:gd name="connsiteY3" fmla="*/ 15076 h 102305"/>
                  <a:gd name="connsiteX4" fmla="*/ 371521 w 466779"/>
                  <a:gd name="connsiteY4" fmla="*/ 2376 h 102305"/>
                  <a:gd name="connsiteX5" fmla="*/ 236266 w 466779"/>
                  <a:gd name="connsiteY5" fmla="*/ 471 h 102305"/>
                  <a:gd name="connsiteX6" fmla="*/ 128316 w 466779"/>
                  <a:gd name="connsiteY6" fmla="*/ 8091 h 102305"/>
                  <a:gd name="connsiteX7" fmla="*/ 35595 w 466779"/>
                  <a:gd name="connsiteY7" fmla="*/ 9225 h 102305"/>
                  <a:gd name="connsiteX8" fmla="*/ 9564 w 466779"/>
                  <a:gd name="connsiteY8" fmla="*/ 33400 h 102305"/>
                  <a:gd name="connsiteX9" fmla="*/ 41321 w 466779"/>
                  <a:gd name="connsiteY9" fmla="*/ 100166 h 102305"/>
                  <a:gd name="connsiteX0" fmla="*/ 43247 w 468705"/>
                  <a:gd name="connsiteY0" fmla="*/ 100166 h 102305"/>
                  <a:gd name="connsiteX1" fmla="*/ 409007 w 468705"/>
                  <a:gd name="connsiteY1" fmla="*/ 86196 h 102305"/>
                  <a:gd name="connsiteX2" fmla="*/ 468062 w 468705"/>
                  <a:gd name="connsiteY2" fmla="*/ 90006 h 102305"/>
                  <a:gd name="connsiteX3" fmla="*/ 436312 w 468705"/>
                  <a:gd name="connsiteY3" fmla="*/ 15076 h 102305"/>
                  <a:gd name="connsiteX4" fmla="*/ 373447 w 468705"/>
                  <a:gd name="connsiteY4" fmla="*/ 2376 h 102305"/>
                  <a:gd name="connsiteX5" fmla="*/ 238192 w 468705"/>
                  <a:gd name="connsiteY5" fmla="*/ 471 h 102305"/>
                  <a:gd name="connsiteX6" fmla="*/ 130242 w 468705"/>
                  <a:gd name="connsiteY6" fmla="*/ 8091 h 102305"/>
                  <a:gd name="connsiteX7" fmla="*/ 37521 w 468705"/>
                  <a:gd name="connsiteY7" fmla="*/ 9225 h 102305"/>
                  <a:gd name="connsiteX8" fmla="*/ 11490 w 468705"/>
                  <a:gd name="connsiteY8" fmla="*/ 33400 h 102305"/>
                  <a:gd name="connsiteX9" fmla="*/ 43247 w 468705"/>
                  <a:gd name="connsiteY9" fmla="*/ 100166 h 102305"/>
                  <a:gd name="connsiteX0" fmla="*/ 43247 w 479551"/>
                  <a:gd name="connsiteY0" fmla="*/ 100166 h 102543"/>
                  <a:gd name="connsiteX1" fmla="*/ 409007 w 479551"/>
                  <a:gd name="connsiteY1" fmla="*/ 86196 h 102543"/>
                  <a:gd name="connsiteX2" fmla="*/ 479084 w 479551"/>
                  <a:gd name="connsiteY2" fmla="*/ 72275 h 102543"/>
                  <a:gd name="connsiteX3" fmla="*/ 436312 w 479551"/>
                  <a:gd name="connsiteY3" fmla="*/ 15076 h 102543"/>
                  <a:gd name="connsiteX4" fmla="*/ 373447 w 479551"/>
                  <a:gd name="connsiteY4" fmla="*/ 2376 h 102543"/>
                  <a:gd name="connsiteX5" fmla="*/ 238192 w 479551"/>
                  <a:gd name="connsiteY5" fmla="*/ 471 h 102543"/>
                  <a:gd name="connsiteX6" fmla="*/ 130242 w 479551"/>
                  <a:gd name="connsiteY6" fmla="*/ 8091 h 102543"/>
                  <a:gd name="connsiteX7" fmla="*/ 37521 w 479551"/>
                  <a:gd name="connsiteY7" fmla="*/ 9225 h 102543"/>
                  <a:gd name="connsiteX8" fmla="*/ 11490 w 479551"/>
                  <a:gd name="connsiteY8" fmla="*/ 33400 h 102543"/>
                  <a:gd name="connsiteX9" fmla="*/ 43247 w 479551"/>
                  <a:gd name="connsiteY9" fmla="*/ 100166 h 102543"/>
                  <a:gd name="connsiteX0" fmla="*/ 39349 w 478197"/>
                  <a:gd name="connsiteY0" fmla="*/ 93999 h 97002"/>
                  <a:gd name="connsiteX1" fmla="*/ 407653 w 478197"/>
                  <a:gd name="connsiteY1" fmla="*/ 86196 h 97002"/>
                  <a:gd name="connsiteX2" fmla="*/ 477730 w 478197"/>
                  <a:gd name="connsiteY2" fmla="*/ 72275 h 97002"/>
                  <a:gd name="connsiteX3" fmla="*/ 434958 w 478197"/>
                  <a:gd name="connsiteY3" fmla="*/ 15076 h 97002"/>
                  <a:gd name="connsiteX4" fmla="*/ 372093 w 478197"/>
                  <a:gd name="connsiteY4" fmla="*/ 2376 h 97002"/>
                  <a:gd name="connsiteX5" fmla="*/ 236838 w 478197"/>
                  <a:gd name="connsiteY5" fmla="*/ 471 h 97002"/>
                  <a:gd name="connsiteX6" fmla="*/ 128888 w 478197"/>
                  <a:gd name="connsiteY6" fmla="*/ 8091 h 97002"/>
                  <a:gd name="connsiteX7" fmla="*/ 36167 w 478197"/>
                  <a:gd name="connsiteY7" fmla="*/ 9225 h 97002"/>
                  <a:gd name="connsiteX8" fmla="*/ 10136 w 478197"/>
                  <a:gd name="connsiteY8" fmla="*/ 33400 h 97002"/>
                  <a:gd name="connsiteX9" fmla="*/ 39349 w 478197"/>
                  <a:gd name="connsiteY9" fmla="*/ 93999 h 97002"/>
                  <a:gd name="connsiteX0" fmla="*/ 39200 w 478048"/>
                  <a:gd name="connsiteY0" fmla="*/ 93999 h 97002"/>
                  <a:gd name="connsiteX1" fmla="*/ 407504 w 478048"/>
                  <a:gd name="connsiteY1" fmla="*/ 86196 h 97002"/>
                  <a:gd name="connsiteX2" fmla="*/ 477581 w 478048"/>
                  <a:gd name="connsiteY2" fmla="*/ 72275 h 97002"/>
                  <a:gd name="connsiteX3" fmla="*/ 434809 w 478048"/>
                  <a:gd name="connsiteY3" fmla="*/ 15076 h 97002"/>
                  <a:gd name="connsiteX4" fmla="*/ 371944 w 478048"/>
                  <a:gd name="connsiteY4" fmla="*/ 2376 h 97002"/>
                  <a:gd name="connsiteX5" fmla="*/ 236689 w 478048"/>
                  <a:gd name="connsiteY5" fmla="*/ 471 h 97002"/>
                  <a:gd name="connsiteX6" fmla="*/ 128739 w 478048"/>
                  <a:gd name="connsiteY6" fmla="*/ 8091 h 97002"/>
                  <a:gd name="connsiteX7" fmla="*/ 33474 w 478048"/>
                  <a:gd name="connsiteY7" fmla="*/ 6912 h 97002"/>
                  <a:gd name="connsiteX8" fmla="*/ 9987 w 478048"/>
                  <a:gd name="connsiteY8" fmla="*/ 33400 h 97002"/>
                  <a:gd name="connsiteX9" fmla="*/ 39200 w 478048"/>
                  <a:gd name="connsiteY9" fmla="*/ 93999 h 97002"/>
                  <a:gd name="connsiteX0" fmla="*/ 40092 w 478940"/>
                  <a:gd name="connsiteY0" fmla="*/ 93999 h 95738"/>
                  <a:gd name="connsiteX1" fmla="*/ 408396 w 478940"/>
                  <a:gd name="connsiteY1" fmla="*/ 86196 h 95738"/>
                  <a:gd name="connsiteX2" fmla="*/ 478473 w 478940"/>
                  <a:gd name="connsiteY2" fmla="*/ 72275 h 95738"/>
                  <a:gd name="connsiteX3" fmla="*/ 435701 w 478940"/>
                  <a:gd name="connsiteY3" fmla="*/ 15076 h 95738"/>
                  <a:gd name="connsiteX4" fmla="*/ 372836 w 478940"/>
                  <a:gd name="connsiteY4" fmla="*/ 2376 h 95738"/>
                  <a:gd name="connsiteX5" fmla="*/ 237581 w 478940"/>
                  <a:gd name="connsiteY5" fmla="*/ 471 h 95738"/>
                  <a:gd name="connsiteX6" fmla="*/ 129631 w 478940"/>
                  <a:gd name="connsiteY6" fmla="*/ 8091 h 95738"/>
                  <a:gd name="connsiteX7" fmla="*/ 34366 w 478940"/>
                  <a:gd name="connsiteY7" fmla="*/ 6912 h 95738"/>
                  <a:gd name="connsiteX8" fmla="*/ 9183 w 478940"/>
                  <a:gd name="connsiteY8" fmla="*/ 51902 h 95738"/>
                  <a:gd name="connsiteX9" fmla="*/ 40092 w 478940"/>
                  <a:gd name="connsiteY9" fmla="*/ 93999 h 95738"/>
                  <a:gd name="connsiteX0" fmla="*/ 41639 w 480487"/>
                  <a:gd name="connsiteY0" fmla="*/ 93999 h 95738"/>
                  <a:gd name="connsiteX1" fmla="*/ 409943 w 480487"/>
                  <a:gd name="connsiteY1" fmla="*/ 86196 h 95738"/>
                  <a:gd name="connsiteX2" fmla="*/ 480020 w 480487"/>
                  <a:gd name="connsiteY2" fmla="*/ 72275 h 95738"/>
                  <a:gd name="connsiteX3" fmla="*/ 437248 w 480487"/>
                  <a:gd name="connsiteY3" fmla="*/ 15076 h 95738"/>
                  <a:gd name="connsiteX4" fmla="*/ 374383 w 480487"/>
                  <a:gd name="connsiteY4" fmla="*/ 2376 h 95738"/>
                  <a:gd name="connsiteX5" fmla="*/ 239128 w 480487"/>
                  <a:gd name="connsiteY5" fmla="*/ 471 h 95738"/>
                  <a:gd name="connsiteX6" fmla="*/ 131178 w 480487"/>
                  <a:gd name="connsiteY6" fmla="*/ 8091 h 95738"/>
                  <a:gd name="connsiteX7" fmla="*/ 35913 w 480487"/>
                  <a:gd name="connsiteY7" fmla="*/ 6912 h 95738"/>
                  <a:gd name="connsiteX8" fmla="*/ 10730 w 480487"/>
                  <a:gd name="connsiteY8" fmla="*/ 51902 h 95738"/>
                  <a:gd name="connsiteX9" fmla="*/ 41639 w 480487"/>
                  <a:gd name="connsiteY9" fmla="*/ 93999 h 95738"/>
                  <a:gd name="connsiteX0" fmla="*/ 39840 w 478688"/>
                  <a:gd name="connsiteY0" fmla="*/ 93999 h 95738"/>
                  <a:gd name="connsiteX1" fmla="*/ 408144 w 478688"/>
                  <a:gd name="connsiteY1" fmla="*/ 86196 h 95738"/>
                  <a:gd name="connsiteX2" fmla="*/ 478221 w 478688"/>
                  <a:gd name="connsiteY2" fmla="*/ 72275 h 95738"/>
                  <a:gd name="connsiteX3" fmla="*/ 435449 w 478688"/>
                  <a:gd name="connsiteY3" fmla="*/ 15076 h 95738"/>
                  <a:gd name="connsiteX4" fmla="*/ 372584 w 478688"/>
                  <a:gd name="connsiteY4" fmla="*/ 2376 h 95738"/>
                  <a:gd name="connsiteX5" fmla="*/ 237329 w 478688"/>
                  <a:gd name="connsiteY5" fmla="*/ 471 h 95738"/>
                  <a:gd name="connsiteX6" fmla="*/ 129379 w 478688"/>
                  <a:gd name="connsiteY6" fmla="*/ 8091 h 95738"/>
                  <a:gd name="connsiteX7" fmla="*/ 29875 w 478688"/>
                  <a:gd name="connsiteY7" fmla="*/ 9996 h 95738"/>
                  <a:gd name="connsiteX8" fmla="*/ 8931 w 478688"/>
                  <a:gd name="connsiteY8" fmla="*/ 51902 h 95738"/>
                  <a:gd name="connsiteX9" fmla="*/ 39840 w 478688"/>
                  <a:gd name="connsiteY9" fmla="*/ 93999 h 95738"/>
                  <a:gd name="connsiteX0" fmla="*/ 40292 w 479140"/>
                  <a:gd name="connsiteY0" fmla="*/ 93999 h 95686"/>
                  <a:gd name="connsiteX1" fmla="*/ 408596 w 479140"/>
                  <a:gd name="connsiteY1" fmla="*/ 86196 h 95686"/>
                  <a:gd name="connsiteX2" fmla="*/ 478673 w 479140"/>
                  <a:gd name="connsiteY2" fmla="*/ 72275 h 95686"/>
                  <a:gd name="connsiteX3" fmla="*/ 435901 w 479140"/>
                  <a:gd name="connsiteY3" fmla="*/ 15076 h 95686"/>
                  <a:gd name="connsiteX4" fmla="*/ 373036 w 479140"/>
                  <a:gd name="connsiteY4" fmla="*/ 2376 h 95686"/>
                  <a:gd name="connsiteX5" fmla="*/ 237781 w 479140"/>
                  <a:gd name="connsiteY5" fmla="*/ 471 h 95686"/>
                  <a:gd name="connsiteX6" fmla="*/ 129831 w 479140"/>
                  <a:gd name="connsiteY6" fmla="*/ 8091 h 95686"/>
                  <a:gd name="connsiteX7" fmla="*/ 30327 w 479140"/>
                  <a:gd name="connsiteY7" fmla="*/ 9996 h 95686"/>
                  <a:gd name="connsiteX8" fmla="*/ 8535 w 479140"/>
                  <a:gd name="connsiteY8" fmla="*/ 52673 h 95686"/>
                  <a:gd name="connsiteX9" fmla="*/ 40292 w 479140"/>
                  <a:gd name="connsiteY9" fmla="*/ 93999 h 95686"/>
                  <a:gd name="connsiteX0" fmla="*/ 43456 w 482304"/>
                  <a:gd name="connsiteY0" fmla="*/ 93999 h 95686"/>
                  <a:gd name="connsiteX1" fmla="*/ 411760 w 482304"/>
                  <a:gd name="connsiteY1" fmla="*/ 86196 h 95686"/>
                  <a:gd name="connsiteX2" fmla="*/ 481837 w 482304"/>
                  <a:gd name="connsiteY2" fmla="*/ 72275 h 95686"/>
                  <a:gd name="connsiteX3" fmla="*/ 439065 w 482304"/>
                  <a:gd name="connsiteY3" fmla="*/ 15076 h 95686"/>
                  <a:gd name="connsiteX4" fmla="*/ 376200 w 482304"/>
                  <a:gd name="connsiteY4" fmla="*/ 2376 h 95686"/>
                  <a:gd name="connsiteX5" fmla="*/ 240945 w 482304"/>
                  <a:gd name="connsiteY5" fmla="*/ 471 h 95686"/>
                  <a:gd name="connsiteX6" fmla="*/ 132995 w 482304"/>
                  <a:gd name="connsiteY6" fmla="*/ 8091 h 95686"/>
                  <a:gd name="connsiteX7" fmla="*/ 33491 w 482304"/>
                  <a:gd name="connsiteY7" fmla="*/ 9996 h 95686"/>
                  <a:gd name="connsiteX8" fmla="*/ 11699 w 482304"/>
                  <a:gd name="connsiteY8" fmla="*/ 52673 h 95686"/>
                  <a:gd name="connsiteX9" fmla="*/ 43456 w 482304"/>
                  <a:gd name="connsiteY9" fmla="*/ 93999 h 95686"/>
                  <a:gd name="connsiteX0" fmla="*/ 43456 w 483143"/>
                  <a:gd name="connsiteY0" fmla="*/ 93999 h 95758"/>
                  <a:gd name="connsiteX1" fmla="*/ 411760 w 483143"/>
                  <a:gd name="connsiteY1" fmla="*/ 86196 h 95758"/>
                  <a:gd name="connsiteX2" fmla="*/ 482685 w 483143"/>
                  <a:gd name="connsiteY2" fmla="*/ 68421 h 95758"/>
                  <a:gd name="connsiteX3" fmla="*/ 439065 w 483143"/>
                  <a:gd name="connsiteY3" fmla="*/ 15076 h 95758"/>
                  <a:gd name="connsiteX4" fmla="*/ 376200 w 483143"/>
                  <a:gd name="connsiteY4" fmla="*/ 2376 h 95758"/>
                  <a:gd name="connsiteX5" fmla="*/ 240945 w 483143"/>
                  <a:gd name="connsiteY5" fmla="*/ 471 h 95758"/>
                  <a:gd name="connsiteX6" fmla="*/ 132995 w 483143"/>
                  <a:gd name="connsiteY6" fmla="*/ 8091 h 95758"/>
                  <a:gd name="connsiteX7" fmla="*/ 33491 w 483143"/>
                  <a:gd name="connsiteY7" fmla="*/ 9996 h 95758"/>
                  <a:gd name="connsiteX8" fmla="*/ 11699 w 483143"/>
                  <a:gd name="connsiteY8" fmla="*/ 52673 h 95758"/>
                  <a:gd name="connsiteX9" fmla="*/ 43456 w 483143"/>
                  <a:gd name="connsiteY9" fmla="*/ 93999 h 9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43" h="95758">
                    <a:moveTo>
                      <a:pt x="43456" y="93999"/>
                    </a:moveTo>
                    <a:cubicBezTo>
                      <a:pt x="110133" y="99586"/>
                      <a:pt x="338555" y="90459"/>
                      <a:pt x="411760" y="86196"/>
                    </a:cubicBezTo>
                    <a:cubicBezTo>
                      <a:pt x="484965" y="81933"/>
                      <a:pt x="478134" y="80274"/>
                      <a:pt x="482685" y="68421"/>
                    </a:cubicBezTo>
                    <a:cubicBezTo>
                      <a:pt x="487236" y="56568"/>
                      <a:pt x="456812" y="26083"/>
                      <a:pt x="439065" y="15076"/>
                    </a:cubicBezTo>
                    <a:cubicBezTo>
                      <a:pt x="421318" y="4069"/>
                      <a:pt x="409220" y="4810"/>
                      <a:pt x="376200" y="2376"/>
                    </a:cubicBezTo>
                    <a:cubicBezTo>
                      <a:pt x="343180" y="-58"/>
                      <a:pt x="281479" y="-481"/>
                      <a:pt x="240945" y="471"/>
                    </a:cubicBezTo>
                    <a:cubicBezTo>
                      <a:pt x="200411" y="1423"/>
                      <a:pt x="167571" y="6504"/>
                      <a:pt x="132995" y="8091"/>
                    </a:cubicBezTo>
                    <a:cubicBezTo>
                      <a:pt x="98419" y="9679"/>
                      <a:pt x="52118" y="9149"/>
                      <a:pt x="33491" y="9996"/>
                    </a:cubicBezTo>
                    <a:cubicBezTo>
                      <a:pt x="14864" y="10843"/>
                      <a:pt x="18517" y="23255"/>
                      <a:pt x="11699" y="52673"/>
                    </a:cubicBezTo>
                    <a:cubicBezTo>
                      <a:pt x="4881" y="82091"/>
                      <a:pt x="-23221" y="88412"/>
                      <a:pt x="43456" y="93999"/>
                    </a:cubicBezTo>
                    <a:close/>
                  </a:path>
                </a:pathLst>
              </a:custGeom>
              <a:solidFill>
                <a:srgbClr val="FFE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53" name="กลุ่ม 52">
                <a:extLst>
                  <a:ext uri="{FF2B5EF4-FFF2-40B4-BE49-F238E27FC236}">
                    <a16:creationId xmlns:a16="http://schemas.microsoft.com/office/drawing/2014/main" id="{7AF81CDC-309C-450D-8F13-7F620EE2B668}"/>
                  </a:ext>
                </a:extLst>
              </p:cNvPr>
              <p:cNvGrpSpPr/>
              <p:nvPr/>
            </p:nvGrpSpPr>
            <p:grpSpPr>
              <a:xfrm>
                <a:off x="744332" y="257637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8001B052-1E98-41F3-8476-1EDAA7148997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E8331FD-B475-4190-8B33-BD85CA107F2A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C02FD093-E98C-41AD-AF36-8E78710A63FF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CEEE79A-FBA3-4426-9C99-3706D7C32A9C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12E6F86A-DB5D-4A8B-B6B3-51D9B7D48C5A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4" name="กลุ่ม 53">
                <a:extLst>
                  <a:ext uri="{FF2B5EF4-FFF2-40B4-BE49-F238E27FC236}">
                    <a16:creationId xmlns:a16="http://schemas.microsoft.com/office/drawing/2014/main" id="{2DE2BEA7-5A3A-460E-9447-021391D29817}"/>
                  </a:ext>
                </a:extLst>
              </p:cNvPr>
              <p:cNvGrpSpPr/>
              <p:nvPr/>
            </p:nvGrpSpPr>
            <p:grpSpPr>
              <a:xfrm>
                <a:off x="1754378" y="2501312"/>
                <a:ext cx="311991" cy="297051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5" name="รูปแบบอิสระ: รูปร่าง 84">
                  <a:extLst>
                    <a:ext uri="{FF2B5EF4-FFF2-40B4-BE49-F238E27FC236}">
                      <a16:creationId xmlns:a16="http://schemas.microsoft.com/office/drawing/2014/main" id="{21047908-3E69-43AD-BB77-0D4D1E8EA37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3F2F3D1F-B3E2-4AD2-A250-C7A65442989F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EB0F164-D4ED-48F9-9CBA-193481EAE47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1F6B9C3C-5065-4BFC-AF19-A575B1C69C3E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9F959991-3BC6-48AB-B99B-E964DAB74D2E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5" name="กลุ่ม 54">
                <a:extLst>
                  <a:ext uri="{FF2B5EF4-FFF2-40B4-BE49-F238E27FC236}">
                    <a16:creationId xmlns:a16="http://schemas.microsoft.com/office/drawing/2014/main" id="{8B7D6796-5C80-4F95-A1B0-ABF0396D9EB5}"/>
                  </a:ext>
                </a:extLst>
              </p:cNvPr>
              <p:cNvGrpSpPr/>
              <p:nvPr/>
            </p:nvGrpSpPr>
            <p:grpSpPr>
              <a:xfrm>
                <a:off x="1097160" y="2860694"/>
                <a:ext cx="261841" cy="236513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D8F79CCB-77D2-4E87-92B9-90D60182060C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6A52F194-D764-47C6-8581-22ED55857BA1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09334A62-910D-42D3-9472-A17015EA0BAC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F10F137D-84AC-489B-A10F-900399281B6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EE8CEA59-95D4-42DE-8B79-7DBF2A59C9A5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6" name="กลุ่ม 55">
                <a:extLst>
                  <a:ext uri="{FF2B5EF4-FFF2-40B4-BE49-F238E27FC236}">
                    <a16:creationId xmlns:a16="http://schemas.microsoft.com/office/drawing/2014/main" id="{6FEAF279-CB61-44CB-A154-13D87EB74773}"/>
                  </a:ext>
                </a:extLst>
              </p:cNvPr>
              <p:cNvGrpSpPr/>
              <p:nvPr/>
            </p:nvGrpSpPr>
            <p:grpSpPr>
              <a:xfrm>
                <a:off x="692061" y="324744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5" name="รูปแบบอิสระ: รูปร่าง 74">
                  <a:extLst>
                    <a:ext uri="{FF2B5EF4-FFF2-40B4-BE49-F238E27FC236}">
                      <a16:creationId xmlns:a16="http://schemas.microsoft.com/office/drawing/2014/main" id="{DB5BD7DB-2E81-4E9E-AB82-C679B3E5DFD0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AB333A71-F54F-47CD-9660-BFAC2D586527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FB7CC83-FE9B-4DA0-B4EC-8D6FCE487D6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F3A37EF1-0897-4DA6-8918-41D373AA933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0A68D25-5708-4562-8D9D-3BCA927C2A1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7" name="กลุ่ม 56">
                <a:extLst>
                  <a:ext uri="{FF2B5EF4-FFF2-40B4-BE49-F238E27FC236}">
                    <a16:creationId xmlns:a16="http://schemas.microsoft.com/office/drawing/2014/main" id="{0A056BAB-AFAA-4AE3-A48C-99BA8F1CDBBA}"/>
                  </a:ext>
                </a:extLst>
              </p:cNvPr>
              <p:cNvGrpSpPr/>
              <p:nvPr/>
            </p:nvGrpSpPr>
            <p:grpSpPr>
              <a:xfrm>
                <a:off x="1958360" y="3356408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0" name="รูปแบบอิสระ: รูปร่าง 69">
                  <a:extLst>
                    <a:ext uri="{FF2B5EF4-FFF2-40B4-BE49-F238E27FC236}">
                      <a16:creationId xmlns:a16="http://schemas.microsoft.com/office/drawing/2014/main" id="{829C02BA-1117-40DC-A30E-FE98481BDB8A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DA540FA-8291-4FA2-9D35-DD380C82D2E6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5F9B807-6B30-4077-8A16-7E11D9383D3B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53D93345-E158-4386-A6A5-9B819B7FDEF6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B711FD8F-11A0-4390-A6A2-9A97B334163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8" name="กลุ่ม 57">
                <a:extLst>
                  <a:ext uri="{FF2B5EF4-FFF2-40B4-BE49-F238E27FC236}">
                    <a16:creationId xmlns:a16="http://schemas.microsoft.com/office/drawing/2014/main" id="{A835D7F4-4679-4217-A39E-6EF18294FB5D}"/>
                  </a:ext>
                </a:extLst>
              </p:cNvPr>
              <p:cNvGrpSpPr/>
              <p:nvPr/>
            </p:nvGrpSpPr>
            <p:grpSpPr>
              <a:xfrm>
                <a:off x="1587115" y="3063350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5" name="รูปแบบอิสระ: รูปร่าง 64">
                  <a:extLst>
                    <a:ext uri="{FF2B5EF4-FFF2-40B4-BE49-F238E27FC236}">
                      <a16:creationId xmlns:a16="http://schemas.microsoft.com/office/drawing/2014/main" id="{27BD58C9-BEB0-4379-A924-0ABB95E1594F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E3365DC-E037-4875-9A6A-F8A6BF7B6D75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2F1D985-8FDC-41A2-95B9-3BBA36FDD8A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017A784-0B4B-4A7A-9FAC-33E292C0A06A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EFBD0347-6F6B-40BD-8104-738FCA6DC9C4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9" name="กลุ่ม 58">
                <a:extLst>
                  <a:ext uri="{FF2B5EF4-FFF2-40B4-BE49-F238E27FC236}">
                    <a16:creationId xmlns:a16="http://schemas.microsoft.com/office/drawing/2014/main" id="{6722AF5A-4F37-46EF-827C-9C823C799453}"/>
                  </a:ext>
                </a:extLst>
              </p:cNvPr>
              <p:cNvGrpSpPr/>
              <p:nvPr/>
            </p:nvGrpSpPr>
            <p:grpSpPr>
              <a:xfrm>
                <a:off x="1398042" y="2625222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:a16="http://schemas.microsoft.com/office/drawing/2014/main" id="{129ED638-5FEC-4C92-958A-2CC90BFBFF4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142E1BEA-D567-4AF4-A9C5-596B5E90A4C0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E3CD250-8321-4561-9DFC-C8C5BEF7064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F35204E-1685-4628-A2DD-8220F8FABC1D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A01E024C-DFCE-4824-BDE7-E976D5E0BE38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D6C8742A-1F56-4030-A771-EAB7A647D69B}"/>
                </a:ext>
              </a:extLst>
            </p:cNvPr>
            <p:cNvGrpSpPr/>
            <p:nvPr/>
          </p:nvGrpSpPr>
          <p:grpSpPr>
            <a:xfrm rot="332680">
              <a:off x="3668700" y="2043238"/>
              <a:ext cx="1160202" cy="970750"/>
              <a:chOff x="5128076" y="2712923"/>
              <a:chExt cx="1022916" cy="834673"/>
            </a:xfrm>
          </p:grpSpPr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E34D6FA5-5623-4B20-81F4-0323C924C77B}"/>
                  </a:ext>
                </a:extLst>
              </p:cNvPr>
              <p:cNvSpPr/>
              <p:nvPr/>
            </p:nvSpPr>
            <p:spPr>
              <a:xfrm>
                <a:off x="5128076" y="2712923"/>
                <a:ext cx="1022916" cy="834673"/>
              </a:xfrm>
              <a:custGeom>
                <a:avLst/>
                <a:gdLst>
                  <a:gd name="connsiteX0" fmla="*/ 79846 w 1067191"/>
                  <a:gd name="connsiteY0" fmla="*/ 43836 h 851586"/>
                  <a:gd name="connsiteX1" fmla="*/ 91276 w 1067191"/>
                  <a:gd name="connsiteY1" fmla="*/ 771546 h 851586"/>
                  <a:gd name="connsiteX2" fmla="*/ 483706 w 1067191"/>
                  <a:gd name="connsiteY2" fmla="*/ 840126 h 851586"/>
                  <a:gd name="connsiteX3" fmla="*/ 937096 w 1067191"/>
                  <a:gd name="connsiteY3" fmla="*/ 836316 h 851586"/>
                  <a:gd name="connsiteX4" fmla="*/ 1051396 w 1067191"/>
                  <a:gd name="connsiteY4" fmla="*/ 832506 h 851586"/>
                  <a:gd name="connsiteX5" fmla="*/ 1051396 w 1067191"/>
                  <a:gd name="connsiteY5" fmla="*/ 661056 h 851586"/>
                  <a:gd name="connsiteX6" fmla="*/ 1032346 w 1067191"/>
                  <a:gd name="connsiteY6" fmla="*/ 321966 h 851586"/>
                  <a:gd name="connsiteX7" fmla="*/ 1032346 w 1067191"/>
                  <a:gd name="connsiteY7" fmla="*/ 100986 h 851586"/>
                  <a:gd name="connsiteX8" fmla="*/ 986626 w 1067191"/>
                  <a:gd name="connsiteY8" fmla="*/ 81936 h 851586"/>
                  <a:gd name="connsiteX9" fmla="*/ 79846 w 1067191"/>
                  <a:gd name="connsiteY9" fmla="*/ 43836 h 851586"/>
                  <a:gd name="connsiteX0" fmla="*/ 79846 w 1082523"/>
                  <a:gd name="connsiteY0" fmla="*/ 44543 h 852293"/>
                  <a:gd name="connsiteX1" fmla="*/ 91276 w 1082523"/>
                  <a:gd name="connsiteY1" fmla="*/ 772253 h 852293"/>
                  <a:gd name="connsiteX2" fmla="*/ 483706 w 1082523"/>
                  <a:gd name="connsiteY2" fmla="*/ 840833 h 852293"/>
                  <a:gd name="connsiteX3" fmla="*/ 937096 w 1082523"/>
                  <a:gd name="connsiteY3" fmla="*/ 837023 h 852293"/>
                  <a:gd name="connsiteX4" fmla="*/ 1051396 w 1082523"/>
                  <a:gd name="connsiteY4" fmla="*/ 833213 h 852293"/>
                  <a:gd name="connsiteX5" fmla="*/ 1051396 w 1082523"/>
                  <a:gd name="connsiteY5" fmla="*/ 661763 h 852293"/>
                  <a:gd name="connsiteX6" fmla="*/ 1032346 w 1082523"/>
                  <a:gd name="connsiteY6" fmla="*/ 322673 h 852293"/>
                  <a:gd name="connsiteX7" fmla="*/ 1060921 w 1082523"/>
                  <a:gd name="connsiteY7" fmla="*/ 107408 h 852293"/>
                  <a:gd name="connsiteX8" fmla="*/ 986626 w 1082523"/>
                  <a:gd name="connsiteY8" fmla="*/ 82643 h 852293"/>
                  <a:gd name="connsiteX9" fmla="*/ 79846 w 1082523"/>
                  <a:gd name="connsiteY9" fmla="*/ 44543 h 852293"/>
                  <a:gd name="connsiteX0" fmla="*/ 105693 w 1035291"/>
                  <a:gd name="connsiteY0" fmla="*/ 40747 h 874859"/>
                  <a:gd name="connsiteX1" fmla="*/ 48543 w 1035291"/>
                  <a:gd name="connsiteY1" fmla="*/ 793222 h 874859"/>
                  <a:gd name="connsiteX2" fmla="*/ 440973 w 1035291"/>
                  <a:gd name="connsiteY2" fmla="*/ 861802 h 874859"/>
                  <a:gd name="connsiteX3" fmla="*/ 894363 w 1035291"/>
                  <a:gd name="connsiteY3" fmla="*/ 857992 h 874859"/>
                  <a:gd name="connsiteX4" fmla="*/ 1008663 w 1035291"/>
                  <a:gd name="connsiteY4" fmla="*/ 854182 h 874859"/>
                  <a:gd name="connsiteX5" fmla="*/ 1008663 w 1035291"/>
                  <a:gd name="connsiteY5" fmla="*/ 682732 h 874859"/>
                  <a:gd name="connsiteX6" fmla="*/ 989613 w 1035291"/>
                  <a:gd name="connsiteY6" fmla="*/ 343642 h 874859"/>
                  <a:gd name="connsiteX7" fmla="*/ 1018188 w 1035291"/>
                  <a:gd name="connsiteY7" fmla="*/ 128377 h 874859"/>
                  <a:gd name="connsiteX8" fmla="*/ 943893 w 1035291"/>
                  <a:gd name="connsiteY8" fmla="*/ 103612 h 874859"/>
                  <a:gd name="connsiteX9" fmla="*/ 105693 w 1035291"/>
                  <a:gd name="connsiteY9" fmla="*/ 40747 h 874859"/>
                  <a:gd name="connsiteX0" fmla="*/ 105693 w 1020524"/>
                  <a:gd name="connsiteY0" fmla="*/ 46663 h 880775"/>
                  <a:gd name="connsiteX1" fmla="*/ 48543 w 1020524"/>
                  <a:gd name="connsiteY1" fmla="*/ 799138 h 880775"/>
                  <a:gd name="connsiteX2" fmla="*/ 440973 w 1020524"/>
                  <a:gd name="connsiteY2" fmla="*/ 867718 h 880775"/>
                  <a:gd name="connsiteX3" fmla="*/ 894363 w 1020524"/>
                  <a:gd name="connsiteY3" fmla="*/ 863908 h 880775"/>
                  <a:gd name="connsiteX4" fmla="*/ 1008663 w 1020524"/>
                  <a:gd name="connsiteY4" fmla="*/ 860098 h 880775"/>
                  <a:gd name="connsiteX5" fmla="*/ 1008663 w 1020524"/>
                  <a:gd name="connsiteY5" fmla="*/ 688648 h 880775"/>
                  <a:gd name="connsiteX6" fmla="*/ 989613 w 1020524"/>
                  <a:gd name="connsiteY6" fmla="*/ 349558 h 880775"/>
                  <a:gd name="connsiteX7" fmla="*/ 943893 w 1020524"/>
                  <a:gd name="connsiteY7" fmla="*/ 109528 h 880775"/>
                  <a:gd name="connsiteX8" fmla="*/ 105693 w 1020524"/>
                  <a:gd name="connsiteY8" fmla="*/ 46663 h 880775"/>
                  <a:gd name="connsiteX0" fmla="*/ 105693 w 1031192"/>
                  <a:gd name="connsiteY0" fmla="*/ 47310 h 881422"/>
                  <a:gd name="connsiteX1" fmla="*/ 48543 w 1031192"/>
                  <a:gd name="connsiteY1" fmla="*/ 799785 h 881422"/>
                  <a:gd name="connsiteX2" fmla="*/ 440973 w 1031192"/>
                  <a:gd name="connsiteY2" fmla="*/ 868365 h 881422"/>
                  <a:gd name="connsiteX3" fmla="*/ 894363 w 1031192"/>
                  <a:gd name="connsiteY3" fmla="*/ 864555 h 881422"/>
                  <a:gd name="connsiteX4" fmla="*/ 1008663 w 1031192"/>
                  <a:gd name="connsiteY4" fmla="*/ 860745 h 881422"/>
                  <a:gd name="connsiteX5" fmla="*/ 1008663 w 1031192"/>
                  <a:gd name="connsiteY5" fmla="*/ 689295 h 881422"/>
                  <a:gd name="connsiteX6" fmla="*/ 1012473 w 1031192"/>
                  <a:gd name="connsiteY6" fmla="*/ 371160 h 881422"/>
                  <a:gd name="connsiteX7" fmla="*/ 943893 w 1031192"/>
                  <a:gd name="connsiteY7" fmla="*/ 110175 h 881422"/>
                  <a:gd name="connsiteX8" fmla="*/ 105693 w 1031192"/>
                  <a:gd name="connsiteY8" fmla="*/ 47310 h 881422"/>
                  <a:gd name="connsiteX0" fmla="*/ 105693 w 1038675"/>
                  <a:gd name="connsiteY0" fmla="*/ 47310 h 881422"/>
                  <a:gd name="connsiteX1" fmla="*/ 48543 w 1038675"/>
                  <a:gd name="connsiteY1" fmla="*/ 799785 h 881422"/>
                  <a:gd name="connsiteX2" fmla="*/ 440973 w 1038675"/>
                  <a:gd name="connsiteY2" fmla="*/ 868365 h 881422"/>
                  <a:gd name="connsiteX3" fmla="*/ 894363 w 1038675"/>
                  <a:gd name="connsiteY3" fmla="*/ 864555 h 881422"/>
                  <a:gd name="connsiteX4" fmla="*/ 1008663 w 1038675"/>
                  <a:gd name="connsiteY4" fmla="*/ 860745 h 881422"/>
                  <a:gd name="connsiteX5" fmla="*/ 1008663 w 1038675"/>
                  <a:gd name="connsiteY5" fmla="*/ 689295 h 881422"/>
                  <a:gd name="connsiteX6" fmla="*/ 1012473 w 1038675"/>
                  <a:gd name="connsiteY6" fmla="*/ 371160 h 881422"/>
                  <a:gd name="connsiteX7" fmla="*/ 943893 w 1038675"/>
                  <a:gd name="connsiteY7" fmla="*/ 110175 h 881422"/>
                  <a:gd name="connsiteX8" fmla="*/ 105693 w 1038675"/>
                  <a:gd name="connsiteY8" fmla="*/ 47310 h 881422"/>
                  <a:gd name="connsiteX0" fmla="*/ 105693 w 1030866"/>
                  <a:gd name="connsiteY0" fmla="*/ 47310 h 881422"/>
                  <a:gd name="connsiteX1" fmla="*/ 48543 w 1030866"/>
                  <a:gd name="connsiteY1" fmla="*/ 799785 h 881422"/>
                  <a:gd name="connsiteX2" fmla="*/ 440973 w 1030866"/>
                  <a:gd name="connsiteY2" fmla="*/ 868365 h 881422"/>
                  <a:gd name="connsiteX3" fmla="*/ 894363 w 1030866"/>
                  <a:gd name="connsiteY3" fmla="*/ 864555 h 881422"/>
                  <a:gd name="connsiteX4" fmla="*/ 1008663 w 1030866"/>
                  <a:gd name="connsiteY4" fmla="*/ 860745 h 881422"/>
                  <a:gd name="connsiteX5" fmla="*/ 1014378 w 1030866"/>
                  <a:gd name="connsiteY5" fmla="*/ 691200 h 881422"/>
                  <a:gd name="connsiteX6" fmla="*/ 1012473 w 1030866"/>
                  <a:gd name="connsiteY6" fmla="*/ 371160 h 881422"/>
                  <a:gd name="connsiteX7" fmla="*/ 943893 w 1030866"/>
                  <a:gd name="connsiteY7" fmla="*/ 110175 h 881422"/>
                  <a:gd name="connsiteX8" fmla="*/ 105693 w 1030866"/>
                  <a:gd name="connsiteY8" fmla="*/ 47310 h 881422"/>
                  <a:gd name="connsiteX0" fmla="*/ 105693 w 1036895"/>
                  <a:gd name="connsiteY0" fmla="*/ 47310 h 881422"/>
                  <a:gd name="connsiteX1" fmla="*/ 48543 w 1036895"/>
                  <a:gd name="connsiteY1" fmla="*/ 799785 h 881422"/>
                  <a:gd name="connsiteX2" fmla="*/ 440973 w 1036895"/>
                  <a:gd name="connsiteY2" fmla="*/ 868365 h 881422"/>
                  <a:gd name="connsiteX3" fmla="*/ 894363 w 1036895"/>
                  <a:gd name="connsiteY3" fmla="*/ 864555 h 881422"/>
                  <a:gd name="connsiteX4" fmla="*/ 1008663 w 1036895"/>
                  <a:gd name="connsiteY4" fmla="*/ 860745 h 881422"/>
                  <a:gd name="connsiteX5" fmla="*/ 1014378 w 1036895"/>
                  <a:gd name="connsiteY5" fmla="*/ 691200 h 881422"/>
                  <a:gd name="connsiteX6" fmla="*/ 1023903 w 1036895"/>
                  <a:gd name="connsiteY6" fmla="*/ 371160 h 881422"/>
                  <a:gd name="connsiteX7" fmla="*/ 943893 w 1036895"/>
                  <a:gd name="connsiteY7" fmla="*/ 110175 h 881422"/>
                  <a:gd name="connsiteX8" fmla="*/ 105693 w 1036895"/>
                  <a:gd name="connsiteY8" fmla="*/ 47310 h 881422"/>
                  <a:gd name="connsiteX0" fmla="*/ 105693 w 1044147"/>
                  <a:gd name="connsiteY0" fmla="*/ 47310 h 881422"/>
                  <a:gd name="connsiteX1" fmla="*/ 48543 w 1044147"/>
                  <a:gd name="connsiteY1" fmla="*/ 799785 h 881422"/>
                  <a:gd name="connsiteX2" fmla="*/ 440973 w 1044147"/>
                  <a:gd name="connsiteY2" fmla="*/ 868365 h 881422"/>
                  <a:gd name="connsiteX3" fmla="*/ 894363 w 1044147"/>
                  <a:gd name="connsiteY3" fmla="*/ 864555 h 881422"/>
                  <a:gd name="connsiteX4" fmla="*/ 1008663 w 1044147"/>
                  <a:gd name="connsiteY4" fmla="*/ 860745 h 881422"/>
                  <a:gd name="connsiteX5" fmla="*/ 1014378 w 1044147"/>
                  <a:gd name="connsiteY5" fmla="*/ 691200 h 881422"/>
                  <a:gd name="connsiteX6" fmla="*/ 1023903 w 1044147"/>
                  <a:gd name="connsiteY6" fmla="*/ 371160 h 881422"/>
                  <a:gd name="connsiteX7" fmla="*/ 943893 w 1044147"/>
                  <a:gd name="connsiteY7" fmla="*/ 110175 h 881422"/>
                  <a:gd name="connsiteX8" fmla="*/ 105693 w 1044147"/>
                  <a:gd name="connsiteY8" fmla="*/ 47310 h 881422"/>
                  <a:gd name="connsiteX0" fmla="*/ 88900 w 1027354"/>
                  <a:gd name="connsiteY0" fmla="*/ 47310 h 881422"/>
                  <a:gd name="connsiteX1" fmla="*/ 62230 w 1027354"/>
                  <a:gd name="connsiteY1" fmla="*/ 799785 h 881422"/>
                  <a:gd name="connsiteX2" fmla="*/ 424180 w 1027354"/>
                  <a:gd name="connsiteY2" fmla="*/ 868365 h 881422"/>
                  <a:gd name="connsiteX3" fmla="*/ 877570 w 1027354"/>
                  <a:gd name="connsiteY3" fmla="*/ 864555 h 881422"/>
                  <a:gd name="connsiteX4" fmla="*/ 991870 w 1027354"/>
                  <a:gd name="connsiteY4" fmla="*/ 860745 h 881422"/>
                  <a:gd name="connsiteX5" fmla="*/ 997585 w 1027354"/>
                  <a:gd name="connsiteY5" fmla="*/ 691200 h 881422"/>
                  <a:gd name="connsiteX6" fmla="*/ 1007110 w 1027354"/>
                  <a:gd name="connsiteY6" fmla="*/ 371160 h 881422"/>
                  <a:gd name="connsiteX7" fmla="*/ 927100 w 1027354"/>
                  <a:gd name="connsiteY7" fmla="*/ 110175 h 881422"/>
                  <a:gd name="connsiteX8" fmla="*/ 88900 w 1027354"/>
                  <a:gd name="connsiteY8" fmla="*/ 47310 h 881422"/>
                  <a:gd name="connsiteX0" fmla="*/ 77336 w 1052143"/>
                  <a:gd name="connsiteY0" fmla="*/ 73669 h 806523"/>
                  <a:gd name="connsiteX1" fmla="*/ 84956 w 1052143"/>
                  <a:gd name="connsiteY1" fmla="*/ 730894 h 806523"/>
                  <a:gd name="connsiteX2" fmla="*/ 446906 w 1052143"/>
                  <a:gd name="connsiteY2" fmla="*/ 799474 h 806523"/>
                  <a:gd name="connsiteX3" fmla="*/ 900296 w 1052143"/>
                  <a:gd name="connsiteY3" fmla="*/ 795664 h 806523"/>
                  <a:gd name="connsiteX4" fmla="*/ 1014596 w 1052143"/>
                  <a:gd name="connsiteY4" fmla="*/ 791854 h 806523"/>
                  <a:gd name="connsiteX5" fmla="*/ 1020311 w 1052143"/>
                  <a:gd name="connsiteY5" fmla="*/ 622309 h 806523"/>
                  <a:gd name="connsiteX6" fmla="*/ 1029836 w 1052143"/>
                  <a:gd name="connsiteY6" fmla="*/ 302269 h 806523"/>
                  <a:gd name="connsiteX7" fmla="*/ 949826 w 1052143"/>
                  <a:gd name="connsiteY7" fmla="*/ 41284 h 806523"/>
                  <a:gd name="connsiteX8" fmla="*/ 77336 w 1052143"/>
                  <a:gd name="connsiteY8" fmla="*/ 73669 h 806523"/>
                  <a:gd name="connsiteX0" fmla="*/ 77426 w 1052233"/>
                  <a:gd name="connsiteY0" fmla="*/ 73669 h 815540"/>
                  <a:gd name="connsiteX1" fmla="*/ 85046 w 1052233"/>
                  <a:gd name="connsiteY1" fmla="*/ 730894 h 815540"/>
                  <a:gd name="connsiteX2" fmla="*/ 448901 w 1052233"/>
                  <a:gd name="connsiteY2" fmla="*/ 812809 h 815540"/>
                  <a:gd name="connsiteX3" fmla="*/ 900386 w 1052233"/>
                  <a:gd name="connsiteY3" fmla="*/ 795664 h 815540"/>
                  <a:gd name="connsiteX4" fmla="*/ 1014686 w 1052233"/>
                  <a:gd name="connsiteY4" fmla="*/ 791854 h 815540"/>
                  <a:gd name="connsiteX5" fmla="*/ 1020401 w 1052233"/>
                  <a:gd name="connsiteY5" fmla="*/ 622309 h 815540"/>
                  <a:gd name="connsiteX6" fmla="*/ 1029926 w 1052233"/>
                  <a:gd name="connsiteY6" fmla="*/ 302269 h 815540"/>
                  <a:gd name="connsiteX7" fmla="*/ 949916 w 1052233"/>
                  <a:gd name="connsiteY7" fmla="*/ 41284 h 815540"/>
                  <a:gd name="connsiteX8" fmla="*/ 77426 w 1052233"/>
                  <a:gd name="connsiteY8" fmla="*/ 73669 h 815540"/>
                  <a:gd name="connsiteX0" fmla="*/ 77426 w 1052233"/>
                  <a:gd name="connsiteY0" fmla="*/ 73669 h 822204"/>
                  <a:gd name="connsiteX1" fmla="*/ 85046 w 1052233"/>
                  <a:gd name="connsiteY1" fmla="*/ 730894 h 822204"/>
                  <a:gd name="connsiteX2" fmla="*/ 448901 w 1052233"/>
                  <a:gd name="connsiteY2" fmla="*/ 812809 h 822204"/>
                  <a:gd name="connsiteX3" fmla="*/ 900386 w 1052233"/>
                  <a:gd name="connsiteY3" fmla="*/ 795664 h 822204"/>
                  <a:gd name="connsiteX4" fmla="*/ 1014686 w 1052233"/>
                  <a:gd name="connsiteY4" fmla="*/ 791854 h 822204"/>
                  <a:gd name="connsiteX5" fmla="*/ 1020401 w 1052233"/>
                  <a:gd name="connsiteY5" fmla="*/ 622309 h 822204"/>
                  <a:gd name="connsiteX6" fmla="*/ 1029926 w 1052233"/>
                  <a:gd name="connsiteY6" fmla="*/ 302269 h 822204"/>
                  <a:gd name="connsiteX7" fmla="*/ 949916 w 1052233"/>
                  <a:gd name="connsiteY7" fmla="*/ 41284 h 822204"/>
                  <a:gd name="connsiteX8" fmla="*/ 77426 w 1052233"/>
                  <a:gd name="connsiteY8" fmla="*/ 73669 h 822204"/>
                  <a:gd name="connsiteX0" fmla="*/ 77426 w 1052233"/>
                  <a:gd name="connsiteY0" fmla="*/ 73669 h 816544"/>
                  <a:gd name="connsiteX1" fmla="*/ 85046 w 1052233"/>
                  <a:gd name="connsiteY1" fmla="*/ 730894 h 816544"/>
                  <a:gd name="connsiteX2" fmla="*/ 448901 w 1052233"/>
                  <a:gd name="connsiteY2" fmla="*/ 812809 h 816544"/>
                  <a:gd name="connsiteX3" fmla="*/ 902291 w 1052233"/>
                  <a:gd name="connsiteY3" fmla="*/ 801379 h 816544"/>
                  <a:gd name="connsiteX4" fmla="*/ 1014686 w 1052233"/>
                  <a:gd name="connsiteY4" fmla="*/ 791854 h 816544"/>
                  <a:gd name="connsiteX5" fmla="*/ 1020401 w 1052233"/>
                  <a:gd name="connsiteY5" fmla="*/ 622309 h 816544"/>
                  <a:gd name="connsiteX6" fmla="*/ 1029926 w 1052233"/>
                  <a:gd name="connsiteY6" fmla="*/ 302269 h 816544"/>
                  <a:gd name="connsiteX7" fmla="*/ 949916 w 1052233"/>
                  <a:gd name="connsiteY7" fmla="*/ 41284 h 816544"/>
                  <a:gd name="connsiteX8" fmla="*/ 77426 w 1052233"/>
                  <a:gd name="connsiteY8" fmla="*/ 73669 h 816544"/>
                  <a:gd name="connsiteX0" fmla="*/ 82226 w 1040870"/>
                  <a:gd name="connsiteY0" fmla="*/ 71381 h 819971"/>
                  <a:gd name="connsiteX1" fmla="*/ 74606 w 1040870"/>
                  <a:gd name="connsiteY1" fmla="*/ 734321 h 819971"/>
                  <a:gd name="connsiteX2" fmla="*/ 438461 w 1040870"/>
                  <a:gd name="connsiteY2" fmla="*/ 816236 h 819971"/>
                  <a:gd name="connsiteX3" fmla="*/ 891851 w 1040870"/>
                  <a:gd name="connsiteY3" fmla="*/ 804806 h 819971"/>
                  <a:gd name="connsiteX4" fmla="*/ 1004246 w 1040870"/>
                  <a:gd name="connsiteY4" fmla="*/ 795281 h 819971"/>
                  <a:gd name="connsiteX5" fmla="*/ 1009961 w 1040870"/>
                  <a:gd name="connsiteY5" fmla="*/ 625736 h 819971"/>
                  <a:gd name="connsiteX6" fmla="*/ 1019486 w 1040870"/>
                  <a:gd name="connsiteY6" fmla="*/ 305696 h 819971"/>
                  <a:gd name="connsiteX7" fmla="*/ 939476 w 1040870"/>
                  <a:gd name="connsiteY7" fmla="*/ 44711 h 819971"/>
                  <a:gd name="connsiteX8" fmla="*/ 82226 w 1040870"/>
                  <a:gd name="connsiteY8" fmla="*/ 71381 h 819971"/>
                  <a:gd name="connsiteX0" fmla="*/ 79761 w 1046485"/>
                  <a:gd name="connsiteY0" fmla="*/ 68517 h 824727"/>
                  <a:gd name="connsiteX1" fmla="*/ 79761 w 1046485"/>
                  <a:gd name="connsiteY1" fmla="*/ 739077 h 824727"/>
                  <a:gd name="connsiteX2" fmla="*/ 443616 w 1046485"/>
                  <a:gd name="connsiteY2" fmla="*/ 820992 h 824727"/>
                  <a:gd name="connsiteX3" fmla="*/ 897006 w 1046485"/>
                  <a:gd name="connsiteY3" fmla="*/ 809562 h 824727"/>
                  <a:gd name="connsiteX4" fmla="*/ 1009401 w 1046485"/>
                  <a:gd name="connsiteY4" fmla="*/ 800037 h 824727"/>
                  <a:gd name="connsiteX5" fmla="*/ 1015116 w 1046485"/>
                  <a:gd name="connsiteY5" fmla="*/ 630492 h 824727"/>
                  <a:gd name="connsiteX6" fmla="*/ 1024641 w 1046485"/>
                  <a:gd name="connsiteY6" fmla="*/ 310452 h 824727"/>
                  <a:gd name="connsiteX7" fmla="*/ 944631 w 1046485"/>
                  <a:gd name="connsiteY7" fmla="*/ 49467 h 824727"/>
                  <a:gd name="connsiteX8" fmla="*/ 79761 w 1046485"/>
                  <a:gd name="connsiteY8" fmla="*/ 68517 h 824727"/>
                  <a:gd name="connsiteX0" fmla="*/ 87576 w 1030067"/>
                  <a:gd name="connsiteY0" fmla="*/ 74459 h 815429"/>
                  <a:gd name="connsiteX1" fmla="*/ 64716 w 1030067"/>
                  <a:gd name="connsiteY1" fmla="*/ 729779 h 815429"/>
                  <a:gd name="connsiteX2" fmla="*/ 428571 w 1030067"/>
                  <a:gd name="connsiteY2" fmla="*/ 811694 h 815429"/>
                  <a:gd name="connsiteX3" fmla="*/ 881961 w 1030067"/>
                  <a:gd name="connsiteY3" fmla="*/ 800264 h 815429"/>
                  <a:gd name="connsiteX4" fmla="*/ 994356 w 1030067"/>
                  <a:gd name="connsiteY4" fmla="*/ 790739 h 815429"/>
                  <a:gd name="connsiteX5" fmla="*/ 1000071 w 1030067"/>
                  <a:gd name="connsiteY5" fmla="*/ 621194 h 815429"/>
                  <a:gd name="connsiteX6" fmla="*/ 1009596 w 1030067"/>
                  <a:gd name="connsiteY6" fmla="*/ 301154 h 815429"/>
                  <a:gd name="connsiteX7" fmla="*/ 929586 w 1030067"/>
                  <a:gd name="connsiteY7" fmla="*/ 40169 h 815429"/>
                  <a:gd name="connsiteX8" fmla="*/ 87576 w 1030067"/>
                  <a:gd name="connsiteY8" fmla="*/ 74459 h 815429"/>
                  <a:gd name="connsiteX0" fmla="*/ 86874 w 1031383"/>
                  <a:gd name="connsiteY0" fmla="*/ 70646 h 821141"/>
                  <a:gd name="connsiteX1" fmla="*/ 65919 w 1031383"/>
                  <a:gd name="connsiteY1" fmla="*/ 735491 h 821141"/>
                  <a:gd name="connsiteX2" fmla="*/ 429774 w 1031383"/>
                  <a:gd name="connsiteY2" fmla="*/ 817406 h 821141"/>
                  <a:gd name="connsiteX3" fmla="*/ 883164 w 1031383"/>
                  <a:gd name="connsiteY3" fmla="*/ 805976 h 821141"/>
                  <a:gd name="connsiteX4" fmla="*/ 995559 w 1031383"/>
                  <a:gd name="connsiteY4" fmla="*/ 796451 h 821141"/>
                  <a:gd name="connsiteX5" fmla="*/ 1001274 w 1031383"/>
                  <a:gd name="connsiteY5" fmla="*/ 626906 h 821141"/>
                  <a:gd name="connsiteX6" fmla="*/ 1010799 w 1031383"/>
                  <a:gd name="connsiteY6" fmla="*/ 306866 h 821141"/>
                  <a:gd name="connsiteX7" fmla="*/ 930789 w 1031383"/>
                  <a:gd name="connsiteY7" fmla="*/ 45881 h 821141"/>
                  <a:gd name="connsiteX8" fmla="*/ 86874 w 1031383"/>
                  <a:gd name="connsiteY8" fmla="*/ 70646 h 821141"/>
                  <a:gd name="connsiteX0" fmla="*/ 85500 w 1034047"/>
                  <a:gd name="connsiteY0" fmla="*/ 70646 h 821141"/>
                  <a:gd name="connsiteX1" fmla="*/ 68355 w 1034047"/>
                  <a:gd name="connsiteY1" fmla="*/ 735491 h 821141"/>
                  <a:gd name="connsiteX2" fmla="*/ 432210 w 1034047"/>
                  <a:gd name="connsiteY2" fmla="*/ 817406 h 821141"/>
                  <a:gd name="connsiteX3" fmla="*/ 885600 w 1034047"/>
                  <a:gd name="connsiteY3" fmla="*/ 805976 h 821141"/>
                  <a:gd name="connsiteX4" fmla="*/ 997995 w 1034047"/>
                  <a:gd name="connsiteY4" fmla="*/ 796451 h 821141"/>
                  <a:gd name="connsiteX5" fmla="*/ 1003710 w 1034047"/>
                  <a:gd name="connsiteY5" fmla="*/ 626906 h 821141"/>
                  <a:gd name="connsiteX6" fmla="*/ 1013235 w 1034047"/>
                  <a:gd name="connsiteY6" fmla="*/ 306866 h 821141"/>
                  <a:gd name="connsiteX7" fmla="*/ 933225 w 1034047"/>
                  <a:gd name="connsiteY7" fmla="*/ 45881 h 821141"/>
                  <a:gd name="connsiteX8" fmla="*/ 85500 w 1034047"/>
                  <a:gd name="connsiteY8" fmla="*/ 70646 h 821141"/>
                  <a:gd name="connsiteX0" fmla="*/ 83272 w 1017114"/>
                  <a:gd name="connsiteY0" fmla="*/ 74619 h 825114"/>
                  <a:gd name="connsiteX1" fmla="*/ 66127 w 1017114"/>
                  <a:gd name="connsiteY1" fmla="*/ 739464 h 825114"/>
                  <a:gd name="connsiteX2" fmla="*/ 429982 w 1017114"/>
                  <a:gd name="connsiteY2" fmla="*/ 821379 h 825114"/>
                  <a:gd name="connsiteX3" fmla="*/ 883372 w 1017114"/>
                  <a:gd name="connsiteY3" fmla="*/ 809949 h 825114"/>
                  <a:gd name="connsiteX4" fmla="*/ 995767 w 1017114"/>
                  <a:gd name="connsiteY4" fmla="*/ 800424 h 825114"/>
                  <a:gd name="connsiteX5" fmla="*/ 1001482 w 1017114"/>
                  <a:gd name="connsiteY5" fmla="*/ 630879 h 825114"/>
                  <a:gd name="connsiteX6" fmla="*/ 1011007 w 1017114"/>
                  <a:gd name="connsiteY6" fmla="*/ 310839 h 825114"/>
                  <a:gd name="connsiteX7" fmla="*/ 898612 w 1017114"/>
                  <a:gd name="connsiteY7" fmla="*/ 42234 h 825114"/>
                  <a:gd name="connsiteX8" fmla="*/ 83272 w 1017114"/>
                  <a:gd name="connsiteY8" fmla="*/ 74619 h 82511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2444 w 1021552"/>
                  <a:gd name="connsiteY0" fmla="*/ 76838 h 836858"/>
                  <a:gd name="connsiteX1" fmla="*/ 71014 w 1021552"/>
                  <a:gd name="connsiteY1" fmla="*/ 751208 h 836858"/>
                  <a:gd name="connsiteX2" fmla="*/ 434869 w 1021552"/>
                  <a:gd name="connsiteY2" fmla="*/ 833123 h 836858"/>
                  <a:gd name="connsiteX3" fmla="*/ 888259 w 1021552"/>
                  <a:gd name="connsiteY3" fmla="*/ 821693 h 836858"/>
                  <a:gd name="connsiteX4" fmla="*/ 1000654 w 1021552"/>
                  <a:gd name="connsiteY4" fmla="*/ 812168 h 836858"/>
                  <a:gd name="connsiteX5" fmla="*/ 1006369 w 1021552"/>
                  <a:gd name="connsiteY5" fmla="*/ 642623 h 836858"/>
                  <a:gd name="connsiteX6" fmla="*/ 1015894 w 1021552"/>
                  <a:gd name="connsiteY6" fmla="*/ 322583 h 836858"/>
                  <a:gd name="connsiteX7" fmla="*/ 920644 w 1021552"/>
                  <a:gd name="connsiteY7" fmla="*/ 42548 h 836858"/>
                  <a:gd name="connsiteX8" fmla="*/ 82444 w 1021552"/>
                  <a:gd name="connsiteY8" fmla="*/ 76838 h 836858"/>
                  <a:gd name="connsiteX0" fmla="*/ 85138 w 1016193"/>
                  <a:gd name="connsiteY0" fmla="*/ 78464 h 834674"/>
                  <a:gd name="connsiteX1" fmla="*/ 66088 w 1016193"/>
                  <a:gd name="connsiteY1" fmla="*/ 749024 h 834674"/>
                  <a:gd name="connsiteX2" fmla="*/ 429943 w 1016193"/>
                  <a:gd name="connsiteY2" fmla="*/ 830939 h 834674"/>
                  <a:gd name="connsiteX3" fmla="*/ 883333 w 1016193"/>
                  <a:gd name="connsiteY3" fmla="*/ 819509 h 834674"/>
                  <a:gd name="connsiteX4" fmla="*/ 995728 w 1016193"/>
                  <a:gd name="connsiteY4" fmla="*/ 809984 h 834674"/>
                  <a:gd name="connsiteX5" fmla="*/ 1001443 w 1016193"/>
                  <a:gd name="connsiteY5" fmla="*/ 640439 h 834674"/>
                  <a:gd name="connsiteX6" fmla="*/ 1010968 w 1016193"/>
                  <a:gd name="connsiteY6" fmla="*/ 320399 h 834674"/>
                  <a:gd name="connsiteX7" fmla="*/ 915718 w 1016193"/>
                  <a:gd name="connsiteY7" fmla="*/ 40364 h 834674"/>
                  <a:gd name="connsiteX8" fmla="*/ 85138 w 1016193"/>
                  <a:gd name="connsiteY8" fmla="*/ 78464 h 834674"/>
                  <a:gd name="connsiteX0" fmla="*/ 81152 w 1024288"/>
                  <a:gd name="connsiteY0" fmla="*/ 79298 h 833603"/>
                  <a:gd name="connsiteX1" fmla="*/ 73532 w 1024288"/>
                  <a:gd name="connsiteY1" fmla="*/ 747953 h 833603"/>
                  <a:gd name="connsiteX2" fmla="*/ 437387 w 1024288"/>
                  <a:gd name="connsiteY2" fmla="*/ 829868 h 833603"/>
                  <a:gd name="connsiteX3" fmla="*/ 890777 w 1024288"/>
                  <a:gd name="connsiteY3" fmla="*/ 818438 h 833603"/>
                  <a:gd name="connsiteX4" fmla="*/ 1003172 w 1024288"/>
                  <a:gd name="connsiteY4" fmla="*/ 808913 h 833603"/>
                  <a:gd name="connsiteX5" fmla="*/ 1008887 w 1024288"/>
                  <a:gd name="connsiteY5" fmla="*/ 639368 h 833603"/>
                  <a:gd name="connsiteX6" fmla="*/ 1018412 w 1024288"/>
                  <a:gd name="connsiteY6" fmla="*/ 319328 h 833603"/>
                  <a:gd name="connsiteX7" fmla="*/ 923162 w 1024288"/>
                  <a:gd name="connsiteY7" fmla="*/ 39293 h 833603"/>
                  <a:gd name="connsiteX8" fmla="*/ 81152 w 1024288"/>
                  <a:gd name="connsiteY8" fmla="*/ 79298 h 833603"/>
                  <a:gd name="connsiteX0" fmla="*/ 81794 w 1022916"/>
                  <a:gd name="connsiteY0" fmla="*/ 78463 h 834673"/>
                  <a:gd name="connsiteX1" fmla="*/ 72269 w 1022916"/>
                  <a:gd name="connsiteY1" fmla="*/ 749023 h 834673"/>
                  <a:gd name="connsiteX2" fmla="*/ 436124 w 1022916"/>
                  <a:gd name="connsiteY2" fmla="*/ 830938 h 834673"/>
                  <a:gd name="connsiteX3" fmla="*/ 889514 w 1022916"/>
                  <a:gd name="connsiteY3" fmla="*/ 819508 h 834673"/>
                  <a:gd name="connsiteX4" fmla="*/ 1001909 w 1022916"/>
                  <a:gd name="connsiteY4" fmla="*/ 809983 h 834673"/>
                  <a:gd name="connsiteX5" fmla="*/ 1007624 w 1022916"/>
                  <a:gd name="connsiteY5" fmla="*/ 640438 h 834673"/>
                  <a:gd name="connsiteX6" fmla="*/ 1017149 w 1022916"/>
                  <a:gd name="connsiteY6" fmla="*/ 320398 h 834673"/>
                  <a:gd name="connsiteX7" fmla="*/ 921899 w 1022916"/>
                  <a:gd name="connsiteY7" fmla="*/ 40363 h 834673"/>
                  <a:gd name="connsiteX8" fmla="*/ 81794 w 1022916"/>
                  <a:gd name="connsiteY8" fmla="*/ 78463 h 83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2916" h="834673">
                    <a:moveTo>
                      <a:pt x="81794" y="78463"/>
                    </a:moveTo>
                    <a:cubicBezTo>
                      <a:pt x="-59811" y="196573"/>
                      <a:pt x="13214" y="623611"/>
                      <a:pt x="72269" y="749023"/>
                    </a:cubicBezTo>
                    <a:cubicBezTo>
                      <a:pt x="131324" y="874436"/>
                      <a:pt x="299917" y="819191"/>
                      <a:pt x="436124" y="830938"/>
                    </a:cubicBezTo>
                    <a:cubicBezTo>
                      <a:pt x="572331" y="842685"/>
                      <a:pt x="738384" y="823318"/>
                      <a:pt x="889514" y="819508"/>
                    </a:cubicBezTo>
                    <a:cubicBezTo>
                      <a:pt x="983811" y="816016"/>
                      <a:pt x="982224" y="839828"/>
                      <a:pt x="1001909" y="809983"/>
                    </a:cubicBezTo>
                    <a:cubicBezTo>
                      <a:pt x="1021594" y="780138"/>
                      <a:pt x="1005084" y="722035"/>
                      <a:pt x="1007624" y="640438"/>
                    </a:cubicBezTo>
                    <a:cubicBezTo>
                      <a:pt x="1010164" y="558841"/>
                      <a:pt x="1031436" y="420410"/>
                      <a:pt x="1017149" y="320398"/>
                    </a:cubicBezTo>
                    <a:cubicBezTo>
                      <a:pt x="1002862" y="220386"/>
                      <a:pt x="1077791" y="80685"/>
                      <a:pt x="921899" y="40363"/>
                    </a:cubicBezTo>
                    <a:cubicBezTo>
                      <a:pt x="766007" y="41"/>
                      <a:pt x="223399" y="-39647"/>
                      <a:pt x="81794" y="78463"/>
                    </a:cubicBezTo>
                    <a:close/>
                  </a:path>
                </a:pathLst>
              </a:custGeom>
              <a:solidFill>
                <a:srgbClr val="E7B9F7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:a16="http://schemas.microsoft.com/office/drawing/2014/main" id="{848B0342-2CA6-4379-9C35-82B8DBAFAFE6}"/>
                  </a:ext>
                </a:extLst>
              </p:cNvPr>
              <p:cNvSpPr/>
              <p:nvPr/>
            </p:nvSpPr>
            <p:spPr>
              <a:xfrm>
                <a:off x="5175254" y="2895599"/>
                <a:ext cx="943027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9805"/>
                  <a:gd name="connsiteY0" fmla="*/ 0 h 10000"/>
                  <a:gd name="connsiteX1" fmla="*/ 9805 w 9805"/>
                  <a:gd name="connsiteY1" fmla="*/ 10000 h 10000"/>
                  <a:gd name="connsiteX2" fmla="*/ 9805 w 9805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10159 w 10159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9940 w 10159"/>
                  <a:gd name="connsiteY2" fmla="*/ 10000 h 10000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  <a:gd name="connsiteX0" fmla="*/ 0 w 10060"/>
                  <a:gd name="connsiteY0" fmla="*/ 0 h 15000"/>
                  <a:gd name="connsiteX1" fmla="*/ 10060 w 10060"/>
                  <a:gd name="connsiteY1" fmla="*/ 15000 h 15000"/>
                  <a:gd name="connsiteX0" fmla="*/ 0 w 9900"/>
                  <a:gd name="connsiteY0" fmla="*/ 0 h 15000"/>
                  <a:gd name="connsiteX1" fmla="*/ 9900 w 9900"/>
                  <a:gd name="connsiteY1" fmla="*/ 15000 h 15000"/>
                  <a:gd name="connsiteX0" fmla="*/ 0 w 10081"/>
                  <a:gd name="connsiteY0" fmla="*/ 0 h 8333"/>
                  <a:gd name="connsiteX1" fmla="*/ 10081 w 10081"/>
                  <a:gd name="connsiteY1" fmla="*/ 8333 h 8333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40" h="10000">
                    <a:moveTo>
                      <a:pt x="0" y="0"/>
                    </a:moveTo>
                    <a:lnTo>
                      <a:pt x="9940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รูปแบบอิสระ: รูปร่าง 41">
                <a:extLst>
                  <a:ext uri="{FF2B5EF4-FFF2-40B4-BE49-F238E27FC236}">
                    <a16:creationId xmlns:a16="http://schemas.microsoft.com/office/drawing/2014/main" id="{758F3CA9-01E1-4880-A40D-F7B119C289AD}"/>
                  </a:ext>
                </a:extLst>
              </p:cNvPr>
              <p:cNvSpPr/>
              <p:nvPr/>
            </p:nvSpPr>
            <p:spPr>
              <a:xfrm flipV="1">
                <a:off x="5204604" y="2846404"/>
                <a:ext cx="916236" cy="1907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44"/>
                  <a:gd name="connsiteY0" fmla="*/ 0 h 10000"/>
                  <a:gd name="connsiteX1" fmla="*/ 10000 w 10044"/>
                  <a:gd name="connsiteY1" fmla="*/ 10000 h 10000"/>
                  <a:gd name="connsiteX2" fmla="*/ 10044 w 10044"/>
                  <a:gd name="connsiteY2" fmla="*/ 10000 h 10000"/>
                  <a:gd name="connsiteX0" fmla="*/ 0 w 10903"/>
                  <a:gd name="connsiteY0" fmla="*/ 4584 h 14584"/>
                  <a:gd name="connsiteX1" fmla="*/ 10000 w 10903"/>
                  <a:gd name="connsiteY1" fmla="*/ 14584 h 14584"/>
                  <a:gd name="connsiteX2" fmla="*/ 10903 w 10903"/>
                  <a:gd name="connsiteY2" fmla="*/ 0 h 14584"/>
                  <a:gd name="connsiteX0" fmla="*/ 0 w 10903"/>
                  <a:gd name="connsiteY0" fmla="*/ 4584 h 4584"/>
                  <a:gd name="connsiteX1" fmla="*/ 10903 w 10903"/>
                  <a:gd name="connsiteY1" fmla="*/ 0 h 4584"/>
                  <a:gd name="connsiteX0" fmla="*/ 0 w 9939"/>
                  <a:gd name="connsiteY0" fmla="*/ 1819 h 1819"/>
                  <a:gd name="connsiteX1" fmla="*/ 9939 w 9939"/>
                  <a:gd name="connsiteY1" fmla="*/ 0 h 1819"/>
                  <a:gd name="connsiteX0" fmla="*/ 0 w 9939"/>
                  <a:gd name="connsiteY0" fmla="*/ 5003 h 5003"/>
                  <a:gd name="connsiteX1" fmla="*/ 9939 w 9939"/>
                  <a:gd name="connsiteY1" fmla="*/ 0 h 5003"/>
                  <a:gd name="connsiteX0" fmla="*/ 0 w 9918"/>
                  <a:gd name="connsiteY0" fmla="*/ 10000 h 10000"/>
                  <a:gd name="connsiteX1" fmla="*/ 9918 w 9918"/>
                  <a:gd name="connsiteY1" fmla="*/ 0 h 10000"/>
                  <a:gd name="connsiteX0" fmla="*/ 0 w 9918"/>
                  <a:gd name="connsiteY0" fmla="*/ 19990 h 19990"/>
                  <a:gd name="connsiteX1" fmla="*/ 9918 w 9918"/>
                  <a:gd name="connsiteY1" fmla="*/ 0 h 19990"/>
                  <a:gd name="connsiteX0" fmla="*/ 0 w 10146"/>
                  <a:gd name="connsiteY0" fmla="*/ 5 h 5"/>
                  <a:gd name="connsiteX1" fmla="*/ 10146 w 10146"/>
                  <a:gd name="connsiteY1" fmla="*/ 0 h 5"/>
                  <a:gd name="connsiteX0" fmla="*/ 0 w 9857"/>
                  <a:gd name="connsiteY0" fmla="*/ 9535000 h 9535000"/>
                  <a:gd name="connsiteX1" fmla="*/ 9857 w 9857"/>
                  <a:gd name="connsiteY1" fmla="*/ 0 h 9535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10000" y="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:a16="http://schemas.microsoft.com/office/drawing/2014/main" id="{4F61D52C-F2A7-44B9-9E89-4BEFF2273601}"/>
                  </a:ext>
                </a:extLst>
              </p:cNvPr>
              <p:cNvSpPr/>
              <p:nvPr/>
            </p:nvSpPr>
            <p:spPr>
              <a:xfrm>
                <a:off x="5215964" y="3427016"/>
                <a:ext cx="891566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100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316"/>
                  <a:gd name="connsiteY0" fmla="*/ 0 h 7500"/>
                  <a:gd name="connsiteX1" fmla="*/ 9316 w 9316"/>
                  <a:gd name="connsiteY1" fmla="*/ 7500 h 7500"/>
                  <a:gd name="connsiteX0" fmla="*/ 0 w 10042"/>
                  <a:gd name="connsiteY0" fmla="*/ 0 h 16667"/>
                  <a:gd name="connsiteX1" fmla="*/ 10042 w 10042"/>
                  <a:gd name="connsiteY1" fmla="*/ 16667 h 16667"/>
                  <a:gd name="connsiteX0" fmla="*/ 0 w 9728"/>
                  <a:gd name="connsiteY0" fmla="*/ 0 h 16667"/>
                  <a:gd name="connsiteX1" fmla="*/ 9728 w 9728"/>
                  <a:gd name="connsiteY1" fmla="*/ 16667 h 16667"/>
                  <a:gd name="connsiteX0" fmla="*/ 0 w 9763"/>
                  <a:gd name="connsiteY0" fmla="*/ 0 h 10000"/>
                  <a:gd name="connsiteX1" fmla="*/ 9763 w 9763"/>
                  <a:gd name="connsiteY1" fmla="*/ 10000 h 10000"/>
                  <a:gd name="connsiteX0" fmla="*/ 0 w 10287"/>
                  <a:gd name="connsiteY0" fmla="*/ 0 h 8000"/>
                  <a:gd name="connsiteX1" fmla="*/ 10287 w 10287"/>
                  <a:gd name="connsiteY1" fmla="*/ 8000 h 8000"/>
                  <a:gd name="connsiteX0" fmla="*/ 0 w 10043"/>
                  <a:gd name="connsiteY0" fmla="*/ 0 h 12500"/>
                  <a:gd name="connsiteX1" fmla="*/ 10043 w 10043"/>
                  <a:gd name="connsiteY1" fmla="*/ 12500 h 1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43" h="12500">
                    <a:moveTo>
                      <a:pt x="0" y="0"/>
                    </a:moveTo>
                    <a:lnTo>
                      <a:pt x="10043" y="125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822434F0-FF60-4A0F-84EE-9EC6DA3DF645}"/>
                  </a:ext>
                </a:extLst>
              </p:cNvPr>
              <p:cNvSpPr/>
              <p:nvPr/>
            </p:nvSpPr>
            <p:spPr>
              <a:xfrm>
                <a:off x="5202647" y="3377551"/>
                <a:ext cx="903066" cy="571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75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199"/>
                  <a:gd name="connsiteY0" fmla="*/ 0 h 7500"/>
                  <a:gd name="connsiteX1" fmla="*/ 9199 w 9199"/>
                  <a:gd name="connsiteY1" fmla="*/ 7500 h 75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70"/>
                  <a:gd name="connsiteY0" fmla="*/ 0 h 10000"/>
                  <a:gd name="connsiteX1" fmla="*/ 10170 w 10170"/>
                  <a:gd name="connsiteY1" fmla="*/ 10000 h 100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92"/>
                  <a:gd name="connsiteY0" fmla="*/ 0 h 10000"/>
                  <a:gd name="connsiteX1" fmla="*/ 10192 w 10192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65" h="10000">
                    <a:moveTo>
                      <a:pt x="0" y="0"/>
                    </a:moveTo>
                    <a:lnTo>
                      <a:pt x="10065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5" name="กลุ่ม 44">
                <a:extLst>
                  <a:ext uri="{FF2B5EF4-FFF2-40B4-BE49-F238E27FC236}">
                    <a16:creationId xmlns:a16="http://schemas.microsoft.com/office/drawing/2014/main" id="{5FC0F46F-9999-4BCD-99DA-0D481D5CCE57}"/>
                  </a:ext>
                </a:extLst>
              </p:cNvPr>
              <p:cNvGrpSpPr/>
              <p:nvPr/>
            </p:nvGrpSpPr>
            <p:grpSpPr>
              <a:xfrm>
                <a:off x="5458225" y="2988330"/>
                <a:ext cx="314007" cy="268005"/>
                <a:chOff x="5509660" y="3007656"/>
                <a:chExt cx="314007" cy="268005"/>
              </a:xfrm>
              <a:solidFill>
                <a:schemeClr val="bg1"/>
              </a:solidFill>
            </p:grpSpPr>
            <p:sp>
              <p:nvSpPr>
                <p:cNvPr id="46" name="รูปแบบอิสระ: รูปร่าง 45">
                  <a:extLst>
                    <a:ext uri="{FF2B5EF4-FFF2-40B4-BE49-F238E27FC236}">
                      <a16:creationId xmlns:a16="http://schemas.microsoft.com/office/drawing/2014/main" id="{CF111B23-C45D-4A63-9DFD-E70036EAA4C9}"/>
                    </a:ext>
                  </a:extLst>
                </p:cNvPr>
                <p:cNvSpPr/>
                <p:nvPr/>
              </p:nvSpPr>
              <p:spPr>
                <a:xfrm rot="20472994">
                  <a:off x="5581884" y="3104694"/>
                  <a:ext cx="227909" cy="170967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5DA017F-1A00-4A25-B422-2A47F7BEACC7}"/>
                    </a:ext>
                  </a:extLst>
                </p:cNvPr>
                <p:cNvSpPr/>
                <p:nvPr/>
              </p:nvSpPr>
              <p:spPr>
                <a:xfrm rot="18769227">
                  <a:off x="5522278" y="3103951"/>
                  <a:ext cx="64719" cy="8995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27B3926-F334-4F7C-BE59-A595D3A6C6EB}"/>
                    </a:ext>
                  </a:extLst>
                </p:cNvPr>
                <p:cNvSpPr/>
                <p:nvPr/>
              </p:nvSpPr>
              <p:spPr>
                <a:xfrm rot="19680807">
                  <a:off x="5573511" y="3022594"/>
                  <a:ext cx="72995" cy="9393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3CA3C3E-222A-4951-B616-69CC69833F61}"/>
                    </a:ext>
                  </a:extLst>
                </p:cNvPr>
                <p:cNvSpPr/>
                <p:nvPr/>
              </p:nvSpPr>
              <p:spPr>
                <a:xfrm rot="118968">
                  <a:off x="5672279" y="3007656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170F3FBD-78BD-44B0-84AE-815C9D05CD13}"/>
                    </a:ext>
                  </a:extLst>
                </p:cNvPr>
                <p:cNvSpPr/>
                <p:nvPr/>
              </p:nvSpPr>
              <p:spPr>
                <a:xfrm rot="546781">
                  <a:off x="5754833" y="3044269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1FE0AB3-C619-47DE-BBBB-2BBB4E45521F}"/>
                </a:ext>
              </a:extLst>
            </p:cNvPr>
            <p:cNvGrpSpPr/>
            <p:nvPr/>
          </p:nvGrpSpPr>
          <p:grpSpPr>
            <a:xfrm>
              <a:off x="5919524" y="2046220"/>
              <a:ext cx="2680833" cy="2245946"/>
              <a:chOff x="5083090" y="1848210"/>
              <a:chExt cx="2680833" cy="2245946"/>
            </a:xfrm>
          </p:grpSpPr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C89B1528-C465-4A85-948E-CD62D3E5FC2D}"/>
                  </a:ext>
                </a:extLst>
              </p:cNvPr>
              <p:cNvSpPr/>
              <p:nvPr/>
            </p:nvSpPr>
            <p:spPr>
              <a:xfrm rot="21323545">
                <a:off x="5083090" y="1848210"/>
                <a:ext cx="2680833" cy="2245946"/>
              </a:xfrm>
              <a:custGeom>
                <a:avLst/>
                <a:gdLst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864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8394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90314 h 744039"/>
                  <a:gd name="connsiteX1" fmla="*/ 162722 w 1011445"/>
                  <a:gd name="connsiteY1" fmla="*/ 21734 h 744039"/>
                  <a:gd name="connsiteX2" fmla="*/ 233842 w 1011445"/>
                  <a:gd name="connsiteY2" fmla="*/ 9034 h 744039"/>
                  <a:gd name="connsiteX3" fmla="*/ 363382 w 1011445"/>
                  <a:gd name="connsiteY3" fmla="*/ 3954 h 744039"/>
                  <a:gd name="connsiteX4" fmla="*/ 426882 w 1011445"/>
                  <a:gd name="connsiteY4" fmla="*/ 69994 h 744039"/>
                  <a:gd name="connsiteX5" fmla="*/ 546262 w 1011445"/>
                  <a:gd name="connsiteY5" fmla="*/ 113174 h 744039"/>
                  <a:gd name="connsiteX6" fmla="*/ 650402 w 1011445"/>
                  <a:gd name="connsiteY6" fmla="*/ 85234 h 744039"/>
                  <a:gd name="connsiteX7" fmla="*/ 731682 w 1011445"/>
                  <a:gd name="connsiteY7" fmla="*/ 47134 h 744039"/>
                  <a:gd name="connsiteX8" fmla="*/ 820582 w 1011445"/>
                  <a:gd name="connsiteY8" fmla="*/ 44594 h 744039"/>
                  <a:gd name="connsiteX9" fmla="*/ 909482 w 1011445"/>
                  <a:gd name="connsiteY9" fmla="*/ 44594 h 744039"/>
                  <a:gd name="connsiteX10" fmla="*/ 995842 w 1011445"/>
                  <a:gd name="connsiteY10" fmla="*/ 72534 h 744039"/>
                  <a:gd name="connsiteX11" fmla="*/ 1011082 w 1011445"/>
                  <a:gd name="connsiteY11" fmla="*/ 82694 h 744039"/>
                  <a:gd name="connsiteX12" fmla="*/ 1006002 w 1011445"/>
                  <a:gd name="connsiteY12" fmla="*/ 179214 h 744039"/>
                  <a:gd name="connsiteX13" fmla="*/ 998382 w 1011445"/>
                  <a:gd name="connsiteY13" fmla="*/ 217314 h 744039"/>
                  <a:gd name="connsiteX14" fmla="*/ 904402 w 1011445"/>
                  <a:gd name="connsiteY14" fmla="*/ 212234 h 744039"/>
                  <a:gd name="connsiteX15" fmla="*/ 805342 w 1011445"/>
                  <a:gd name="connsiteY15" fmla="*/ 207154 h 744039"/>
                  <a:gd name="connsiteX16" fmla="*/ 774862 w 1011445"/>
                  <a:gd name="connsiteY16" fmla="*/ 212234 h 744039"/>
                  <a:gd name="connsiteX17" fmla="*/ 769782 w 1011445"/>
                  <a:gd name="connsiteY17" fmla="*/ 288434 h 744039"/>
                  <a:gd name="connsiteX18" fmla="*/ 767242 w 1011445"/>
                  <a:gd name="connsiteY18" fmla="*/ 608474 h 744039"/>
                  <a:gd name="connsiteX19" fmla="*/ 767242 w 1011445"/>
                  <a:gd name="connsiteY19" fmla="*/ 671974 h 744039"/>
                  <a:gd name="connsiteX20" fmla="*/ 762162 w 1011445"/>
                  <a:gd name="connsiteY20" fmla="*/ 725314 h 744039"/>
                  <a:gd name="connsiteX21" fmla="*/ 668182 w 1011445"/>
                  <a:gd name="connsiteY21" fmla="*/ 740554 h 744039"/>
                  <a:gd name="connsiteX22" fmla="*/ 571662 w 1011445"/>
                  <a:gd name="connsiteY22" fmla="*/ 743094 h 744039"/>
                  <a:gd name="connsiteX23" fmla="*/ 444662 w 1011445"/>
                  <a:gd name="connsiteY23" fmla="*/ 727854 h 744039"/>
                  <a:gd name="connsiteX24" fmla="*/ 287182 w 1011445"/>
                  <a:gd name="connsiteY24" fmla="*/ 712614 h 744039"/>
                  <a:gd name="connsiteX25" fmla="*/ 223682 w 1011445"/>
                  <a:gd name="connsiteY25" fmla="*/ 699914 h 744039"/>
                  <a:gd name="connsiteX26" fmla="*/ 205902 w 1011445"/>
                  <a:gd name="connsiteY26" fmla="*/ 649114 h 744039"/>
                  <a:gd name="connsiteX27" fmla="*/ 231302 w 1011445"/>
                  <a:gd name="connsiteY27" fmla="*/ 534814 h 744039"/>
                  <a:gd name="connsiteX28" fmla="*/ 236382 w 1011445"/>
                  <a:gd name="connsiteY28" fmla="*/ 448454 h 744039"/>
                  <a:gd name="connsiteX29" fmla="*/ 259242 w 1011445"/>
                  <a:gd name="connsiteY29" fmla="*/ 334154 h 744039"/>
                  <a:gd name="connsiteX30" fmla="*/ 261782 w 1011445"/>
                  <a:gd name="connsiteY30" fmla="*/ 257954 h 744039"/>
                  <a:gd name="connsiteX31" fmla="*/ 264322 w 1011445"/>
                  <a:gd name="connsiteY31" fmla="*/ 199534 h 744039"/>
                  <a:gd name="connsiteX32" fmla="*/ 152562 w 1011445"/>
                  <a:gd name="connsiteY32" fmla="*/ 217314 h 744039"/>
                  <a:gd name="connsiteX33" fmla="*/ 58582 w 1011445"/>
                  <a:gd name="connsiteY33" fmla="*/ 242714 h 744039"/>
                  <a:gd name="connsiteX34" fmla="*/ 30642 w 1011445"/>
                  <a:gd name="connsiteY34" fmla="*/ 240174 h 744039"/>
                  <a:gd name="connsiteX35" fmla="*/ 10322 w 1011445"/>
                  <a:gd name="connsiteY35" fmla="*/ 153814 h 744039"/>
                  <a:gd name="connsiteX36" fmla="*/ 12862 w 1011445"/>
                  <a:gd name="connsiteY36" fmla="*/ 90314 h 744039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1682 w 1011445"/>
                  <a:gd name="connsiteY7" fmla="*/ 47134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31302 w 1011445"/>
                  <a:gd name="connsiteY26" fmla="*/ 534814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59242 w 1011445"/>
                  <a:gd name="connsiteY27" fmla="*/ 334154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44002 w 1011445"/>
                  <a:gd name="connsiteY27" fmla="*/ 343679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714"/>
                  <a:gd name="connsiteX1" fmla="*/ 162722 w 1011445"/>
                  <a:gd name="connsiteY1" fmla="*/ 21734 h 740714"/>
                  <a:gd name="connsiteX2" fmla="*/ 233842 w 1011445"/>
                  <a:gd name="connsiteY2" fmla="*/ 9034 h 740714"/>
                  <a:gd name="connsiteX3" fmla="*/ 363382 w 1011445"/>
                  <a:gd name="connsiteY3" fmla="*/ 3954 h 740714"/>
                  <a:gd name="connsiteX4" fmla="*/ 426882 w 1011445"/>
                  <a:gd name="connsiteY4" fmla="*/ 69994 h 740714"/>
                  <a:gd name="connsiteX5" fmla="*/ 546262 w 1011445"/>
                  <a:gd name="connsiteY5" fmla="*/ 113174 h 740714"/>
                  <a:gd name="connsiteX6" fmla="*/ 650402 w 1011445"/>
                  <a:gd name="connsiteY6" fmla="*/ 85234 h 740714"/>
                  <a:gd name="connsiteX7" fmla="*/ 739302 w 1011445"/>
                  <a:gd name="connsiteY7" fmla="*/ 29989 h 740714"/>
                  <a:gd name="connsiteX8" fmla="*/ 909482 w 1011445"/>
                  <a:gd name="connsiteY8" fmla="*/ 44594 h 740714"/>
                  <a:gd name="connsiteX9" fmla="*/ 995842 w 1011445"/>
                  <a:gd name="connsiteY9" fmla="*/ 72534 h 740714"/>
                  <a:gd name="connsiteX10" fmla="*/ 1011082 w 1011445"/>
                  <a:gd name="connsiteY10" fmla="*/ 82694 h 740714"/>
                  <a:gd name="connsiteX11" fmla="*/ 1006002 w 1011445"/>
                  <a:gd name="connsiteY11" fmla="*/ 179214 h 740714"/>
                  <a:gd name="connsiteX12" fmla="*/ 998382 w 1011445"/>
                  <a:gd name="connsiteY12" fmla="*/ 217314 h 740714"/>
                  <a:gd name="connsiteX13" fmla="*/ 904402 w 1011445"/>
                  <a:gd name="connsiteY13" fmla="*/ 212234 h 740714"/>
                  <a:gd name="connsiteX14" fmla="*/ 805342 w 1011445"/>
                  <a:gd name="connsiteY14" fmla="*/ 207154 h 740714"/>
                  <a:gd name="connsiteX15" fmla="*/ 774862 w 1011445"/>
                  <a:gd name="connsiteY15" fmla="*/ 212234 h 740714"/>
                  <a:gd name="connsiteX16" fmla="*/ 769782 w 1011445"/>
                  <a:gd name="connsiteY16" fmla="*/ 288434 h 740714"/>
                  <a:gd name="connsiteX17" fmla="*/ 767242 w 1011445"/>
                  <a:gd name="connsiteY17" fmla="*/ 608474 h 740714"/>
                  <a:gd name="connsiteX18" fmla="*/ 767242 w 1011445"/>
                  <a:gd name="connsiteY18" fmla="*/ 671974 h 740714"/>
                  <a:gd name="connsiteX19" fmla="*/ 746922 w 1011445"/>
                  <a:gd name="connsiteY19" fmla="*/ 729124 h 740714"/>
                  <a:gd name="connsiteX20" fmla="*/ 668182 w 1011445"/>
                  <a:gd name="connsiteY20" fmla="*/ 740554 h 740714"/>
                  <a:gd name="connsiteX21" fmla="*/ 579282 w 1011445"/>
                  <a:gd name="connsiteY21" fmla="*/ 735474 h 740714"/>
                  <a:gd name="connsiteX22" fmla="*/ 444662 w 1011445"/>
                  <a:gd name="connsiteY22" fmla="*/ 727854 h 740714"/>
                  <a:gd name="connsiteX23" fmla="*/ 287182 w 1011445"/>
                  <a:gd name="connsiteY23" fmla="*/ 712614 h 740714"/>
                  <a:gd name="connsiteX24" fmla="*/ 223682 w 1011445"/>
                  <a:gd name="connsiteY24" fmla="*/ 699914 h 740714"/>
                  <a:gd name="connsiteX25" fmla="*/ 205902 w 1011445"/>
                  <a:gd name="connsiteY25" fmla="*/ 649114 h 740714"/>
                  <a:gd name="connsiteX26" fmla="*/ 216062 w 1011445"/>
                  <a:gd name="connsiteY26" fmla="*/ 540529 h 740714"/>
                  <a:gd name="connsiteX27" fmla="*/ 244002 w 1011445"/>
                  <a:gd name="connsiteY27" fmla="*/ 343679 h 740714"/>
                  <a:gd name="connsiteX28" fmla="*/ 261782 w 1011445"/>
                  <a:gd name="connsiteY28" fmla="*/ 257954 h 740714"/>
                  <a:gd name="connsiteX29" fmla="*/ 264322 w 1011445"/>
                  <a:gd name="connsiteY29" fmla="*/ 199534 h 740714"/>
                  <a:gd name="connsiteX30" fmla="*/ 152562 w 1011445"/>
                  <a:gd name="connsiteY30" fmla="*/ 217314 h 740714"/>
                  <a:gd name="connsiteX31" fmla="*/ 58582 w 1011445"/>
                  <a:gd name="connsiteY31" fmla="*/ 242714 h 740714"/>
                  <a:gd name="connsiteX32" fmla="*/ 30642 w 1011445"/>
                  <a:gd name="connsiteY32" fmla="*/ 240174 h 740714"/>
                  <a:gd name="connsiteX33" fmla="*/ 10322 w 1011445"/>
                  <a:gd name="connsiteY33" fmla="*/ 153814 h 740714"/>
                  <a:gd name="connsiteX34" fmla="*/ 12862 w 1011445"/>
                  <a:gd name="connsiteY34" fmla="*/ 90314 h 740714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67242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80577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5041"/>
                  <a:gd name="connsiteX1" fmla="*/ 162722 w 1011445"/>
                  <a:gd name="connsiteY1" fmla="*/ 21734 h 745041"/>
                  <a:gd name="connsiteX2" fmla="*/ 233842 w 1011445"/>
                  <a:gd name="connsiteY2" fmla="*/ 9034 h 745041"/>
                  <a:gd name="connsiteX3" fmla="*/ 363382 w 1011445"/>
                  <a:gd name="connsiteY3" fmla="*/ 3954 h 745041"/>
                  <a:gd name="connsiteX4" fmla="*/ 426882 w 1011445"/>
                  <a:gd name="connsiteY4" fmla="*/ 69994 h 745041"/>
                  <a:gd name="connsiteX5" fmla="*/ 546262 w 1011445"/>
                  <a:gd name="connsiteY5" fmla="*/ 113174 h 745041"/>
                  <a:gd name="connsiteX6" fmla="*/ 650402 w 1011445"/>
                  <a:gd name="connsiteY6" fmla="*/ 85234 h 745041"/>
                  <a:gd name="connsiteX7" fmla="*/ 739302 w 1011445"/>
                  <a:gd name="connsiteY7" fmla="*/ 29989 h 745041"/>
                  <a:gd name="connsiteX8" fmla="*/ 909482 w 1011445"/>
                  <a:gd name="connsiteY8" fmla="*/ 44594 h 745041"/>
                  <a:gd name="connsiteX9" fmla="*/ 995842 w 1011445"/>
                  <a:gd name="connsiteY9" fmla="*/ 72534 h 745041"/>
                  <a:gd name="connsiteX10" fmla="*/ 1011082 w 1011445"/>
                  <a:gd name="connsiteY10" fmla="*/ 82694 h 745041"/>
                  <a:gd name="connsiteX11" fmla="*/ 1006002 w 1011445"/>
                  <a:gd name="connsiteY11" fmla="*/ 179214 h 745041"/>
                  <a:gd name="connsiteX12" fmla="*/ 998382 w 1011445"/>
                  <a:gd name="connsiteY12" fmla="*/ 217314 h 745041"/>
                  <a:gd name="connsiteX13" fmla="*/ 904402 w 1011445"/>
                  <a:gd name="connsiteY13" fmla="*/ 212234 h 745041"/>
                  <a:gd name="connsiteX14" fmla="*/ 805342 w 1011445"/>
                  <a:gd name="connsiteY14" fmla="*/ 207154 h 745041"/>
                  <a:gd name="connsiteX15" fmla="*/ 774862 w 1011445"/>
                  <a:gd name="connsiteY15" fmla="*/ 212234 h 745041"/>
                  <a:gd name="connsiteX16" fmla="*/ 769782 w 1011445"/>
                  <a:gd name="connsiteY16" fmla="*/ 288434 h 745041"/>
                  <a:gd name="connsiteX17" fmla="*/ 767242 w 1011445"/>
                  <a:gd name="connsiteY17" fmla="*/ 608474 h 745041"/>
                  <a:gd name="connsiteX18" fmla="*/ 764067 w 1011445"/>
                  <a:gd name="connsiteY18" fmla="*/ 732934 h 745041"/>
                  <a:gd name="connsiteX19" fmla="*/ 668182 w 1011445"/>
                  <a:gd name="connsiteY19" fmla="*/ 740554 h 745041"/>
                  <a:gd name="connsiteX20" fmla="*/ 579282 w 1011445"/>
                  <a:gd name="connsiteY20" fmla="*/ 735474 h 745041"/>
                  <a:gd name="connsiteX21" fmla="*/ 444662 w 1011445"/>
                  <a:gd name="connsiteY21" fmla="*/ 727854 h 745041"/>
                  <a:gd name="connsiteX22" fmla="*/ 287182 w 1011445"/>
                  <a:gd name="connsiteY22" fmla="*/ 712614 h 745041"/>
                  <a:gd name="connsiteX23" fmla="*/ 223682 w 1011445"/>
                  <a:gd name="connsiteY23" fmla="*/ 699914 h 745041"/>
                  <a:gd name="connsiteX24" fmla="*/ 205902 w 1011445"/>
                  <a:gd name="connsiteY24" fmla="*/ 649114 h 745041"/>
                  <a:gd name="connsiteX25" fmla="*/ 216062 w 1011445"/>
                  <a:gd name="connsiteY25" fmla="*/ 540529 h 745041"/>
                  <a:gd name="connsiteX26" fmla="*/ 244002 w 1011445"/>
                  <a:gd name="connsiteY26" fmla="*/ 343679 h 745041"/>
                  <a:gd name="connsiteX27" fmla="*/ 261782 w 1011445"/>
                  <a:gd name="connsiteY27" fmla="*/ 257954 h 745041"/>
                  <a:gd name="connsiteX28" fmla="*/ 264322 w 1011445"/>
                  <a:gd name="connsiteY28" fmla="*/ 199534 h 745041"/>
                  <a:gd name="connsiteX29" fmla="*/ 152562 w 1011445"/>
                  <a:gd name="connsiteY29" fmla="*/ 217314 h 745041"/>
                  <a:gd name="connsiteX30" fmla="*/ 58582 w 1011445"/>
                  <a:gd name="connsiteY30" fmla="*/ 242714 h 745041"/>
                  <a:gd name="connsiteX31" fmla="*/ 30642 w 1011445"/>
                  <a:gd name="connsiteY31" fmla="*/ 240174 h 745041"/>
                  <a:gd name="connsiteX32" fmla="*/ 10322 w 1011445"/>
                  <a:gd name="connsiteY32" fmla="*/ 153814 h 745041"/>
                  <a:gd name="connsiteX33" fmla="*/ 12862 w 1011445"/>
                  <a:gd name="connsiteY33" fmla="*/ 90314 h 745041"/>
                  <a:gd name="connsiteX0" fmla="*/ 12862 w 1011940"/>
                  <a:gd name="connsiteY0" fmla="*/ 90314 h 745041"/>
                  <a:gd name="connsiteX1" fmla="*/ 162722 w 1011940"/>
                  <a:gd name="connsiteY1" fmla="*/ 21734 h 745041"/>
                  <a:gd name="connsiteX2" fmla="*/ 233842 w 1011940"/>
                  <a:gd name="connsiteY2" fmla="*/ 9034 h 745041"/>
                  <a:gd name="connsiteX3" fmla="*/ 363382 w 1011940"/>
                  <a:gd name="connsiteY3" fmla="*/ 3954 h 745041"/>
                  <a:gd name="connsiteX4" fmla="*/ 426882 w 1011940"/>
                  <a:gd name="connsiteY4" fmla="*/ 69994 h 745041"/>
                  <a:gd name="connsiteX5" fmla="*/ 546262 w 1011940"/>
                  <a:gd name="connsiteY5" fmla="*/ 113174 h 745041"/>
                  <a:gd name="connsiteX6" fmla="*/ 650402 w 1011940"/>
                  <a:gd name="connsiteY6" fmla="*/ 85234 h 745041"/>
                  <a:gd name="connsiteX7" fmla="*/ 739302 w 1011940"/>
                  <a:gd name="connsiteY7" fmla="*/ 29989 h 745041"/>
                  <a:gd name="connsiteX8" fmla="*/ 909482 w 1011940"/>
                  <a:gd name="connsiteY8" fmla="*/ 44594 h 745041"/>
                  <a:gd name="connsiteX9" fmla="*/ 995842 w 1011940"/>
                  <a:gd name="connsiteY9" fmla="*/ 72534 h 745041"/>
                  <a:gd name="connsiteX10" fmla="*/ 1011082 w 1011940"/>
                  <a:gd name="connsiteY10" fmla="*/ 82694 h 745041"/>
                  <a:gd name="connsiteX11" fmla="*/ 998382 w 1011940"/>
                  <a:gd name="connsiteY11" fmla="*/ 217314 h 745041"/>
                  <a:gd name="connsiteX12" fmla="*/ 904402 w 1011940"/>
                  <a:gd name="connsiteY12" fmla="*/ 212234 h 745041"/>
                  <a:gd name="connsiteX13" fmla="*/ 805342 w 1011940"/>
                  <a:gd name="connsiteY13" fmla="*/ 207154 h 745041"/>
                  <a:gd name="connsiteX14" fmla="*/ 774862 w 1011940"/>
                  <a:gd name="connsiteY14" fmla="*/ 212234 h 745041"/>
                  <a:gd name="connsiteX15" fmla="*/ 769782 w 1011940"/>
                  <a:gd name="connsiteY15" fmla="*/ 288434 h 745041"/>
                  <a:gd name="connsiteX16" fmla="*/ 767242 w 1011940"/>
                  <a:gd name="connsiteY16" fmla="*/ 608474 h 745041"/>
                  <a:gd name="connsiteX17" fmla="*/ 764067 w 1011940"/>
                  <a:gd name="connsiteY17" fmla="*/ 732934 h 745041"/>
                  <a:gd name="connsiteX18" fmla="*/ 668182 w 1011940"/>
                  <a:gd name="connsiteY18" fmla="*/ 740554 h 745041"/>
                  <a:gd name="connsiteX19" fmla="*/ 579282 w 1011940"/>
                  <a:gd name="connsiteY19" fmla="*/ 735474 h 745041"/>
                  <a:gd name="connsiteX20" fmla="*/ 444662 w 1011940"/>
                  <a:gd name="connsiteY20" fmla="*/ 727854 h 745041"/>
                  <a:gd name="connsiteX21" fmla="*/ 287182 w 1011940"/>
                  <a:gd name="connsiteY21" fmla="*/ 712614 h 745041"/>
                  <a:gd name="connsiteX22" fmla="*/ 223682 w 1011940"/>
                  <a:gd name="connsiteY22" fmla="*/ 699914 h 745041"/>
                  <a:gd name="connsiteX23" fmla="*/ 205902 w 1011940"/>
                  <a:gd name="connsiteY23" fmla="*/ 649114 h 745041"/>
                  <a:gd name="connsiteX24" fmla="*/ 216062 w 1011940"/>
                  <a:gd name="connsiteY24" fmla="*/ 540529 h 745041"/>
                  <a:gd name="connsiteX25" fmla="*/ 244002 w 1011940"/>
                  <a:gd name="connsiteY25" fmla="*/ 343679 h 745041"/>
                  <a:gd name="connsiteX26" fmla="*/ 261782 w 1011940"/>
                  <a:gd name="connsiteY26" fmla="*/ 257954 h 745041"/>
                  <a:gd name="connsiteX27" fmla="*/ 264322 w 1011940"/>
                  <a:gd name="connsiteY27" fmla="*/ 199534 h 745041"/>
                  <a:gd name="connsiteX28" fmla="*/ 152562 w 1011940"/>
                  <a:gd name="connsiteY28" fmla="*/ 217314 h 745041"/>
                  <a:gd name="connsiteX29" fmla="*/ 58582 w 1011940"/>
                  <a:gd name="connsiteY29" fmla="*/ 242714 h 745041"/>
                  <a:gd name="connsiteX30" fmla="*/ 30642 w 1011940"/>
                  <a:gd name="connsiteY30" fmla="*/ 240174 h 745041"/>
                  <a:gd name="connsiteX31" fmla="*/ 10322 w 1011940"/>
                  <a:gd name="connsiteY31" fmla="*/ 153814 h 745041"/>
                  <a:gd name="connsiteX32" fmla="*/ 12862 w 1011940"/>
                  <a:gd name="connsiteY32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38721 w 1006659"/>
                  <a:gd name="connsiteY25" fmla="*/ 343679 h 745041"/>
                  <a:gd name="connsiteX26" fmla="*/ 256501 w 1006659"/>
                  <a:gd name="connsiteY26" fmla="*/ 257954 h 745041"/>
                  <a:gd name="connsiteX27" fmla="*/ 259041 w 1006659"/>
                  <a:gd name="connsiteY27" fmla="*/ 199534 h 745041"/>
                  <a:gd name="connsiteX28" fmla="*/ 147281 w 1006659"/>
                  <a:gd name="connsiteY28" fmla="*/ 217314 h 745041"/>
                  <a:gd name="connsiteX29" fmla="*/ 53301 w 1006659"/>
                  <a:gd name="connsiteY29" fmla="*/ 242714 h 745041"/>
                  <a:gd name="connsiteX30" fmla="*/ 25361 w 1006659"/>
                  <a:gd name="connsiteY30" fmla="*/ 240174 h 745041"/>
                  <a:gd name="connsiteX31" fmla="*/ 7581 w 1006659"/>
                  <a:gd name="connsiteY31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56501 w 1006659"/>
                  <a:gd name="connsiteY25" fmla="*/ 257954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2526 w 1006659"/>
                  <a:gd name="connsiteY23" fmla="*/ 65673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45121 w 1006659"/>
                  <a:gd name="connsiteY6" fmla="*/ 8634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3143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33361 w 1006659"/>
                  <a:gd name="connsiteY5" fmla="*/ 14286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8456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56806 w 1006659"/>
                  <a:gd name="connsiteY27" fmla="*/ 219915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10704 w 1009782"/>
                  <a:gd name="connsiteY0" fmla="*/ 91010 h 745737"/>
                  <a:gd name="connsiteX1" fmla="*/ 160564 w 1009782"/>
                  <a:gd name="connsiteY1" fmla="*/ 22430 h 745737"/>
                  <a:gd name="connsiteX2" fmla="*/ 231684 w 1009782"/>
                  <a:gd name="connsiteY2" fmla="*/ 9730 h 745737"/>
                  <a:gd name="connsiteX3" fmla="*/ 361224 w 1009782"/>
                  <a:gd name="connsiteY3" fmla="*/ 4650 h 745737"/>
                  <a:gd name="connsiteX4" fmla="*/ 424724 w 1009782"/>
                  <a:gd name="connsiteY4" fmla="*/ 80215 h 745737"/>
                  <a:gd name="connsiteX5" fmla="*/ 536484 w 1009782"/>
                  <a:gd name="connsiteY5" fmla="*/ 142445 h 745737"/>
                  <a:gd name="connsiteX6" fmla="*/ 655864 w 1009782"/>
                  <a:gd name="connsiteY6" fmla="*/ 101170 h 745737"/>
                  <a:gd name="connsiteX7" fmla="*/ 737144 w 1009782"/>
                  <a:gd name="connsiteY7" fmla="*/ 30685 h 745737"/>
                  <a:gd name="connsiteX8" fmla="*/ 907324 w 1009782"/>
                  <a:gd name="connsiteY8" fmla="*/ 45290 h 745737"/>
                  <a:gd name="connsiteX9" fmla="*/ 993684 w 1009782"/>
                  <a:gd name="connsiteY9" fmla="*/ 73230 h 745737"/>
                  <a:gd name="connsiteX10" fmla="*/ 1008924 w 1009782"/>
                  <a:gd name="connsiteY10" fmla="*/ 83390 h 745737"/>
                  <a:gd name="connsiteX11" fmla="*/ 996224 w 1009782"/>
                  <a:gd name="connsiteY11" fmla="*/ 218010 h 745737"/>
                  <a:gd name="connsiteX12" fmla="*/ 902244 w 1009782"/>
                  <a:gd name="connsiteY12" fmla="*/ 212930 h 745737"/>
                  <a:gd name="connsiteX13" fmla="*/ 803184 w 1009782"/>
                  <a:gd name="connsiteY13" fmla="*/ 207850 h 745737"/>
                  <a:gd name="connsiteX14" fmla="*/ 772704 w 1009782"/>
                  <a:gd name="connsiteY14" fmla="*/ 212930 h 745737"/>
                  <a:gd name="connsiteX15" fmla="*/ 767624 w 1009782"/>
                  <a:gd name="connsiteY15" fmla="*/ 289130 h 745737"/>
                  <a:gd name="connsiteX16" fmla="*/ 765084 w 1009782"/>
                  <a:gd name="connsiteY16" fmla="*/ 609170 h 745737"/>
                  <a:gd name="connsiteX17" fmla="*/ 761909 w 1009782"/>
                  <a:gd name="connsiteY17" fmla="*/ 733630 h 745737"/>
                  <a:gd name="connsiteX18" fmla="*/ 666024 w 1009782"/>
                  <a:gd name="connsiteY18" fmla="*/ 741250 h 745737"/>
                  <a:gd name="connsiteX19" fmla="*/ 577124 w 1009782"/>
                  <a:gd name="connsiteY19" fmla="*/ 736170 h 745737"/>
                  <a:gd name="connsiteX20" fmla="*/ 442504 w 1009782"/>
                  <a:gd name="connsiteY20" fmla="*/ 728550 h 745737"/>
                  <a:gd name="connsiteX21" fmla="*/ 285024 w 1009782"/>
                  <a:gd name="connsiteY21" fmla="*/ 713310 h 745737"/>
                  <a:gd name="connsiteX22" fmla="*/ 221524 w 1009782"/>
                  <a:gd name="connsiteY22" fmla="*/ 700610 h 745737"/>
                  <a:gd name="connsiteX23" fmla="*/ 205649 w 1009782"/>
                  <a:gd name="connsiteY23" fmla="*/ 657430 h 745737"/>
                  <a:gd name="connsiteX24" fmla="*/ 223429 w 1009782"/>
                  <a:gd name="connsiteY24" fmla="*/ 541225 h 745737"/>
                  <a:gd name="connsiteX25" fmla="*/ 267244 w 1009782"/>
                  <a:gd name="connsiteY25" fmla="*/ 279605 h 745737"/>
                  <a:gd name="connsiteX26" fmla="*/ 262164 w 1009782"/>
                  <a:gd name="connsiteY26" fmla="*/ 200230 h 745737"/>
                  <a:gd name="connsiteX27" fmla="*/ 159929 w 1009782"/>
                  <a:gd name="connsiteY27" fmla="*/ 219915 h 745737"/>
                  <a:gd name="connsiteX28" fmla="*/ 28484 w 1009782"/>
                  <a:gd name="connsiteY28" fmla="*/ 240870 h 745737"/>
                  <a:gd name="connsiteX29" fmla="*/ 10704 w 1009782"/>
                  <a:gd name="connsiteY29" fmla="*/ 91010 h 745737"/>
                  <a:gd name="connsiteX0" fmla="*/ 4847 w 1003925"/>
                  <a:gd name="connsiteY0" fmla="*/ 91010 h 745737"/>
                  <a:gd name="connsiteX1" fmla="*/ 154707 w 1003925"/>
                  <a:gd name="connsiteY1" fmla="*/ 22430 h 745737"/>
                  <a:gd name="connsiteX2" fmla="*/ 225827 w 1003925"/>
                  <a:gd name="connsiteY2" fmla="*/ 9730 h 745737"/>
                  <a:gd name="connsiteX3" fmla="*/ 355367 w 1003925"/>
                  <a:gd name="connsiteY3" fmla="*/ 4650 h 745737"/>
                  <a:gd name="connsiteX4" fmla="*/ 418867 w 1003925"/>
                  <a:gd name="connsiteY4" fmla="*/ 80215 h 745737"/>
                  <a:gd name="connsiteX5" fmla="*/ 530627 w 1003925"/>
                  <a:gd name="connsiteY5" fmla="*/ 142445 h 745737"/>
                  <a:gd name="connsiteX6" fmla="*/ 650007 w 1003925"/>
                  <a:gd name="connsiteY6" fmla="*/ 101170 h 745737"/>
                  <a:gd name="connsiteX7" fmla="*/ 731287 w 1003925"/>
                  <a:gd name="connsiteY7" fmla="*/ 30685 h 745737"/>
                  <a:gd name="connsiteX8" fmla="*/ 901467 w 1003925"/>
                  <a:gd name="connsiteY8" fmla="*/ 45290 h 745737"/>
                  <a:gd name="connsiteX9" fmla="*/ 987827 w 1003925"/>
                  <a:gd name="connsiteY9" fmla="*/ 73230 h 745737"/>
                  <a:gd name="connsiteX10" fmla="*/ 1003067 w 1003925"/>
                  <a:gd name="connsiteY10" fmla="*/ 83390 h 745737"/>
                  <a:gd name="connsiteX11" fmla="*/ 990367 w 1003925"/>
                  <a:gd name="connsiteY11" fmla="*/ 218010 h 745737"/>
                  <a:gd name="connsiteX12" fmla="*/ 896387 w 1003925"/>
                  <a:gd name="connsiteY12" fmla="*/ 212930 h 745737"/>
                  <a:gd name="connsiteX13" fmla="*/ 797327 w 1003925"/>
                  <a:gd name="connsiteY13" fmla="*/ 207850 h 745737"/>
                  <a:gd name="connsiteX14" fmla="*/ 766847 w 1003925"/>
                  <a:gd name="connsiteY14" fmla="*/ 212930 h 745737"/>
                  <a:gd name="connsiteX15" fmla="*/ 761767 w 1003925"/>
                  <a:gd name="connsiteY15" fmla="*/ 289130 h 745737"/>
                  <a:gd name="connsiteX16" fmla="*/ 759227 w 1003925"/>
                  <a:gd name="connsiteY16" fmla="*/ 609170 h 745737"/>
                  <a:gd name="connsiteX17" fmla="*/ 756052 w 1003925"/>
                  <a:gd name="connsiteY17" fmla="*/ 733630 h 745737"/>
                  <a:gd name="connsiteX18" fmla="*/ 660167 w 1003925"/>
                  <a:gd name="connsiteY18" fmla="*/ 741250 h 745737"/>
                  <a:gd name="connsiteX19" fmla="*/ 571267 w 1003925"/>
                  <a:gd name="connsiteY19" fmla="*/ 736170 h 745737"/>
                  <a:gd name="connsiteX20" fmla="*/ 436647 w 1003925"/>
                  <a:gd name="connsiteY20" fmla="*/ 728550 h 745737"/>
                  <a:gd name="connsiteX21" fmla="*/ 279167 w 1003925"/>
                  <a:gd name="connsiteY21" fmla="*/ 713310 h 745737"/>
                  <a:gd name="connsiteX22" fmla="*/ 215667 w 1003925"/>
                  <a:gd name="connsiteY22" fmla="*/ 700610 h 745737"/>
                  <a:gd name="connsiteX23" fmla="*/ 199792 w 1003925"/>
                  <a:gd name="connsiteY23" fmla="*/ 657430 h 745737"/>
                  <a:gd name="connsiteX24" fmla="*/ 217572 w 1003925"/>
                  <a:gd name="connsiteY24" fmla="*/ 541225 h 745737"/>
                  <a:gd name="connsiteX25" fmla="*/ 261387 w 1003925"/>
                  <a:gd name="connsiteY25" fmla="*/ 279605 h 745737"/>
                  <a:gd name="connsiteX26" fmla="*/ 256307 w 1003925"/>
                  <a:gd name="connsiteY26" fmla="*/ 200230 h 745737"/>
                  <a:gd name="connsiteX27" fmla="*/ 154072 w 1003925"/>
                  <a:gd name="connsiteY27" fmla="*/ 219915 h 745737"/>
                  <a:gd name="connsiteX28" fmla="*/ 47392 w 1003925"/>
                  <a:gd name="connsiteY28" fmla="*/ 238965 h 745737"/>
                  <a:gd name="connsiteX29" fmla="*/ 4847 w 1003925"/>
                  <a:gd name="connsiteY29" fmla="*/ 91010 h 745737"/>
                  <a:gd name="connsiteX0" fmla="*/ 10000 w 980503"/>
                  <a:gd name="connsiteY0" fmla="*/ 70055 h 745737"/>
                  <a:gd name="connsiteX1" fmla="*/ 131285 w 980503"/>
                  <a:gd name="connsiteY1" fmla="*/ 22430 h 745737"/>
                  <a:gd name="connsiteX2" fmla="*/ 202405 w 980503"/>
                  <a:gd name="connsiteY2" fmla="*/ 9730 h 745737"/>
                  <a:gd name="connsiteX3" fmla="*/ 331945 w 980503"/>
                  <a:gd name="connsiteY3" fmla="*/ 4650 h 745737"/>
                  <a:gd name="connsiteX4" fmla="*/ 395445 w 980503"/>
                  <a:gd name="connsiteY4" fmla="*/ 80215 h 745737"/>
                  <a:gd name="connsiteX5" fmla="*/ 507205 w 980503"/>
                  <a:gd name="connsiteY5" fmla="*/ 142445 h 745737"/>
                  <a:gd name="connsiteX6" fmla="*/ 626585 w 980503"/>
                  <a:gd name="connsiteY6" fmla="*/ 101170 h 745737"/>
                  <a:gd name="connsiteX7" fmla="*/ 707865 w 980503"/>
                  <a:gd name="connsiteY7" fmla="*/ 30685 h 745737"/>
                  <a:gd name="connsiteX8" fmla="*/ 878045 w 980503"/>
                  <a:gd name="connsiteY8" fmla="*/ 45290 h 745737"/>
                  <a:gd name="connsiteX9" fmla="*/ 964405 w 980503"/>
                  <a:gd name="connsiteY9" fmla="*/ 73230 h 745737"/>
                  <a:gd name="connsiteX10" fmla="*/ 979645 w 980503"/>
                  <a:gd name="connsiteY10" fmla="*/ 83390 h 745737"/>
                  <a:gd name="connsiteX11" fmla="*/ 966945 w 980503"/>
                  <a:gd name="connsiteY11" fmla="*/ 218010 h 745737"/>
                  <a:gd name="connsiteX12" fmla="*/ 872965 w 980503"/>
                  <a:gd name="connsiteY12" fmla="*/ 212930 h 745737"/>
                  <a:gd name="connsiteX13" fmla="*/ 773905 w 980503"/>
                  <a:gd name="connsiteY13" fmla="*/ 207850 h 745737"/>
                  <a:gd name="connsiteX14" fmla="*/ 743425 w 980503"/>
                  <a:gd name="connsiteY14" fmla="*/ 212930 h 745737"/>
                  <a:gd name="connsiteX15" fmla="*/ 738345 w 980503"/>
                  <a:gd name="connsiteY15" fmla="*/ 289130 h 745737"/>
                  <a:gd name="connsiteX16" fmla="*/ 735805 w 980503"/>
                  <a:gd name="connsiteY16" fmla="*/ 609170 h 745737"/>
                  <a:gd name="connsiteX17" fmla="*/ 732630 w 980503"/>
                  <a:gd name="connsiteY17" fmla="*/ 733630 h 745737"/>
                  <a:gd name="connsiteX18" fmla="*/ 636745 w 980503"/>
                  <a:gd name="connsiteY18" fmla="*/ 741250 h 745737"/>
                  <a:gd name="connsiteX19" fmla="*/ 547845 w 980503"/>
                  <a:gd name="connsiteY19" fmla="*/ 736170 h 745737"/>
                  <a:gd name="connsiteX20" fmla="*/ 413225 w 980503"/>
                  <a:gd name="connsiteY20" fmla="*/ 728550 h 745737"/>
                  <a:gd name="connsiteX21" fmla="*/ 255745 w 980503"/>
                  <a:gd name="connsiteY21" fmla="*/ 713310 h 745737"/>
                  <a:gd name="connsiteX22" fmla="*/ 192245 w 980503"/>
                  <a:gd name="connsiteY22" fmla="*/ 700610 h 745737"/>
                  <a:gd name="connsiteX23" fmla="*/ 176370 w 980503"/>
                  <a:gd name="connsiteY23" fmla="*/ 657430 h 745737"/>
                  <a:gd name="connsiteX24" fmla="*/ 194150 w 980503"/>
                  <a:gd name="connsiteY24" fmla="*/ 541225 h 745737"/>
                  <a:gd name="connsiteX25" fmla="*/ 237965 w 980503"/>
                  <a:gd name="connsiteY25" fmla="*/ 279605 h 745737"/>
                  <a:gd name="connsiteX26" fmla="*/ 232885 w 980503"/>
                  <a:gd name="connsiteY26" fmla="*/ 200230 h 745737"/>
                  <a:gd name="connsiteX27" fmla="*/ 130650 w 980503"/>
                  <a:gd name="connsiteY27" fmla="*/ 219915 h 745737"/>
                  <a:gd name="connsiteX28" fmla="*/ 23970 w 980503"/>
                  <a:gd name="connsiteY28" fmla="*/ 238965 h 745737"/>
                  <a:gd name="connsiteX29" fmla="*/ 10000 w 980503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23322 w 973175"/>
                  <a:gd name="connsiteY27" fmla="*/ 219915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36657 w 973175"/>
                  <a:gd name="connsiteY27" fmla="*/ 218010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4298"/>
                  <a:gd name="connsiteY0" fmla="*/ 70055 h 745737"/>
                  <a:gd name="connsiteX1" fmla="*/ 123957 w 974298"/>
                  <a:gd name="connsiteY1" fmla="*/ 22430 h 745737"/>
                  <a:gd name="connsiteX2" fmla="*/ 195077 w 974298"/>
                  <a:gd name="connsiteY2" fmla="*/ 9730 h 745737"/>
                  <a:gd name="connsiteX3" fmla="*/ 324617 w 974298"/>
                  <a:gd name="connsiteY3" fmla="*/ 4650 h 745737"/>
                  <a:gd name="connsiteX4" fmla="*/ 388117 w 974298"/>
                  <a:gd name="connsiteY4" fmla="*/ 80215 h 745737"/>
                  <a:gd name="connsiteX5" fmla="*/ 499877 w 974298"/>
                  <a:gd name="connsiteY5" fmla="*/ 142445 h 745737"/>
                  <a:gd name="connsiteX6" fmla="*/ 619257 w 974298"/>
                  <a:gd name="connsiteY6" fmla="*/ 101170 h 745737"/>
                  <a:gd name="connsiteX7" fmla="*/ 700537 w 974298"/>
                  <a:gd name="connsiteY7" fmla="*/ 30685 h 745737"/>
                  <a:gd name="connsiteX8" fmla="*/ 870717 w 974298"/>
                  <a:gd name="connsiteY8" fmla="*/ 45290 h 745737"/>
                  <a:gd name="connsiteX9" fmla="*/ 957077 w 974298"/>
                  <a:gd name="connsiteY9" fmla="*/ 73230 h 745737"/>
                  <a:gd name="connsiteX10" fmla="*/ 972317 w 974298"/>
                  <a:gd name="connsiteY10" fmla="*/ 83390 h 745737"/>
                  <a:gd name="connsiteX11" fmla="*/ 929137 w 974298"/>
                  <a:gd name="connsiteY11" fmla="*/ 221820 h 745737"/>
                  <a:gd name="connsiteX12" fmla="*/ 865637 w 974298"/>
                  <a:gd name="connsiteY12" fmla="*/ 212930 h 745737"/>
                  <a:gd name="connsiteX13" fmla="*/ 766577 w 974298"/>
                  <a:gd name="connsiteY13" fmla="*/ 207850 h 745737"/>
                  <a:gd name="connsiteX14" fmla="*/ 736097 w 974298"/>
                  <a:gd name="connsiteY14" fmla="*/ 212930 h 745737"/>
                  <a:gd name="connsiteX15" fmla="*/ 731017 w 974298"/>
                  <a:gd name="connsiteY15" fmla="*/ 289130 h 745737"/>
                  <a:gd name="connsiteX16" fmla="*/ 728477 w 974298"/>
                  <a:gd name="connsiteY16" fmla="*/ 609170 h 745737"/>
                  <a:gd name="connsiteX17" fmla="*/ 725302 w 974298"/>
                  <a:gd name="connsiteY17" fmla="*/ 733630 h 745737"/>
                  <a:gd name="connsiteX18" fmla="*/ 629417 w 974298"/>
                  <a:gd name="connsiteY18" fmla="*/ 741250 h 745737"/>
                  <a:gd name="connsiteX19" fmla="*/ 540517 w 974298"/>
                  <a:gd name="connsiteY19" fmla="*/ 736170 h 745737"/>
                  <a:gd name="connsiteX20" fmla="*/ 405897 w 974298"/>
                  <a:gd name="connsiteY20" fmla="*/ 728550 h 745737"/>
                  <a:gd name="connsiteX21" fmla="*/ 248417 w 974298"/>
                  <a:gd name="connsiteY21" fmla="*/ 713310 h 745737"/>
                  <a:gd name="connsiteX22" fmla="*/ 184917 w 974298"/>
                  <a:gd name="connsiteY22" fmla="*/ 700610 h 745737"/>
                  <a:gd name="connsiteX23" fmla="*/ 169042 w 974298"/>
                  <a:gd name="connsiteY23" fmla="*/ 657430 h 745737"/>
                  <a:gd name="connsiteX24" fmla="*/ 186822 w 974298"/>
                  <a:gd name="connsiteY24" fmla="*/ 541225 h 745737"/>
                  <a:gd name="connsiteX25" fmla="*/ 230637 w 974298"/>
                  <a:gd name="connsiteY25" fmla="*/ 279605 h 745737"/>
                  <a:gd name="connsiteX26" fmla="*/ 225557 w 974298"/>
                  <a:gd name="connsiteY26" fmla="*/ 200230 h 745737"/>
                  <a:gd name="connsiteX27" fmla="*/ 136657 w 974298"/>
                  <a:gd name="connsiteY27" fmla="*/ 218010 h 745737"/>
                  <a:gd name="connsiteX28" fmla="*/ 49027 w 974298"/>
                  <a:gd name="connsiteY28" fmla="*/ 235155 h 745737"/>
                  <a:gd name="connsiteX29" fmla="*/ 2672 w 974298"/>
                  <a:gd name="connsiteY29" fmla="*/ 70055 h 745737"/>
                  <a:gd name="connsiteX0" fmla="*/ 2672 w 964639"/>
                  <a:gd name="connsiteY0" fmla="*/ 70055 h 745737"/>
                  <a:gd name="connsiteX1" fmla="*/ 123957 w 964639"/>
                  <a:gd name="connsiteY1" fmla="*/ 22430 h 745737"/>
                  <a:gd name="connsiteX2" fmla="*/ 195077 w 964639"/>
                  <a:gd name="connsiteY2" fmla="*/ 9730 h 745737"/>
                  <a:gd name="connsiteX3" fmla="*/ 324617 w 964639"/>
                  <a:gd name="connsiteY3" fmla="*/ 4650 h 745737"/>
                  <a:gd name="connsiteX4" fmla="*/ 388117 w 964639"/>
                  <a:gd name="connsiteY4" fmla="*/ 80215 h 745737"/>
                  <a:gd name="connsiteX5" fmla="*/ 499877 w 964639"/>
                  <a:gd name="connsiteY5" fmla="*/ 142445 h 745737"/>
                  <a:gd name="connsiteX6" fmla="*/ 619257 w 964639"/>
                  <a:gd name="connsiteY6" fmla="*/ 101170 h 745737"/>
                  <a:gd name="connsiteX7" fmla="*/ 700537 w 964639"/>
                  <a:gd name="connsiteY7" fmla="*/ 30685 h 745737"/>
                  <a:gd name="connsiteX8" fmla="*/ 870717 w 964639"/>
                  <a:gd name="connsiteY8" fmla="*/ 45290 h 745737"/>
                  <a:gd name="connsiteX9" fmla="*/ 957077 w 964639"/>
                  <a:gd name="connsiteY9" fmla="*/ 73230 h 745737"/>
                  <a:gd name="connsiteX10" fmla="*/ 957077 w 964639"/>
                  <a:gd name="connsiteY10" fmla="*/ 81485 h 745737"/>
                  <a:gd name="connsiteX11" fmla="*/ 929137 w 964639"/>
                  <a:gd name="connsiteY11" fmla="*/ 221820 h 745737"/>
                  <a:gd name="connsiteX12" fmla="*/ 865637 w 964639"/>
                  <a:gd name="connsiteY12" fmla="*/ 212930 h 745737"/>
                  <a:gd name="connsiteX13" fmla="*/ 766577 w 964639"/>
                  <a:gd name="connsiteY13" fmla="*/ 207850 h 745737"/>
                  <a:gd name="connsiteX14" fmla="*/ 736097 w 964639"/>
                  <a:gd name="connsiteY14" fmla="*/ 212930 h 745737"/>
                  <a:gd name="connsiteX15" fmla="*/ 731017 w 964639"/>
                  <a:gd name="connsiteY15" fmla="*/ 289130 h 745737"/>
                  <a:gd name="connsiteX16" fmla="*/ 728477 w 964639"/>
                  <a:gd name="connsiteY16" fmla="*/ 609170 h 745737"/>
                  <a:gd name="connsiteX17" fmla="*/ 725302 w 964639"/>
                  <a:gd name="connsiteY17" fmla="*/ 733630 h 745737"/>
                  <a:gd name="connsiteX18" fmla="*/ 629417 w 964639"/>
                  <a:gd name="connsiteY18" fmla="*/ 741250 h 745737"/>
                  <a:gd name="connsiteX19" fmla="*/ 540517 w 964639"/>
                  <a:gd name="connsiteY19" fmla="*/ 736170 h 745737"/>
                  <a:gd name="connsiteX20" fmla="*/ 405897 w 964639"/>
                  <a:gd name="connsiteY20" fmla="*/ 728550 h 745737"/>
                  <a:gd name="connsiteX21" fmla="*/ 248417 w 964639"/>
                  <a:gd name="connsiteY21" fmla="*/ 713310 h 745737"/>
                  <a:gd name="connsiteX22" fmla="*/ 184917 w 964639"/>
                  <a:gd name="connsiteY22" fmla="*/ 700610 h 745737"/>
                  <a:gd name="connsiteX23" fmla="*/ 169042 w 964639"/>
                  <a:gd name="connsiteY23" fmla="*/ 657430 h 745737"/>
                  <a:gd name="connsiteX24" fmla="*/ 186822 w 964639"/>
                  <a:gd name="connsiteY24" fmla="*/ 541225 h 745737"/>
                  <a:gd name="connsiteX25" fmla="*/ 230637 w 964639"/>
                  <a:gd name="connsiteY25" fmla="*/ 279605 h 745737"/>
                  <a:gd name="connsiteX26" fmla="*/ 225557 w 964639"/>
                  <a:gd name="connsiteY26" fmla="*/ 200230 h 745737"/>
                  <a:gd name="connsiteX27" fmla="*/ 136657 w 964639"/>
                  <a:gd name="connsiteY27" fmla="*/ 218010 h 745737"/>
                  <a:gd name="connsiteX28" fmla="*/ 49027 w 964639"/>
                  <a:gd name="connsiteY28" fmla="*/ 235155 h 745737"/>
                  <a:gd name="connsiteX29" fmla="*/ 2672 w 964639"/>
                  <a:gd name="connsiteY29" fmla="*/ 70055 h 745737"/>
                  <a:gd name="connsiteX0" fmla="*/ 2672 w 959446"/>
                  <a:gd name="connsiteY0" fmla="*/ 70055 h 745737"/>
                  <a:gd name="connsiteX1" fmla="*/ 123957 w 959446"/>
                  <a:gd name="connsiteY1" fmla="*/ 22430 h 745737"/>
                  <a:gd name="connsiteX2" fmla="*/ 195077 w 959446"/>
                  <a:gd name="connsiteY2" fmla="*/ 9730 h 745737"/>
                  <a:gd name="connsiteX3" fmla="*/ 324617 w 959446"/>
                  <a:gd name="connsiteY3" fmla="*/ 4650 h 745737"/>
                  <a:gd name="connsiteX4" fmla="*/ 388117 w 959446"/>
                  <a:gd name="connsiteY4" fmla="*/ 80215 h 745737"/>
                  <a:gd name="connsiteX5" fmla="*/ 499877 w 959446"/>
                  <a:gd name="connsiteY5" fmla="*/ 142445 h 745737"/>
                  <a:gd name="connsiteX6" fmla="*/ 619257 w 959446"/>
                  <a:gd name="connsiteY6" fmla="*/ 101170 h 745737"/>
                  <a:gd name="connsiteX7" fmla="*/ 700537 w 959446"/>
                  <a:gd name="connsiteY7" fmla="*/ 30685 h 745737"/>
                  <a:gd name="connsiteX8" fmla="*/ 870717 w 959446"/>
                  <a:gd name="connsiteY8" fmla="*/ 45290 h 745737"/>
                  <a:gd name="connsiteX9" fmla="*/ 957077 w 959446"/>
                  <a:gd name="connsiteY9" fmla="*/ 73230 h 745737"/>
                  <a:gd name="connsiteX10" fmla="*/ 929137 w 959446"/>
                  <a:gd name="connsiteY10" fmla="*/ 221820 h 745737"/>
                  <a:gd name="connsiteX11" fmla="*/ 865637 w 959446"/>
                  <a:gd name="connsiteY11" fmla="*/ 212930 h 745737"/>
                  <a:gd name="connsiteX12" fmla="*/ 766577 w 959446"/>
                  <a:gd name="connsiteY12" fmla="*/ 207850 h 745737"/>
                  <a:gd name="connsiteX13" fmla="*/ 736097 w 959446"/>
                  <a:gd name="connsiteY13" fmla="*/ 212930 h 745737"/>
                  <a:gd name="connsiteX14" fmla="*/ 731017 w 959446"/>
                  <a:gd name="connsiteY14" fmla="*/ 289130 h 745737"/>
                  <a:gd name="connsiteX15" fmla="*/ 728477 w 959446"/>
                  <a:gd name="connsiteY15" fmla="*/ 609170 h 745737"/>
                  <a:gd name="connsiteX16" fmla="*/ 725302 w 959446"/>
                  <a:gd name="connsiteY16" fmla="*/ 733630 h 745737"/>
                  <a:gd name="connsiteX17" fmla="*/ 629417 w 959446"/>
                  <a:gd name="connsiteY17" fmla="*/ 741250 h 745737"/>
                  <a:gd name="connsiteX18" fmla="*/ 540517 w 959446"/>
                  <a:gd name="connsiteY18" fmla="*/ 736170 h 745737"/>
                  <a:gd name="connsiteX19" fmla="*/ 405897 w 959446"/>
                  <a:gd name="connsiteY19" fmla="*/ 728550 h 745737"/>
                  <a:gd name="connsiteX20" fmla="*/ 248417 w 959446"/>
                  <a:gd name="connsiteY20" fmla="*/ 713310 h 745737"/>
                  <a:gd name="connsiteX21" fmla="*/ 184917 w 959446"/>
                  <a:gd name="connsiteY21" fmla="*/ 700610 h 745737"/>
                  <a:gd name="connsiteX22" fmla="*/ 169042 w 959446"/>
                  <a:gd name="connsiteY22" fmla="*/ 657430 h 745737"/>
                  <a:gd name="connsiteX23" fmla="*/ 186822 w 959446"/>
                  <a:gd name="connsiteY23" fmla="*/ 541225 h 745737"/>
                  <a:gd name="connsiteX24" fmla="*/ 230637 w 959446"/>
                  <a:gd name="connsiteY24" fmla="*/ 279605 h 745737"/>
                  <a:gd name="connsiteX25" fmla="*/ 225557 w 959446"/>
                  <a:gd name="connsiteY25" fmla="*/ 200230 h 745737"/>
                  <a:gd name="connsiteX26" fmla="*/ 136657 w 959446"/>
                  <a:gd name="connsiteY26" fmla="*/ 218010 h 745737"/>
                  <a:gd name="connsiteX27" fmla="*/ 49027 w 959446"/>
                  <a:gd name="connsiteY27" fmla="*/ 235155 h 745737"/>
                  <a:gd name="connsiteX28" fmla="*/ 2672 w 959446"/>
                  <a:gd name="connsiteY28" fmla="*/ 70055 h 745737"/>
                  <a:gd name="connsiteX0" fmla="*/ 2672 w 949052"/>
                  <a:gd name="connsiteY0" fmla="*/ 70055 h 745737"/>
                  <a:gd name="connsiteX1" fmla="*/ 123957 w 949052"/>
                  <a:gd name="connsiteY1" fmla="*/ 22430 h 745737"/>
                  <a:gd name="connsiteX2" fmla="*/ 195077 w 949052"/>
                  <a:gd name="connsiteY2" fmla="*/ 9730 h 745737"/>
                  <a:gd name="connsiteX3" fmla="*/ 324617 w 949052"/>
                  <a:gd name="connsiteY3" fmla="*/ 4650 h 745737"/>
                  <a:gd name="connsiteX4" fmla="*/ 388117 w 949052"/>
                  <a:gd name="connsiteY4" fmla="*/ 80215 h 745737"/>
                  <a:gd name="connsiteX5" fmla="*/ 499877 w 949052"/>
                  <a:gd name="connsiteY5" fmla="*/ 142445 h 745737"/>
                  <a:gd name="connsiteX6" fmla="*/ 619257 w 949052"/>
                  <a:gd name="connsiteY6" fmla="*/ 101170 h 745737"/>
                  <a:gd name="connsiteX7" fmla="*/ 700537 w 949052"/>
                  <a:gd name="connsiteY7" fmla="*/ 30685 h 745737"/>
                  <a:gd name="connsiteX8" fmla="*/ 870717 w 949052"/>
                  <a:gd name="connsiteY8" fmla="*/ 45290 h 745737"/>
                  <a:gd name="connsiteX9" fmla="*/ 945647 w 949052"/>
                  <a:gd name="connsiteY9" fmla="*/ 69420 h 745737"/>
                  <a:gd name="connsiteX10" fmla="*/ 929137 w 949052"/>
                  <a:gd name="connsiteY10" fmla="*/ 221820 h 745737"/>
                  <a:gd name="connsiteX11" fmla="*/ 865637 w 949052"/>
                  <a:gd name="connsiteY11" fmla="*/ 212930 h 745737"/>
                  <a:gd name="connsiteX12" fmla="*/ 766577 w 949052"/>
                  <a:gd name="connsiteY12" fmla="*/ 207850 h 745737"/>
                  <a:gd name="connsiteX13" fmla="*/ 736097 w 949052"/>
                  <a:gd name="connsiteY13" fmla="*/ 212930 h 745737"/>
                  <a:gd name="connsiteX14" fmla="*/ 731017 w 949052"/>
                  <a:gd name="connsiteY14" fmla="*/ 289130 h 745737"/>
                  <a:gd name="connsiteX15" fmla="*/ 728477 w 949052"/>
                  <a:gd name="connsiteY15" fmla="*/ 609170 h 745737"/>
                  <a:gd name="connsiteX16" fmla="*/ 725302 w 949052"/>
                  <a:gd name="connsiteY16" fmla="*/ 733630 h 745737"/>
                  <a:gd name="connsiteX17" fmla="*/ 629417 w 949052"/>
                  <a:gd name="connsiteY17" fmla="*/ 741250 h 745737"/>
                  <a:gd name="connsiteX18" fmla="*/ 540517 w 949052"/>
                  <a:gd name="connsiteY18" fmla="*/ 736170 h 745737"/>
                  <a:gd name="connsiteX19" fmla="*/ 405897 w 949052"/>
                  <a:gd name="connsiteY19" fmla="*/ 728550 h 745737"/>
                  <a:gd name="connsiteX20" fmla="*/ 248417 w 949052"/>
                  <a:gd name="connsiteY20" fmla="*/ 713310 h 745737"/>
                  <a:gd name="connsiteX21" fmla="*/ 184917 w 949052"/>
                  <a:gd name="connsiteY21" fmla="*/ 700610 h 745737"/>
                  <a:gd name="connsiteX22" fmla="*/ 169042 w 949052"/>
                  <a:gd name="connsiteY22" fmla="*/ 657430 h 745737"/>
                  <a:gd name="connsiteX23" fmla="*/ 186822 w 949052"/>
                  <a:gd name="connsiteY23" fmla="*/ 541225 h 745737"/>
                  <a:gd name="connsiteX24" fmla="*/ 230637 w 949052"/>
                  <a:gd name="connsiteY24" fmla="*/ 279605 h 745737"/>
                  <a:gd name="connsiteX25" fmla="*/ 225557 w 949052"/>
                  <a:gd name="connsiteY25" fmla="*/ 200230 h 745737"/>
                  <a:gd name="connsiteX26" fmla="*/ 136657 w 949052"/>
                  <a:gd name="connsiteY26" fmla="*/ 218010 h 745737"/>
                  <a:gd name="connsiteX27" fmla="*/ 49027 w 949052"/>
                  <a:gd name="connsiteY27" fmla="*/ 235155 h 745737"/>
                  <a:gd name="connsiteX28" fmla="*/ 2672 w 949052"/>
                  <a:gd name="connsiteY28" fmla="*/ 70055 h 745737"/>
                  <a:gd name="connsiteX0" fmla="*/ 2672 w 947265"/>
                  <a:gd name="connsiteY0" fmla="*/ 70055 h 745737"/>
                  <a:gd name="connsiteX1" fmla="*/ 123957 w 947265"/>
                  <a:gd name="connsiteY1" fmla="*/ 22430 h 745737"/>
                  <a:gd name="connsiteX2" fmla="*/ 195077 w 947265"/>
                  <a:gd name="connsiteY2" fmla="*/ 9730 h 745737"/>
                  <a:gd name="connsiteX3" fmla="*/ 324617 w 947265"/>
                  <a:gd name="connsiteY3" fmla="*/ 4650 h 745737"/>
                  <a:gd name="connsiteX4" fmla="*/ 388117 w 947265"/>
                  <a:gd name="connsiteY4" fmla="*/ 80215 h 745737"/>
                  <a:gd name="connsiteX5" fmla="*/ 499877 w 947265"/>
                  <a:gd name="connsiteY5" fmla="*/ 142445 h 745737"/>
                  <a:gd name="connsiteX6" fmla="*/ 619257 w 947265"/>
                  <a:gd name="connsiteY6" fmla="*/ 101170 h 745737"/>
                  <a:gd name="connsiteX7" fmla="*/ 700537 w 947265"/>
                  <a:gd name="connsiteY7" fmla="*/ 30685 h 745737"/>
                  <a:gd name="connsiteX8" fmla="*/ 870717 w 947265"/>
                  <a:gd name="connsiteY8" fmla="*/ 45290 h 745737"/>
                  <a:gd name="connsiteX9" fmla="*/ 945647 w 947265"/>
                  <a:gd name="connsiteY9" fmla="*/ 69420 h 745737"/>
                  <a:gd name="connsiteX10" fmla="*/ 917707 w 947265"/>
                  <a:gd name="connsiteY10" fmla="*/ 216105 h 745737"/>
                  <a:gd name="connsiteX11" fmla="*/ 865637 w 947265"/>
                  <a:gd name="connsiteY11" fmla="*/ 212930 h 745737"/>
                  <a:gd name="connsiteX12" fmla="*/ 766577 w 947265"/>
                  <a:gd name="connsiteY12" fmla="*/ 207850 h 745737"/>
                  <a:gd name="connsiteX13" fmla="*/ 736097 w 947265"/>
                  <a:gd name="connsiteY13" fmla="*/ 212930 h 745737"/>
                  <a:gd name="connsiteX14" fmla="*/ 731017 w 947265"/>
                  <a:gd name="connsiteY14" fmla="*/ 289130 h 745737"/>
                  <a:gd name="connsiteX15" fmla="*/ 728477 w 947265"/>
                  <a:gd name="connsiteY15" fmla="*/ 609170 h 745737"/>
                  <a:gd name="connsiteX16" fmla="*/ 725302 w 947265"/>
                  <a:gd name="connsiteY16" fmla="*/ 733630 h 745737"/>
                  <a:gd name="connsiteX17" fmla="*/ 629417 w 947265"/>
                  <a:gd name="connsiteY17" fmla="*/ 741250 h 745737"/>
                  <a:gd name="connsiteX18" fmla="*/ 540517 w 947265"/>
                  <a:gd name="connsiteY18" fmla="*/ 736170 h 745737"/>
                  <a:gd name="connsiteX19" fmla="*/ 405897 w 947265"/>
                  <a:gd name="connsiteY19" fmla="*/ 728550 h 745737"/>
                  <a:gd name="connsiteX20" fmla="*/ 248417 w 947265"/>
                  <a:gd name="connsiteY20" fmla="*/ 713310 h 745737"/>
                  <a:gd name="connsiteX21" fmla="*/ 184917 w 947265"/>
                  <a:gd name="connsiteY21" fmla="*/ 700610 h 745737"/>
                  <a:gd name="connsiteX22" fmla="*/ 169042 w 947265"/>
                  <a:gd name="connsiteY22" fmla="*/ 657430 h 745737"/>
                  <a:gd name="connsiteX23" fmla="*/ 186822 w 947265"/>
                  <a:gd name="connsiteY23" fmla="*/ 541225 h 745737"/>
                  <a:gd name="connsiteX24" fmla="*/ 230637 w 947265"/>
                  <a:gd name="connsiteY24" fmla="*/ 279605 h 745737"/>
                  <a:gd name="connsiteX25" fmla="*/ 225557 w 947265"/>
                  <a:gd name="connsiteY25" fmla="*/ 200230 h 745737"/>
                  <a:gd name="connsiteX26" fmla="*/ 136657 w 947265"/>
                  <a:gd name="connsiteY26" fmla="*/ 218010 h 745737"/>
                  <a:gd name="connsiteX27" fmla="*/ 49027 w 947265"/>
                  <a:gd name="connsiteY27" fmla="*/ 235155 h 745737"/>
                  <a:gd name="connsiteX28" fmla="*/ 2672 w 947265"/>
                  <a:gd name="connsiteY28" fmla="*/ 70055 h 745737"/>
                  <a:gd name="connsiteX0" fmla="*/ 2672 w 948787"/>
                  <a:gd name="connsiteY0" fmla="*/ 70055 h 745737"/>
                  <a:gd name="connsiteX1" fmla="*/ 123957 w 948787"/>
                  <a:gd name="connsiteY1" fmla="*/ 22430 h 745737"/>
                  <a:gd name="connsiteX2" fmla="*/ 195077 w 948787"/>
                  <a:gd name="connsiteY2" fmla="*/ 9730 h 745737"/>
                  <a:gd name="connsiteX3" fmla="*/ 324617 w 948787"/>
                  <a:gd name="connsiteY3" fmla="*/ 4650 h 745737"/>
                  <a:gd name="connsiteX4" fmla="*/ 388117 w 948787"/>
                  <a:gd name="connsiteY4" fmla="*/ 80215 h 745737"/>
                  <a:gd name="connsiteX5" fmla="*/ 499877 w 948787"/>
                  <a:gd name="connsiteY5" fmla="*/ 142445 h 745737"/>
                  <a:gd name="connsiteX6" fmla="*/ 619257 w 948787"/>
                  <a:gd name="connsiteY6" fmla="*/ 101170 h 745737"/>
                  <a:gd name="connsiteX7" fmla="*/ 700537 w 948787"/>
                  <a:gd name="connsiteY7" fmla="*/ 30685 h 745737"/>
                  <a:gd name="connsiteX8" fmla="*/ 870717 w 948787"/>
                  <a:gd name="connsiteY8" fmla="*/ 45290 h 745737"/>
                  <a:gd name="connsiteX9" fmla="*/ 945647 w 948787"/>
                  <a:gd name="connsiteY9" fmla="*/ 69420 h 745737"/>
                  <a:gd name="connsiteX10" fmla="*/ 917707 w 948787"/>
                  <a:gd name="connsiteY10" fmla="*/ 216105 h 745737"/>
                  <a:gd name="connsiteX11" fmla="*/ 766577 w 948787"/>
                  <a:gd name="connsiteY11" fmla="*/ 207850 h 745737"/>
                  <a:gd name="connsiteX12" fmla="*/ 736097 w 948787"/>
                  <a:gd name="connsiteY12" fmla="*/ 212930 h 745737"/>
                  <a:gd name="connsiteX13" fmla="*/ 731017 w 948787"/>
                  <a:gd name="connsiteY13" fmla="*/ 289130 h 745737"/>
                  <a:gd name="connsiteX14" fmla="*/ 728477 w 948787"/>
                  <a:gd name="connsiteY14" fmla="*/ 609170 h 745737"/>
                  <a:gd name="connsiteX15" fmla="*/ 725302 w 948787"/>
                  <a:gd name="connsiteY15" fmla="*/ 733630 h 745737"/>
                  <a:gd name="connsiteX16" fmla="*/ 629417 w 948787"/>
                  <a:gd name="connsiteY16" fmla="*/ 741250 h 745737"/>
                  <a:gd name="connsiteX17" fmla="*/ 540517 w 948787"/>
                  <a:gd name="connsiteY17" fmla="*/ 736170 h 745737"/>
                  <a:gd name="connsiteX18" fmla="*/ 405897 w 948787"/>
                  <a:gd name="connsiteY18" fmla="*/ 728550 h 745737"/>
                  <a:gd name="connsiteX19" fmla="*/ 248417 w 948787"/>
                  <a:gd name="connsiteY19" fmla="*/ 713310 h 745737"/>
                  <a:gd name="connsiteX20" fmla="*/ 184917 w 948787"/>
                  <a:gd name="connsiteY20" fmla="*/ 700610 h 745737"/>
                  <a:gd name="connsiteX21" fmla="*/ 169042 w 948787"/>
                  <a:gd name="connsiteY21" fmla="*/ 657430 h 745737"/>
                  <a:gd name="connsiteX22" fmla="*/ 186822 w 948787"/>
                  <a:gd name="connsiteY22" fmla="*/ 541225 h 745737"/>
                  <a:gd name="connsiteX23" fmla="*/ 230637 w 948787"/>
                  <a:gd name="connsiteY23" fmla="*/ 279605 h 745737"/>
                  <a:gd name="connsiteX24" fmla="*/ 225557 w 948787"/>
                  <a:gd name="connsiteY24" fmla="*/ 200230 h 745737"/>
                  <a:gd name="connsiteX25" fmla="*/ 136657 w 948787"/>
                  <a:gd name="connsiteY25" fmla="*/ 218010 h 745737"/>
                  <a:gd name="connsiteX26" fmla="*/ 49027 w 948787"/>
                  <a:gd name="connsiteY26" fmla="*/ 235155 h 745737"/>
                  <a:gd name="connsiteX27" fmla="*/ 2672 w 948787"/>
                  <a:gd name="connsiteY27" fmla="*/ 70055 h 745737"/>
                  <a:gd name="connsiteX0" fmla="*/ 2672 w 947117"/>
                  <a:gd name="connsiteY0" fmla="*/ 70055 h 745737"/>
                  <a:gd name="connsiteX1" fmla="*/ 123957 w 947117"/>
                  <a:gd name="connsiteY1" fmla="*/ 22430 h 745737"/>
                  <a:gd name="connsiteX2" fmla="*/ 195077 w 947117"/>
                  <a:gd name="connsiteY2" fmla="*/ 9730 h 745737"/>
                  <a:gd name="connsiteX3" fmla="*/ 324617 w 947117"/>
                  <a:gd name="connsiteY3" fmla="*/ 4650 h 745737"/>
                  <a:gd name="connsiteX4" fmla="*/ 388117 w 947117"/>
                  <a:gd name="connsiteY4" fmla="*/ 80215 h 745737"/>
                  <a:gd name="connsiteX5" fmla="*/ 499877 w 947117"/>
                  <a:gd name="connsiteY5" fmla="*/ 142445 h 745737"/>
                  <a:gd name="connsiteX6" fmla="*/ 619257 w 947117"/>
                  <a:gd name="connsiteY6" fmla="*/ 101170 h 745737"/>
                  <a:gd name="connsiteX7" fmla="*/ 700537 w 947117"/>
                  <a:gd name="connsiteY7" fmla="*/ 30685 h 745737"/>
                  <a:gd name="connsiteX8" fmla="*/ 870717 w 947117"/>
                  <a:gd name="connsiteY8" fmla="*/ 45290 h 745737"/>
                  <a:gd name="connsiteX9" fmla="*/ 945647 w 947117"/>
                  <a:gd name="connsiteY9" fmla="*/ 69420 h 745737"/>
                  <a:gd name="connsiteX10" fmla="*/ 908182 w 947117"/>
                  <a:gd name="connsiteY10" fmla="*/ 218010 h 745737"/>
                  <a:gd name="connsiteX11" fmla="*/ 766577 w 947117"/>
                  <a:gd name="connsiteY11" fmla="*/ 207850 h 745737"/>
                  <a:gd name="connsiteX12" fmla="*/ 736097 w 947117"/>
                  <a:gd name="connsiteY12" fmla="*/ 212930 h 745737"/>
                  <a:gd name="connsiteX13" fmla="*/ 731017 w 947117"/>
                  <a:gd name="connsiteY13" fmla="*/ 289130 h 745737"/>
                  <a:gd name="connsiteX14" fmla="*/ 728477 w 947117"/>
                  <a:gd name="connsiteY14" fmla="*/ 609170 h 745737"/>
                  <a:gd name="connsiteX15" fmla="*/ 725302 w 947117"/>
                  <a:gd name="connsiteY15" fmla="*/ 733630 h 745737"/>
                  <a:gd name="connsiteX16" fmla="*/ 629417 w 947117"/>
                  <a:gd name="connsiteY16" fmla="*/ 741250 h 745737"/>
                  <a:gd name="connsiteX17" fmla="*/ 540517 w 947117"/>
                  <a:gd name="connsiteY17" fmla="*/ 736170 h 745737"/>
                  <a:gd name="connsiteX18" fmla="*/ 405897 w 947117"/>
                  <a:gd name="connsiteY18" fmla="*/ 728550 h 745737"/>
                  <a:gd name="connsiteX19" fmla="*/ 248417 w 947117"/>
                  <a:gd name="connsiteY19" fmla="*/ 713310 h 745737"/>
                  <a:gd name="connsiteX20" fmla="*/ 184917 w 947117"/>
                  <a:gd name="connsiteY20" fmla="*/ 700610 h 745737"/>
                  <a:gd name="connsiteX21" fmla="*/ 169042 w 947117"/>
                  <a:gd name="connsiteY21" fmla="*/ 657430 h 745737"/>
                  <a:gd name="connsiteX22" fmla="*/ 186822 w 947117"/>
                  <a:gd name="connsiteY22" fmla="*/ 541225 h 745737"/>
                  <a:gd name="connsiteX23" fmla="*/ 230637 w 947117"/>
                  <a:gd name="connsiteY23" fmla="*/ 279605 h 745737"/>
                  <a:gd name="connsiteX24" fmla="*/ 225557 w 947117"/>
                  <a:gd name="connsiteY24" fmla="*/ 200230 h 745737"/>
                  <a:gd name="connsiteX25" fmla="*/ 136657 w 947117"/>
                  <a:gd name="connsiteY25" fmla="*/ 218010 h 745737"/>
                  <a:gd name="connsiteX26" fmla="*/ 49027 w 947117"/>
                  <a:gd name="connsiteY26" fmla="*/ 235155 h 745737"/>
                  <a:gd name="connsiteX27" fmla="*/ 2672 w 947117"/>
                  <a:gd name="connsiteY27" fmla="*/ 70055 h 745737"/>
                  <a:gd name="connsiteX0" fmla="*/ 2672 w 940073"/>
                  <a:gd name="connsiteY0" fmla="*/ 70055 h 745737"/>
                  <a:gd name="connsiteX1" fmla="*/ 123957 w 940073"/>
                  <a:gd name="connsiteY1" fmla="*/ 22430 h 745737"/>
                  <a:gd name="connsiteX2" fmla="*/ 195077 w 940073"/>
                  <a:gd name="connsiteY2" fmla="*/ 9730 h 745737"/>
                  <a:gd name="connsiteX3" fmla="*/ 324617 w 940073"/>
                  <a:gd name="connsiteY3" fmla="*/ 4650 h 745737"/>
                  <a:gd name="connsiteX4" fmla="*/ 388117 w 940073"/>
                  <a:gd name="connsiteY4" fmla="*/ 80215 h 745737"/>
                  <a:gd name="connsiteX5" fmla="*/ 499877 w 940073"/>
                  <a:gd name="connsiteY5" fmla="*/ 142445 h 745737"/>
                  <a:gd name="connsiteX6" fmla="*/ 619257 w 940073"/>
                  <a:gd name="connsiteY6" fmla="*/ 101170 h 745737"/>
                  <a:gd name="connsiteX7" fmla="*/ 700537 w 940073"/>
                  <a:gd name="connsiteY7" fmla="*/ 30685 h 745737"/>
                  <a:gd name="connsiteX8" fmla="*/ 870717 w 940073"/>
                  <a:gd name="connsiteY8" fmla="*/ 45290 h 745737"/>
                  <a:gd name="connsiteX9" fmla="*/ 938027 w 940073"/>
                  <a:gd name="connsiteY9" fmla="*/ 67515 h 745737"/>
                  <a:gd name="connsiteX10" fmla="*/ 908182 w 940073"/>
                  <a:gd name="connsiteY10" fmla="*/ 218010 h 745737"/>
                  <a:gd name="connsiteX11" fmla="*/ 766577 w 940073"/>
                  <a:gd name="connsiteY11" fmla="*/ 207850 h 745737"/>
                  <a:gd name="connsiteX12" fmla="*/ 736097 w 940073"/>
                  <a:gd name="connsiteY12" fmla="*/ 212930 h 745737"/>
                  <a:gd name="connsiteX13" fmla="*/ 731017 w 940073"/>
                  <a:gd name="connsiteY13" fmla="*/ 289130 h 745737"/>
                  <a:gd name="connsiteX14" fmla="*/ 728477 w 940073"/>
                  <a:gd name="connsiteY14" fmla="*/ 609170 h 745737"/>
                  <a:gd name="connsiteX15" fmla="*/ 725302 w 940073"/>
                  <a:gd name="connsiteY15" fmla="*/ 733630 h 745737"/>
                  <a:gd name="connsiteX16" fmla="*/ 629417 w 940073"/>
                  <a:gd name="connsiteY16" fmla="*/ 741250 h 745737"/>
                  <a:gd name="connsiteX17" fmla="*/ 540517 w 940073"/>
                  <a:gd name="connsiteY17" fmla="*/ 736170 h 745737"/>
                  <a:gd name="connsiteX18" fmla="*/ 405897 w 940073"/>
                  <a:gd name="connsiteY18" fmla="*/ 728550 h 745737"/>
                  <a:gd name="connsiteX19" fmla="*/ 248417 w 940073"/>
                  <a:gd name="connsiteY19" fmla="*/ 713310 h 745737"/>
                  <a:gd name="connsiteX20" fmla="*/ 184917 w 940073"/>
                  <a:gd name="connsiteY20" fmla="*/ 700610 h 745737"/>
                  <a:gd name="connsiteX21" fmla="*/ 169042 w 940073"/>
                  <a:gd name="connsiteY21" fmla="*/ 657430 h 745737"/>
                  <a:gd name="connsiteX22" fmla="*/ 186822 w 940073"/>
                  <a:gd name="connsiteY22" fmla="*/ 541225 h 745737"/>
                  <a:gd name="connsiteX23" fmla="*/ 230637 w 940073"/>
                  <a:gd name="connsiteY23" fmla="*/ 279605 h 745737"/>
                  <a:gd name="connsiteX24" fmla="*/ 225557 w 940073"/>
                  <a:gd name="connsiteY24" fmla="*/ 200230 h 745737"/>
                  <a:gd name="connsiteX25" fmla="*/ 136657 w 940073"/>
                  <a:gd name="connsiteY25" fmla="*/ 218010 h 745737"/>
                  <a:gd name="connsiteX26" fmla="*/ 49027 w 940073"/>
                  <a:gd name="connsiteY26" fmla="*/ 235155 h 745737"/>
                  <a:gd name="connsiteX27" fmla="*/ 2672 w 940073"/>
                  <a:gd name="connsiteY27" fmla="*/ 70055 h 745737"/>
                  <a:gd name="connsiteX0" fmla="*/ 950 w 938351"/>
                  <a:gd name="connsiteY0" fmla="*/ 70055 h 745737"/>
                  <a:gd name="connsiteX1" fmla="*/ 122235 w 938351"/>
                  <a:gd name="connsiteY1" fmla="*/ 22430 h 745737"/>
                  <a:gd name="connsiteX2" fmla="*/ 193355 w 938351"/>
                  <a:gd name="connsiteY2" fmla="*/ 9730 h 745737"/>
                  <a:gd name="connsiteX3" fmla="*/ 322895 w 938351"/>
                  <a:gd name="connsiteY3" fmla="*/ 4650 h 745737"/>
                  <a:gd name="connsiteX4" fmla="*/ 386395 w 938351"/>
                  <a:gd name="connsiteY4" fmla="*/ 80215 h 745737"/>
                  <a:gd name="connsiteX5" fmla="*/ 498155 w 938351"/>
                  <a:gd name="connsiteY5" fmla="*/ 142445 h 745737"/>
                  <a:gd name="connsiteX6" fmla="*/ 617535 w 938351"/>
                  <a:gd name="connsiteY6" fmla="*/ 101170 h 745737"/>
                  <a:gd name="connsiteX7" fmla="*/ 698815 w 938351"/>
                  <a:gd name="connsiteY7" fmla="*/ 30685 h 745737"/>
                  <a:gd name="connsiteX8" fmla="*/ 868995 w 938351"/>
                  <a:gd name="connsiteY8" fmla="*/ 45290 h 745737"/>
                  <a:gd name="connsiteX9" fmla="*/ 936305 w 938351"/>
                  <a:gd name="connsiteY9" fmla="*/ 67515 h 745737"/>
                  <a:gd name="connsiteX10" fmla="*/ 906460 w 938351"/>
                  <a:gd name="connsiteY10" fmla="*/ 218010 h 745737"/>
                  <a:gd name="connsiteX11" fmla="*/ 764855 w 938351"/>
                  <a:gd name="connsiteY11" fmla="*/ 207850 h 745737"/>
                  <a:gd name="connsiteX12" fmla="*/ 734375 w 938351"/>
                  <a:gd name="connsiteY12" fmla="*/ 212930 h 745737"/>
                  <a:gd name="connsiteX13" fmla="*/ 729295 w 938351"/>
                  <a:gd name="connsiteY13" fmla="*/ 289130 h 745737"/>
                  <a:gd name="connsiteX14" fmla="*/ 726755 w 938351"/>
                  <a:gd name="connsiteY14" fmla="*/ 609170 h 745737"/>
                  <a:gd name="connsiteX15" fmla="*/ 723580 w 938351"/>
                  <a:gd name="connsiteY15" fmla="*/ 733630 h 745737"/>
                  <a:gd name="connsiteX16" fmla="*/ 627695 w 938351"/>
                  <a:gd name="connsiteY16" fmla="*/ 741250 h 745737"/>
                  <a:gd name="connsiteX17" fmla="*/ 538795 w 938351"/>
                  <a:gd name="connsiteY17" fmla="*/ 736170 h 745737"/>
                  <a:gd name="connsiteX18" fmla="*/ 404175 w 938351"/>
                  <a:gd name="connsiteY18" fmla="*/ 728550 h 745737"/>
                  <a:gd name="connsiteX19" fmla="*/ 246695 w 938351"/>
                  <a:gd name="connsiteY19" fmla="*/ 713310 h 745737"/>
                  <a:gd name="connsiteX20" fmla="*/ 183195 w 938351"/>
                  <a:gd name="connsiteY20" fmla="*/ 700610 h 745737"/>
                  <a:gd name="connsiteX21" fmla="*/ 167320 w 938351"/>
                  <a:gd name="connsiteY21" fmla="*/ 657430 h 745737"/>
                  <a:gd name="connsiteX22" fmla="*/ 185100 w 938351"/>
                  <a:gd name="connsiteY22" fmla="*/ 541225 h 745737"/>
                  <a:gd name="connsiteX23" fmla="*/ 228915 w 938351"/>
                  <a:gd name="connsiteY23" fmla="*/ 279605 h 745737"/>
                  <a:gd name="connsiteX24" fmla="*/ 223835 w 938351"/>
                  <a:gd name="connsiteY24" fmla="*/ 200230 h 745737"/>
                  <a:gd name="connsiteX25" fmla="*/ 134935 w 938351"/>
                  <a:gd name="connsiteY25" fmla="*/ 218010 h 745737"/>
                  <a:gd name="connsiteX26" fmla="*/ 70165 w 938351"/>
                  <a:gd name="connsiteY26" fmla="*/ 231345 h 745737"/>
                  <a:gd name="connsiteX27" fmla="*/ 950 w 938351"/>
                  <a:gd name="connsiteY27" fmla="*/ 70055 h 745737"/>
                  <a:gd name="connsiteX0" fmla="*/ 1171 w 927142"/>
                  <a:gd name="connsiteY0" fmla="*/ 58625 h 745737"/>
                  <a:gd name="connsiteX1" fmla="*/ 111026 w 927142"/>
                  <a:gd name="connsiteY1" fmla="*/ 22430 h 745737"/>
                  <a:gd name="connsiteX2" fmla="*/ 182146 w 927142"/>
                  <a:gd name="connsiteY2" fmla="*/ 9730 h 745737"/>
                  <a:gd name="connsiteX3" fmla="*/ 311686 w 927142"/>
                  <a:gd name="connsiteY3" fmla="*/ 4650 h 745737"/>
                  <a:gd name="connsiteX4" fmla="*/ 375186 w 927142"/>
                  <a:gd name="connsiteY4" fmla="*/ 80215 h 745737"/>
                  <a:gd name="connsiteX5" fmla="*/ 486946 w 927142"/>
                  <a:gd name="connsiteY5" fmla="*/ 142445 h 745737"/>
                  <a:gd name="connsiteX6" fmla="*/ 606326 w 927142"/>
                  <a:gd name="connsiteY6" fmla="*/ 101170 h 745737"/>
                  <a:gd name="connsiteX7" fmla="*/ 687606 w 927142"/>
                  <a:gd name="connsiteY7" fmla="*/ 30685 h 745737"/>
                  <a:gd name="connsiteX8" fmla="*/ 857786 w 927142"/>
                  <a:gd name="connsiteY8" fmla="*/ 45290 h 745737"/>
                  <a:gd name="connsiteX9" fmla="*/ 925096 w 927142"/>
                  <a:gd name="connsiteY9" fmla="*/ 67515 h 745737"/>
                  <a:gd name="connsiteX10" fmla="*/ 895251 w 927142"/>
                  <a:gd name="connsiteY10" fmla="*/ 218010 h 745737"/>
                  <a:gd name="connsiteX11" fmla="*/ 753646 w 927142"/>
                  <a:gd name="connsiteY11" fmla="*/ 207850 h 745737"/>
                  <a:gd name="connsiteX12" fmla="*/ 723166 w 927142"/>
                  <a:gd name="connsiteY12" fmla="*/ 212930 h 745737"/>
                  <a:gd name="connsiteX13" fmla="*/ 718086 w 927142"/>
                  <a:gd name="connsiteY13" fmla="*/ 289130 h 745737"/>
                  <a:gd name="connsiteX14" fmla="*/ 715546 w 927142"/>
                  <a:gd name="connsiteY14" fmla="*/ 609170 h 745737"/>
                  <a:gd name="connsiteX15" fmla="*/ 712371 w 927142"/>
                  <a:gd name="connsiteY15" fmla="*/ 733630 h 745737"/>
                  <a:gd name="connsiteX16" fmla="*/ 616486 w 927142"/>
                  <a:gd name="connsiteY16" fmla="*/ 741250 h 745737"/>
                  <a:gd name="connsiteX17" fmla="*/ 527586 w 927142"/>
                  <a:gd name="connsiteY17" fmla="*/ 736170 h 745737"/>
                  <a:gd name="connsiteX18" fmla="*/ 392966 w 927142"/>
                  <a:gd name="connsiteY18" fmla="*/ 728550 h 745737"/>
                  <a:gd name="connsiteX19" fmla="*/ 235486 w 927142"/>
                  <a:gd name="connsiteY19" fmla="*/ 713310 h 745737"/>
                  <a:gd name="connsiteX20" fmla="*/ 171986 w 927142"/>
                  <a:gd name="connsiteY20" fmla="*/ 700610 h 745737"/>
                  <a:gd name="connsiteX21" fmla="*/ 156111 w 927142"/>
                  <a:gd name="connsiteY21" fmla="*/ 657430 h 745737"/>
                  <a:gd name="connsiteX22" fmla="*/ 173891 w 927142"/>
                  <a:gd name="connsiteY22" fmla="*/ 541225 h 745737"/>
                  <a:gd name="connsiteX23" fmla="*/ 217706 w 927142"/>
                  <a:gd name="connsiteY23" fmla="*/ 279605 h 745737"/>
                  <a:gd name="connsiteX24" fmla="*/ 212626 w 927142"/>
                  <a:gd name="connsiteY24" fmla="*/ 200230 h 745737"/>
                  <a:gd name="connsiteX25" fmla="*/ 123726 w 927142"/>
                  <a:gd name="connsiteY25" fmla="*/ 218010 h 745737"/>
                  <a:gd name="connsiteX26" fmla="*/ 58956 w 927142"/>
                  <a:gd name="connsiteY26" fmla="*/ 231345 h 745737"/>
                  <a:gd name="connsiteX27" fmla="*/ 1171 w 927142"/>
                  <a:gd name="connsiteY27" fmla="*/ 58625 h 74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27142" h="745737">
                    <a:moveTo>
                      <a:pt x="1171" y="58625"/>
                    </a:moveTo>
                    <a:cubicBezTo>
                      <a:pt x="9849" y="23806"/>
                      <a:pt x="80864" y="30579"/>
                      <a:pt x="111026" y="22430"/>
                    </a:cubicBezTo>
                    <a:cubicBezTo>
                      <a:pt x="141188" y="14281"/>
                      <a:pt x="148703" y="12693"/>
                      <a:pt x="182146" y="9730"/>
                    </a:cubicBezTo>
                    <a:cubicBezTo>
                      <a:pt x="215589" y="6767"/>
                      <a:pt x="279513" y="-7098"/>
                      <a:pt x="311686" y="4650"/>
                    </a:cubicBezTo>
                    <a:cubicBezTo>
                      <a:pt x="343859" y="16398"/>
                      <a:pt x="345976" y="57249"/>
                      <a:pt x="375186" y="80215"/>
                    </a:cubicBezTo>
                    <a:cubicBezTo>
                      <a:pt x="404396" y="103181"/>
                      <a:pt x="448423" y="138953"/>
                      <a:pt x="486946" y="142445"/>
                    </a:cubicBezTo>
                    <a:cubicBezTo>
                      <a:pt x="525469" y="145938"/>
                      <a:pt x="572883" y="119797"/>
                      <a:pt x="606326" y="101170"/>
                    </a:cubicBezTo>
                    <a:cubicBezTo>
                      <a:pt x="639769" y="82543"/>
                      <a:pt x="645696" y="39998"/>
                      <a:pt x="687606" y="30685"/>
                    </a:cubicBezTo>
                    <a:cubicBezTo>
                      <a:pt x="729516" y="21372"/>
                      <a:pt x="818204" y="39152"/>
                      <a:pt x="857786" y="45290"/>
                    </a:cubicBezTo>
                    <a:cubicBezTo>
                      <a:pt x="897368" y="51428"/>
                      <a:pt x="918852" y="38728"/>
                      <a:pt x="925096" y="67515"/>
                    </a:cubicBezTo>
                    <a:cubicBezTo>
                      <a:pt x="931340" y="96302"/>
                      <a:pt x="923826" y="194621"/>
                      <a:pt x="895251" y="218010"/>
                    </a:cubicBezTo>
                    <a:cubicBezTo>
                      <a:pt x="866676" y="241399"/>
                      <a:pt x="782327" y="208697"/>
                      <a:pt x="753646" y="207850"/>
                    </a:cubicBezTo>
                    <a:cubicBezTo>
                      <a:pt x="724965" y="207003"/>
                      <a:pt x="729093" y="199383"/>
                      <a:pt x="723166" y="212930"/>
                    </a:cubicBezTo>
                    <a:cubicBezTo>
                      <a:pt x="717239" y="226477"/>
                      <a:pt x="719356" y="223090"/>
                      <a:pt x="718086" y="289130"/>
                    </a:cubicBezTo>
                    <a:cubicBezTo>
                      <a:pt x="716816" y="355170"/>
                      <a:pt x="716499" y="535087"/>
                      <a:pt x="715546" y="609170"/>
                    </a:cubicBezTo>
                    <a:cubicBezTo>
                      <a:pt x="714594" y="683253"/>
                      <a:pt x="728881" y="711617"/>
                      <a:pt x="712371" y="733630"/>
                    </a:cubicBezTo>
                    <a:cubicBezTo>
                      <a:pt x="695861" y="755643"/>
                      <a:pt x="647283" y="740827"/>
                      <a:pt x="616486" y="741250"/>
                    </a:cubicBezTo>
                    <a:cubicBezTo>
                      <a:pt x="585689" y="741673"/>
                      <a:pt x="557219" y="737863"/>
                      <a:pt x="527586" y="736170"/>
                    </a:cubicBezTo>
                    <a:cubicBezTo>
                      <a:pt x="490333" y="734053"/>
                      <a:pt x="441649" y="732360"/>
                      <a:pt x="392966" y="728550"/>
                    </a:cubicBezTo>
                    <a:cubicBezTo>
                      <a:pt x="344283" y="724740"/>
                      <a:pt x="272316" y="717967"/>
                      <a:pt x="235486" y="713310"/>
                    </a:cubicBezTo>
                    <a:cubicBezTo>
                      <a:pt x="198656" y="708653"/>
                      <a:pt x="185215" y="709923"/>
                      <a:pt x="171986" y="700610"/>
                    </a:cubicBezTo>
                    <a:cubicBezTo>
                      <a:pt x="158757" y="691297"/>
                      <a:pt x="155794" y="683994"/>
                      <a:pt x="156111" y="657430"/>
                    </a:cubicBezTo>
                    <a:cubicBezTo>
                      <a:pt x="156428" y="630866"/>
                      <a:pt x="163625" y="604196"/>
                      <a:pt x="173891" y="541225"/>
                    </a:cubicBezTo>
                    <a:cubicBezTo>
                      <a:pt x="184157" y="478254"/>
                      <a:pt x="211250" y="336438"/>
                      <a:pt x="217706" y="279605"/>
                    </a:cubicBezTo>
                    <a:cubicBezTo>
                      <a:pt x="224162" y="222773"/>
                      <a:pt x="228289" y="210496"/>
                      <a:pt x="212626" y="200230"/>
                    </a:cubicBezTo>
                    <a:cubicBezTo>
                      <a:pt x="196963" y="189964"/>
                      <a:pt x="149338" y="212824"/>
                      <a:pt x="123726" y="218010"/>
                    </a:cubicBezTo>
                    <a:cubicBezTo>
                      <a:pt x="98114" y="223196"/>
                      <a:pt x="83827" y="252829"/>
                      <a:pt x="58956" y="231345"/>
                    </a:cubicBezTo>
                    <a:cubicBezTo>
                      <a:pt x="34085" y="209861"/>
                      <a:pt x="-7507" y="93444"/>
                      <a:pt x="1171" y="58625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5E6941BE-AD94-4EA4-93CB-E3219E60AE1E}"/>
                  </a:ext>
                </a:extLst>
              </p:cNvPr>
              <p:cNvSpPr/>
              <p:nvPr/>
            </p:nvSpPr>
            <p:spPr>
              <a:xfrm>
                <a:off x="5778959" y="1920579"/>
                <a:ext cx="619705" cy="556009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BCF00C36-BA21-406A-BD96-1B53F4B6BF9D}"/>
                  </a:ext>
                </a:extLst>
              </p:cNvPr>
              <p:cNvSpPr/>
              <p:nvPr/>
            </p:nvSpPr>
            <p:spPr>
              <a:xfrm flipH="1">
                <a:off x="6463870" y="1917076"/>
                <a:ext cx="619705" cy="563643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887E61BB-42C3-4561-9E22-28E5B7AF1E6F}"/>
                  </a:ext>
                </a:extLst>
              </p:cNvPr>
              <p:cNvSpPr/>
              <p:nvPr/>
            </p:nvSpPr>
            <p:spPr>
              <a:xfrm>
                <a:off x="6267830" y="2338861"/>
                <a:ext cx="299945" cy="726441"/>
              </a:xfrm>
              <a:custGeom>
                <a:avLst/>
                <a:gdLst>
                  <a:gd name="connsiteX0" fmla="*/ 105887 w 291488"/>
                  <a:gd name="connsiteY0" fmla="*/ 69483 h 755206"/>
                  <a:gd name="connsiteX1" fmla="*/ 12542 w 291488"/>
                  <a:gd name="connsiteY1" fmla="*/ 589548 h 755206"/>
                  <a:gd name="connsiteX2" fmla="*/ 8732 w 291488"/>
                  <a:gd name="connsiteY2" fmla="*/ 675273 h 755206"/>
                  <a:gd name="connsiteX3" fmla="*/ 84932 w 291488"/>
                  <a:gd name="connsiteY3" fmla="*/ 728613 h 755206"/>
                  <a:gd name="connsiteX4" fmla="*/ 145892 w 291488"/>
                  <a:gd name="connsiteY4" fmla="*/ 753378 h 755206"/>
                  <a:gd name="connsiteX5" fmla="*/ 273527 w 291488"/>
                  <a:gd name="connsiteY5" fmla="*/ 680988 h 755206"/>
                  <a:gd name="connsiteX6" fmla="*/ 284957 w 291488"/>
                  <a:gd name="connsiteY6" fmla="*/ 667653 h 755206"/>
                  <a:gd name="connsiteX7" fmla="*/ 220187 w 291488"/>
                  <a:gd name="connsiteY7" fmla="*/ 69483 h 755206"/>
                  <a:gd name="connsiteX8" fmla="*/ 105887 w 291488"/>
                  <a:gd name="connsiteY8" fmla="*/ 69483 h 755206"/>
                  <a:gd name="connsiteX0" fmla="*/ 105887 w 275947"/>
                  <a:gd name="connsiteY0" fmla="*/ 70838 h 758809"/>
                  <a:gd name="connsiteX1" fmla="*/ 12542 w 275947"/>
                  <a:gd name="connsiteY1" fmla="*/ 590903 h 758809"/>
                  <a:gd name="connsiteX2" fmla="*/ 8732 w 275947"/>
                  <a:gd name="connsiteY2" fmla="*/ 676628 h 758809"/>
                  <a:gd name="connsiteX3" fmla="*/ 84932 w 275947"/>
                  <a:gd name="connsiteY3" fmla="*/ 729968 h 758809"/>
                  <a:gd name="connsiteX4" fmla="*/ 145892 w 275947"/>
                  <a:gd name="connsiteY4" fmla="*/ 754733 h 758809"/>
                  <a:gd name="connsiteX5" fmla="*/ 273527 w 275947"/>
                  <a:gd name="connsiteY5" fmla="*/ 682343 h 758809"/>
                  <a:gd name="connsiteX6" fmla="*/ 220187 w 275947"/>
                  <a:gd name="connsiteY6" fmla="*/ 70838 h 758809"/>
                  <a:gd name="connsiteX7" fmla="*/ 105887 w 275947"/>
                  <a:gd name="connsiteY7" fmla="*/ 70838 h 758809"/>
                  <a:gd name="connsiteX0" fmla="*/ 105887 w 274842"/>
                  <a:gd name="connsiteY0" fmla="*/ 70838 h 744805"/>
                  <a:gd name="connsiteX1" fmla="*/ 12542 w 274842"/>
                  <a:gd name="connsiteY1" fmla="*/ 590903 h 744805"/>
                  <a:gd name="connsiteX2" fmla="*/ 8732 w 274842"/>
                  <a:gd name="connsiteY2" fmla="*/ 676628 h 744805"/>
                  <a:gd name="connsiteX3" fmla="*/ 84932 w 274842"/>
                  <a:gd name="connsiteY3" fmla="*/ 729968 h 744805"/>
                  <a:gd name="connsiteX4" fmla="*/ 243047 w 274842"/>
                  <a:gd name="connsiteY4" fmla="*/ 729968 h 744805"/>
                  <a:gd name="connsiteX5" fmla="*/ 273527 w 274842"/>
                  <a:gd name="connsiteY5" fmla="*/ 682343 h 744805"/>
                  <a:gd name="connsiteX6" fmla="*/ 220187 w 274842"/>
                  <a:gd name="connsiteY6" fmla="*/ 70838 h 744805"/>
                  <a:gd name="connsiteX7" fmla="*/ 105887 w 274842"/>
                  <a:gd name="connsiteY7" fmla="*/ 70838 h 744805"/>
                  <a:gd name="connsiteX0" fmla="*/ 105887 w 296815"/>
                  <a:gd name="connsiteY0" fmla="*/ 67775 h 736369"/>
                  <a:gd name="connsiteX1" fmla="*/ 12542 w 296815"/>
                  <a:gd name="connsiteY1" fmla="*/ 587840 h 736369"/>
                  <a:gd name="connsiteX2" fmla="*/ 8732 w 296815"/>
                  <a:gd name="connsiteY2" fmla="*/ 673565 h 736369"/>
                  <a:gd name="connsiteX3" fmla="*/ 84932 w 296815"/>
                  <a:gd name="connsiteY3" fmla="*/ 726905 h 736369"/>
                  <a:gd name="connsiteX4" fmla="*/ 243047 w 296815"/>
                  <a:gd name="connsiteY4" fmla="*/ 726905 h 736369"/>
                  <a:gd name="connsiteX5" fmla="*/ 296387 w 296815"/>
                  <a:gd name="connsiteY5" fmla="*/ 631655 h 736369"/>
                  <a:gd name="connsiteX6" fmla="*/ 220187 w 296815"/>
                  <a:gd name="connsiteY6" fmla="*/ 67775 h 736369"/>
                  <a:gd name="connsiteX7" fmla="*/ 105887 w 296815"/>
                  <a:gd name="connsiteY7" fmla="*/ 67775 h 736369"/>
                  <a:gd name="connsiteX0" fmla="*/ 107430 w 298305"/>
                  <a:gd name="connsiteY0" fmla="*/ 67775 h 735516"/>
                  <a:gd name="connsiteX1" fmla="*/ 14085 w 298305"/>
                  <a:gd name="connsiteY1" fmla="*/ 587840 h 735516"/>
                  <a:gd name="connsiteX2" fmla="*/ 10275 w 298305"/>
                  <a:gd name="connsiteY2" fmla="*/ 673565 h 735516"/>
                  <a:gd name="connsiteX3" fmla="*/ 109335 w 298305"/>
                  <a:gd name="connsiteY3" fmla="*/ 725000 h 735516"/>
                  <a:gd name="connsiteX4" fmla="*/ 244590 w 298305"/>
                  <a:gd name="connsiteY4" fmla="*/ 726905 h 735516"/>
                  <a:gd name="connsiteX5" fmla="*/ 297930 w 298305"/>
                  <a:gd name="connsiteY5" fmla="*/ 631655 h 735516"/>
                  <a:gd name="connsiteX6" fmla="*/ 221730 w 298305"/>
                  <a:gd name="connsiteY6" fmla="*/ 67775 h 735516"/>
                  <a:gd name="connsiteX7" fmla="*/ 107430 w 298305"/>
                  <a:gd name="connsiteY7" fmla="*/ 67775 h 735516"/>
                  <a:gd name="connsiteX0" fmla="*/ 107430 w 299945"/>
                  <a:gd name="connsiteY0" fmla="*/ 67775 h 730556"/>
                  <a:gd name="connsiteX1" fmla="*/ 14085 w 299945"/>
                  <a:gd name="connsiteY1" fmla="*/ 587840 h 730556"/>
                  <a:gd name="connsiteX2" fmla="*/ 10275 w 299945"/>
                  <a:gd name="connsiteY2" fmla="*/ 673565 h 730556"/>
                  <a:gd name="connsiteX3" fmla="*/ 109335 w 299945"/>
                  <a:gd name="connsiteY3" fmla="*/ 725000 h 730556"/>
                  <a:gd name="connsiteX4" fmla="*/ 244590 w 299945"/>
                  <a:gd name="connsiteY4" fmla="*/ 726905 h 730556"/>
                  <a:gd name="connsiteX5" fmla="*/ 275066 w 299945"/>
                  <a:gd name="connsiteY5" fmla="*/ 705052 h 730556"/>
                  <a:gd name="connsiteX6" fmla="*/ 297930 w 299945"/>
                  <a:gd name="connsiteY6" fmla="*/ 631655 h 730556"/>
                  <a:gd name="connsiteX7" fmla="*/ 221730 w 299945"/>
                  <a:gd name="connsiteY7" fmla="*/ 67775 h 730556"/>
                  <a:gd name="connsiteX8" fmla="*/ 107430 w 299945"/>
                  <a:gd name="connsiteY8" fmla="*/ 67775 h 730556"/>
                  <a:gd name="connsiteX0" fmla="*/ 107430 w 299945"/>
                  <a:gd name="connsiteY0" fmla="*/ 67775 h 726040"/>
                  <a:gd name="connsiteX1" fmla="*/ 14085 w 299945"/>
                  <a:gd name="connsiteY1" fmla="*/ 587840 h 726040"/>
                  <a:gd name="connsiteX2" fmla="*/ 10275 w 299945"/>
                  <a:gd name="connsiteY2" fmla="*/ 673565 h 726040"/>
                  <a:gd name="connsiteX3" fmla="*/ 109335 w 299945"/>
                  <a:gd name="connsiteY3" fmla="*/ 725000 h 726040"/>
                  <a:gd name="connsiteX4" fmla="*/ 238875 w 299945"/>
                  <a:gd name="connsiteY4" fmla="*/ 707855 h 726040"/>
                  <a:gd name="connsiteX5" fmla="*/ 275066 w 299945"/>
                  <a:gd name="connsiteY5" fmla="*/ 705052 h 726040"/>
                  <a:gd name="connsiteX6" fmla="*/ 297930 w 299945"/>
                  <a:gd name="connsiteY6" fmla="*/ 631655 h 726040"/>
                  <a:gd name="connsiteX7" fmla="*/ 221730 w 299945"/>
                  <a:gd name="connsiteY7" fmla="*/ 67775 h 726040"/>
                  <a:gd name="connsiteX8" fmla="*/ 107430 w 299945"/>
                  <a:gd name="connsiteY8" fmla="*/ 67775 h 726040"/>
                  <a:gd name="connsiteX0" fmla="*/ 107430 w 299945"/>
                  <a:gd name="connsiteY0" fmla="*/ 67775 h 726441"/>
                  <a:gd name="connsiteX1" fmla="*/ 14085 w 299945"/>
                  <a:gd name="connsiteY1" fmla="*/ 587840 h 726441"/>
                  <a:gd name="connsiteX2" fmla="*/ 10275 w 299945"/>
                  <a:gd name="connsiteY2" fmla="*/ 673565 h 726441"/>
                  <a:gd name="connsiteX3" fmla="*/ 109335 w 299945"/>
                  <a:gd name="connsiteY3" fmla="*/ 725000 h 726441"/>
                  <a:gd name="connsiteX4" fmla="*/ 275066 w 299945"/>
                  <a:gd name="connsiteY4" fmla="*/ 705052 h 726441"/>
                  <a:gd name="connsiteX5" fmla="*/ 297930 w 299945"/>
                  <a:gd name="connsiteY5" fmla="*/ 631655 h 726441"/>
                  <a:gd name="connsiteX6" fmla="*/ 221730 w 299945"/>
                  <a:gd name="connsiteY6" fmla="*/ 67775 h 726441"/>
                  <a:gd name="connsiteX7" fmla="*/ 107430 w 299945"/>
                  <a:gd name="connsiteY7" fmla="*/ 67775 h 726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945" h="726441">
                    <a:moveTo>
                      <a:pt x="107430" y="67775"/>
                    </a:moveTo>
                    <a:cubicBezTo>
                      <a:pt x="72823" y="154452"/>
                      <a:pt x="30278" y="486875"/>
                      <a:pt x="14085" y="587840"/>
                    </a:cubicBezTo>
                    <a:cubicBezTo>
                      <a:pt x="-2108" y="688805"/>
                      <a:pt x="-5600" y="650705"/>
                      <a:pt x="10275" y="673565"/>
                    </a:cubicBezTo>
                    <a:cubicBezTo>
                      <a:pt x="26150" y="696425"/>
                      <a:pt x="65203" y="719752"/>
                      <a:pt x="109335" y="725000"/>
                    </a:cubicBezTo>
                    <a:cubicBezTo>
                      <a:pt x="153467" y="730248"/>
                      <a:pt x="243633" y="720610"/>
                      <a:pt x="275066" y="705052"/>
                    </a:cubicBezTo>
                    <a:cubicBezTo>
                      <a:pt x="283956" y="689177"/>
                      <a:pt x="306819" y="737868"/>
                      <a:pt x="297930" y="631655"/>
                    </a:cubicBezTo>
                    <a:cubicBezTo>
                      <a:pt x="289041" y="525442"/>
                      <a:pt x="253480" y="161755"/>
                      <a:pt x="221730" y="67775"/>
                    </a:cubicBezTo>
                    <a:cubicBezTo>
                      <a:pt x="189980" y="-26205"/>
                      <a:pt x="142037" y="-18902"/>
                      <a:pt x="107430" y="67775"/>
                    </a:cubicBezTo>
                    <a:close/>
                  </a:path>
                </a:pathLst>
              </a:custGeom>
              <a:solidFill>
                <a:srgbClr val="DF71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สี่เหลี่ยมผืนผ้า: มุมมน 30">
                <a:extLst>
                  <a:ext uri="{FF2B5EF4-FFF2-40B4-BE49-F238E27FC236}">
                    <a16:creationId xmlns:a16="http://schemas.microsoft.com/office/drawing/2014/main" id="{BCE1E50A-A836-4452-A2F5-4F4D3D938B50}"/>
                  </a:ext>
                </a:extLst>
              </p:cNvPr>
              <p:cNvSpPr/>
              <p:nvPr/>
            </p:nvSpPr>
            <p:spPr>
              <a:xfrm>
                <a:off x="6362672" y="2287982"/>
                <a:ext cx="137191" cy="111648"/>
              </a:xfrm>
              <a:prstGeom prst="roundRect">
                <a:avLst/>
              </a:prstGeom>
              <a:solidFill>
                <a:srgbClr val="D53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2" name="คอร์ด 31">
                <a:extLst>
                  <a:ext uri="{FF2B5EF4-FFF2-40B4-BE49-F238E27FC236}">
                    <a16:creationId xmlns:a16="http://schemas.microsoft.com/office/drawing/2014/main" id="{9529CE90-61A2-43AC-9F3D-961ACAB868CA}"/>
                  </a:ext>
                </a:extLst>
              </p:cNvPr>
              <p:cNvSpPr/>
              <p:nvPr/>
            </p:nvSpPr>
            <p:spPr>
              <a:xfrm rot="17588234">
                <a:off x="5812228" y="3274021"/>
                <a:ext cx="446725" cy="419125"/>
              </a:xfrm>
              <a:prstGeom prst="chord">
                <a:avLst/>
              </a:pr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589DA8A7-1B0A-43BD-8B4D-BA76E8B9040C}"/>
                  </a:ext>
                </a:extLst>
              </p:cNvPr>
              <p:cNvSpPr/>
              <p:nvPr/>
            </p:nvSpPr>
            <p:spPr>
              <a:xfrm>
                <a:off x="5089750" y="2078583"/>
                <a:ext cx="242345" cy="52495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E3D8F2DE-A720-47EE-B688-62977DB6078F}"/>
                  </a:ext>
                </a:extLst>
              </p:cNvPr>
              <p:cNvSpPr/>
              <p:nvPr/>
            </p:nvSpPr>
            <p:spPr>
              <a:xfrm>
                <a:off x="5186498" y="2050090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5C6DECD4-6E5A-453B-BDD3-2FF554650BCF}"/>
                  </a:ext>
                </a:extLst>
              </p:cNvPr>
              <p:cNvSpPr/>
              <p:nvPr/>
            </p:nvSpPr>
            <p:spPr>
              <a:xfrm rot="1662581">
                <a:off x="7433449" y="1944441"/>
                <a:ext cx="224510" cy="48140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65FB1E69-EFEF-44B2-A332-A7BD7F4D7E4A}"/>
                  </a:ext>
                </a:extLst>
              </p:cNvPr>
              <p:cNvSpPr/>
              <p:nvPr/>
            </p:nvSpPr>
            <p:spPr>
              <a:xfrm rot="1597056">
                <a:off x="7330150" y="1904728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คอร์ด 36">
                <a:extLst>
                  <a:ext uri="{FF2B5EF4-FFF2-40B4-BE49-F238E27FC236}">
                    <a16:creationId xmlns:a16="http://schemas.microsoft.com/office/drawing/2014/main" id="{3C7F332A-CE4F-450E-BBC4-6869AFFC1982}"/>
                  </a:ext>
                </a:extLst>
              </p:cNvPr>
              <p:cNvSpPr/>
              <p:nvPr/>
            </p:nvSpPr>
            <p:spPr>
              <a:xfrm rot="17588234">
                <a:off x="5886723" y="3361488"/>
                <a:ext cx="297734" cy="281108"/>
              </a:xfrm>
              <a:prstGeom prst="chord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4FB7FAEA-6216-4D45-9522-A6C9D9F326BA}"/>
                  </a:ext>
                </a:extLst>
              </p:cNvPr>
              <p:cNvSpPr/>
              <p:nvPr/>
            </p:nvSpPr>
            <p:spPr>
              <a:xfrm>
                <a:off x="5838028" y="2000115"/>
                <a:ext cx="456732" cy="431134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10922019-B20E-43ED-8366-8DD779E14E76}"/>
                  </a:ext>
                </a:extLst>
              </p:cNvPr>
              <p:cNvSpPr/>
              <p:nvPr/>
            </p:nvSpPr>
            <p:spPr>
              <a:xfrm flipH="1">
                <a:off x="6552179" y="2015321"/>
                <a:ext cx="471426" cy="411475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99A31073-58AA-427A-8DD7-8719CDBA50B3}"/>
                </a:ext>
              </a:extLst>
            </p:cNvPr>
            <p:cNvGrpSpPr/>
            <p:nvPr/>
          </p:nvGrpSpPr>
          <p:grpSpPr>
            <a:xfrm rot="20751421">
              <a:off x="9301512" y="1838871"/>
              <a:ext cx="2019952" cy="1569679"/>
              <a:chOff x="8452083" y="2129786"/>
              <a:chExt cx="2019952" cy="1569679"/>
            </a:xfrm>
          </p:grpSpPr>
          <p:sp>
            <p:nvSpPr>
              <p:cNvPr id="23" name="สี่เหลี่ยมคางหมู 150">
                <a:extLst>
                  <a:ext uri="{FF2B5EF4-FFF2-40B4-BE49-F238E27FC236}">
                    <a16:creationId xmlns:a16="http://schemas.microsoft.com/office/drawing/2014/main" id="{CF7FBF35-AC88-4061-83F9-7C141776CE0C}"/>
                  </a:ext>
                </a:extLst>
              </p:cNvPr>
              <p:cNvSpPr/>
              <p:nvPr/>
            </p:nvSpPr>
            <p:spPr>
              <a:xfrm>
                <a:off x="8452083" y="2129786"/>
                <a:ext cx="2019952" cy="1545325"/>
              </a:xfrm>
              <a:custGeom>
                <a:avLst/>
                <a:gdLst>
                  <a:gd name="connsiteX0" fmla="*/ 0 w 2113280"/>
                  <a:gd name="connsiteY0" fmla="*/ 1336070 h 1336070"/>
                  <a:gd name="connsiteX1" fmla="*/ 334018 w 2113280"/>
                  <a:gd name="connsiteY1" fmla="*/ 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336070 h 1336070"/>
                  <a:gd name="connsiteX1" fmla="*/ 567698 w 2113280"/>
                  <a:gd name="connsiteY1" fmla="*/ 5080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285270 h 1285270"/>
                  <a:gd name="connsiteX1" fmla="*/ 567698 w 2113280"/>
                  <a:gd name="connsiteY1" fmla="*/ 0 h 1285270"/>
                  <a:gd name="connsiteX2" fmla="*/ 1626863 w 2113280"/>
                  <a:gd name="connsiteY2" fmla="*/ 10160 h 1285270"/>
                  <a:gd name="connsiteX3" fmla="*/ 2113280 w 2113280"/>
                  <a:gd name="connsiteY3" fmla="*/ 1285270 h 1285270"/>
                  <a:gd name="connsiteX4" fmla="*/ 0 w 2113280"/>
                  <a:gd name="connsiteY4" fmla="*/ 1285270 h 128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280" h="1285270">
                    <a:moveTo>
                      <a:pt x="0" y="1285270"/>
                    </a:moveTo>
                    <a:lnTo>
                      <a:pt x="567698" y="0"/>
                    </a:lnTo>
                    <a:lnTo>
                      <a:pt x="1626863" y="10160"/>
                    </a:lnTo>
                    <a:lnTo>
                      <a:pt x="2113280" y="1285270"/>
                    </a:lnTo>
                    <a:lnTo>
                      <a:pt x="0" y="1285270"/>
                    </a:lnTo>
                    <a:close/>
                  </a:path>
                </a:pathLst>
              </a:custGeom>
              <a:solidFill>
                <a:srgbClr val="3D668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4" name="ตัวเชื่อมต่อตรง 23">
                <a:extLst>
                  <a:ext uri="{FF2B5EF4-FFF2-40B4-BE49-F238E27FC236}">
                    <a16:creationId xmlns:a16="http://schemas.microsoft.com/office/drawing/2014/main" id="{84F3C11E-8F2A-4D6F-AAAB-7E09E16C32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24" y="3195842"/>
                <a:ext cx="109728" cy="47927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24">
                <a:extLst>
                  <a:ext uri="{FF2B5EF4-FFF2-40B4-BE49-F238E27FC236}">
                    <a16:creationId xmlns:a16="http://schemas.microsoft.com/office/drawing/2014/main" id="{C659B077-57AF-4F13-8A86-0E8C21414C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2059" y="3195842"/>
                <a:ext cx="0" cy="50362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ตัวเชื่อมต่อตรง 25">
                <a:extLst>
                  <a:ext uri="{FF2B5EF4-FFF2-40B4-BE49-F238E27FC236}">
                    <a16:creationId xmlns:a16="http://schemas.microsoft.com/office/drawing/2014/main" id="{B087901A-66ED-49BF-A37F-859AFCB25D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4897" y="3179222"/>
                <a:ext cx="114685" cy="50806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3AB364E3-F091-4F29-BDDA-9D8F4804B700}"/>
                </a:ext>
              </a:extLst>
            </p:cNvPr>
            <p:cNvSpPr/>
            <p:nvPr/>
          </p:nvSpPr>
          <p:spPr>
            <a:xfrm rot="21007919">
              <a:off x="1170372" y="132081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DFDA0942-2487-4F17-B2A6-9AE24778C984}"/>
                </a:ext>
              </a:extLst>
            </p:cNvPr>
            <p:cNvSpPr/>
            <p:nvPr/>
          </p:nvSpPr>
          <p:spPr>
            <a:xfrm rot="2389318" flipH="1">
              <a:off x="2366218" y="160286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C4B7FC08-522E-407F-926E-D2C349BDCCFC}"/>
                </a:ext>
              </a:extLst>
            </p:cNvPr>
            <p:cNvSpPr/>
            <p:nvPr/>
          </p:nvSpPr>
          <p:spPr>
            <a:xfrm rot="630225">
              <a:off x="4261659" y="182798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0053A9F8-3C56-42B1-B131-9D630EA17917}"/>
                </a:ext>
              </a:extLst>
            </p:cNvPr>
            <p:cNvSpPr/>
            <p:nvPr/>
          </p:nvSpPr>
          <p:spPr>
            <a:xfrm rot="20486057" flipH="1">
              <a:off x="6367300" y="191107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852B71B-6137-4D6E-9435-B98D88586DC8}"/>
                </a:ext>
              </a:extLst>
            </p:cNvPr>
            <p:cNvSpPr/>
            <p:nvPr/>
          </p:nvSpPr>
          <p:spPr>
            <a:xfrm rot="19284381">
              <a:off x="9664283" y="1709618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E5C2579B-844D-4BF4-A057-77B87B367A39}"/>
                </a:ext>
              </a:extLst>
            </p:cNvPr>
            <p:cNvSpPr/>
            <p:nvPr/>
          </p:nvSpPr>
          <p:spPr>
            <a:xfrm rot="1273926" flipH="1">
              <a:off x="7948230" y="186863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สี่เหลี่ยมผืนผ้า 21">
              <a:extLst>
                <a:ext uri="{FF2B5EF4-FFF2-40B4-BE49-F238E27FC236}">
                  <a16:creationId xmlns:a16="http://schemas.microsoft.com/office/drawing/2014/main" id="{1F5FE7F2-52A9-4AE3-8401-13142089E413}"/>
                </a:ext>
              </a:extLst>
            </p:cNvPr>
            <p:cNvSpPr/>
            <p:nvPr/>
          </p:nvSpPr>
          <p:spPr>
            <a:xfrm flipH="1">
              <a:off x="10477304" y="1527644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15" name="ตัวแทนข้อความ 216">
            <a:extLst>
              <a:ext uri="{FF2B5EF4-FFF2-40B4-BE49-F238E27FC236}">
                <a16:creationId xmlns:a16="http://schemas.microsoft.com/office/drawing/2014/main" id="{FDE2BE12-5F20-4511-A1C1-E0F01D717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070" y="3901830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6" name="ตัวแทนข้อความ 98">
            <a:extLst>
              <a:ext uri="{FF2B5EF4-FFF2-40B4-BE49-F238E27FC236}">
                <a16:creationId xmlns:a16="http://schemas.microsoft.com/office/drawing/2014/main" id="{1AAF850B-5F56-4B26-B999-59AB74090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488" y="453387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7" name="ตัวแทนข้อความ 216">
            <a:extLst>
              <a:ext uri="{FF2B5EF4-FFF2-40B4-BE49-F238E27FC236}">
                <a16:creationId xmlns:a16="http://schemas.microsoft.com/office/drawing/2014/main" id="{09A777F2-C0AB-4898-B5E0-370EF9C4E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3632" y="404561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8" name="ตัวแทนข้อความ 98">
            <a:extLst>
              <a:ext uri="{FF2B5EF4-FFF2-40B4-BE49-F238E27FC236}">
                <a16:creationId xmlns:a16="http://schemas.microsoft.com/office/drawing/2014/main" id="{E35AEB01-B835-495A-BA83-DA6B37DBCF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1050" y="467765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9" name="ตัวแทนข้อความ 216">
            <a:extLst>
              <a:ext uri="{FF2B5EF4-FFF2-40B4-BE49-F238E27FC236}">
                <a16:creationId xmlns:a16="http://schemas.microsoft.com/office/drawing/2014/main" id="{22BE813F-9D24-4AE6-9134-686EB023B5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2352" y="447226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0" name="ตัวแทนข้อความ 98">
            <a:extLst>
              <a:ext uri="{FF2B5EF4-FFF2-40B4-BE49-F238E27FC236}">
                <a16:creationId xmlns:a16="http://schemas.microsoft.com/office/drawing/2014/main" id="{80FE8691-1A52-429B-B2E8-BF9BE1B03E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770" y="510431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21" name="ตัวแทนข้อความ 216">
            <a:extLst>
              <a:ext uri="{FF2B5EF4-FFF2-40B4-BE49-F238E27FC236}">
                <a16:creationId xmlns:a16="http://schemas.microsoft.com/office/drawing/2014/main" id="{57763FFE-4AC2-4BA2-9C04-DE748B9DD9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05757" y="395225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2" name="ตัวแทนข้อความ 98">
            <a:extLst>
              <a:ext uri="{FF2B5EF4-FFF2-40B4-BE49-F238E27FC236}">
                <a16:creationId xmlns:a16="http://schemas.microsoft.com/office/drawing/2014/main" id="{01DF530B-1D7A-4DD6-ADC2-1A7437359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3175" y="458429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0788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1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4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7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5" y="4143723"/>
            <a:ext cx="4984479" cy="811745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5" y="47120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2" y="1971360"/>
            <a:ext cx="425426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1477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3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F380C938-27E4-4E6C-8A22-38D9D6B6DB97}"/>
              </a:ext>
            </a:extLst>
          </p:cNvPr>
          <p:cNvGrpSpPr/>
          <p:nvPr userDrawn="1"/>
        </p:nvGrpSpPr>
        <p:grpSpPr>
          <a:xfrm>
            <a:off x="1427577" y="436908"/>
            <a:ext cx="2765366" cy="2842128"/>
            <a:chOff x="68370" y="1997785"/>
            <a:chExt cx="3078739" cy="3214425"/>
          </a:xfrm>
        </p:grpSpPr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D93B6D71-6BD9-4F9C-BEEC-AE1995591592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EB1D0C99-1D35-4939-8324-8629949955B2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D5BAF8EF-F3E0-444E-B23E-6847EF8D019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39" name="กลุ่ม 38">
                  <a:extLst>
                    <a:ext uri="{FF2B5EF4-FFF2-40B4-BE49-F238E27FC236}">
                      <a16:creationId xmlns:a16="http://schemas.microsoft.com/office/drawing/2014/main" id="{A2A79425-4DBB-439C-AD48-BE22B71B08E3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2" name="รูปแบบอิสระ: รูปร่าง 41">
                    <a:extLst>
                      <a:ext uri="{FF2B5EF4-FFF2-40B4-BE49-F238E27FC236}">
                        <a16:creationId xmlns:a16="http://schemas.microsoft.com/office/drawing/2014/main" id="{B9BF21F9-8461-4F61-A63C-470084517B71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3" name="รูปแบบอิสระ: รูปร่าง 42">
                    <a:extLst>
                      <a:ext uri="{FF2B5EF4-FFF2-40B4-BE49-F238E27FC236}">
                        <a16:creationId xmlns:a16="http://schemas.microsoft.com/office/drawing/2014/main" id="{91DF293A-82B7-485B-8EED-85A01AA96986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4" name="รูปแบบอิสระ: รูปร่าง 43">
                    <a:extLst>
                      <a:ext uri="{FF2B5EF4-FFF2-40B4-BE49-F238E27FC236}">
                        <a16:creationId xmlns:a16="http://schemas.microsoft.com/office/drawing/2014/main" id="{6175D177-23F1-4545-B0A7-215AD954134B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5" name="รูปแบบอิสระ: รูปร่าง 44">
                    <a:extLst>
                      <a:ext uri="{FF2B5EF4-FFF2-40B4-BE49-F238E27FC236}">
                        <a16:creationId xmlns:a16="http://schemas.microsoft.com/office/drawing/2014/main" id="{0940DFB8-34C9-444A-8B05-425E9A8C26BB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46" name="กลุ่ม 45">
                    <a:extLst>
                      <a:ext uri="{FF2B5EF4-FFF2-40B4-BE49-F238E27FC236}">
                        <a16:creationId xmlns:a16="http://schemas.microsoft.com/office/drawing/2014/main" id="{1044392C-F8B6-44D4-8186-DE900460A652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49" name="กลุ่ม 48">
                      <a:extLst>
                        <a:ext uri="{FF2B5EF4-FFF2-40B4-BE49-F238E27FC236}">
                          <a16:creationId xmlns:a16="http://schemas.microsoft.com/office/drawing/2014/main" id="{26AB21EA-05ED-47D2-BC0B-00F5A4AC40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65" name="รูปแบบอิสระ: รูปร่าง 64">
                        <a:extLst>
                          <a:ext uri="{FF2B5EF4-FFF2-40B4-BE49-F238E27FC236}">
                            <a16:creationId xmlns:a16="http://schemas.microsoft.com/office/drawing/2014/main" id="{4B0F3C60-101D-4B5D-992A-6BE31F1A7EEF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6" name="รูปแบบอิสระ: รูปร่าง 65">
                        <a:extLst>
                          <a:ext uri="{FF2B5EF4-FFF2-40B4-BE49-F238E27FC236}">
                            <a16:creationId xmlns:a16="http://schemas.microsoft.com/office/drawing/2014/main" id="{945DC533-F435-4FD8-A480-ED26B11412B0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50" name="กลุ่ม 49">
                      <a:extLst>
                        <a:ext uri="{FF2B5EF4-FFF2-40B4-BE49-F238E27FC236}">
                          <a16:creationId xmlns:a16="http://schemas.microsoft.com/office/drawing/2014/main" id="{10025E18-2691-445D-AC75-A9BC6B6486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59" name="แผนผังลำดับงาน: ตัวเชื่อมต่อ 58">
                        <a:extLst>
                          <a:ext uri="{FF2B5EF4-FFF2-40B4-BE49-F238E27FC236}">
                            <a16:creationId xmlns:a16="http://schemas.microsoft.com/office/drawing/2014/main" id="{80902E9F-C7AC-4E94-BA45-E476584D2B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0" name="แผนผังลำดับงาน: ตัวเชื่อมต่อ 59">
                        <a:extLst>
                          <a:ext uri="{FF2B5EF4-FFF2-40B4-BE49-F238E27FC236}">
                            <a16:creationId xmlns:a16="http://schemas.microsoft.com/office/drawing/2014/main" id="{E4AC9D96-8410-47A7-ABDF-F97C7B1436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1" name="แผนผังลำดับงาน: ตัวเชื่อมต่อ 60">
                        <a:extLst>
                          <a:ext uri="{FF2B5EF4-FFF2-40B4-BE49-F238E27FC236}">
                            <a16:creationId xmlns:a16="http://schemas.microsoft.com/office/drawing/2014/main" id="{5A1051E1-51D6-4E9E-A476-ECC0A270E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2" name="แผนผังลำดับงาน: ตัวเชื่อมต่อ 61">
                        <a:extLst>
                          <a:ext uri="{FF2B5EF4-FFF2-40B4-BE49-F238E27FC236}">
                            <a16:creationId xmlns:a16="http://schemas.microsoft.com/office/drawing/2014/main" id="{C8C8D0F9-FD61-4671-972B-D493FE344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3" name="แผนผังลำดับงาน: ตัวเชื่อมต่อ 62">
                        <a:extLst>
                          <a:ext uri="{FF2B5EF4-FFF2-40B4-BE49-F238E27FC236}">
                            <a16:creationId xmlns:a16="http://schemas.microsoft.com/office/drawing/2014/main" id="{95C1A91D-E4BA-42F1-A55E-D353F6C877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4" name="แผนผังลำดับงาน: ตัวเชื่อมต่อ 63">
                        <a:extLst>
                          <a:ext uri="{FF2B5EF4-FFF2-40B4-BE49-F238E27FC236}">
                            <a16:creationId xmlns:a16="http://schemas.microsoft.com/office/drawing/2014/main" id="{5B87269D-B986-4473-9B8D-98B0E64C52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1" name="กลุ่ม 50">
                      <a:extLst>
                        <a:ext uri="{FF2B5EF4-FFF2-40B4-BE49-F238E27FC236}">
                          <a16:creationId xmlns:a16="http://schemas.microsoft.com/office/drawing/2014/main" id="{31EF43E4-5238-49AD-BA1C-46DD3DA3B0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6" name="ตัวเชื่อมต่อตรง 55">
                        <a:extLst>
                          <a:ext uri="{FF2B5EF4-FFF2-40B4-BE49-F238E27FC236}">
                            <a16:creationId xmlns:a16="http://schemas.microsoft.com/office/drawing/2014/main" id="{A87B9958-CA85-4355-9A89-B3B3887CB0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ตัวเชื่อมต่อตรง 56">
                        <a:extLst>
                          <a:ext uri="{FF2B5EF4-FFF2-40B4-BE49-F238E27FC236}">
                            <a16:creationId xmlns:a16="http://schemas.microsoft.com/office/drawing/2014/main" id="{62AFE2AE-109D-40EA-AD7E-35C782A20E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ตัวเชื่อมต่อตรง 57">
                        <a:extLst>
                          <a:ext uri="{FF2B5EF4-FFF2-40B4-BE49-F238E27FC236}">
                            <a16:creationId xmlns:a16="http://schemas.microsoft.com/office/drawing/2014/main" id="{C95C1A7A-EA39-488D-9705-46E735DBDD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กลุ่ม 51">
                      <a:extLst>
                        <a:ext uri="{FF2B5EF4-FFF2-40B4-BE49-F238E27FC236}">
                          <a16:creationId xmlns:a16="http://schemas.microsoft.com/office/drawing/2014/main" id="{4FA3B2EB-C98B-4A84-B7B3-F2E0F84F1453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3" name="ตัวเชื่อมต่อตรง 52">
                        <a:extLst>
                          <a:ext uri="{FF2B5EF4-FFF2-40B4-BE49-F238E27FC236}">
                            <a16:creationId xmlns:a16="http://schemas.microsoft.com/office/drawing/2014/main" id="{33BFD6E2-D885-4587-96EC-243DA5E3E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ตัวเชื่อมต่อตรง 53">
                        <a:extLst>
                          <a:ext uri="{FF2B5EF4-FFF2-40B4-BE49-F238E27FC236}">
                            <a16:creationId xmlns:a16="http://schemas.microsoft.com/office/drawing/2014/main" id="{33E099CB-36B3-42D0-B059-4742CD849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ตัวเชื่อมต่อตรง 54">
                        <a:extLst>
                          <a:ext uri="{FF2B5EF4-FFF2-40B4-BE49-F238E27FC236}">
                            <a16:creationId xmlns:a16="http://schemas.microsoft.com/office/drawing/2014/main" id="{80193AF9-8BFB-42FC-BF6E-019C8C6DD8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7" name="คอร์ด 46">
                    <a:extLst>
                      <a:ext uri="{FF2B5EF4-FFF2-40B4-BE49-F238E27FC236}">
                        <a16:creationId xmlns:a16="http://schemas.microsoft.com/office/drawing/2014/main" id="{3745BD8F-2FD9-495E-A49A-687F94D5AA6B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8" name="คอร์ด 99">
                    <a:extLst>
                      <a:ext uri="{FF2B5EF4-FFF2-40B4-BE49-F238E27FC236}">
                        <a16:creationId xmlns:a16="http://schemas.microsoft.com/office/drawing/2014/main" id="{212CEE33-5FFF-4E66-83A7-61B64020E245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:a16="http://schemas.microsoft.com/office/drawing/2014/main" id="{3BC16907-9C55-4871-A681-052C69CE0450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:a16="http://schemas.microsoft.com/office/drawing/2014/main" id="{19275D59-D7D9-4072-95F3-9CCBB7C7D4C1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378CEC93-A4EA-4388-9A18-3BC43FDF8B04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4" name="สามเหลี่ยมหน้าจั่ว 872">
              <a:extLst>
                <a:ext uri="{FF2B5EF4-FFF2-40B4-BE49-F238E27FC236}">
                  <a16:creationId xmlns:a16="http://schemas.microsoft.com/office/drawing/2014/main" id="{16638C5F-8CBC-44FD-8F08-F059D9BED069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สามเหลี่ยมหน้าจั่ว 872">
              <a:extLst>
                <a:ext uri="{FF2B5EF4-FFF2-40B4-BE49-F238E27FC236}">
                  <a16:creationId xmlns:a16="http://schemas.microsoft.com/office/drawing/2014/main" id="{0CEC83DD-6ABA-4D78-86CB-B9973F36CEFF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 69">
              <a:extLst>
                <a:ext uri="{FF2B5EF4-FFF2-40B4-BE49-F238E27FC236}">
                  <a16:creationId xmlns:a16="http://schemas.microsoft.com/office/drawing/2014/main" id="{C00290BE-D820-4884-96F2-125179D5D7BB}"/>
                </a:ext>
              </a:extLst>
            </p:cNvPr>
            <p:cNvSpPr/>
            <p:nvPr/>
          </p:nvSpPr>
          <p:spPr>
            <a:xfrm>
              <a:off x="5481656" y="75255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0EF54F38-6636-4957-A122-0AB1D582C866}"/>
                </a:ext>
              </a:extLst>
            </p:cNvPr>
            <p:cNvSpPr/>
            <p:nvPr/>
          </p:nvSpPr>
          <p:spPr>
            <a:xfrm>
              <a:off x="5481656" y="2011795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สี่เหลี่ยมผืนผ้า 71">
              <a:extLst>
                <a:ext uri="{FF2B5EF4-FFF2-40B4-BE49-F238E27FC236}">
                  <a16:creationId xmlns:a16="http://schemas.microsoft.com/office/drawing/2014/main" id="{B68069D2-E665-4E31-8B4F-DAA59F09BEAA}"/>
                </a:ext>
              </a:extLst>
            </p:cNvPr>
            <p:cNvSpPr/>
            <p:nvPr/>
          </p:nvSpPr>
          <p:spPr>
            <a:xfrm>
              <a:off x="5481656" y="331346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0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5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79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6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2" y="1244034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6" name="ชื่อเรื่อง 1">
            <a:extLst>
              <a:ext uri="{FF2B5EF4-FFF2-40B4-BE49-F238E27FC236}">
                <a16:creationId xmlns:a16="http://schemas.microsoft.com/office/drawing/2014/main" id="{5965B5E2-06F0-41AE-B4AC-119501CF5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762" y="221844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7" name="ตัวแทนข้อความ 216">
            <a:extLst>
              <a:ext uri="{FF2B5EF4-FFF2-40B4-BE49-F238E27FC236}">
                <a16:creationId xmlns:a16="http://schemas.microsoft.com/office/drawing/2014/main" id="{80A7F89B-AF08-44F3-9D86-2B222599EA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3725" y="209501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8" name="ตัวแทนข้อความ 216">
            <a:extLst>
              <a:ext uri="{FF2B5EF4-FFF2-40B4-BE49-F238E27FC236}">
                <a16:creationId xmlns:a16="http://schemas.microsoft.com/office/drawing/2014/main" id="{E9281CE2-F18F-49FE-BB77-2BFF6B908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5570" y="336410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9" name="ตัวแทนข้อความ 216">
            <a:extLst>
              <a:ext uri="{FF2B5EF4-FFF2-40B4-BE49-F238E27FC236}">
                <a16:creationId xmlns:a16="http://schemas.microsoft.com/office/drawing/2014/main" id="{772D4CDC-235D-4028-9168-20320BE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150" y="4667945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2648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3" y="6131880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59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2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5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1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2" y="677242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199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29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2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8" y="6499943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1" y="6516719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2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19" y="597139"/>
            <a:ext cx="7211019" cy="5407014"/>
          </a:xfr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5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5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7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3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5889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4198084-2E10-4BD5-A80D-25DEADE4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7C3651C-C2EF-4527-872C-82641272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4F83DB8-AA4D-4479-89B7-4D623C50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70419691-23E1-4559-8CF3-5209AA5B15ED}"/>
              </a:ext>
            </a:extLst>
          </p:cNvPr>
          <p:cNvGrpSpPr/>
          <p:nvPr userDrawn="1"/>
        </p:nvGrpSpPr>
        <p:grpSpPr>
          <a:xfrm>
            <a:off x="5139190" y="-290741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BBD8EDE0-A624-4A8F-B0D5-C7056F03E8F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D0BD4C4-5F86-4081-A320-B3AE75BBF4C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E844507-183C-4373-8D3A-B08150C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68F9CA0F-4693-425E-ACB1-D5F4AA9949B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45CA1842-7D5F-4321-8FAC-527AB65C72C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4579425-E858-494F-8678-419DA62449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CB43834-414F-4F95-BBF8-7C24591227A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F727900-6811-402F-8AA8-ED016BA33346}"/>
              </a:ext>
            </a:extLst>
          </p:cNvPr>
          <p:cNvGrpSpPr/>
          <p:nvPr userDrawn="1"/>
        </p:nvGrpSpPr>
        <p:grpSpPr>
          <a:xfrm>
            <a:off x="1286732" y="2521230"/>
            <a:ext cx="1101156" cy="884384"/>
            <a:chOff x="1752751" y="749874"/>
            <a:chExt cx="1101156" cy="884384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DB4F7DCD-0AA3-4682-B4CE-3010D4FBF3B8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225BC086-072B-4848-8597-DDD63807663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1478EE90-FE5F-48E1-99D4-2D2D23E5D5E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35A0166-EBA1-4DFA-B6A6-3BA902DFB62A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BEBA8AD-B66D-47DC-91BA-BB9A50EEE87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2F06EC0-D138-4BBE-ACE6-6B25D52D1A3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D184DB5-FFAD-464B-85CE-A445873A7FB4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29DE3913-C512-400B-A72B-37BDA8319672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EF1DE91-BB42-4D20-85D0-017886C5FCE1}"/>
              </a:ext>
            </a:extLst>
          </p:cNvPr>
          <p:cNvGrpSpPr/>
          <p:nvPr userDrawn="1"/>
        </p:nvGrpSpPr>
        <p:grpSpPr>
          <a:xfrm>
            <a:off x="-253686" y="4413630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30187BFB-2E6D-4957-88A0-B7BFCFFE765C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D217C027-1835-4E57-9E40-044DB84625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090E6E22-E33D-469B-90D0-20DE54ECEA5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1C2EF2C-920F-4E31-A685-2D73E57AF19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2181B542-29B3-468B-9B4A-FADB1EEC004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62A32F9-17B6-4539-9CFA-52E5E7B734E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872F94AE-9344-4452-BEF0-EF36B086676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95F0A08-B284-47AD-81C3-CC7C601B3690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18425C0F-5C11-4FD0-9D38-895FAD0D7B4A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46F01B0F-3DF2-49B9-A757-585F0D8D84F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E5B5476F-1FCD-42FB-ACD3-F4BCC429C855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963D735F-8521-478B-9BD8-EF38E4F9956E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EE86EDF6-0782-4C87-9736-4173E2615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5E190FA-1F5A-40E5-899E-78FC40009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AFC0CD4-6924-4806-ACE4-0414E64DE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7C72389-720F-4058-B5DF-6A9B0A8D3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4418814-F37E-4AAB-81B5-77E3FAA5D1E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7ED1CAFE-D12E-4575-9743-790EF967CBE7}"/>
              </a:ext>
            </a:extLst>
          </p:cNvPr>
          <p:cNvGrpSpPr/>
          <p:nvPr userDrawn="1"/>
        </p:nvGrpSpPr>
        <p:grpSpPr>
          <a:xfrm>
            <a:off x="-24206" y="-456430"/>
            <a:ext cx="5632614" cy="2909910"/>
            <a:chOff x="7674178" y="-341096"/>
            <a:chExt cx="4662969" cy="1875851"/>
          </a:xfrm>
        </p:grpSpPr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B4B90434-47A2-4EFF-8D74-99C8E83E3FB1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F3BD9173-043A-4F65-BF61-35ACB0C72C9D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772D1B8-ADB4-43EF-8EC9-3BA2EBAFE229}"/>
                </a:ext>
              </a:extLst>
            </p:cNvPr>
            <p:cNvCxnSpPr>
              <a:stCxn id="43" idx="0"/>
              <a:endCxn id="43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4912CFBB-1B1F-40FE-B2AE-3622517E9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B23748B8-823F-42AD-95CF-F312397FC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8E9DD21C-AAC4-4E95-9DE0-0481B1267C9D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A50924F6-40D1-4BE4-A4F1-14EE20338382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5" name="ตัวเชื่อมต่อตรง 54">
                <a:extLst>
                  <a:ext uri="{FF2B5EF4-FFF2-40B4-BE49-F238E27FC236}">
                    <a16:creationId xmlns:a16="http://schemas.microsoft.com/office/drawing/2014/main" id="{5A22F623-BEC6-4E90-A2FE-E89685147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ตัวเชื่อมต่อตรง 55">
                <a:extLst>
                  <a:ext uri="{FF2B5EF4-FFF2-40B4-BE49-F238E27FC236}">
                    <a16:creationId xmlns:a16="http://schemas.microsoft.com/office/drawing/2014/main" id="{D79B668C-DE6A-4292-B3AD-DFD4D009E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D592713-D03D-4870-B53F-15E692A31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AF69EA45-1763-4856-97E1-1107BCFAF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EC9EF82D-C998-416D-8FDC-A054B0A0DC53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FBE34CC1-382C-4495-9281-5B45CA65FACD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2" name="ตัวเชื่อมต่อตรง 51">
                <a:extLst>
                  <a:ext uri="{FF2B5EF4-FFF2-40B4-BE49-F238E27FC236}">
                    <a16:creationId xmlns:a16="http://schemas.microsoft.com/office/drawing/2014/main" id="{F705BF2A-BFB4-4DD4-81EC-4CC754455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D98B40BD-3DE0-4053-B5A3-D727E709E2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กลุ่ม 158">
            <a:extLst>
              <a:ext uri="{FF2B5EF4-FFF2-40B4-BE49-F238E27FC236}">
                <a16:creationId xmlns:a16="http://schemas.microsoft.com/office/drawing/2014/main" id="{52F6B73A-38B0-4243-8109-75DAF8F33552}"/>
              </a:ext>
            </a:extLst>
          </p:cNvPr>
          <p:cNvGrpSpPr/>
          <p:nvPr userDrawn="1"/>
        </p:nvGrpSpPr>
        <p:grpSpPr>
          <a:xfrm>
            <a:off x="11131496" y="-312161"/>
            <a:ext cx="1250465" cy="813416"/>
            <a:chOff x="28214" y="967908"/>
            <a:chExt cx="1250465" cy="813416"/>
          </a:xfrm>
        </p:grpSpPr>
        <p:cxnSp>
          <p:nvCxnSpPr>
            <p:cNvPr id="160" name="ตัวเชื่อมต่อตรง 159">
              <a:extLst>
                <a:ext uri="{FF2B5EF4-FFF2-40B4-BE49-F238E27FC236}">
                  <a16:creationId xmlns:a16="http://schemas.microsoft.com/office/drawing/2014/main" id="{E9917675-75DA-41E4-8BEF-36815AB88F8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ตัวเชื่อมต่อตรง 160">
              <a:extLst>
                <a:ext uri="{FF2B5EF4-FFF2-40B4-BE49-F238E27FC236}">
                  <a16:creationId xmlns:a16="http://schemas.microsoft.com/office/drawing/2014/main" id="{76F9CFAA-85AF-4DD1-80E8-6C89D03513A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ตัวเชื่อมต่อตรง 161">
              <a:extLst>
                <a:ext uri="{FF2B5EF4-FFF2-40B4-BE49-F238E27FC236}">
                  <a16:creationId xmlns:a16="http://schemas.microsoft.com/office/drawing/2014/main" id="{14B7F3EB-3A62-4F2C-AFEB-612397B1124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ตัวเชื่อมต่อตรง 162">
              <a:extLst>
                <a:ext uri="{FF2B5EF4-FFF2-40B4-BE49-F238E27FC236}">
                  <a16:creationId xmlns:a16="http://schemas.microsoft.com/office/drawing/2014/main" id="{B6637184-090F-4A53-87E5-5E10B23BF21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ตัวเชื่อมต่อตรง 163">
              <a:extLst>
                <a:ext uri="{FF2B5EF4-FFF2-40B4-BE49-F238E27FC236}">
                  <a16:creationId xmlns:a16="http://schemas.microsoft.com/office/drawing/2014/main" id="{C1B11B41-1528-4410-B606-3385EB4103C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ตัวเชื่อมต่อตรง 164">
              <a:extLst>
                <a:ext uri="{FF2B5EF4-FFF2-40B4-BE49-F238E27FC236}">
                  <a16:creationId xmlns:a16="http://schemas.microsoft.com/office/drawing/2014/main" id="{B2CC59B8-4427-4E81-8BDA-4CF354928C9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ตัวเชื่อมต่อตรง 165">
              <a:extLst>
                <a:ext uri="{FF2B5EF4-FFF2-40B4-BE49-F238E27FC236}">
                  <a16:creationId xmlns:a16="http://schemas.microsoft.com/office/drawing/2014/main" id="{A06ABAFC-A27D-4839-B765-34C44D86A92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ชื่อเรื่อง 1">
            <a:extLst>
              <a:ext uri="{FF2B5EF4-FFF2-40B4-BE49-F238E27FC236}">
                <a16:creationId xmlns:a16="http://schemas.microsoft.com/office/drawing/2014/main" id="{3F2AD581-C2BA-43FB-AAD7-7446CEBD6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4846" y="241549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87" name="ตัวแทนข้อความ 834">
            <a:extLst>
              <a:ext uri="{FF2B5EF4-FFF2-40B4-BE49-F238E27FC236}">
                <a16:creationId xmlns:a16="http://schemas.microsoft.com/office/drawing/2014/main" id="{8C8B8C82-EAEC-410E-9B1A-896B0FF73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5856" y="1576796"/>
            <a:ext cx="5400713" cy="1305498"/>
          </a:xfrm>
        </p:spPr>
        <p:txBody>
          <a:bodyPr>
            <a:normAutofit/>
          </a:bodyPr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1500s,when an unknown printer took a galley of type and scrambled it to make type specimen book.</a:t>
            </a:r>
          </a:p>
        </p:txBody>
      </p:sp>
      <p:sp>
        <p:nvSpPr>
          <p:cNvPr id="188" name="ตัวแทนข้อความ 216">
            <a:extLst>
              <a:ext uri="{FF2B5EF4-FFF2-40B4-BE49-F238E27FC236}">
                <a16:creationId xmlns:a16="http://schemas.microsoft.com/office/drawing/2014/main" id="{798DCEF0-AB58-4AB0-ADE2-5A4752D0C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4076" y="30617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89" name="ตัวแทนข้อความ 98">
            <a:extLst>
              <a:ext uri="{FF2B5EF4-FFF2-40B4-BE49-F238E27FC236}">
                <a16:creationId xmlns:a16="http://schemas.microsoft.com/office/drawing/2014/main" id="{93569401-1896-451C-8083-DF1A3C4411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53237" y="365214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90" name="ตัวแทนข้อความ 216">
            <a:extLst>
              <a:ext uri="{FF2B5EF4-FFF2-40B4-BE49-F238E27FC236}">
                <a16:creationId xmlns:a16="http://schemas.microsoft.com/office/drawing/2014/main" id="{526C5C98-1034-43A7-BC87-F20A600075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712" y="3057534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91" name="ตัวแทนข้อความ 98">
            <a:extLst>
              <a:ext uri="{FF2B5EF4-FFF2-40B4-BE49-F238E27FC236}">
                <a16:creationId xmlns:a16="http://schemas.microsoft.com/office/drawing/2014/main" id="{F2862B20-E220-4FA4-8688-1D081437F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5873" y="364795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5549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05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8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4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0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4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79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6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69" y="2499843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1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7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4" y="605626"/>
            <a:ext cx="8066841" cy="4463045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6353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70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966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30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5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3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5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8"/>
            <a:ext cx="4698274" cy="963679"/>
          </a:xfr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2" y="2132315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1" y="277234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5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8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2929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9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B0EB-50D1-CE5C-F14C-3CD263FC90E8}"/>
              </a:ext>
            </a:extLst>
          </p:cNvPr>
          <p:cNvSpPr txBox="1"/>
          <p:nvPr userDrawn="1"/>
        </p:nvSpPr>
        <p:spPr>
          <a:xfrm>
            <a:off x="5277853" y="7523747"/>
            <a:ext cx="736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Quang </a:t>
            </a:r>
            <a:r>
              <a:rPr lang="en-US" dirty="0" err="1">
                <a:solidFill>
                  <a:schemeClr val="bg1"/>
                </a:solidFill>
              </a:rPr>
              <a:t>chiến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4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8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6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93400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6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0809FB3-1A31-4943-BB9F-04E68A1FD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0A53DE7-2A17-4EBE-A59D-4885004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2A0A26F-287B-4651-98DE-B5807A59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12A7FD29-F841-4A85-A944-8E9FA586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215B8060-824B-4B34-A46E-41FAAA4599B8}"/>
              </a:ext>
            </a:extLst>
          </p:cNvPr>
          <p:cNvGrpSpPr/>
          <p:nvPr userDrawn="1"/>
        </p:nvGrpSpPr>
        <p:grpSpPr>
          <a:xfrm flipH="1">
            <a:off x="9110385" y="1489991"/>
            <a:ext cx="1250465" cy="813416"/>
            <a:chOff x="28214" y="967908"/>
            <a:chExt cx="1250465" cy="813416"/>
          </a:xfrm>
        </p:grpSpPr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368AA5-0287-4BAB-A8CF-F1D4FD06B6C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7D480623-F724-44D2-813E-38557680925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5903E66-3DB4-4F77-946A-7F6227A49DD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86D635C-5308-48F8-9F5C-F4411B31A8F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3AB88274-B3FE-46E3-9098-3552EF3B3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5B701FB-FA46-42CD-997C-3219E2DA180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DF228CC-A960-442B-879C-1C701BADBBB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EA83BCE-D1CC-4397-B83D-EC2C6EA9FF05}"/>
              </a:ext>
            </a:extLst>
          </p:cNvPr>
          <p:cNvGrpSpPr/>
          <p:nvPr userDrawn="1"/>
        </p:nvGrpSpPr>
        <p:grpSpPr>
          <a:xfrm>
            <a:off x="2888588" y="3952750"/>
            <a:ext cx="1250465" cy="813416"/>
            <a:chOff x="28214" y="967908"/>
            <a:chExt cx="1250465" cy="813416"/>
          </a:xfrm>
        </p:grpSpPr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079DB42E-2F10-4BA8-8EED-01E1C08D0F4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A7D0EF9-47F7-40FD-90B9-526A7F3039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BDEE1CE-54B8-4607-84CB-F887D4031C9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7CA593E5-29CF-4BE1-990C-D7BD33A7AFA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2FC8E78A-B30A-4842-99BD-A43DF3570B3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693F09BE-8D15-448E-A99C-85CCEAB05E5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4758239C-F698-4822-8B12-0E55A201239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E02E4C78-CBA7-4488-8BE7-DCFC87C31EF2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0B1775C5-80D7-4879-9513-44A45DB9587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6A1470A2-DE89-4F1E-A309-C42F400314D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E304029-7604-43D2-8883-BDBBD7EA9FB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BD3D2DD0-A9A1-4F3B-AB83-47C45449225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3435A966-DAED-4522-A828-5C6FFFED0A56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C54FCEDB-0DDB-48F7-B187-3019E60D9E1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0E086F87-4B99-4DFE-99CF-F07C6A005123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6DECD53E-FCF3-4127-A81B-1B48909E142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C671AAF7-C9E4-452F-BF7C-D5533A04CA2A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D064B15-28E0-470A-83F0-6A4A8FAFC38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81D67351-416A-4C5D-AED5-C8F90D55D77A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641CFE-01D0-4820-8178-78F1EAAC33F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72AF3BF-6637-4105-83BC-C0D7B046EFF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93BFF3AB-D723-4F60-9CDB-D4DCFACAF80B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A0CE169-E399-4D2E-88DC-CFDE963A7466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8B75C9BC-3CB9-49F7-BFA0-63DB4E82470D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8EB8130E-7AC1-46A2-894B-4BB74C9AF8D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04A2F1CB-BD8E-491F-B533-EA4739B5A664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84" name="สี่เหลี่ยมผืนผ้า 83">
              <a:extLst>
                <a:ext uri="{FF2B5EF4-FFF2-40B4-BE49-F238E27FC236}">
                  <a16:creationId xmlns:a16="http://schemas.microsoft.com/office/drawing/2014/main" id="{975BE88A-EE8C-4E8C-BA51-D729B8F931ED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5CCA717A-8424-414F-A963-A0512B840C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9838120E-C851-4D4F-B809-6AA5149E570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EB4779C2-3591-4588-ADBC-38D09A40DC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8E2E02F3-ABCA-4FD9-BF29-364F5E02D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3D7D95AB-FCEC-43CC-A90B-85F11ABA9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8ABB6539-BDC3-4C03-A8FC-9E959C3B4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2D1D28B-598F-4D8C-8062-B8AF0F711C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ตรง 91">
              <a:extLst>
                <a:ext uri="{FF2B5EF4-FFF2-40B4-BE49-F238E27FC236}">
                  <a16:creationId xmlns:a16="http://schemas.microsoft.com/office/drawing/2014/main" id="{F4052AF7-531F-434C-9728-9CD6A45E9FE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กลุ่ม 217">
            <a:extLst>
              <a:ext uri="{FF2B5EF4-FFF2-40B4-BE49-F238E27FC236}">
                <a16:creationId xmlns:a16="http://schemas.microsoft.com/office/drawing/2014/main" id="{236B564C-FBCE-4048-9852-74ED890DE0AE}"/>
              </a:ext>
            </a:extLst>
          </p:cNvPr>
          <p:cNvGrpSpPr/>
          <p:nvPr userDrawn="1"/>
        </p:nvGrpSpPr>
        <p:grpSpPr>
          <a:xfrm>
            <a:off x="4621612" y="2007786"/>
            <a:ext cx="7570388" cy="2974889"/>
            <a:chOff x="7563720" y="998556"/>
            <a:chExt cx="4628280" cy="4081289"/>
          </a:xfrm>
        </p:grpSpPr>
        <p:grpSp>
          <p:nvGrpSpPr>
            <p:cNvPr id="219" name="กลุ่ม 218">
              <a:extLst>
                <a:ext uri="{FF2B5EF4-FFF2-40B4-BE49-F238E27FC236}">
                  <a16:creationId xmlns:a16="http://schemas.microsoft.com/office/drawing/2014/main" id="{33836AFD-D9B5-4B02-B446-663AD0F1C66B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221" name="สี่เหลี่ยมผืนผ้า 220">
                <a:extLst>
                  <a:ext uri="{FF2B5EF4-FFF2-40B4-BE49-F238E27FC236}">
                    <a16:creationId xmlns:a16="http://schemas.microsoft.com/office/drawing/2014/main" id="{E00ED5BF-91F7-4228-8A0A-AE3C538D1914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2" name="สี่เหลี่ยมผืนผ้า 221">
                <a:extLst>
                  <a:ext uri="{FF2B5EF4-FFF2-40B4-BE49-F238E27FC236}">
                    <a16:creationId xmlns:a16="http://schemas.microsoft.com/office/drawing/2014/main" id="{D12FE3BE-565A-4B96-83E0-A74D5B9AF40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3" name="สี่เหลี่ยมผืนผ้า 222">
                <a:extLst>
                  <a:ext uri="{FF2B5EF4-FFF2-40B4-BE49-F238E27FC236}">
                    <a16:creationId xmlns:a16="http://schemas.microsoft.com/office/drawing/2014/main" id="{349D1B5F-25F1-43D4-AAB8-CFA3D0BF6FC3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4" name="สี่เหลี่ยมผืนผ้า 223">
                <a:extLst>
                  <a:ext uri="{FF2B5EF4-FFF2-40B4-BE49-F238E27FC236}">
                    <a16:creationId xmlns:a16="http://schemas.microsoft.com/office/drawing/2014/main" id="{45601518-85DE-446E-9FF0-B4D4242DFFB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0" name="สี่เหลี่ยมผืนผ้า 219">
              <a:extLst>
                <a:ext uri="{FF2B5EF4-FFF2-40B4-BE49-F238E27FC236}">
                  <a16:creationId xmlns:a16="http://schemas.microsoft.com/office/drawing/2014/main" id="{A58200CF-1415-4BB9-B979-BDF4C330A9ED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60" name="กลุ่ม 259">
            <a:extLst>
              <a:ext uri="{FF2B5EF4-FFF2-40B4-BE49-F238E27FC236}">
                <a16:creationId xmlns:a16="http://schemas.microsoft.com/office/drawing/2014/main" id="{2BCF18AC-FD70-4C2E-89F4-F9B0883830C4}"/>
              </a:ext>
            </a:extLst>
          </p:cNvPr>
          <p:cNvGrpSpPr/>
          <p:nvPr userDrawn="1"/>
        </p:nvGrpSpPr>
        <p:grpSpPr>
          <a:xfrm flipV="1">
            <a:off x="4980279" y="-260267"/>
            <a:ext cx="1101156" cy="884384"/>
            <a:chOff x="1752751" y="749874"/>
            <a:chExt cx="1101156" cy="884384"/>
          </a:xfrm>
        </p:grpSpPr>
        <p:cxnSp>
          <p:nvCxnSpPr>
            <p:cNvPr id="261" name="ตัวเชื่อมต่อตรง 260">
              <a:extLst>
                <a:ext uri="{FF2B5EF4-FFF2-40B4-BE49-F238E27FC236}">
                  <a16:creationId xmlns:a16="http://schemas.microsoft.com/office/drawing/2014/main" id="{9505C6DD-E13C-4AAA-B66C-270ECA8B913A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ตัวเชื่อมต่อตรง 261">
              <a:extLst>
                <a:ext uri="{FF2B5EF4-FFF2-40B4-BE49-F238E27FC236}">
                  <a16:creationId xmlns:a16="http://schemas.microsoft.com/office/drawing/2014/main" id="{3FBED5EA-9B89-45C6-990A-51B670AB0D11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ตัวเชื่อมต่อตรง 262">
              <a:extLst>
                <a:ext uri="{FF2B5EF4-FFF2-40B4-BE49-F238E27FC236}">
                  <a16:creationId xmlns:a16="http://schemas.microsoft.com/office/drawing/2014/main" id="{D6828FC7-FCC9-488D-B0C0-7F75872FA7C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ตัวเชื่อมต่อตรง 263">
              <a:extLst>
                <a:ext uri="{FF2B5EF4-FFF2-40B4-BE49-F238E27FC236}">
                  <a16:creationId xmlns:a16="http://schemas.microsoft.com/office/drawing/2014/main" id="{7C6A5879-3C31-48F4-BAD4-EE9B422E261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ตัวเชื่อมต่อตรง 264">
              <a:extLst>
                <a:ext uri="{FF2B5EF4-FFF2-40B4-BE49-F238E27FC236}">
                  <a16:creationId xmlns:a16="http://schemas.microsoft.com/office/drawing/2014/main" id="{324B8DB5-A0A8-4BE0-ACEB-7481145B74E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ตัวเชื่อมต่อตรง 265">
              <a:extLst>
                <a:ext uri="{FF2B5EF4-FFF2-40B4-BE49-F238E27FC236}">
                  <a16:creationId xmlns:a16="http://schemas.microsoft.com/office/drawing/2014/main" id="{29F78BAB-5333-467D-A2AF-222FFFFA602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ตัวเชื่อมต่อตรง 266">
              <a:extLst>
                <a:ext uri="{FF2B5EF4-FFF2-40B4-BE49-F238E27FC236}">
                  <a16:creationId xmlns:a16="http://schemas.microsoft.com/office/drawing/2014/main" id="{FD91006E-E577-4794-8A71-009B7E600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ตัวเชื่อมต่อตรง 267">
              <a:extLst>
                <a:ext uri="{FF2B5EF4-FFF2-40B4-BE49-F238E27FC236}">
                  <a16:creationId xmlns:a16="http://schemas.microsoft.com/office/drawing/2014/main" id="{0D6CD15C-ADBB-4F69-8FF6-D5F0348AAFE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กลุ่ม 268">
            <a:extLst>
              <a:ext uri="{FF2B5EF4-FFF2-40B4-BE49-F238E27FC236}">
                <a16:creationId xmlns:a16="http://schemas.microsoft.com/office/drawing/2014/main" id="{9CA2983A-D0E3-46ED-ADAC-46AE05FA8CC6}"/>
              </a:ext>
            </a:extLst>
          </p:cNvPr>
          <p:cNvGrpSpPr/>
          <p:nvPr userDrawn="1"/>
        </p:nvGrpSpPr>
        <p:grpSpPr>
          <a:xfrm>
            <a:off x="11368057" y="-312621"/>
            <a:ext cx="1250465" cy="813416"/>
            <a:chOff x="28214" y="967908"/>
            <a:chExt cx="1250465" cy="813416"/>
          </a:xfrm>
        </p:grpSpPr>
        <p:cxnSp>
          <p:nvCxnSpPr>
            <p:cNvPr id="270" name="ตัวเชื่อมต่อตรง 269">
              <a:extLst>
                <a:ext uri="{FF2B5EF4-FFF2-40B4-BE49-F238E27FC236}">
                  <a16:creationId xmlns:a16="http://schemas.microsoft.com/office/drawing/2014/main" id="{47CE634A-B42C-475F-B330-5CB5B12534F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ตัวเชื่อมต่อตรง 270">
              <a:extLst>
                <a:ext uri="{FF2B5EF4-FFF2-40B4-BE49-F238E27FC236}">
                  <a16:creationId xmlns:a16="http://schemas.microsoft.com/office/drawing/2014/main" id="{A8CC64A8-309D-40EC-8BDE-5655EFFEBC4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ตัวเชื่อมต่อตรง 271">
              <a:extLst>
                <a:ext uri="{FF2B5EF4-FFF2-40B4-BE49-F238E27FC236}">
                  <a16:creationId xmlns:a16="http://schemas.microsoft.com/office/drawing/2014/main" id="{3347AE0E-37F4-4336-B2D2-71134F562B9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ตัวเชื่อมต่อตรง 272">
              <a:extLst>
                <a:ext uri="{FF2B5EF4-FFF2-40B4-BE49-F238E27FC236}">
                  <a16:creationId xmlns:a16="http://schemas.microsoft.com/office/drawing/2014/main" id="{BCADB725-34B6-4370-B2F3-509086D99FB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ตัวเชื่อมต่อตรง 273">
              <a:extLst>
                <a:ext uri="{FF2B5EF4-FFF2-40B4-BE49-F238E27FC236}">
                  <a16:creationId xmlns:a16="http://schemas.microsoft.com/office/drawing/2014/main" id="{BF25722A-BE56-4860-BBDE-9A0FA324EFF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ตัวเชื่อมต่อตรง 274">
              <a:extLst>
                <a:ext uri="{FF2B5EF4-FFF2-40B4-BE49-F238E27FC236}">
                  <a16:creationId xmlns:a16="http://schemas.microsoft.com/office/drawing/2014/main" id="{2BCF03B8-5801-428A-8C96-1ECA555AB36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ตัวเชื่อมต่อตรง 275">
              <a:extLst>
                <a:ext uri="{FF2B5EF4-FFF2-40B4-BE49-F238E27FC236}">
                  <a16:creationId xmlns:a16="http://schemas.microsoft.com/office/drawing/2014/main" id="{9EFEF516-1F43-47CE-861D-BE89123EB119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4DE6EE-65C4-4156-80D4-F5C733C23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7000" y="41433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278" name="ตัวแทนข้อความ 277">
            <a:extLst>
              <a:ext uri="{FF2B5EF4-FFF2-40B4-BE49-F238E27FC236}">
                <a16:creationId xmlns:a16="http://schemas.microsoft.com/office/drawing/2014/main" id="{541D7DE8-A603-46D5-981D-97F8807AB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6027" y="2905404"/>
            <a:ext cx="673258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54862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0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3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9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39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3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31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809B3AD-D647-4CD3-81FB-1440E699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C0EDCD0-FCB4-4C3D-B32D-34672E9A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1C8E19B-8E37-4625-936F-476F778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91DEB03-7C7D-4DC4-973A-F10B37D0EDDC}"/>
              </a:ext>
            </a:extLst>
          </p:cNvPr>
          <p:cNvGrpSpPr/>
          <p:nvPr userDrawn="1"/>
        </p:nvGrpSpPr>
        <p:grpSpPr>
          <a:xfrm flipH="1">
            <a:off x="11803564" y="3245379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4FA69251-E6AC-499B-ADF2-A3948B8FA16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166835A0-48CA-47E9-85D9-84563B5FA76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20A9FD1F-DFA4-453A-A0FA-DADA361AC881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426FCB4B-9096-432E-A0DB-DCD0529B61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2E41A73C-8D3A-41EE-8DEF-155F44F7E9F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2E0BD2F-BE3C-4599-8333-4267166FFF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EF41FF5D-E667-4632-B0EE-C3FA73FFE32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CFE5AAA-17CE-480C-8705-0BD05F072C19}"/>
              </a:ext>
            </a:extLst>
          </p:cNvPr>
          <p:cNvGrpSpPr/>
          <p:nvPr userDrawn="1"/>
        </p:nvGrpSpPr>
        <p:grpSpPr>
          <a:xfrm flipH="1">
            <a:off x="-419893" y="3663030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B4B58452-2038-4CDB-A0D2-1A9B8BD84CE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4999F66-5256-4BB1-8A1A-0AE5D0CF73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3B4F1A5E-52C5-48D6-858A-9D57462B270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22252B9A-4F41-4CB3-9F75-C71F3CCE8E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87429FD-098B-4B78-AF5A-D0434595076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D95FA784-1041-4193-BC92-7AF62B8A999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1A6616D-EF60-4234-9F29-7F186F939FE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337C9FE-0BB4-4507-803D-4276C0AE9011}"/>
              </a:ext>
            </a:extLst>
          </p:cNvPr>
          <p:cNvGrpSpPr/>
          <p:nvPr userDrawn="1"/>
        </p:nvGrpSpPr>
        <p:grpSpPr>
          <a:xfrm flipH="1">
            <a:off x="11285582" y="-196836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7DC1ED40-EF8F-4AEE-A4D8-7C0BB50D722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CAFE08E-E2F8-4CF8-9683-5090F5E288F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B746776F-F13E-4FE3-9378-180A05A767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F2194EA2-5835-40F3-B7BB-45977DCA92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AC540D0-63CA-41B2-BF8E-55BD445EBF7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42FEB73-FCF7-4B0C-9E62-CB0266B1A1E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877F345-EC5F-4567-9A59-F7E122A9E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7B1FA17F-6903-42FF-A96F-634DBE2A99EB}"/>
              </a:ext>
            </a:extLst>
          </p:cNvPr>
          <p:cNvGrpSpPr/>
          <p:nvPr userDrawn="1"/>
        </p:nvGrpSpPr>
        <p:grpSpPr>
          <a:xfrm>
            <a:off x="-263656" y="18725"/>
            <a:ext cx="1101156" cy="884384"/>
            <a:chOff x="1752751" y="749874"/>
            <a:chExt cx="1101156" cy="884384"/>
          </a:xfrm>
        </p:grpSpPr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1ADE9050-770E-4EC3-AD60-B5F3495731A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70254E83-0692-4F8B-9FDE-234EE414229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19C9F187-901D-46C7-97FB-08F65F64FDE6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AE1FBF67-002E-46B4-8D7D-193E2B382FA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568580E-C249-47DC-B841-70B7ED4A2CEF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5536EE1-5E2C-48E3-94CE-04CE1F7790EF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034BE23-0165-4BFA-BC9D-473E6BD13EF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FA02861D-6498-4EF8-A241-8569FB466F3D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2FA52C94-18B9-4D67-8BD0-44C967AE59D8}"/>
              </a:ext>
            </a:extLst>
          </p:cNvPr>
          <p:cNvGrpSpPr/>
          <p:nvPr userDrawn="1"/>
        </p:nvGrpSpPr>
        <p:grpSpPr>
          <a:xfrm>
            <a:off x="0" y="5161280"/>
            <a:ext cx="12192000" cy="1696718"/>
            <a:chOff x="0" y="5038725"/>
            <a:chExt cx="12192000" cy="1819273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AEBC2D0F-6C96-42AA-AF31-BA6A35CBDF5E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5B15BE5A-63AC-4E60-BA45-174F1A81061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F9CE75B4-BD45-4E21-B123-DAE117978486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64B57240-F572-414C-AFB6-A293AC659FA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AE8CAA4-0CFF-4776-AC1B-6A67DD711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CAB8F15-C1F3-42F9-889D-08FDDBF9B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D58011F2-5EE6-4339-A188-0D876982D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A83D81F3-E1F4-4D18-A64C-F3DDC87D9B5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24C0C0C5-2DE4-4E8B-A4C7-F157A110442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AF470DF-76EA-4AF2-9E4E-DA3E69A545A3}"/>
              </a:ext>
            </a:extLst>
          </p:cNvPr>
          <p:cNvGrpSpPr/>
          <p:nvPr userDrawn="1"/>
        </p:nvGrpSpPr>
        <p:grpSpPr>
          <a:xfrm>
            <a:off x="387644" y="229590"/>
            <a:ext cx="11430108" cy="4931690"/>
            <a:chOff x="387644" y="292626"/>
            <a:chExt cx="11430108" cy="4868654"/>
          </a:xfrm>
        </p:grpSpPr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3740DB8A-E256-4682-8C21-ACD807168B48}"/>
                </a:ext>
              </a:extLst>
            </p:cNvPr>
            <p:cNvGrpSpPr/>
            <p:nvPr/>
          </p:nvGrpSpPr>
          <p:grpSpPr>
            <a:xfrm>
              <a:off x="387644" y="292626"/>
              <a:ext cx="11430108" cy="4868654"/>
              <a:chOff x="387644" y="292626"/>
              <a:chExt cx="11430108" cy="4868654"/>
            </a:xfrm>
          </p:grpSpPr>
          <p:sp>
            <p:nvSpPr>
              <p:cNvPr id="87" name="สี่เหลี่ยมผืนผ้า 86">
                <a:extLst>
                  <a:ext uri="{FF2B5EF4-FFF2-40B4-BE49-F238E27FC236}">
                    <a16:creationId xmlns:a16="http://schemas.microsoft.com/office/drawing/2014/main" id="{D8C03185-DD22-451F-8243-CB6DCDBBD969}"/>
                  </a:ext>
                </a:extLst>
              </p:cNvPr>
              <p:cNvSpPr/>
              <p:nvPr/>
            </p:nvSpPr>
            <p:spPr>
              <a:xfrm>
                <a:off x="387644" y="292626"/>
                <a:ext cx="11430108" cy="4868654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สี่เหลี่ยมผืนผ้า 87">
                <a:extLst>
                  <a:ext uri="{FF2B5EF4-FFF2-40B4-BE49-F238E27FC236}">
                    <a16:creationId xmlns:a16="http://schemas.microsoft.com/office/drawing/2014/main" id="{3C8416C6-305D-4AB4-AA2F-B27E8DBDBF07}"/>
                  </a:ext>
                </a:extLst>
              </p:cNvPr>
              <p:cNvSpPr/>
              <p:nvPr/>
            </p:nvSpPr>
            <p:spPr>
              <a:xfrm>
                <a:off x="726440" y="629513"/>
                <a:ext cx="10739120" cy="4189188"/>
              </a:xfrm>
              <a:prstGeom prst="rect">
                <a:avLst/>
              </a:prstGeom>
              <a:solidFill>
                <a:srgbClr val="ECE289"/>
              </a:solidFill>
              <a:ln w="57150"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9" name="สี่เหลี่ยมผืนผ้า 88">
                <a:extLst>
                  <a:ext uri="{FF2B5EF4-FFF2-40B4-BE49-F238E27FC236}">
                    <a16:creationId xmlns:a16="http://schemas.microsoft.com/office/drawing/2014/main" id="{C7311497-3D40-48E8-A7B9-DF349C394C15}"/>
                  </a:ext>
                </a:extLst>
              </p:cNvPr>
              <p:cNvSpPr/>
              <p:nvPr/>
            </p:nvSpPr>
            <p:spPr>
              <a:xfrm>
                <a:off x="4056543" y="629513"/>
                <a:ext cx="288852" cy="4189188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สี่เหลี่ยมผืนผ้า 89">
                <a:extLst>
                  <a:ext uri="{FF2B5EF4-FFF2-40B4-BE49-F238E27FC236}">
                    <a16:creationId xmlns:a16="http://schemas.microsoft.com/office/drawing/2014/main" id="{847C1CAD-E5EE-4602-96A0-83299188BAB4}"/>
                  </a:ext>
                </a:extLst>
              </p:cNvPr>
              <p:cNvSpPr/>
              <p:nvPr/>
            </p:nvSpPr>
            <p:spPr>
              <a:xfrm>
                <a:off x="7808411" y="638988"/>
                <a:ext cx="288852" cy="4179713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สี่เหลี่ยมผืนผ้า 90">
                <a:extLst>
                  <a:ext uri="{FF2B5EF4-FFF2-40B4-BE49-F238E27FC236}">
                    <a16:creationId xmlns:a16="http://schemas.microsoft.com/office/drawing/2014/main" id="{2598BC9B-6C38-4A31-AEDD-5E3E863CAEB6}"/>
                  </a:ext>
                </a:extLst>
              </p:cNvPr>
              <p:cNvSpPr/>
              <p:nvPr/>
            </p:nvSpPr>
            <p:spPr>
              <a:xfrm rot="5400000">
                <a:off x="6017250" y="-3411686"/>
                <a:ext cx="157500" cy="10739120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8ED981BC-7D2F-4FAD-B6C0-6BC691B7460A}"/>
                </a:ext>
              </a:extLst>
            </p:cNvPr>
            <p:cNvGrpSpPr/>
            <p:nvPr/>
          </p:nvGrpSpPr>
          <p:grpSpPr>
            <a:xfrm>
              <a:off x="726439" y="851536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สี่เหลี่ยมผืนผ้า: มุมมน 75">
                <a:extLst>
                  <a:ext uri="{FF2B5EF4-FFF2-40B4-BE49-F238E27FC236}">
                    <a16:creationId xmlns:a16="http://schemas.microsoft.com/office/drawing/2014/main" id="{E26C0227-4748-4522-9906-B90C0ED5253F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7" name="สี่เหลี่ยมผืนผ้า: มุมมน 76">
                <a:extLst>
                  <a:ext uri="{FF2B5EF4-FFF2-40B4-BE49-F238E27FC236}">
                    <a16:creationId xmlns:a16="http://schemas.microsoft.com/office/drawing/2014/main" id="{DBF83916-AA66-4855-A280-83EEC0B1AC33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สี่เหลี่ยมผืนผ้า: มุมมน 77">
                <a:extLst>
                  <a:ext uri="{FF2B5EF4-FFF2-40B4-BE49-F238E27FC236}">
                    <a16:creationId xmlns:a16="http://schemas.microsoft.com/office/drawing/2014/main" id="{8F75F6DC-44A3-4F9B-B29B-3BF589B9B44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สี่เหลี่ยมผืนผ้า: มุมมน 78">
                <a:extLst>
                  <a:ext uri="{FF2B5EF4-FFF2-40B4-BE49-F238E27FC236}">
                    <a16:creationId xmlns:a16="http://schemas.microsoft.com/office/drawing/2014/main" id="{2A587E4F-B3DE-49E2-B8FC-C67E38A98993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สี่เหลี่ยมผืนผ้า: มุมมน 79">
                <a:extLst>
                  <a:ext uri="{FF2B5EF4-FFF2-40B4-BE49-F238E27FC236}">
                    <a16:creationId xmlns:a16="http://schemas.microsoft.com/office/drawing/2014/main" id="{8EFDFE4E-A233-4B7F-98E4-E4FFB81DD383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สี่เหลี่ยมผืนผ้า: มุมมน 80">
                <a:extLst>
                  <a:ext uri="{FF2B5EF4-FFF2-40B4-BE49-F238E27FC236}">
                    <a16:creationId xmlns:a16="http://schemas.microsoft.com/office/drawing/2014/main" id="{D9AC33D8-BF77-4357-8726-7E692CC3C1E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สี่เหลี่ยมผืนผ้า: มุมมน 81">
                <a:extLst>
                  <a:ext uri="{FF2B5EF4-FFF2-40B4-BE49-F238E27FC236}">
                    <a16:creationId xmlns:a16="http://schemas.microsoft.com/office/drawing/2014/main" id="{AF5AAFE2-5FF8-41A9-A1B4-21DDD048638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สี่เหลี่ยมผืนผ้า: มุมมน 82">
                <a:extLst>
                  <a:ext uri="{FF2B5EF4-FFF2-40B4-BE49-F238E27FC236}">
                    <a16:creationId xmlns:a16="http://schemas.microsoft.com/office/drawing/2014/main" id="{5BF84945-7B83-4C38-8BE8-6E01B44AF088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สี่เหลี่ยมผืนผ้า: มุมมน 83">
                <a:extLst>
                  <a:ext uri="{FF2B5EF4-FFF2-40B4-BE49-F238E27FC236}">
                    <a16:creationId xmlns:a16="http://schemas.microsoft.com/office/drawing/2014/main" id="{1D512D0A-A62D-4D9E-8A2C-08045188D6FA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สี่เหลี่ยมผืนผ้า: มุมมน 84">
                <a:extLst>
                  <a:ext uri="{FF2B5EF4-FFF2-40B4-BE49-F238E27FC236}">
                    <a16:creationId xmlns:a16="http://schemas.microsoft.com/office/drawing/2014/main" id="{8FBB08EB-4E87-4E5B-B91E-068997511209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" name="สี่เหลี่ยมผืนผ้า: มุมมน 85">
                <a:extLst>
                  <a:ext uri="{FF2B5EF4-FFF2-40B4-BE49-F238E27FC236}">
                    <a16:creationId xmlns:a16="http://schemas.microsoft.com/office/drawing/2014/main" id="{9D20F685-9B81-42EC-AD3C-FE34452C21DF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F6F18EF8-16F5-407D-9C3C-B67207254FCE}"/>
                </a:ext>
              </a:extLst>
            </p:cNvPr>
            <p:cNvGrpSpPr/>
            <p:nvPr/>
          </p:nvGrpSpPr>
          <p:grpSpPr>
            <a:xfrm>
              <a:off x="4369087" y="856061"/>
              <a:ext cx="3439323" cy="1016821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สี่เหลี่ยมผืนผ้า: มุมมน 64">
                <a:extLst>
                  <a:ext uri="{FF2B5EF4-FFF2-40B4-BE49-F238E27FC236}">
                    <a16:creationId xmlns:a16="http://schemas.microsoft.com/office/drawing/2014/main" id="{D1D76F11-8A77-4152-8E44-6FB076B8C525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สี่เหลี่ยมผืนผ้า: มุมมน 65">
                <a:extLst>
                  <a:ext uri="{FF2B5EF4-FFF2-40B4-BE49-F238E27FC236}">
                    <a16:creationId xmlns:a16="http://schemas.microsoft.com/office/drawing/2014/main" id="{476DB112-7B6C-4547-A9B3-AEB195C8A2F9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สี่เหลี่ยมผืนผ้า: มุมมน 66">
                <a:extLst>
                  <a:ext uri="{FF2B5EF4-FFF2-40B4-BE49-F238E27FC236}">
                    <a16:creationId xmlns:a16="http://schemas.microsoft.com/office/drawing/2014/main" id="{043FFCE5-E661-4E3A-99BD-2E1DE6844C96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สี่เหลี่ยมผืนผ้า: มุมมน 67">
                <a:extLst>
                  <a:ext uri="{FF2B5EF4-FFF2-40B4-BE49-F238E27FC236}">
                    <a16:creationId xmlns:a16="http://schemas.microsoft.com/office/drawing/2014/main" id="{C2E460C3-5EDC-4259-A282-2CD8961B73BC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สี่เหลี่ยมผืนผ้า: มุมมน 68">
                <a:extLst>
                  <a:ext uri="{FF2B5EF4-FFF2-40B4-BE49-F238E27FC236}">
                    <a16:creationId xmlns:a16="http://schemas.microsoft.com/office/drawing/2014/main" id="{79EDEA76-7798-4848-87E0-CC54CAC13E48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สี่เหลี่ยมผืนผ้า: มุมมน 69">
                <a:extLst>
                  <a:ext uri="{FF2B5EF4-FFF2-40B4-BE49-F238E27FC236}">
                    <a16:creationId xmlns:a16="http://schemas.microsoft.com/office/drawing/2014/main" id="{AE11AAD9-CD30-4250-B374-437647D2AEF2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สี่เหลี่ยมผืนผ้า: มุมมน 70">
                <a:extLst>
                  <a:ext uri="{FF2B5EF4-FFF2-40B4-BE49-F238E27FC236}">
                    <a16:creationId xmlns:a16="http://schemas.microsoft.com/office/drawing/2014/main" id="{5EE5D148-5BB1-4394-95A1-BB8CF8D00AB1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สี่เหลี่ยมผืนผ้า: มุมมน 71">
                <a:extLst>
                  <a:ext uri="{FF2B5EF4-FFF2-40B4-BE49-F238E27FC236}">
                    <a16:creationId xmlns:a16="http://schemas.microsoft.com/office/drawing/2014/main" id="{B3AFC83A-D7A7-4297-8FC6-24C804CA6E61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สี่เหลี่ยมผืนผ้า: มุมมน 72">
                <a:extLst>
                  <a:ext uri="{FF2B5EF4-FFF2-40B4-BE49-F238E27FC236}">
                    <a16:creationId xmlns:a16="http://schemas.microsoft.com/office/drawing/2014/main" id="{A3EE8C52-1887-481E-8A6F-D8F0AB9EBD8B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สี่เหลี่ยมผืนผ้า: มุมมน 73">
                <a:extLst>
                  <a:ext uri="{FF2B5EF4-FFF2-40B4-BE49-F238E27FC236}">
                    <a16:creationId xmlns:a16="http://schemas.microsoft.com/office/drawing/2014/main" id="{3FB0D012-5C5A-43A4-98AA-858AC54317F5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สี่เหลี่ยมผืนผ้า: มุมมน 74">
                <a:extLst>
                  <a:ext uri="{FF2B5EF4-FFF2-40B4-BE49-F238E27FC236}">
                    <a16:creationId xmlns:a16="http://schemas.microsoft.com/office/drawing/2014/main" id="{274DDED8-DBD9-4944-AD43-5A2C1896EBCE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2F1481D6-4C3D-48C1-B3C7-A2181C51B44A}"/>
                </a:ext>
              </a:extLst>
            </p:cNvPr>
            <p:cNvGrpSpPr/>
            <p:nvPr/>
          </p:nvGrpSpPr>
          <p:grpSpPr>
            <a:xfrm>
              <a:off x="8107878" y="846850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สี่เหลี่ยมผืนผ้า: มุมมน 53">
                <a:extLst>
                  <a:ext uri="{FF2B5EF4-FFF2-40B4-BE49-F238E27FC236}">
                    <a16:creationId xmlns:a16="http://schemas.microsoft.com/office/drawing/2014/main" id="{4370BCF5-3EFA-4502-8B7F-518983BFE3ED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5" name="สี่เหลี่ยมผืนผ้า: มุมมน 54">
                <a:extLst>
                  <a:ext uri="{FF2B5EF4-FFF2-40B4-BE49-F238E27FC236}">
                    <a16:creationId xmlns:a16="http://schemas.microsoft.com/office/drawing/2014/main" id="{727C3423-695D-4744-9C43-F44C8112D5F2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" name="สี่เหลี่ยมผืนผ้า: มุมมน 55">
                <a:extLst>
                  <a:ext uri="{FF2B5EF4-FFF2-40B4-BE49-F238E27FC236}">
                    <a16:creationId xmlns:a16="http://schemas.microsoft.com/office/drawing/2014/main" id="{B42EBEEE-8424-42AF-AD31-8660052E18E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สี่เหลี่ยมผืนผ้า: มุมมน 56">
                <a:extLst>
                  <a:ext uri="{FF2B5EF4-FFF2-40B4-BE49-F238E27FC236}">
                    <a16:creationId xmlns:a16="http://schemas.microsoft.com/office/drawing/2014/main" id="{C52E77E9-BD10-45EA-A9CA-068B309F0CDF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สี่เหลี่ยมผืนผ้า: มุมมน 57">
                <a:extLst>
                  <a:ext uri="{FF2B5EF4-FFF2-40B4-BE49-F238E27FC236}">
                    <a16:creationId xmlns:a16="http://schemas.microsoft.com/office/drawing/2014/main" id="{A65119F0-A891-4126-BD85-B3212EC80251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4A7E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สี่เหลี่ยมผืนผ้า: มุมมน 58">
                <a:extLst>
                  <a:ext uri="{FF2B5EF4-FFF2-40B4-BE49-F238E27FC236}">
                    <a16:creationId xmlns:a16="http://schemas.microsoft.com/office/drawing/2014/main" id="{820ADEBE-C9F7-45F5-B0D4-D69F37C9C57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สี่เหลี่ยมผืนผ้า: มุมมน 59">
                <a:extLst>
                  <a:ext uri="{FF2B5EF4-FFF2-40B4-BE49-F238E27FC236}">
                    <a16:creationId xmlns:a16="http://schemas.microsoft.com/office/drawing/2014/main" id="{4EAD7012-3638-4D7F-BB99-0A3D41588BB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สี่เหลี่ยมผืนผ้า: มุมมน 60">
                <a:extLst>
                  <a:ext uri="{FF2B5EF4-FFF2-40B4-BE49-F238E27FC236}">
                    <a16:creationId xmlns:a16="http://schemas.microsoft.com/office/drawing/2014/main" id="{7B2F39B7-68F9-45D4-99DC-2E8E9F877830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สี่เหลี่ยมผืนผ้า: มุมมน 61">
                <a:extLst>
                  <a:ext uri="{FF2B5EF4-FFF2-40B4-BE49-F238E27FC236}">
                    <a16:creationId xmlns:a16="http://schemas.microsoft.com/office/drawing/2014/main" id="{8778012C-33D1-4766-8B5A-1409EC815365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สี่เหลี่ยมผืนผ้า: มุมมน 62">
                <a:extLst>
                  <a:ext uri="{FF2B5EF4-FFF2-40B4-BE49-F238E27FC236}">
                    <a16:creationId xmlns:a16="http://schemas.microsoft.com/office/drawing/2014/main" id="{878269A6-66A4-497A-A46C-DD685680AEF4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สี่เหลี่ยมผืนผ้า: มุมมน 63">
                <a:extLst>
                  <a:ext uri="{FF2B5EF4-FFF2-40B4-BE49-F238E27FC236}">
                    <a16:creationId xmlns:a16="http://schemas.microsoft.com/office/drawing/2014/main" id="{23948D73-3430-455E-A52C-634052F539AC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252" name="ตัวแทนข้อความ 216">
            <a:extLst>
              <a:ext uri="{FF2B5EF4-FFF2-40B4-BE49-F238E27FC236}">
                <a16:creationId xmlns:a16="http://schemas.microsoft.com/office/drawing/2014/main" id="{13C776A6-F7AC-4542-9FB7-32BA15EB6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0901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3" name="ตัวแทนข้อความ 218">
            <a:extLst>
              <a:ext uri="{FF2B5EF4-FFF2-40B4-BE49-F238E27FC236}">
                <a16:creationId xmlns:a16="http://schemas.microsoft.com/office/drawing/2014/main" id="{8BC391AB-0668-45E4-A156-112F9A558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252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4" name="ตัวแทนข้อความ 216">
            <a:extLst>
              <a:ext uri="{FF2B5EF4-FFF2-40B4-BE49-F238E27FC236}">
                <a16:creationId xmlns:a16="http://schemas.microsoft.com/office/drawing/2014/main" id="{D5DEF66A-8A45-43B2-8F75-C33BC48361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2805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5" name="ตัวแทนข้อความ 218">
            <a:extLst>
              <a:ext uri="{FF2B5EF4-FFF2-40B4-BE49-F238E27FC236}">
                <a16:creationId xmlns:a16="http://schemas.microsoft.com/office/drawing/2014/main" id="{F8A40B6E-497B-46DA-AD30-FC0C842F18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2156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8" name="ตัวแทนข้อความ 216">
            <a:extLst>
              <a:ext uri="{FF2B5EF4-FFF2-40B4-BE49-F238E27FC236}">
                <a16:creationId xmlns:a16="http://schemas.microsoft.com/office/drawing/2014/main" id="{2129F888-C3B6-4FD7-BC3B-F0A138EF5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5420" y="264834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9" name="ตัวแทนข้อความ 218">
            <a:extLst>
              <a:ext uri="{FF2B5EF4-FFF2-40B4-BE49-F238E27FC236}">
                <a16:creationId xmlns:a16="http://schemas.microsoft.com/office/drawing/2014/main" id="{1AD4A127-281E-43E7-8C9A-5A75A6E735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4771" y="3289337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50683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27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AECA281-AFEC-4CAB-B16E-05CAF735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4E8CAE-AE02-4966-9E7E-A5274D1D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7446506-A722-40E4-BA70-42AEEF3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EA73835-FCFF-494E-839D-010356F62BAD}"/>
              </a:ext>
            </a:extLst>
          </p:cNvPr>
          <p:cNvGrpSpPr/>
          <p:nvPr userDrawn="1"/>
        </p:nvGrpSpPr>
        <p:grpSpPr>
          <a:xfrm flipH="1">
            <a:off x="670763" y="201826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C227E0F-AF1A-443E-B8AD-7735231AEC9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08658C3-BEFC-42BC-BEAB-7A824093D7D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0D3D03-CD99-45D5-B3CD-BEBDA685BC3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4F1F6CE-ECE0-4B78-8A58-A2C7D2AD3B3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C101229-A4A7-4496-B89C-CCF0D50585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C91ED52-9E16-4B97-B69F-1D11BEF99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18E01B3A-39A2-495E-82A0-A50EDE0D9B6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7DAF2F06-9B9B-4433-AC87-AA8419C079FB}"/>
              </a:ext>
            </a:extLst>
          </p:cNvPr>
          <p:cNvGrpSpPr/>
          <p:nvPr userDrawn="1"/>
        </p:nvGrpSpPr>
        <p:grpSpPr>
          <a:xfrm>
            <a:off x="628316" y="4426680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50F4286D-E6AE-4FBA-88C1-91BB80BFC02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4B666715-F8F2-4CFA-A0B8-D2FFDA9529E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45F4CE40-7BB3-468C-9195-74508E35825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8F1C8DF-C23D-4B32-B568-D03FE096177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EB2B336-406B-4E6D-BEBA-DA0458FDC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BA8B1A6-E4A0-415C-BFD3-3F273B3CA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C029D0F-921E-466C-AD00-47D9DCF3628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6B0080B-EA64-4A71-9F5C-941ACAA2F68E}"/>
              </a:ext>
            </a:extLst>
          </p:cNvPr>
          <p:cNvGrpSpPr/>
          <p:nvPr userDrawn="1"/>
        </p:nvGrpSpPr>
        <p:grpSpPr>
          <a:xfrm>
            <a:off x="-127508" y="-3006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061F5-7B15-4FE2-A72E-4E949A51E5D7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971F556F-0252-4A22-86DF-3F399BDDF51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97B14403-EF2D-4403-A8ED-93CE897E10A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70ED49E-2E66-442B-B393-E428268288D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88B3AF6-84D5-4C26-874B-4076008B608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4A155CC6-2FD5-4744-AE4E-61B40B23EF49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07ED98C5-E039-4675-8E8B-905FFEB4434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40E5012B-431E-4BF2-838C-732B53A77E8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2D1925A7-5515-409E-9CCE-C19F884502E6}"/>
              </a:ext>
            </a:extLst>
          </p:cNvPr>
          <p:cNvGrpSpPr/>
          <p:nvPr userDrawn="1"/>
        </p:nvGrpSpPr>
        <p:grpSpPr>
          <a:xfrm>
            <a:off x="8060886" y="3955562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9808F342-5F74-428B-95CC-A02F546864B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2F17E764-EEDA-463A-9BA6-7573A288A82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5F96EFCF-96DA-4653-AFE9-DDBF860664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33764AB3-4175-446F-A957-F77B749EC6A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8B47CF0-6400-4F47-A816-A3B27A9032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E126120-D815-4CC2-ADFE-D8A429E68A0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F46E384-0493-4A31-BF0C-3A7FC212258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4FC1D62-6A89-41DE-A3D0-753B54AE7219}"/>
              </a:ext>
            </a:extLst>
          </p:cNvPr>
          <p:cNvGrpSpPr/>
          <p:nvPr userDrawn="1"/>
        </p:nvGrpSpPr>
        <p:grpSpPr>
          <a:xfrm flipH="1">
            <a:off x="4165959" y="-512339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7F0902FE-DA73-4E92-9902-7F34DDAC6C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5F7A9F26-D3FE-4F24-805F-46607911862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9DF6969-C947-4A4B-9E9E-F0200F15816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5D8E6633-C2E6-4530-882F-546B3AAD3F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779F891-AE4E-49AE-9AFA-B3A36CD0C16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00DD96F-4DE5-4AAC-A94D-643077073BB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AA66ACD2-AAA1-4792-8F97-C243295397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109D5D07-77D3-486C-A950-CB23BA890EEE}"/>
              </a:ext>
            </a:extLst>
          </p:cNvPr>
          <p:cNvGrpSpPr/>
          <p:nvPr userDrawn="1"/>
        </p:nvGrpSpPr>
        <p:grpSpPr>
          <a:xfrm>
            <a:off x="7912134" y="48247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741BE9BD-BDDE-4540-8383-CE86202CCB7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8DD0DEF4-3C0E-41A8-95A3-F3538A8AEAF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5756BB0-20CE-4655-8C5F-0EF13900EE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559637E9-3F4E-4FA8-B1BF-476382C8A39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86CBBFD-971C-47D5-80C3-00A6388079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1D5B90E6-8F56-4968-96FE-13CD18C01E1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5C471D91-42AB-4A3B-B457-BB4E798B3A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D69A93DD-31E3-4917-9849-205E23F415E9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8" name="สี่เหลี่ยมผืนผ้า 57">
              <a:extLst>
                <a:ext uri="{FF2B5EF4-FFF2-40B4-BE49-F238E27FC236}">
                  <a16:creationId xmlns:a16="http://schemas.microsoft.com/office/drawing/2014/main" id="{BCD3C1BF-2CC0-48B8-8175-75207599FE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7A7ABEB3-9E46-40F6-A96C-82091C9F44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E2EF7971-1393-4699-97AB-8F76133CE2B4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D4CD7C5B-0022-4D6E-8596-74C7795BD5AD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041FDF48-6F85-4C44-A5E2-71717ACDD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A78FFA18-70DD-4570-8015-18683AE06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DCECFE2E-7C70-4FA6-BD75-369F6FB55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1A7BCDAF-3AF2-4211-9D65-C792D398C62C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B4CD3C2E-4FBD-4DF6-B1AA-DC8576D0596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073DA86D-2D01-4A1F-B194-274A8C3942E9}"/>
              </a:ext>
            </a:extLst>
          </p:cNvPr>
          <p:cNvGrpSpPr/>
          <p:nvPr userDrawn="1"/>
        </p:nvGrpSpPr>
        <p:grpSpPr>
          <a:xfrm flipH="1">
            <a:off x="8717281" y="0"/>
            <a:ext cx="3474719" cy="6868174"/>
            <a:chOff x="1" y="-10174"/>
            <a:chExt cx="3474719" cy="686817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C4A9CFE0-FBCB-4067-B5C3-8828B5858A25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B293895A-36FE-4AD7-95F3-8D33CC4A7518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CD185ADF-5400-46B4-8568-2ADDD80B2E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3B0657CB-ADC0-4717-AEDD-6310E9AF3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BB3B1B01-1931-494D-B8C0-84E1349A7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27F5B96F-DC8C-4A78-BD54-1A8259124A2F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ชื่อเรื่อง 1">
            <a:extLst>
              <a:ext uri="{FF2B5EF4-FFF2-40B4-BE49-F238E27FC236}">
                <a16:creationId xmlns:a16="http://schemas.microsoft.com/office/drawing/2014/main" id="{1E25A011-97F7-4DE9-9ED1-22E533CC0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1101" y="993916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02</a:t>
            </a:r>
          </a:p>
        </p:txBody>
      </p:sp>
      <p:sp>
        <p:nvSpPr>
          <p:cNvPr id="230" name="ตัวแทนข้อความ 287">
            <a:extLst>
              <a:ext uri="{FF2B5EF4-FFF2-40B4-BE49-F238E27FC236}">
                <a16:creationId xmlns:a16="http://schemas.microsoft.com/office/drawing/2014/main" id="{24FD4601-FEDD-4AC7-8756-E96B30015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8211" y="2482184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2458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05DC5C9-19EE-4990-9203-6112D354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586EA6E-7471-4D57-A63C-0A2B64F9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809C262-CD16-4D1F-B9A2-ADC28CAD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2DAA910-FBF9-440A-8032-E7963D2D498E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3E32375-17A8-4FEE-9D5D-AE7237EA71E9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ECA39642-11B2-48BF-90A7-7D03821E601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DC330526-A973-41E3-AD4C-EDDF23947CB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16B17AA4-6F8A-4000-8506-5C6654C21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3EEEE9B2-90BB-4615-ABD7-14735F6056D3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A2CBF248-630A-45E1-9C75-502124FE0D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410E2797-AA9C-44BF-8ACC-F0A63C15D94B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332522D2-0FD1-43DE-942E-28CDDF36BF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0CDD199-5890-4395-87F4-A9A86E6C045C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23379DF-9453-4CAE-8C54-1218ED9CDC6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A7D323C-8719-4D17-A13A-EDBC376C879D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54DF3EA-608A-4457-92CE-5BE185F2FB4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3868C7F-85FA-41EA-AE03-8D602E16ED8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AA03053-25A5-411B-94F2-DC1256D574D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B7E99AA-555D-4558-83D7-DE8E07C44B7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A163541-1A8C-43A7-86F8-CC231AB15FC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24D4A385-DB61-4840-948C-5F26CCD11DB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B6000A12-EF15-4B4D-85E6-DC844C7322E3}"/>
              </a:ext>
            </a:extLst>
          </p:cNvPr>
          <p:cNvGrpSpPr/>
          <p:nvPr userDrawn="1"/>
        </p:nvGrpSpPr>
        <p:grpSpPr>
          <a:xfrm>
            <a:off x="1087208" y="4438292"/>
            <a:ext cx="4859113" cy="999160"/>
            <a:chOff x="3643381" y="3986617"/>
            <a:chExt cx="4859113" cy="999160"/>
          </a:xfrm>
        </p:grpSpPr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E843859B-8DAE-446E-9D27-14FCF5EABCCE}"/>
                </a:ext>
              </a:extLst>
            </p:cNvPr>
            <p:cNvGrpSpPr/>
            <p:nvPr/>
          </p:nvGrpSpPr>
          <p:grpSpPr>
            <a:xfrm>
              <a:off x="3643381" y="3986617"/>
              <a:ext cx="4859113" cy="999160"/>
              <a:chOff x="3692324" y="2391920"/>
              <a:chExt cx="4859113" cy="999160"/>
            </a:xfrm>
          </p:grpSpPr>
          <p:sp>
            <p:nvSpPr>
              <p:cNvPr id="135" name="สี่เหลี่ยมผืนผ้า 134">
                <a:extLst>
                  <a:ext uri="{FF2B5EF4-FFF2-40B4-BE49-F238E27FC236}">
                    <a16:creationId xmlns:a16="http://schemas.microsoft.com/office/drawing/2014/main" id="{3463A76C-AD25-432F-A148-6D808F88CC10}"/>
                  </a:ext>
                </a:extLst>
              </p:cNvPr>
              <p:cNvSpPr/>
              <p:nvPr/>
            </p:nvSpPr>
            <p:spPr>
              <a:xfrm>
                <a:off x="3692324" y="2391920"/>
                <a:ext cx="4859113" cy="999160"/>
              </a:xfrm>
              <a:prstGeom prst="rect">
                <a:avLst/>
              </a:prstGeom>
              <a:solidFill>
                <a:srgbClr val="84382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cxnSp>
            <p:nvCxnSpPr>
              <p:cNvPr id="136" name="ตัวเชื่อมต่อตรง 135">
                <a:extLst>
                  <a:ext uri="{FF2B5EF4-FFF2-40B4-BE49-F238E27FC236}">
                    <a16:creationId xmlns:a16="http://schemas.microsoft.com/office/drawing/2014/main" id="{F57E402A-029C-46A0-91FE-99B9CF1CB7CE}"/>
                  </a:ext>
                </a:extLst>
              </p:cNvPr>
              <p:cNvCxnSpPr>
                <a:cxnSpLocks/>
                <a:stCxn id="135" idx="0"/>
                <a:endCxn id="135" idx="2"/>
              </p:cNvCxnSpPr>
              <p:nvPr/>
            </p:nvCxnSpPr>
            <p:spPr>
              <a:xfrm>
                <a:off x="6121881" y="2391920"/>
                <a:ext cx="0" cy="9991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แผนผังลำดับงาน: ตัวเชื่อมต่อ 136">
                <a:extLst>
                  <a:ext uri="{FF2B5EF4-FFF2-40B4-BE49-F238E27FC236}">
                    <a16:creationId xmlns:a16="http://schemas.microsoft.com/office/drawing/2014/main" id="{DCA15B82-594A-491B-A8D9-D6C3E062488C}"/>
                  </a:ext>
                </a:extLst>
              </p:cNvPr>
              <p:cNvSpPr/>
              <p:nvPr/>
            </p:nvSpPr>
            <p:spPr>
              <a:xfrm>
                <a:off x="5776894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8" name="แผนผังลำดับงาน: ตัวเชื่อมต่อ 137">
                <a:extLst>
                  <a:ext uri="{FF2B5EF4-FFF2-40B4-BE49-F238E27FC236}">
                    <a16:creationId xmlns:a16="http://schemas.microsoft.com/office/drawing/2014/main" id="{D5B56D8B-AE99-425C-9DBC-9FD141CD063C}"/>
                  </a:ext>
                </a:extLst>
              </p:cNvPr>
              <p:cNvSpPr/>
              <p:nvPr/>
            </p:nvSpPr>
            <p:spPr>
              <a:xfrm>
                <a:off x="6291155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36F25E0E-FE36-4AE5-ADAA-AAA305616A3A}"/>
                </a:ext>
              </a:extLst>
            </p:cNvPr>
            <p:cNvGrpSpPr/>
            <p:nvPr/>
          </p:nvGrpSpPr>
          <p:grpSpPr>
            <a:xfrm rot="16200000">
              <a:off x="4420379" y="3610060"/>
              <a:ext cx="867794" cy="1783737"/>
              <a:chOff x="1020798" y="1864931"/>
              <a:chExt cx="2184399" cy="4429572"/>
            </a:xfrm>
          </p:grpSpPr>
          <p:sp>
            <p:nvSpPr>
              <p:cNvPr id="95" name="รูปแบบอิสระ: รูปร่าง 94">
                <a:extLst>
                  <a:ext uri="{FF2B5EF4-FFF2-40B4-BE49-F238E27FC236}">
                    <a16:creationId xmlns:a16="http://schemas.microsoft.com/office/drawing/2014/main" id="{CAE59B97-BEEF-43F7-8E66-774E24038041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E5694E43-7CB5-40D9-9736-332B31711E1B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4B706ACA-B221-4025-AF04-D77B983AEAEA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96A71203-8CCD-45AB-9AD1-C61488B0D157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C111107E-41CA-4ED9-A749-93328A333242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CA9269F-06D1-4B77-880C-3566BB165DD2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E2C07104-BC45-48A1-B200-B8D755C060F0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51898EC5-11B7-4143-96E0-EAC9A592C9DA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D45437A7-00C4-49FA-989D-C585C741D223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2F8E986D-39E0-4B16-9711-81A8552F2AF4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3D71A9B8-2F5E-46E0-941D-615EE969560D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C49472C2-AA60-4AE3-A61F-A19466943D8C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01634C95-552E-44D2-A8BA-BAF8783E7132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4F44DB88-F3B3-4F40-A97B-98BDCAE8BCBA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5DA413C0-CCD4-47E8-BE64-68AA7B08F64D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รูปแบบอิสระ: รูปร่าง 109">
                <a:extLst>
                  <a:ext uri="{FF2B5EF4-FFF2-40B4-BE49-F238E27FC236}">
                    <a16:creationId xmlns:a16="http://schemas.microsoft.com/office/drawing/2014/main" id="{E4FEBC08-50CA-4A0E-A3E6-E9C2A9EB4237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D85C3C4C-1619-41BD-9328-6044A4B11B9F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1DAA2CD9-4866-47D5-807D-E2403081FA77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4DC36330-1CA8-4B95-8B87-ECF7A6395127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8FE103EB-142E-47DF-9D5C-0EC5E182591D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54B6CEBC-81B2-4C2D-9C5B-9515F73FF443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0D40FB39-5214-4D20-A7EB-42708DA05C66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28D8BC74-C19E-4505-9C6D-844A4071A504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6C556610-B731-4ADC-9957-6FF6440E3497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198A8C1E-CC9F-441C-BF42-3EACACC7B863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0" name="รูปแบบอิสระ: รูปร่าง 119">
                <a:extLst>
                  <a:ext uri="{FF2B5EF4-FFF2-40B4-BE49-F238E27FC236}">
                    <a16:creationId xmlns:a16="http://schemas.microsoft.com/office/drawing/2014/main" id="{36651C90-D72E-40D7-987A-35B269BE2EE4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A5FF5493-0C63-4741-89B4-088DC45B1652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EA4E0477-1440-44F8-B1D4-523160A0D764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B675EF99-08DC-40FD-86F3-3BCE567457C6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6FCB362A-D77A-45E2-BEDB-59CA3100057E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รูปแบบอิสระ: รูปร่าง 124">
                <a:extLst>
                  <a:ext uri="{FF2B5EF4-FFF2-40B4-BE49-F238E27FC236}">
                    <a16:creationId xmlns:a16="http://schemas.microsoft.com/office/drawing/2014/main" id="{D9056A58-5A74-4363-98BD-86F20E0B1500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6F16A11D-4880-4253-9D93-6492179AC595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D7DF9E91-072A-44C6-90E2-9713D1D2D7D8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63F63095-96BF-4A44-B4FB-F9C649D39EC1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56B7CBAE-7B2E-40D0-BAA3-3CAAB2B7EF16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0" name="รูปแบบอิสระ: รูปร่าง 129">
                <a:extLst>
                  <a:ext uri="{FF2B5EF4-FFF2-40B4-BE49-F238E27FC236}">
                    <a16:creationId xmlns:a16="http://schemas.microsoft.com/office/drawing/2014/main" id="{8C5645DF-ED1D-44FB-A170-318671F2AA0E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EE499B7D-4590-4885-B1C7-4113A31292EB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F4929ED8-A9C3-45E1-AA80-D9ECB9BB8BF5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A83A3BB0-B167-4AFD-A1B3-0AAAFD3B8A7F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BF12192F-BF71-475D-9184-F93C84E7D3E9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E48AA3B5-F966-4079-96D4-0B8363C57E15}"/>
                </a:ext>
              </a:extLst>
            </p:cNvPr>
            <p:cNvGrpSpPr/>
            <p:nvPr/>
          </p:nvGrpSpPr>
          <p:grpSpPr>
            <a:xfrm rot="5400000" flipH="1">
              <a:off x="6949788" y="3582155"/>
              <a:ext cx="867794" cy="1783737"/>
              <a:chOff x="1020798" y="1864931"/>
              <a:chExt cx="2184399" cy="4429572"/>
            </a:xfrm>
          </p:grpSpPr>
          <p:sp>
            <p:nvSpPr>
              <p:cNvPr id="55" name="รูปแบบอิสระ: รูปร่าง 54">
                <a:extLst>
                  <a:ext uri="{FF2B5EF4-FFF2-40B4-BE49-F238E27FC236}">
                    <a16:creationId xmlns:a16="http://schemas.microsoft.com/office/drawing/2014/main" id="{74FB2B9C-8330-4866-842A-977E798E3145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232ADDB4-A2F9-4B3E-822F-F3A7C4BB9186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5CE2E860-EA22-4903-83C6-5AF9143DB1D4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115CE156-5F82-40D2-83A7-4793149F28D0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5B7B95DF-2FEE-4069-A0E2-FC2F9D741994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รูปแบบอิสระ: รูปร่าง 59">
                <a:extLst>
                  <a:ext uri="{FF2B5EF4-FFF2-40B4-BE49-F238E27FC236}">
                    <a16:creationId xmlns:a16="http://schemas.microsoft.com/office/drawing/2014/main" id="{9C73947F-4859-4892-99E9-166DA80F4A5A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1D4C29ED-A4AE-41BB-B610-72351FFC2766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23755FDF-57DB-4143-9DD2-8BB014CCDED8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3E4C2394-5124-4D05-927B-5D23273DDC04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B8568FF3-81B6-40E9-BF47-E3161D90110A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รูปแบบอิสระ: รูปร่าง 64">
                <a:extLst>
                  <a:ext uri="{FF2B5EF4-FFF2-40B4-BE49-F238E27FC236}">
                    <a16:creationId xmlns:a16="http://schemas.microsoft.com/office/drawing/2014/main" id="{10FB3258-A69C-4C72-A453-05D828638BE9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DC1175FE-2B2A-4859-AC05-716DE9F694B2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9D34065A-7C10-4A28-9B41-0A3DE094C308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CF0A1FE2-6DE4-4306-8F16-ED9CB7343683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59E58640-9CC3-41DB-90EF-3A4A628F7411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รูปแบบอิสระ: รูปร่าง 69">
                <a:extLst>
                  <a:ext uri="{FF2B5EF4-FFF2-40B4-BE49-F238E27FC236}">
                    <a16:creationId xmlns:a16="http://schemas.microsoft.com/office/drawing/2014/main" id="{418D53A8-AD64-4C99-9FF0-4D987D3EEC33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2DBA7652-A063-4553-AD9A-A1F710AD8CF7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B0ED9ACD-C66D-413D-915F-046B841989DF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5B2AC159-548A-4199-A4CD-997DD98A0E96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E994992C-9DF4-4541-9B64-29A801DB3B19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รูปแบบอิสระ: รูปร่าง 74">
                <a:extLst>
                  <a:ext uri="{FF2B5EF4-FFF2-40B4-BE49-F238E27FC236}">
                    <a16:creationId xmlns:a16="http://schemas.microsoft.com/office/drawing/2014/main" id="{E6B50A56-365B-408A-A09F-83DE6D20173B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BFBCFB76-EFBB-4296-8DA7-E924EF3A71C0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CEB1C594-22C2-49E7-8720-7E1936F67956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80B14305-66D4-4668-AFC4-B7670AC5F590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23A03AAA-DDA6-4529-95F1-82E35E60506D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รูปแบบอิสระ: รูปร่าง 79">
                <a:extLst>
                  <a:ext uri="{FF2B5EF4-FFF2-40B4-BE49-F238E27FC236}">
                    <a16:creationId xmlns:a16="http://schemas.microsoft.com/office/drawing/2014/main" id="{7D9F7FA4-E121-4AE3-90D0-EE43BA5C534B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39D36B0D-BD71-4FF8-8BAF-0ED2CB21628F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3CA3ED2E-0F8D-412B-A09D-A2A9C26B8390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1C2DA802-43EC-477F-92C7-F47C19776F92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D737503B-543E-4C8D-9F8A-41FBBBA05480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รูปแบบอิสระ: รูปร่าง 84">
                <a:extLst>
                  <a:ext uri="{FF2B5EF4-FFF2-40B4-BE49-F238E27FC236}">
                    <a16:creationId xmlns:a16="http://schemas.microsoft.com/office/drawing/2014/main" id="{CDC32D10-8B93-4FB4-AD73-E40B7F882138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072FA217-C91F-4959-8064-E065C2478A27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AC574DD0-F651-4340-98A0-EB50E3A1940C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01042850-04B6-4D2D-B7D2-16C2B66413E2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E95FC11C-6832-43DF-8A1D-7618D2DCB602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91A6B9DD-BF6D-44F7-AF68-F830C8653EA7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7A7E966B-80E6-45A1-BFD0-FAF5FDB2269D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90A8E9D8-BDF5-46F1-BE5B-3D5EFA7FCE10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945B768C-7B66-48E2-AFB5-B1F90E817450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DBDC24BC-5306-4D1E-8FBB-D3B48A7CB703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46" name="กลุ่ม 145">
            <a:extLst>
              <a:ext uri="{FF2B5EF4-FFF2-40B4-BE49-F238E27FC236}">
                <a16:creationId xmlns:a16="http://schemas.microsoft.com/office/drawing/2014/main" id="{6B0B5981-BFE8-4E49-93A7-37F6C7FDC5EF}"/>
              </a:ext>
            </a:extLst>
          </p:cNvPr>
          <p:cNvGrpSpPr/>
          <p:nvPr userDrawn="1"/>
        </p:nvGrpSpPr>
        <p:grpSpPr>
          <a:xfrm>
            <a:off x="0" y="5443968"/>
            <a:ext cx="12192000" cy="1414030"/>
            <a:chOff x="0" y="5038725"/>
            <a:chExt cx="12192000" cy="1819273"/>
          </a:xfrm>
        </p:grpSpPr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9F2B36AA-666C-4778-8CFB-461BF69A2432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CFEFED8A-9310-43D3-AAE5-B75EFE83B4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02617C6E-25B8-4566-9BA0-4437F6D69EE2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C6CAE776-3B15-4233-B1B9-FD5CA546EC1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91250F55-6D64-4C3E-BBA3-AEDC71E9B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B16F23A-8CE3-4C4D-900F-DCDE15766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850DEA8A-2985-4241-91E6-D96100CB4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DA37CD22-FF99-4706-BA71-51F817BAC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ตัวเชื่อมต่อตรง 154">
              <a:extLst>
                <a:ext uri="{FF2B5EF4-FFF2-40B4-BE49-F238E27FC236}">
                  <a16:creationId xmlns:a16="http://schemas.microsoft.com/office/drawing/2014/main" id="{CD6EBCD7-E30F-4DAA-AFE3-00F81A76FF6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FCE67688-5CA0-4AF5-8171-9331744F0388}"/>
              </a:ext>
            </a:extLst>
          </p:cNvPr>
          <p:cNvGrpSpPr/>
          <p:nvPr userDrawn="1"/>
        </p:nvGrpSpPr>
        <p:grpSpPr>
          <a:xfrm>
            <a:off x="1005118" y="838405"/>
            <a:ext cx="4990455" cy="3557386"/>
            <a:chOff x="3561291" y="386730"/>
            <a:chExt cx="4990455" cy="3557386"/>
          </a:xfrm>
        </p:grpSpPr>
        <p:sp>
          <p:nvSpPr>
            <p:cNvPr id="189" name="รูปแบบอิสระ: รูปร่าง 188">
              <a:extLst>
                <a:ext uri="{FF2B5EF4-FFF2-40B4-BE49-F238E27FC236}">
                  <a16:creationId xmlns:a16="http://schemas.microsoft.com/office/drawing/2014/main" id="{864B5CB6-D4DE-440C-8361-BCB97AD83B61}"/>
                </a:ext>
              </a:extLst>
            </p:cNvPr>
            <p:cNvSpPr/>
            <p:nvPr/>
          </p:nvSpPr>
          <p:spPr>
            <a:xfrm>
              <a:off x="3561291" y="386730"/>
              <a:ext cx="4990455" cy="3557386"/>
            </a:xfrm>
            <a:custGeom>
              <a:avLst/>
              <a:gdLst>
                <a:gd name="connsiteX0" fmla="*/ 219957 w 4310403"/>
                <a:gd name="connsiteY0" fmla="*/ 2665267 h 2919023"/>
                <a:gd name="connsiteX1" fmla="*/ 501 w 4310403"/>
                <a:gd name="connsiteY1" fmla="*/ 617011 h 2919023"/>
                <a:gd name="connsiteX2" fmla="*/ 287013 w 4310403"/>
                <a:gd name="connsiteY2" fmla="*/ 208579 h 2919023"/>
                <a:gd name="connsiteX3" fmla="*/ 1530597 w 4310403"/>
                <a:gd name="connsiteY3" fmla="*/ 19603 h 2919023"/>
                <a:gd name="connsiteX4" fmla="*/ 2676645 w 4310403"/>
                <a:gd name="connsiteY4" fmla="*/ 13507 h 2919023"/>
                <a:gd name="connsiteX5" fmla="*/ 3719061 w 4310403"/>
                <a:gd name="connsiteY5" fmla="*/ 86659 h 2919023"/>
                <a:gd name="connsiteX6" fmla="*/ 3999477 w 4310403"/>
                <a:gd name="connsiteY6" fmla="*/ 123235 h 2919023"/>
                <a:gd name="connsiteX7" fmla="*/ 4261605 w 4310403"/>
                <a:gd name="connsiteY7" fmla="*/ 239059 h 2919023"/>
                <a:gd name="connsiteX8" fmla="*/ 4310373 w 4310403"/>
                <a:gd name="connsiteY8" fmla="*/ 556051 h 2919023"/>
                <a:gd name="connsiteX9" fmla="*/ 4267701 w 4310403"/>
                <a:gd name="connsiteY9" fmla="*/ 1439971 h 2919023"/>
                <a:gd name="connsiteX10" fmla="*/ 4194549 w 4310403"/>
                <a:gd name="connsiteY10" fmla="*/ 2543347 h 2919023"/>
                <a:gd name="connsiteX11" fmla="*/ 4121397 w 4310403"/>
                <a:gd name="connsiteY11" fmla="*/ 2811571 h 2919023"/>
                <a:gd name="connsiteX12" fmla="*/ 3719061 w 4310403"/>
                <a:gd name="connsiteY12" fmla="*/ 2842051 h 2919023"/>
                <a:gd name="connsiteX13" fmla="*/ 1067301 w 4310403"/>
                <a:gd name="connsiteY13" fmla="*/ 2909107 h 2919023"/>
                <a:gd name="connsiteX14" fmla="*/ 530853 w 4310403"/>
                <a:gd name="connsiteY14" fmla="*/ 2915203 h 2919023"/>
                <a:gd name="connsiteX15" fmla="*/ 311397 w 4310403"/>
                <a:gd name="connsiteY15" fmla="*/ 2896915 h 2919023"/>
                <a:gd name="connsiteX16" fmla="*/ 219957 w 4310403"/>
                <a:gd name="connsiteY16" fmla="*/ 2665267 h 2919023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78202 w 4368648"/>
                <a:gd name="connsiteY0" fmla="*/ 2665683 h 2919439"/>
                <a:gd name="connsiteX1" fmla="*/ 58746 w 4368648"/>
                <a:gd name="connsiteY1" fmla="*/ 617427 h 2919439"/>
                <a:gd name="connsiteX2" fmla="*/ 16074 w 4368648"/>
                <a:gd name="connsiteY2" fmla="*/ 507699 h 2919439"/>
                <a:gd name="connsiteX3" fmla="*/ 290394 w 4368648"/>
                <a:gd name="connsiteY3" fmla="*/ 215091 h 2919439"/>
                <a:gd name="connsiteX4" fmla="*/ 1588842 w 4368648"/>
                <a:gd name="connsiteY4" fmla="*/ 20019 h 2919439"/>
                <a:gd name="connsiteX5" fmla="*/ 2734890 w 4368648"/>
                <a:gd name="connsiteY5" fmla="*/ 13923 h 2919439"/>
                <a:gd name="connsiteX6" fmla="*/ 3777306 w 4368648"/>
                <a:gd name="connsiteY6" fmla="*/ 87075 h 2919439"/>
                <a:gd name="connsiteX7" fmla="*/ 4057722 w 4368648"/>
                <a:gd name="connsiteY7" fmla="*/ 123651 h 2919439"/>
                <a:gd name="connsiteX8" fmla="*/ 4319850 w 4368648"/>
                <a:gd name="connsiteY8" fmla="*/ 239475 h 2919439"/>
                <a:gd name="connsiteX9" fmla="*/ 4368618 w 4368648"/>
                <a:gd name="connsiteY9" fmla="*/ 556467 h 2919439"/>
                <a:gd name="connsiteX10" fmla="*/ 4325946 w 4368648"/>
                <a:gd name="connsiteY10" fmla="*/ 1440387 h 2919439"/>
                <a:gd name="connsiteX11" fmla="*/ 4252794 w 4368648"/>
                <a:gd name="connsiteY11" fmla="*/ 2543763 h 2919439"/>
                <a:gd name="connsiteX12" fmla="*/ 4179642 w 4368648"/>
                <a:gd name="connsiteY12" fmla="*/ 2811987 h 2919439"/>
                <a:gd name="connsiteX13" fmla="*/ 3777306 w 4368648"/>
                <a:gd name="connsiteY13" fmla="*/ 2842467 h 2919439"/>
                <a:gd name="connsiteX14" fmla="*/ 1125546 w 4368648"/>
                <a:gd name="connsiteY14" fmla="*/ 2909523 h 2919439"/>
                <a:gd name="connsiteX15" fmla="*/ 589098 w 4368648"/>
                <a:gd name="connsiteY15" fmla="*/ 2915619 h 2919439"/>
                <a:gd name="connsiteX16" fmla="*/ 369642 w 4368648"/>
                <a:gd name="connsiteY16" fmla="*/ 2897331 h 2919439"/>
                <a:gd name="connsiteX17" fmla="*/ 278202 w 436864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49951 w 4340397"/>
                <a:gd name="connsiteY0" fmla="*/ 2665683 h 2919439"/>
                <a:gd name="connsiteX1" fmla="*/ 15 w 4340397"/>
                <a:gd name="connsiteY1" fmla="*/ 568659 h 2919439"/>
                <a:gd name="connsiteX2" fmla="*/ 262143 w 4340397"/>
                <a:gd name="connsiteY2" fmla="*/ 215091 h 2919439"/>
                <a:gd name="connsiteX3" fmla="*/ 1560591 w 4340397"/>
                <a:gd name="connsiteY3" fmla="*/ 20019 h 2919439"/>
                <a:gd name="connsiteX4" fmla="*/ 2706639 w 4340397"/>
                <a:gd name="connsiteY4" fmla="*/ 13923 h 2919439"/>
                <a:gd name="connsiteX5" fmla="*/ 3749055 w 4340397"/>
                <a:gd name="connsiteY5" fmla="*/ 87075 h 2919439"/>
                <a:gd name="connsiteX6" fmla="*/ 4029471 w 4340397"/>
                <a:gd name="connsiteY6" fmla="*/ 123651 h 2919439"/>
                <a:gd name="connsiteX7" fmla="*/ 4291599 w 4340397"/>
                <a:gd name="connsiteY7" fmla="*/ 239475 h 2919439"/>
                <a:gd name="connsiteX8" fmla="*/ 4340367 w 4340397"/>
                <a:gd name="connsiteY8" fmla="*/ 556467 h 2919439"/>
                <a:gd name="connsiteX9" fmla="*/ 4297695 w 4340397"/>
                <a:gd name="connsiteY9" fmla="*/ 1440387 h 2919439"/>
                <a:gd name="connsiteX10" fmla="*/ 4224543 w 4340397"/>
                <a:gd name="connsiteY10" fmla="*/ 2543763 h 2919439"/>
                <a:gd name="connsiteX11" fmla="*/ 4151391 w 4340397"/>
                <a:gd name="connsiteY11" fmla="*/ 2811987 h 2919439"/>
                <a:gd name="connsiteX12" fmla="*/ 3749055 w 4340397"/>
                <a:gd name="connsiteY12" fmla="*/ 2842467 h 2919439"/>
                <a:gd name="connsiteX13" fmla="*/ 1097295 w 4340397"/>
                <a:gd name="connsiteY13" fmla="*/ 2909523 h 2919439"/>
                <a:gd name="connsiteX14" fmla="*/ 560847 w 4340397"/>
                <a:gd name="connsiteY14" fmla="*/ 2915619 h 2919439"/>
                <a:gd name="connsiteX15" fmla="*/ 341391 w 4340397"/>
                <a:gd name="connsiteY15" fmla="*/ 2897331 h 2919439"/>
                <a:gd name="connsiteX16" fmla="*/ 249951 w 4340397"/>
                <a:gd name="connsiteY16" fmla="*/ 2665683 h 2919439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80240 h 2933996"/>
                <a:gd name="connsiteX1" fmla="*/ 441 w 4340823"/>
                <a:gd name="connsiteY1" fmla="*/ 583216 h 2933996"/>
                <a:gd name="connsiteX2" fmla="*/ 317433 w 4340823"/>
                <a:gd name="connsiteY2" fmla="*/ 180880 h 2933996"/>
                <a:gd name="connsiteX3" fmla="*/ 1561017 w 4340823"/>
                <a:gd name="connsiteY3" fmla="*/ 34576 h 2933996"/>
                <a:gd name="connsiteX4" fmla="*/ 2719257 w 4340823"/>
                <a:gd name="connsiteY4" fmla="*/ 4096 h 2933996"/>
                <a:gd name="connsiteX5" fmla="*/ 3749481 w 4340823"/>
                <a:gd name="connsiteY5" fmla="*/ 101632 h 2933996"/>
                <a:gd name="connsiteX6" fmla="*/ 4029897 w 4340823"/>
                <a:gd name="connsiteY6" fmla="*/ 138208 h 2933996"/>
                <a:gd name="connsiteX7" fmla="*/ 4292025 w 4340823"/>
                <a:gd name="connsiteY7" fmla="*/ 254032 h 2933996"/>
                <a:gd name="connsiteX8" fmla="*/ 4340793 w 4340823"/>
                <a:gd name="connsiteY8" fmla="*/ 571024 h 2933996"/>
                <a:gd name="connsiteX9" fmla="*/ 4298121 w 4340823"/>
                <a:gd name="connsiteY9" fmla="*/ 1454944 h 2933996"/>
                <a:gd name="connsiteX10" fmla="*/ 4224969 w 4340823"/>
                <a:gd name="connsiteY10" fmla="*/ 2558320 h 2933996"/>
                <a:gd name="connsiteX11" fmla="*/ 4151817 w 4340823"/>
                <a:gd name="connsiteY11" fmla="*/ 2826544 h 2933996"/>
                <a:gd name="connsiteX12" fmla="*/ 3749481 w 4340823"/>
                <a:gd name="connsiteY12" fmla="*/ 2857024 h 2933996"/>
                <a:gd name="connsiteX13" fmla="*/ 1097721 w 4340823"/>
                <a:gd name="connsiteY13" fmla="*/ 2924080 h 2933996"/>
                <a:gd name="connsiteX14" fmla="*/ 561273 w 4340823"/>
                <a:gd name="connsiteY14" fmla="*/ 2930176 h 2933996"/>
                <a:gd name="connsiteX15" fmla="*/ 341817 w 4340823"/>
                <a:gd name="connsiteY15" fmla="*/ 2911888 h 2933996"/>
                <a:gd name="connsiteX16" fmla="*/ 250377 w 4340823"/>
                <a:gd name="connsiteY16" fmla="*/ 2680240 h 2933996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29897 w 4340823"/>
                <a:gd name="connsiteY6" fmla="*/ 136943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44293 w 4334739"/>
                <a:gd name="connsiteY0" fmla="*/ 2678975 h 2932731"/>
                <a:gd name="connsiteX1" fmla="*/ 453 w 4334739"/>
                <a:gd name="connsiteY1" fmla="*/ 636815 h 2932731"/>
                <a:gd name="connsiteX2" fmla="*/ 311349 w 4334739"/>
                <a:gd name="connsiteY2" fmla="*/ 179615 h 2932731"/>
                <a:gd name="connsiteX3" fmla="*/ 1554933 w 4334739"/>
                <a:gd name="connsiteY3" fmla="*/ 33311 h 2932731"/>
                <a:gd name="connsiteX4" fmla="*/ 2713173 w 4334739"/>
                <a:gd name="connsiteY4" fmla="*/ 2831 h 2932731"/>
                <a:gd name="connsiteX5" fmla="*/ 3749493 w 4334739"/>
                <a:gd name="connsiteY5" fmla="*/ 82079 h 2932731"/>
                <a:gd name="connsiteX6" fmla="*/ 4084773 w 4334739"/>
                <a:gd name="connsiteY6" fmla="*/ 130847 h 2932731"/>
                <a:gd name="connsiteX7" fmla="*/ 4285941 w 4334739"/>
                <a:gd name="connsiteY7" fmla="*/ 252767 h 2932731"/>
                <a:gd name="connsiteX8" fmla="*/ 4334709 w 4334739"/>
                <a:gd name="connsiteY8" fmla="*/ 569759 h 2932731"/>
                <a:gd name="connsiteX9" fmla="*/ 4292037 w 4334739"/>
                <a:gd name="connsiteY9" fmla="*/ 1453679 h 2932731"/>
                <a:gd name="connsiteX10" fmla="*/ 4218885 w 4334739"/>
                <a:gd name="connsiteY10" fmla="*/ 2557055 h 2932731"/>
                <a:gd name="connsiteX11" fmla="*/ 4145733 w 4334739"/>
                <a:gd name="connsiteY11" fmla="*/ 2825279 h 2932731"/>
                <a:gd name="connsiteX12" fmla="*/ 3743397 w 4334739"/>
                <a:gd name="connsiteY12" fmla="*/ 2855759 h 2932731"/>
                <a:gd name="connsiteX13" fmla="*/ 1091637 w 4334739"/>
                <a:gd name="connsiteY13" fmla="*/ 2922815 h 2932731"/>
                <a:gd name="connsiteX14" fmla="*/ 555189 w 4334739"/>
                <a:gd name="connsiteY14" fmla="*/ 2928911 h 2932731"/>
                <a:gd name="connsiteX15" fmla="*/ 335733 w 4334739"/>
                <a:gd name="connsiteY15" fmla="*/ 2910623 h 2932731"/>
                <a:gd name="connsiteX16" fmla="*/ 244293 w 4334739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758735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94 w 4340840"/>
                <a:gd name="connsiteY0" fmla="*/ 2678975 h 2944724"/>
                <a:gd name="connsiteX1" fmla="*/ 458 w 4340840"/>
                <a:gd name="connsiteY1" fmla="*/ 758735 h 2944724"/>
                <a:gd name="connsiteX2" fmla="*/ 317450 w 4340840"/>
                <a:gd name="connsiteY2" fmla="*/ 179615 h 2944724"/>
                <a:gd name="connsiteX3" fmla="*/ 1561034 w 4340840"/>
                <a:gd name="connsiteY3" fmla="*/ 33311 h 2944724"/>
                <a:gd name="connsiteX4" fmla="*/ 2719274 w 4340840"/>
                <a:gd name="connsiteY4" fmla="*/ 2831 h 2944724"/>
                <a:gd name="connsiteX5" fmla="*/ 3755594 w 4340840"/>
                <a:gd name="connsiteY5" fmla="*/ 82079 h 2944724"/>
                <a:gd name="connsiteX6" fmla="*/ 4090874 w 4340840"/>
                <a:gd name="connsiteY6" fmla="*/ 130847 h 2944724"/>
                <a:gd name="connsiteX7" fmla="*/ 4292042 w 4340840"/>
                <a:gd name="connsiteY7" fmla="*/ 252767 h 2944724"/>
                <a:gd name="connsiteX8" fmla="*/ 4340810 w 4340840"/>
                <a:gd name="connsiteY8" fmla="*/ 569759 h 2944724"/>
                <a:gd name="connsiteX9" fmla="*/ 4298138 w 4340840"/>
                <a:gd name="connsiteY9" fmla="*/ 1453679 h 2944724"/>
                <a:gd name="connsiteX10" fmla="*/ 4224986 w 4340840"/>
                <a:gd name="connsiteY10" fmla="*/ 2557055 h 2944724"/>
                <a:gd name="connsiteX11" fmla="*/ 4151834 w 4340840"/>
                <a:gd name="connsiteY11" fmla="*/ 2825279 h 2944724"/>
                <a:gd name="connsiteX12" fmla="*/ 3749498 w 4340840"/>
                <a:gd name="connsiteY12" fmla="*/ 2855759 h 2944724"/>
                <a:gd name="connsiteX13" fmla="*/ 1097738 w 4340840"/>
                <a:gd name="connsiteY13" fmla="*/ 2922815 h 2944724"/>
                <a:gd name="connsiteX14" fmla="*/ 561290 w 4340840"/>
                <a:gd name="connsiteY14" fmla="*/ 2928911 h 2944724"/>
                <a:gd name="connsiteX15" fmla="*/ 390602 w 4340840"/>
                <a:gd name="connsiteY15" fmla="*/ 2928911 h 2944724"/>
                <a:gd name="connsiteX16" fmla="*/ 250394 w 4340840"/>
                <a:gd name="connsiteY16" fmla="*/ 2678975 h 2944724"/>
                <a:gd name="connsiteX0" fmla="*/ 250394 w 4340840"/>
                <a:gd name="connsiteY0" fmla="*/ 2678975 h 2958267"/>
                <a:gd name="connsiteX1" fmla="*/ 458 w 4340840"/>
                <a:gd name="connsiteY1" fmla="*/ 758735 h 2958267"/>
                <a:gd name="connsiteX2" fmla="*/ 317450 w 4340840"/>
                <a:gd name="connsiteY2" fmla="*/ 179615 h 2958267"/>
                <a:gd name="connsiteX3" fmla="*/ 1561034 w 4340840"/>
                <a:gd name="connsiteY3" fmla="*/ 33311 h 2958267"/>
                <a:gd name="connsiteX4" fmla="*/ 2719274 w 4340840"/>
                <a:gd name="connsiteY4" fmla="*/ 2831 h 2958267"/>
                <a:gd name="connsiteX5" fmla="*/ 3755594 w 4340840"/>
                <a:gd name="connsiteY5" fmla="*/ 82079 h 2958267"/>
                <a:gd name="connsiteX6" fmla="*/ 4090874 w 4340840"/>
                <a:gd name="connsiteY6" fmla="*/ 130847 h 2958267"/>
                <a:gd name="connsiteX7" fmla="*/ 4292042 w 4340840"/>
                <a:gd name="connsiteY7" fmla="*/ 252767 h 2958267"/>
                <a:gd name="connsiteX8" fmla="*/ 4340810 w 4340840"/>
                <a:gd name="connsiteY8" fmla="*/ 569759 h 2958267"/>
                <a:gd name="connsiteX9" fmla="*/ 4298138 w 4340840"/>
                <a:gd name="connsiteY9" fmla="*/ 1453679 h 2958267"/>
                <a:gd name="connsiteX10" fmla="*/ 4224986 w 4340840"/>
                <a:gd name="connsiteY10" fmla="*/ 2557055 h 2958267"/>
                <a:gd name="connsiteX11" fmla="*/ 4151834 w 4340840"/>
                <a:gd name="connsiteY11" fmla="*/ 2825279 h 2958267"/>
                <a:gd name="connsiteX12" fmla="*/ 3749498 w 4340840"/>
                <a:gd name="connsiteY12" fmla="*/ 2855759 h 2958267"/>
                <a:gd name="connsiteX13" fmla="*/ 1097738 w 4340840"/>
                <a:gd name="connsiteY13" fmla="*/ 2922815 h 2958267"/>
                <a:gd name="connsiteX14" fmla="*/ 561290 w 4340840"/>
                <a:gd name="connsiteY14" fmla="*/ 2928911 h 2958267"/>
                <a:gd name="connsiteX15" fmla="*/ 390602 w 4340840"/>
                <a:gd name="connsiteY15" fmla="*/ 2928911 h 2958267"/>
                <a:gd name="connsiteX16" fmla="*/ 250394 w 4340840"/>
                <a:gd name="connsiteY16" fmla="*/ 2678975 h 2958267"/>
                <a:gd name="connsiteX0" fmla="*/ 250393 w 4340839"/>
                <a:gd name="connsiteY0" fmla="*/ 2678975 h 2968576"/>
                <a:gd name="connsiteX1" fmla="*/ 457 w 4340839"/>
                <a:gd name="connsiteY1" fmla="*/ 758735 h 2968576"/>
                <a:gd name="connsiteX2" fmla="*/ 317449 w 4340839"/>
                <a:gd name="connsiteY2" fmla="*/ 179615 h 2968576"/>
                <a:gd name="connsiteX3" fmla="*/ 1561033 w 4340839"/>
                <a:gd name="connsiteY3" fmla="*/ 33311 h 2968576"/>
                <a:gd name="connsiteX4" fmla="*/ 2719273 w 4340839"/>
                <a:gd name="connsiteY4" fmla="*/ 2831 h 2968576"/>
                <a:gd name="connsiteX5" fmla="*/ 3755593 w 4340839"/>
                <a:gd name="connsiteY5" fmla="*/ 82079 h 2968576"/>
                <a:gd name="connsiteX6" fmla="*/ 4090873 w 4340839"/>
                <a:gd name="connsiteY6" fmla="*/ 130847 h 2968576"/>
                <a:gd name="connsiteX7" fmla="*/ 4292041 w 4340839"/>
                <a:gd name="connsiteY7" fmla="*/ 252767 h 2968576"/>
                <a:gd name="connsiteX8" fmla="*/ 4340809 w 4340839"/>
                <a:gd name="connsiteY8" fmla="*/ 569759 h 2968576"/>
                <a:gd name="connsiteX9" fmla="*/ 4298137 w 4340839"/>
                <a:gd name="connsiteY9" fmla="*/ 1453679 h 2968576"/>
                <a:gd name="connsiteX10" fmla="*/ 4224985 w 4340839"/>
                <a:gd name="connsiteY10" fmla="*/ 2557055 h 2968576"/>
                <a:gd name="connsiteX11" fmla="*/ 4151833 w 4340839"/>
                <a:gd name="connsiteY11" fmla="*/ 2825279 h 2968576"/>
                <a:gd name="connsiteX12" fmla="*/ 3749497 w 4340839"/>
                <a:gd name="connsiteY12" fmla="*/ 2855759 h 2968576"/>
                <a:gd name="connsiteX13" fmla="*/ 1097737 w 4340839"/>
                <a:gd name="connsiteY13" fmla="*/ 2922815 h 2968576"/>
                <a:gd name="connsiteX14" fmla="*/ 561289 w 4340839"/>
                <a:gd name="connsiteY14" fmla="*/ 2928911 h 2968576"/>
                <a:gd name="connsiteX15" fmla="*/ 382981 w 4340839"/>
                <a:gd name="connsiteY15" fmla="*/ 2942246 h 2968576"/>
                <a:gd name="connsiteX16" fmla="*/ 250393 w 4340839"/>
                <a:gd name="connsiteY16" fmla="*/ 2678975 h 2968576"/>
                <a:gd name="connsiteX0" fmla="*/ 250393 w 4340839"/>
                <a:gd name="connsiteY0" fmla="*/ 2678975 h 2963969"/>
                <a:gd name="connsiteX1" fmla="*/ 457 w 4340839"/>
                <a:gd name="connsiteY1" fmla="*/ 758735 h 2963969"/>
                <a:gd name="connsiteX2" fmla="*/ 317449 w 4340839"/>
                <a:gd name="connsiteY2" fmla="*/ 179615 h 2963969"/>
                <a:gd name="connsiteX3" fmla="*/ 1561033 w 4340839"/>
                <a:gd name="connsiteY3" fmla="*/ 33311 h 2963969"/>
                <a:gd name="connsiteX4" fmla="*/ 2719273 w 4340839"/>
                <a:gd name="connsiteY4" fmla="*/ 2831 h 2963969"/>
                <a:gd name="connsiteX5" fmla="*/ 3755593 w 4340839"/>
                <a:gd name="connsiteY5" fmla="*/ 82079 h 2963969"/>
                <a:gd name="connsiteX6" fmla="*/ 4090873 w 4340839"/>
                <a:gd name="connsiteY6" fmla="*/ 130847 h 2963969"/>
                <a:gd name="connsiteX7" fmla="*/ 4292041 w 4340839"/>
                <a:gd name="connsiteY7" fmla="*/ 252767 h 2963969"/>
                <a:gd name="connsiteX8" fmla="*/ 4340809 w 4340839"/>
                <a:gd name="connsiteY8" fmla="*/ 569759 h 2963969"/>
                <a:gd name="connsiteX9" fmla="*/ 4298137 w 4340839"/>
                <a:gd name="connsiteY9" fmla="*/ 1453679 h 2963969"/>
                <a:gd name="connsiteX10" fmla="*/ 4224985 w 4340839"/>
                <a:gd name="connsiteY10" fmla="*/ 2557055 h 2963969"/>
                <a:gd name="connsiteX11" fmla="*/ 4151833 w 4340839"/>
                <a:gd name="connsiteY11" fmla="*/ 2825279 h 2963969"/>
                <a:gd name="connsiteX12" fmla="*/ 3749497 w 4340839"/>
                <a:gd name="connsiteY12" fmla="*/ 2855759 h 2963969"/>
                <a:gd name="connsiteX13" fmla="*/ 1097737 w 4340839"/>
                <a:gd name="connsiteY13" fmla="*/ 2922815 h 2963969"/>
                <a:gd name="connsiteX14" fmla="*/ 561289 w 4340839"/>
                <a:gd name="connsiteY14" fmla="*/ 2949866 h 2963969"/>
                <a:gd name="connsiteX15" fmla="*/ 382981 w 4340839"/>
                <a:gd name="connsiteY15" fmla="*/ 2942246 h 2963969"/>
                <a:gd name="connsiteX16" fmla="*/ 250393 w 4340839"/>
                <a:gd name="connsiteY16" fmla="*/ 2678975 h 2963969"/>
                <a:gd name="connsiteX0" fmla="*/ 250467 w 4340913"/>
                <a:gd name="connsiteY0" fmla="*/ 2678975 h 2950033"/>
                <a:gd name="connsiteX1" fmla="*/ 531 w 4340913"/>
                <a:gd name="connsiteY1" fmla="*/ 758735 h 2950033"/>
                <a:gd name="connsiteX2" fmla="*/ 317523 w 4340913"/>
                <a:gd name="connsiteY2" fmla="*/ 179615 h 2950033"/>
                <a:gd name="connsiteX3" fmla="*/ 1561107 w 4340913"/>
                <a:gd name="connsiteY3" fmla="*/ 33311 h 2950033"/>
                <a:gd name="connsiteX4" fmla="*/ 2719347 w 4340913"/>
                <a:gd name="connsiteY4" fmla="*/ 2831 h 2950033"/>
                <a:gd name="connsiteX5" fmla="*/ 3755667 w 4340913"/>
                <a:gd name="connsiteY5" fmla="*/ 82079 h 2950033"/>
                <a:gd name="connsiteX6" fmla="*/ 4090947 w 4340913"/>
                <a:gd name="connsiteY6" fmla="*/ 130847 h 2950033"/>
                <a:gd name="connsiteX7" fmla="*/ 4292115 w 4340913"/>
                <a:gd name="connsiteY7" fmla="*/ 252767 h 2950033"/>
                <a:gd name="connsiteX8" fmla="*/ 4340883 w 4340913"/>
                <a:gd name="connsiteY8" fmla="*/ 569759 h 2950033"/>
                <a:gd name="connsiteX9" fmla="*/ 4298211 w 4340913"/>
                <a:gd name="connsiteY9" fmla="*/ 1453679 h 2950033"/>
                <a:gd name="connsiteX10" fmla="*/ 4225059 w 4340913"/>
                <a:gd name="connsiteY10" fmla="*/ 2557055 h 2950033"/>
                <a:gd name="connsiteX11" fmla="*/ 4151907 w 4340913"/>
                <a:gd name="connsiteY11" fmla="*/ 2825279 h 2950033"/>
                <a:gd name="connsiteX12" fmla="*/ 3749571 w 4340913"/>
                <a:gd name="connsiteY12" fmla="*/ 2855759 h 2950033"/>
                <a:gd name="connsiteX13" fmla="*/ 1097811 w 4340913"/>
                <a:gd name="connsiteY13" fmla="*/ 2922815 h 2950033"/>
                <a:gd name="connsiteX14" fmla="*/ 561363 w 4340913"/>
                <a:gd name="connsiteY14" fmla="*/ 2949866 h 2950033"/>
                <a:gd name="connsiteX15" fmla="*/ 250467 w 4340913"/>
                <a:gd name="connsiteY15" fmla="*/ 2678975 h 2950033"/>
                <a:gd name="connsiteX0" fmla="*/ 250448 w 4340894"/>
                <a:gd name="connsiteY0" fmla="*/ 2678975 h 2959501"/>
                <a:gd name="connsiteX1" fmla="*/ 512 w 4340894"/>
                <a:gd name="connsiteY1" fmla="*/ 758735 h 2959501"/>
                <a:gd name="connsiteX2" fmla="*/ 317504 w 4340894"/>
                <a:gd name="connsiteY2" fmla="*/ 179615 h 2959501"/>
                <a:gd name="connsiteX3" fmla="*/ 1561088 w 4340894"/>
                <a:gd name="connsiteY3" fmla="*/ 33311 h 2959501"/>
                <a:gd name="connsiteX4" fmla="*/ 2719328 w 4340894"/>
                <a:gd name="connsiteY4" fmla="*/ 2831 h 2959501"/>
                <a:gd name="connsiteX5" fmla="*/ 3755648 w 4340894"/>
                <a:gd name="connsiteY5" fmla="*/ 82079 h 2959501"/>
                <a:gd name="connsiteX6" fmla="*/ 4090928 w 4340894"/>
                <a:gd name="connsiteY6" fmla="*/ 130847 h 2959501"/>
                <a:gd name="connsiteX7" fmla="*/ 4292096 w 4340894"/>
                <a:gd name="connsiteY7" fmla="*/ 252767 h 2959501"/>
                <a:gd name="connsiteX8" fmla="*/ 4340864 w 4340894"/>
                <a:gd name="connsiteY8" fmla="*/ 569759 h 2959501"/>
                <a:gd name="connsiteX9" fmla="*/ 4298192 w 4340894"/>
                <a:gd name="connsiteY9" fmla="*/ 1453679 h 2959501"/>
                <a:gd name="connsiteX10" fmla="*/ 4225040 w 4340894"/>
                <a:gd name="connsiteY10" fmla="*/ 2557055 h 2959501"/>
                <a:gd name="connsiteX11" fmla="*/ 4151888 w 4340894"/>
                <a:gd name="connsiteY11" fmla="*/ 2825279 h 2959501"/>
                <a:gd name="connsiteX12" fmla="*/ 3749552 w 4340894"/>
                <a:gd name="connsiteY12" fmla="*/ 2855759 h 2959501"/>
                <a:gd name="connsiteX13" fmla="*/ 1097792 w 4340894"/>
                <a:gd name="connsiteY13" fmla="*/ 2922815 h 2959501"/>
                <a:gd name="connsiteX14" fmla="*/ 519434 w 4340894"/>
                <a:gd name="connsiteY14" fmla="*/ 2959391 h 2959501"/>
                <a:gd name="connsiteX15" fmla="*/ 250448 w 4340894"/>
                <a:gd name="connsiteY15" fmla="*/ 2678975 h 2959501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632 w 4341078"/>
                <a:gd name="connsiteY0" fmla="*/ 2678975 h 2935360"/>
                <a:gd name="connsiteX1" fmla="*/ 696 w 4341078"/>
                <a:gd name="connsiteY1" fmla="*/ 758735 h 2935360"/>
                <a:gd name="connsiteX2" fmla="*/ 317688 w 4341078"/>
                <a:gd name="connsiteY2" fmla="*/ 179615 h 2935360"/>
                <a:gd name="connsiteX3" fmla="*/ 1561272 w 4341078"/>
                <a:gd name="connsiteY3" fmla="*/ 33311 h 2935360"/>
                <a:gd name="connsiteX4" fmla="*/ 2719512 w 4341078"/>
                <a:gd name="connsiteY4" fmla="*/ 2831 h 2935360"/>
                <a:gd name="connsiteX5" fmla="*/ 3755832 w 4341078"/>
                <a:gd name="connsiteY5" fmla="*/ 82079 h 2935360"/>
                <a:gd name="connsiteX6" fmla="*/ 4091112 w 4341078"/>
                <a:gd name="connsiteY6" fmla="*/ 130847 h 2935360"/>
                <a:gd name="connsiteX7" fmla="*/ 4292280 w 4341078"/>
                <a:gd name="connsiteY7" fmla="*/ 252767 h 2935360"/>
                <a:gd name="connsiteX8" fmla="*/ 4341048 w 4341078"/>
                <a:gd name="connsiteY8" fmla="*/ 569759 h 2935360"/>
                <a:gd name="connsiteX9" fmla="*/ 4298376 w 4341078"/>
                <a:gd name="connsiteY9" fmla="*/ 1453679 h 2935360"/>
                <a:gd name="connsiteX10" fmla="*/ 4225224 w 4341078"/>
                <a:gd name="connsiteY10" fmla="*/ 2557055 h 2935360"/>
                <a:gd name="connsiteX11" fmla="*/ 4152072 w 4341078"/>
                <a:gd name="connsiteY11" fmla="*/ 2825279 h 2935360"/>
                <a:gd name="connsiteX12" fmla="*/ 3749736 w 4341078"/>
                <a:gd name="connsiteY12" fmla="*/ 2855759 h 2935360"/>
                <a:gd name="connsiteX13" fmla="*/ 1097976 w 4341078"/>
                <a:gd name="connsiteY13" fmla="*/ 2922815 h 2935360"/>
                <a:gd name="connsiteX14" fmla="*/ 816798 w 4341078"/>
                <a:gd name="connsiteY14" fmla="*/ 2934626 h 2935360"/>
                <a:gd name="connsiteX15" fmla="*/ 250632 w 4341078"/>
                <a:gd name="connsiteY15" fmla="*/ 2678975 h 2935360"/>
                <a:gd name="connsiteX0" fmla="*/ 250632 w 4341078"/>
                <a:gd name="connsiteY0" fmla="*/ 2678975 h 2934626"/>
                <a:gd name="connsiteX1" fmla="*/ 696 w 4341078"/>
                <a:gd name="connsiteY1" fmla="*/ 758735 h 2934626"/>
                <a:gd name="connsiteX2" fmla="*/ 317688 w 4341078"/>
                <a:gd name="connsiteY2" fmla="*/ 179615 h 2934626"/>
                <a:gd name="connsiteX3" fmla="*/ 1561272 w 4341078"/>
                <a:gd name="connsiteY3" fmla="*/ 33311 h 2934626"/>
                <a:gd name="connsiteX4" fmla="*/ 2719512 w 4341078"/>
                <a:gd name="connsiteY4" fmla="*/ 2831 h 2934626"/>
                <a:gd name="connsiteX5" fmla="*/ 3755832 w 4341078"/>
                <a:gd name="connsiteY5" fmla="*/ 82079 h 2934626"/>
                <a:gd name="connsiteX6" fmla="*/ 4091112 w 4341078"/>
                <a:gd name="connsiteY6" fmla="*/ 130847 h 2934626"/>
                <a:gd name="connsiteX7" fmla="*/ 4292280 w 4341078"/>
                <a:gd name="connsiteY7" fmla="*/ 252767 h 2934626"/>
                <a:gd name="connsiteX8" fmla="*/ 4341048 w 4341078"/>
                <a:gd name="connsiteY8" fmla="*/ 569759 h 2934626"/>
                <a:gd name="connsiteX9" fmla="*/ 4298376 w 4341078"/>
                <a:gd name="connsiteY9" fmla="*/ 1453679 h 2934626"/>
                <a:gd name="connsiteX10" fmla="*/ 4225224 w 4341078"/>
                <a:gd name="connsiteY10" fmla="*/ 2557055 h 2934626"/>
                <a:gd name="connsiteX11" fmla="*/ 4152072 w 4341078"/>
                <a:gd name="connsiteY11" fmla="*/ 2825279 h 2934626"/>
                <a:gd name="connsiteX12" fmla="*/ 3749736 w 4341078"/>
                <a:gd name="connsiteY12" fmla="*/ 2855759 h 2934626"/>
                <a:gd name="connsiteX13" fmla="*/ 1097976 w 4341078"/>
                <a:gd name="connsiteY13" fmla="*/ 2922815 h 2934626"/>
                <a:gd name="connsiteX14" fmla="*/ 816798 w 4341078"/>
                <a:gd name="connsiteY14" fmla="*/ 2934626 h 2934626"/>
                <a:gd name="connsiteX15" fmla="*/ 250632 w 4341078"/>
                <a:gd name="connsiteY15" fmla="*/ 2678975 h 2934626"/>
                <a:gd name="connsiteX0" fmla="*/ 250633 w 4341079"/>
                <a:gd name="connsiteY0" fmla="*/ 2678975 h 2938436"/>
                <a:gd name="connsiteX1" fmla="*/ 697 w 4341079"/>
                <a:gd name="connsiteY1" fmla="*/ 758735 h 2938436"/>
                <a:gd name="connsiteX2" fmla="*/ 317689 w 4341079"/>
                <a:gd name="connsiteY2" fmla="*/ 179615 h 2938436"/>
                <a:gd name="connsiteX3" fmla="*/ 1561273 w 4341079"/>
                <a:gd name="connsiteY3" fmla="*/ 33311 h 2938436"/>
                <a:gd name="connsiteX4" fmla="*/ 2719513 w 4341079"/>
                <a:gd name="connsiteY4" fmla="*/ 2831 h 2938436"/>
                <a:gd name="connsiteX5" fmla="*/ 3755833 w 4341079"/>
                <a:gd name="connsiteY5" fmla="*/ 82079 h 2938436"/>
                <a:gd name="connsiteX6" fmla="*/ 4091113 w 4341079"/>
                <a:gd name="connsiteY6" fmla="*/ 130847 h 2938436"/>
                <a:gd name="connsiteX7" fmla="*/ 4292281 w 4341079"/>
                <a:gd name="connsiteY7" fmla="*/ 252767 h 2938436"/>
                <a:gd name="connsiteX8" fmla="*/ 4341049 w 4341079"/>
                <a:gd name="connsiteY8" fmla="*/ 569759 h 2938436"/>
                <a:gd name="connsiteX9" fmla="*/ 4298377 w 4341079"/>
                <a:gd name="connsiteY9" fmla="*/ 1453679 h 2938436"/>
                <a:gd name="connsiteX10" fmla="*/ 4225225 w 4341079"/>
                <a:gd name="connsiteY10" fmla="*/ 2557055 h 2938436"/>
                <a:gd name="connsiteX11" fmla="*/ 4152073 w 4341079"/>
                <a:gd name="connsiteY11" fmla="*/ 2825279 h 2938436"/>
                <a:gd name="connsiteX12" fmla="*/ 3749737 w 4341079"/>
                <a:gd name="connsiteY12" fmla="*/ 2855759 h 2938436"/>
                <a:gd name="connsiteX13" fmla="*/ 1097977 w 4341079"/>
                <a:gd name="connsiteY13" fmla="*/ 2922815 h 2938436"/>
                <a:gd name="connsiteX14" fmla="*/ 818704 w 4341079"/>
                <a:gd name="connsiteY14" fmla="*/ 2938436 h 2938436"/>
                <a:gd name="connsiteX15" fmla="*/ 250633 w 4341079"/>
                <a:gd name="connsiteY15" fmla="*/ 2678975 h 2938436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097977 w 4341079"/>
                <a:gd name="connsiteY13" fmla="*/ 2922815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298002 w 4341079"/>
                <a:gd name="connsiteY13" fmla="*/ 2936150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52073 w 4341079"/>
                <a:gd name="connsiteY11" fmla="*/ 2825279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43108 w 4341079"/>
                <a:gd name="connsiteY12" fmla="*/ 2932293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36150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61661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4830"/>
                <a:gd name="connsiteX1" fmla="*/ 697 w 4341079"/>
                <a:gd name="connsiteY1" fmla="*/ 758735 h 2974830"/>
                <a:gd name="connsiteX2" fmla="*/ 317689 w 4341079"/>
                <a:gd name="connsiteY2" fmla="*/ 179615 h 2974830"/>
                <a:gd name="connsiteX3" fmla="*/ 1561273 w 4341079"/>
                <a:gd name="connsiteY3" fmla="*/ 33311 h 2974830"/>
                <a:gd name="connsiteX4" fmla="*/ 2719513 w 4341079"/>
                <a:gd name="connsiteY4" fmla="*/ 2831 h 2974830"/>
                <a:gd name="connsiteX5" fmla="*/ 3755833 w 4341079"/>
                <a:gd name="connsiteY5" fmla="*/ 82079 h 2974830"/>
                <a:gd name="connsiteX6" fmla="*/ 4091113 w 4341079"/>
                <a:gd name="connsiteY6" fmla="*/ 130847 h 2974830"/>
                <a:gd name="connsiteX7" fmla="*/ 4292281 w 4341079"/>
                <a:gd name="connsiteY7" fmla="*/ 252767 h 2974830"/>
                <a:gd name="connsiteX8" fmla="*/ 4341049 w 4341079"/>
                <a:gd name="connsiteY8" fmla="*/ 569759 h 2974830"/>
                <a:gd name="connsiteX9" fmla="*/ 4298377 w 4341079"/>
                <a:gd name="connsiteY9" fmla="*/ 1453679 h 2974830"/>
                <a:gd name="connsiteX10" fmla="*/ 4225225 w 4341079"/>
                <a:gd name="connsiteY10" fmla="*/ 2557055 h 2974830"/>
                <a:gd name="connsiteX11" fmla="*/ 4118931 w 4341079"/>
                <a:gd name="connsiteY11" fmla="*/ 2908191 h 2974830"/>
                <a:gd name="connsiteX12" fmla="*/ 3729852 w 4341079"/>
                <a:gd name="connsiteY12" fmla="*/ 2974812 h 2974830"/>
                <a:gd name="connsiteX13" fmla="*/ 1298002 w 4341079"/>
                <a:gd name="connsiteY13" fmla="*/ 2961661 h 2974830"/>
                <a:gd name="connsiteX14" fmla="*/ 880045 w 4341079"/>
                <a:gd name="connsiteY14" fmla="*/ 2940340 h 2974830"/>
                <a:gd name="connsiteX15" fmla="*/ 818704 w 4341079"/>
                <a:gd name="connsiteY15" fmla="*/ 2938436 h 2974830"/>
                <a:gd name="connsiteX16" fmla="*/ 250633 w 4341079"/>
                <a:gd name="connsiteY16" fmla="*/ 2678975 h 2974830"/>
                <a:gd name="connsiteX0" fmla="*/ 250606 w 4341052"/>
                <a:gd name="connsiteY0" fmla="*/ 2678975 h 2977763"/>
                <a:gd name="connsiteX1" fmla="*/ 670 w 4341052"/>
                <a:gd name="connsiteY1" fmla="*/ 758735 h 2977763"/>
                <a:gd name="connsiteX2" fmla="*/ 317662 w 4341052"/>
                <a:gd name="connsiteY2" fmla="*/ 179615 h 2977763"/>
                <a:gd name="connsiteX3" fmla="*/ 1561246 w 4341052"/>
                <a:gd name="connsiteY3" fmla="*/ 33311 h 2977763"/>
                <a:gd name="connsiteX4" fmla="*/ 2719486 w 4341052"/>
                <a:gd name="connsiteY4" fmla="*/ 2831 h 2977763"/>
                <a:gd name="connsiteX5" fmla="*/ 3755806 w 4341052"/>
                <a:gd name="connsiteY5" fmla="*/ 82079 h 2977763"/>
                <a:gd name="connsiteX6" fmla="*/ 4091086 w 4341052"/>
                <a:gd name="connsiteY6" fmla="*/ 130847 h 2977763"/>
                <a:gd name="connsiteX7" fmla="*/ 4292254 w 4341052"/>
                <a:gd name="connsiteY7" fmla="*/ 252767 h 2977763"/>
                <a:gd name="connsiteX8" fmla="*/ 4341022 w 4341052"/>
                <a:gd name="connsiteY8" fmla="*/ 569759 h 2977763"/>
                <a:gd name="connsiteX9" fmla="*/ 4298350 w 4341052"/>
                <a:gd name="connsiteY9" fmla="*/ 1453679 h 2977763"/>
                <a:gd name="connsiteX10" fmla="*/ 4225198 w 4341052"/>
                <a:gd name="connsiteY10" fmla="*/ 2557055 h 2977763"/>
                <a:gd name="connsiteX11" fmla="*/ 4118904 w 4341052"/>
                <a:gd name="connsiteY11" fmla="*/ 2908191 h 2977763"/>
                <a:gd name="connsiteX12" fmla="*/ 3729825 w 4341052"/>
                <a:gd name="connsiteY12" fmla="*/ 2974812 h 2977763"/>
                <a:gd name="connsiteX13" fmla="*/ 1297975 w 4341052"/>
                <a:gd name="connsiteY13" fmla="*/ 2961661 h 2977763"/>
                <a:gd name="connsiteX14" fmla="*/ 880018 w 4341052"/>
                <a:gd name="connsiteY14" fmla="*/ 2940340 h 2977763"/>
                <a:gd name="connsiteX15" fmla="*/ 783326 w 4341052"/>
                <a:gd name="connsiteY15" fmla="*/ 2963948 h 2977763"/>
                <a:gd name="connsiteX16" fmla="*/ 250606 w 4341052"/>
                <a:gd name="connsiteY16" fmla="*/ 2678975 h 2977763"/>
                <a:gd name="connsiteX0" fmla="*/ 250689 w 4341135"/>
                <a:gd name="connsiteY0" fmla="*/ 2678975 h 2974830"/>
                <a:gd name="connsiteX1" fmla="*/ 753 w 4341135"/>
                <a:gd name="connsiteY1" fmla="*/ 758735 h 2974830"/>
                <a:gd name="connsiteX2" fmla="*/ 317745 w 4341135"/>
                <a:gd name="connsiteY2" fmla="*/ 179615 h 2974830"/>
                <a:gd name="connsiteX3" fmla="*/ 1561329 w 4341135"/>
                <a:gd name="connsiteY3" fmla="*/ 33311 h 2974830"/>
                <a:gd name="connsiteX4" fmla="*/ 2719569 w 4341135"/>
                <a:gd name="connsiteY4" fmla="*/ 2831 h 2974830"/>
                <a:gd name="connsiteX5" fmla="*/ 3755889 w 4341135"/>
                <a:gd name="connsiteY5" fmla="*/ 82079 h 2974830"/>
                <a:gd name="connsiteX6" fmla="*/ 4091169 w 4341135"/>
                <a:gd name="connsiteY6" fmla="*/ 130847 h 2974830"/>
                <a:gd name="connsiteX7" fmla="*/ 4292337 w 4341135"/>
                <a:gd name="connsiteY7" fmla="*/ 252767 h 2974830"/>
                <a:gd name="connsiteX8" fmla="*/ 4341105 w 4341135"/>
                <a:gd name="connsiteY8" fmla="*/ 569759 h 2974830"/>
                <a:gd name="connsiteX9" fmla="*/ 4298433 w 4341135"/>
                <a:gd name="connsiteY9" fmla="*/ 1453679 h 2974830"/>
                <a:gd name="connsiteX10" fmla="*/ 4225281 w 4341135"/>
                <a:gd name="connsiteY10" fmla="*/ 2557055 h 2974830"/>
                <a:gd name="connsiteX11" fmla="*/ 4118987 w 4341135"/>
                <a:gd name="connsiteY11" fmla="*/ 2908191 h 2974830"/>
                <a:gd name="connsiteX12" fmla="*/ 3729908 w 4341135"/>
                <a:gd name="connsiteY12" fmla="*/ 2974812 h 2974830"/>
                <a:gd name="connsiteX13" fmla="*/ 1298058 w 4341135"/>
                <a:gd name="connsiteY13" fmla="*/ 2961661 h 2974830"/>
                <a:gd name="connsiteX14" fmla="*/ 880101 w 4341135"/>
                <a:gd name="connsiteY14" fmla="*/ 2940340 h 2974830"/>
                <a:gd name="connsiteX15" fmla="*/ 250689 w 4341135"/>
                <a:gd name="connsiteY15" fmla="*/ 2678975 h 2974830"/>
                <a:gd name="connsiteX0" fmla="*/ 250669 w 4341115"/>
                <a:gd name="connsiteY0" fmla="*/ 2678975 h 2978607"/>
                <a:gd name="connsiteX1" fmla="*/ 733 w 4341115"/>
                <a:gd name="connsiteY1" fmla="*/ 758735 h 2978607"/>
                <a:gd name="connsiteX2" fmla="*/ 317725 w 4341115"/>
                <a:gd name="connsiteY2" fmla="*/ 179615 h 2978607"/>
                <a:gd name="connsiteX3" fmla="*/ 1561309 w 4341115"/>
                <a:gd name="connsiteY3" fmla="*/ 33311 h 2978607"/>
                <a:gd name="connsiteX4" fmla="*/ 2719549 w 4341115"/>
                <a:gd name="connsiteY4" fmla="*/ 2831 h 2978607"/>
                <a:gd name="connsiteX5" fmla="*/ 3755869 w 4341115"/>
                <a:gd name="connsiteY5" fmla="*/ 82079 h 2978607"/>
                <a:gd name="connsiteX6" fmla="*/ 4091149 w 4341115"/>
                <a:gd name="connsiteY6" fmla="*/ 130847 h 2978607"/>
                <a:gd name="connsiteX7" fmla="*/ 4292317 w 4341115"/>
                <a:gd name="connsiteY7" fmla="*/ 252767 h 2978607"/>
                <a:gd name="connsiteX8" fmla="*/ 4341085 w 4341115"/>
                <a:gd name="connsiteY8" fmla="*/ 569759 h 2978607"/>
                <a:gd name="connsiteX9" fmla="*/ 4298413 w 4341115"/>
                <a:gd name="connsiteY9" fmla="*/ 1453679 h 2978607"/>
                <a:gd name="connsiteX10" fmla="*/ 4225261 w 4341115"/>
                <a:gd name="connsiteY10" fmla="*/ 2557055 h 2978607"/>
                <a:gd name="connsiteX11" fmla="*/ 4118967 w 4341115"/>
                <a:gd name="connsiteY11" fmla="*/ 2908191 h 2978607"/>
                <a:gd name="connsiteX12" fmla="*/ 3729888 w 4341115"/>
                <a:gd name="connsiteY12" fmla="*/ 2974812 h 2978607"/>
                <a:gd name="connsiteX13" fmla="*/ 1298038 w 4341115"/>
                <a:gd name="connsiteY13" fmla="*/ 2961661 h 2978607"/>
                <a:gd name="connsiteX14" fmla="*/ 857986 w 4341115"/>
                <a:gd name="connsiteY14" fmla="*/ 2978607 h 2978607"/>
                <a:gd name="connsiteX15" fmla="*/ 250669 w 4341115"/>
                <a:gd name="connsiteY15" fmla="*/ 2678975 h 2978607"/>
                <a:gd name="connsiteX0" fmla="*/ 250669 w 4341115"/>
                <a:gd name="connsiteY0" fmla="*/ 2678975 h 2980124"/>
                <a:gd name="connsiteX1" fmla="*/ 733 w 4341115"/>
                <a:gd name="connsiteY1" fmla="*/ 758735 h 2980124"/>
                <a:gd name="connsiteX2" fmla="*/ 317725 w 4341115"/>
                <a:gd name="connsiteY2" fmla="*/ 179615 h 2980124"/>
                <a:gd name="connsiteX3" fmla="*/ 1561309 w 4341115"/>
                <a:gd name="connsiteY3" fmla="*/ 33311 h 2980124"/>
                <a:gd name="connsiteX4" fmla="*/ 2719549 w 4341115"/>
                <a:gd name="connsiteY4" fmla="*/ 2831 h 2980124"/>
                <a:gd name="connsiteX5" fmla="*/ 3755869 w 4341115"/>
                <a:gd name="connsiteY5" fmla="*/ 82079 h 2980124"/>
                <a:gd name="connsiteX6" fmla="*/ 4091149 w 4341115"/>
                <a:gd name="connsiteY6" fmla="*/ 130847 h 2980124"/>
                <a:gd name="connsiteX7" fmla="*/ 4292317 w 4341115"/>
                <a:gd name="connsiteY7" fmla="*/ 252767 h 2980124"/>
                <a:gd name="connsiteX8" fmla="*/ 4341085 w 4341115"/>
                <a:gd name="connsiteY8" fmla="*/ 569759 h 2980124"/>
                <a:gd name="connsiteX9" fmla="*/ 4298413 w 4341115"/>
                <a:gd name="connsiteY9" fmla="*/ 1453679 h 2980124"/>
                <a:gd name="connsiteX10" fmla="*/ 4225261 w 4341115"/>
                <a:gd name="connsiteY10" fmla="*/ 2557055 h 2980124"/>
                <a:gd name="connsiteX11" fmla="*/ 4118967 w 4341115"/>
                <a:gd name="connsiteY11" fmla="*/ 2908191 h 2980124"/>
                <a:gd name="connsiteX12" fmla="*/ 3729888 w 4341115"/>
                <a:gd name="connsiteY12" fmla="*/ 2974812 h 2980124"/>
                <a:gd name="connsiteX13" fmla="*/ 1298038 w 4341115"/>
                <a:gd name="connsiteY13" fmla="*/ 2961661 h 2980124"/>
                <a:gd name="connsiteX14" fmla="*/ 857986 w 4341115"/>
                <a:gd name="connsiteY14" fmla="*/ 2978607 h 2980124"/>
                <a:gd name="connsiteX15" fmla="*/ 250669 w 4341115"/>
                <a:gd name="connsiteY15" fmla="*/ 2678975 h 2980124"/>
                <a:gd name="connsiteX0" fmla="*/ 250669 w 4341115"/>
                <a:gd name="connsiteY0" fmla="*/ 2678975 h 2981114"/>
                <a:gd name="connsiteX1" fmla="*/ 733 w 4341115"/>
                <a:gd name="connsiteY1" fmla="*/ 758735 h 2981114"/>
                <a:gd name="connsiteX2" fmla="*/ 317725 w 4341115"/>
                <a:gd name="connsiteY2" fmla="*/ 179615 h 2981114"/>
                <a:gd name="connsiteX3" fmla="*/ 1561309 w 4341115"/>
                <a:gd name="connsiteY3" fmla="*/ 33311 h 2981114"/>
                <a:gd name="connsiteX4" fmla="*/ 2719549 w 4341115"/>
                <a:gd name="connsiteY4" fmla="*/ 2831 h 2981114"/>
                <a:gd name="connsiteX5" fmla="*/ 3755869 w 4341115"/>
                <a:gd name="connsiteY5" fmla="*/ 82079 h 2981114"/>
                <a:gd name="connsiteX6" fmla="*/ 4091149 w 4341115"/>
                <a:gd name="connsiteY6" fmla="*/ 130847 h 2981114"/>
                <a:gd name="connsiteX7" fmla="*/ 4292317 w 4341115"/>
                <a:gd name="connsiteY7" fmla="*/ 252767 h 2981114"/>
                <a:gd name="connsiteX8" fmla="*/ 4341085 w 4341115"/>
                <a:gd name="connsiteY8" fmla="*/ 569759 h 2981114"/>
                <a:gd name="connsiteX9" fmla="*/ 4298413 w 4341115"/>
                <a:gd name="connsiteY9" fmla="*/ 1453679 h 2981114"/>
                <a:gd name="connsiteX10" fmla="*/ 4225261 w 4341115"/>
                <a:gd name="connsiteY10" fmla="*/ 2557055 h 2981114"/>
                <a:gd name="connsiteX11" fmla="*/ 4118967 w 4341115"/>
                <a:gd name="connsiteY11" fmla="*/ 2908191 h 2981114"/>
                <a:gd name="connsiteX12" fmla="*/ 3729888 w 4341115"/>
                <a:gd name="connsiteY12" fmla="*/ 2974812 h 2981114"/>
                <a:gd name="connsiteX13" fmla="*/ 1298038 w 4341115"/>
                <a:gd name="connsiteY13" fmla="*/ 2961661 h 2981114"/>
                <a:gd name="connsiteX14" fmla="*/ 857986 w 4341115"/>
                <a:gd name="connsiteY14" fmla="*/ 2978607 h 2981114"/>
                <a:gd name="connsiteX15" fmla="*/ 250669 w 4341115"/>
                <a:gd name="connsiteY15" fmla="*/ 2678975 h 2981114"/>
                <a:gd name="connsiteX0" fmla="*/ 250634 w 4341080"/>
                <a:gd name="connsiteY0" fmla="*/ 2678975 h 2977480"/>
                <a:gd name="connsiteX1" fmla="*/ 698 w 4341080"/>
                <a:gd name="connsiteY1" fmla="*/ 758735 h 2977480"/>
                <a:gd name="connsiteX2" fmla="*/ 317690 w 4341080"/>
                <a:gd name="connsiteY2" fmla="*/ 179615 h 2977480"/>
                <a:gd name="connsiteX3" fmla="*/ 1561274 w 4341080"/>
                <a:gd name="connsiteY3" fmla="*/ 33311 h 2977480"/>
                <a:gd name="connsiteX4" fmla="*/ 2719514 w 4341080"/>
                <a:gd name="connsiteY4" fmla="*/ 2831 h 2977480"/>
                <a:gd name="connsiteX5" fmla="*/ 3755834 w 4341080"/>
                <a:gd name="connsiteY5" fmla="*/ 82079 h 2977480"/>
                <a:gd name="connsiteX6" fmla="*/ 4091114 w 4341080"/>
                <a:gd name="connsiteY6" fmla="*/ 130847 h 2977480"/>
                <a:gd name="connsiteX7" fmla="*/ 4292282 w 4341080"/>
                <a:gd name="connsiteY7" fmla="*/ 252767 h 2977480"/>
                <a:gd name="connsiteX8" fmla="*/ 4341050 w 4341080"/>
                <a:gd name="connsiteY8" fmla="*/ 569759 h 2977480"/>
                <a:gd name="connsiteX9" fmla="*/ 4298378 w 4341080"/>
                <a:gd name="connsiteY9" fmla="*/ 1453679 h 2977480"/>
                <a:gd name="connsiteX10" fmla="*/ 4225226 w 4341080"/>
                <a:gd name="connsiteY10" fmla="*/ 2557055 h 2977480"/>
                <a:gd name="connsiteX11" fmla="*/ 4118932 w 4341080"/>
                <a:gd name="connsiteY11" fmla="*/ 2908191 h 2977480"/>
                <a:gd name="connsiteX12" fmla="*/ 3729853 w 4341080"/>
                <a:gd name="connsiteY12" fmla="*/ 2974812 h 2977480"/>
                <a:gd name="connsiteX13" fmla="*/ 1298003 w 4341080"/>
                <a:gd name="connsiteY13" fmla="*/ 2961661 h 2977480"/>
                <a:gd name="connsiteX14" fmla="*/ 818181 w 4341080"/>
                <a:gd name="connsiteY14" fmla="*/ 2974355 h 2977480"/>
                <a:gd name="connsiteX15" fmla="*/ 250634 w 4341080"/>
                <a:gd name="connsiteY15" fmla="*/ 2678975 h 29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41080" h="2977480">
                  <a:moveTo>
                    <a:pt x="250634" y="2678975"/>
                  </a:moveTo>
                  <a:cubicBezTo>
                    <a:pt x="114387" y="2309705"/>
                    <a:pt x="-10478" y="1175295"/>
                    <a:pt x="698" y="758735"/>
                  </a:cubicBezTo>
                  <a:cubicBezTo>
                    <a:pt x="11874" y="342175"/>
                    <a:pt x="57594" y="300519"/>
                    <a:pt x="317690" y="179615"/>
                  </a:cubicBezTo>
                  <a:cubicBezTo>
                    <a:pt x="577786" y="58711"/>
                    <a:pt x="1160970" y="62775"/>
                    <a:pt x="1561274" y="33311"/>
                  </a:cubicBezTo>
                  <a:cubicBezTo>
                    <a:pt x="1961578" y="3847"/>
                    <a:pt x="2353754" y="-5297"/>
                    <a:pt x="2719514" y="2831"/>
                  </a:cubicBezTo>
                  <a:cubicBezTo>
                    <a:pt x="3085274" y="10959"/>
                    <a:pt x="3527234" y="60743"/>
                    <a:pt x="3755834" y="82079"/>
                  </a:cubicBezTo>
                  <a:cubicBezTo>
                    <a:pt x="3984434" y="103415"/>
                    <a:pt x="4001706" y="102399"/>
                    <a:pt x="4091114" y="130847"/>
                  </a:cubicBezTo>
                  <a:cubicBezTo>
                    <a:pt x="4180522" y="159295"/>
                    <a:pt x="4250626" y="179615"/>
                    <a:pt x="4292282" y="252767"/>
                  </a:cubicBezTo>
                  <a:cubicBezTo>
                    <a:pt x="4333938" y="325919"/>
                    <a:pt x="4340034" y="369607"/>
                    <a:pt x="4341050" y="569759"/>
                  </a:cubicBezTo>
                  <a:cubicBezTo>
                    <a:pt x="4342066" y="769911"/>
                    <a:pt x="4317682" y="1122463"/>
                    <a:pt x="4298378" y="1453679"/>
                  </a:cubicBezTo>
                  <a:cubicBezTo>
                    <a:pt x="4279074" y="1784895"/>
                    <a:pt x="4255134" y="2314636"/>
                    <a:pt x="4225226" y="2557055"/>
                  </a:cubicBezTo>
                  <a:cubicBezTo>
                    <a:pt x="4195318" y="2799474"/>
                    <a:pt x="4201494" y="2838565"/>
                    <a:pt x="4118932" y="2908191"/>
                  </a:cubicBezTo>
                  <a:cubicBezTo>
                    <a:pt x="4036370" y="2977817"/>
                    <a:pt x="3729853" y="2974812"/>
                    <a:pt x="3729853" y="2974812"/>
                  </a:cubicBezTo>
                  <a:lnTo>
                    <a:pt x="1298003" y="2961661"/>
                  </a:lnTo>
                  <a:cubicBezTo>
                    <a:pt x="819086" y="2973535"/>
                    <a:pt x="982024" y="2982477"/>
                    <a:pt x="818181" y="2974355"/>
                  </a:cubicBezTo>
                  <a:cubicBezTo>
                    <a:pt x="617106" y="2965508"/>
                    <a:pt x="386881" y="3048245"/>
                    <a:pt x="250634" y="2678975"/>
                  </a:cubicBezTo>
                  <a:close/>
                </a:path>
              </a:pathLst>
            </a:custGeom>
            <a:solidFill>
              <a:srgbClr val="672E0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0" name="รูปแบบอิสระ: รูปร่าง 189">
              <a:extLst>
                <a:ext uri="{FF2B5EF4-FFF2-40B4-BE49-F238E27FC236}">
                  <a16:creationId xmlns:a16="http://schemas.microsoft.com/office/drawing/2014/main" id="{12D62577-EEEB-4DBF-9B23-D8862DA9E7EE}"/>
                </a:ext>
              </a:extLst>
            </p:cNvPr>
            <p:cNvSpPr/>
            <p:nvPr/>
          </p:nvSpPr>
          <p:spPr>
            <a:xfrm>
              <a:off x="3873722" y="858530"/>
              <a:ext cx="4267025" cy="2694571"/>
            </a:xfrm>
            <a:custGeom>
              <a:avLst/>
              <a:gdLst>
                <a:gd name="connsiteX0" fmla="*/ 250041 w 2710573"/>
                <a:gd name="connsiteY0" fmla="*/ 54231 h 2080464"/>
                <a:gd name="connsiteX1" fmla="*/ 67161 w 2710573"/>
                <a:gd name="connsiteY1" fmla="*/ 261495 h 2080464"/>
                <a:gd name="connsiteX2" fmla="*/ 105 w 2710573"/>
                <a:gd name="connsiteY2" fmla="*/ 1151511 h 2080464"/>
                <a:gd name="connsiteX3" fmla="*/ 79353 w 2710573"/>
                <a:gd name="connsiteY3" fmla="*/ 1822071 h 2080464"/>
                <a:gd name="connsiteX4" fmla="*/ 304905 w 2710573"/>
                <a:gd name="connsiteY4" fmla="*/ 2059815 h 2080464"/>
                <a:gd name="connsiteX5" fmla="*/ 609705 w 2710573"/>
                <a:gd name="connsiteY5" fmla="*/ 2053719 h 2080464"/>
                <a:gd name="connsiteX6" fmla="*/ 2170281 w 2710573"/>
                <a:gd name="connsiteY6" fmla="*/ 2059815 h 2080464"/>
                <a:gd name="connsiteX7" fmla="*/ 2627481 w 2710573"/>
                <a:gd name="connsiteY7" fmla="*/ 1755015 h 2080464"/>
                <a:gd name="connsiteX8" fmla="*/ 2694537 w 2710573"/>
                <a:gd name="connsiteY8" fmla="*/ 413895 h 2080464"/>
                <a:gd name="connsiteX9" fmla="*/ 2438505 w 2710573"/>
                <a:gd name="connsiteY9" fmla="*/ 29847 h 2080464"/>
                <a:gd name="connsiteX10" fmla="*/ 250041 w 2710573"/>
                <a:gd name="connsiteY10" fmla="*/ 54231 h 2080464"/>
                <a:gd name="connsiteX0" fmla="*/ 267566 w 2728098"/>
                <a:gd name="connsiteY0" fmla="*/ 68543 h 2094776"/>
                <a:gd name="connsiteX1" fmla="*/ 23726 w 2728098"/>
                <a:gd name="connsiteY1" fmla="*/ 568415 h 2094776"/>
                <a:gd name="connsiteX2" fmla="*/ 17630 w 2728098"/>
                <a:gd name="connsiteY2" fmla="*/ 1165823 h 2094776"/>
                <a:gd name="connsiteX3" fmla="*/ 96878 w 2728098"/>
                <a:gd name="connsiteY3" fmla="*/ 1836383 h 2094776"/>
                <a:gd name="connsiteX4" fmla="*/ 322430 w 2728098"/>
                <a:gd name="connsiteY4" fmla="*/ 2074127 h 2094776"/>
                <a:gd name="connsiteX5" fmla="*/ 627230 w 2728098"/>
                <a:gd name="connsiteY5" fmla="*/ 2068031 h 2094776"/>
                <a:gd name="connsiteX6" fmla="*/ 2187806 w 2728098"/>
                <a:gd name="connsiteY6" fmla="*/ 2074127 h 2094776"/>
                <a:gd name="connsiteX7" fmla="*/ 2645006 w 2728098"/>
                <a:gd name="connsiteY7" fmla="*/ 1769327 h 2094776"/>
                <a:gd name="connsiteX8" fmla="*/ 2712062 w 2728098"/>
                <a:gd name="connsiteY8" fmla="*/ 428207 h 2094776"/>
                <a:gd name="connsiteX9" fmla="*/ 2456030 w 2728098"/>
                <a:gd name="connsiteY9" fmla="*/ 44159 h 2094776"/>
                <a:gd name="connsiteX10" fmla="*/ 267566 w 2728098"/>
                <a:gd name="connsiteY10" fmla="*/ 68543 h 2094776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0662 h 2119567"/>
                <a:gd name="connsiteX1" fmla="*/ 31554 w 2735926"/>
                <a:gd name="connsiteY1" fmla="*/ 593206 h 2119567"/>
                <a:gd name="connsiteX2" fmla="*/ 25458 w 2735926"/>
                <a:gd name="connsiteY2" fmla="*/ 1190614 h 2119567"/>
                <a:gd name="connsiteX3" fmla="*/ 104706 w 2735926"/>
                <a:gd name="connsiteY3" fmla="*/ 1861174 h 2119567"/>
                <a:gd name="connsiteX4" fmla="*/ 330258 w 2735926"/>
                <a:gd name="connsiteY4" fmla="*/ 2098918 h 2119567"/>
                <a:gd name="connsiteX5" fmla="*/ 635058 w 2735926"/>
                <a:gd name="connsiteY5" fmla="*/ 2092822 h 2119567"/>
                <a:gd name="connsiteX6" fmla="*/ 2195634 w 2735926"/>
                <a:gd name="connsiteY6" fmla="*/ 2098918 h 2119567"/>
                <a:gd name="connsiteX7" fmla="*/ 2652834 w 2735926"/>
                <a:gd name="connsiteY7" fmla="*/ 1794118 h 2119567"/>
                <a:gd name="connsiteX8" fmla="*/ 2719890 w 2735926"/>
                <a:gd name="connsiteY8" fmla="*/ 452998 h 2119567"/>
                <a:gd name="connsiteX9" fmla="*/ 2463858 w 2735926"/>
                <a:gd name="connsiteY9" fmla="*/ 68950 h 2119567"/>
                <a:gd name="connsiteX10" fmla="*/ 385122 w 2735926"/>
                <a:gd name="connsiteY10" fmla="*/ 50662 h 2119567"/>
                <a:gd name="connsiteX0" fmla="*/ 389490 w 2740294"/>
                <a:gd name="connsiteY0" fmla="*/ 50662 h 2119567"/>
                <a:gd name="connsiteX1" fmla="*/ 29826 w 2740294"/>
                <a:gd name="connsiteY1" fmla="*/ 593206 h 2119567"/>
                <a:gd name="connsiteX2" fmla="*/ 29826 w 2740294"/>
                <a:gd name="connsiteY2" fmla="*/ 1190614 h 2119567"/>
                <a:gd name="connsiteX3" fmla="*/ 109074 w 2740294"/>
                <a:gd name="connsiteY3" fmla="*/ 1861174 h 2119567"/>
                <a:gd name="connsiteX4" fmla="*/ 334626 w 2740294"/>
                <a:gd name="connsiteY4" fmla="*/ 2098918 h 2119567"/>
                <a:gd name="connsiteX5" fmla="*/ 639426 w 2740294"/>
                <a:gd name="connsiteY5" fmla="*/ 2092822 h 2119567"/>
                <a:gd name="connsiteX6" fmla="*/ 2200002 w 2740294"/>
                <a:gd name="connsiteY6" fmla="*/ 2098918 h 2119567"/>
                <a:gd name="connsiteX7" fmla="*/ 2657202 w 2740294"/>
                <a:gd name="connsiteY7" fmla="*/ 1794118 h 2119567"/>
                <a:gd name="connsiteX8" fmla="*/ 2724258 w 2740294"/>
                <a:gd name="connsiteY8" fmla="*/ 452998 h 2119567"/>
                <a:gd name="connsiteX9" fmla="*/ 2468226 w 2740294"/>
                <a:gd name="connsiteY9" fmla="*/ 68950 h 2119567"/>
                <a:gd name="connsiteX10" fmla="*/ 389490 w 2740294"/>
                <a:gd name="connsiteY10" fmla="*/ 50662 h 2119567"/>
                <a:gd name="connsiteX0" fmla="*/ 376211 w 2727015"/>
                <a:gd name="connsiteY0" fmla="*/ 50662 h 2119567"/>
                <a:gd name="connsiteX1" fmla="*/ 16547 w 2727015"/>
                <a:gd name="connsiteY1" fmla="*/ 593206 h 2119567"/>
                <a:gd name="connsiteX2" fmla="*/ 16547 w 2727015"/>
                <a:gd name="connsiteY2" fmla="*/ 1190614 h 2119567"/>
                <a:gd name="connsiteX3" fmla="*/ 95795 w 2727015"/>
                <a:gd name="connsiteY3" fmla="*/ 1861174 h 2119567"/>
                <a:gd name="connsiteX4" fmla="*/ 321347 w 2727015"/>
                <a:gd name="connsiteY4" fmla="*/ 2098918 h 2119567"/>
                <a:gd name="connsiteX5" fmla="*/ 626147 w 2727015"/>
                <a:gd name="connsiteY5" fmla="*/ 2092822 h 2119567"/>
                <a:gd name="connsiteX6" fmla="*/ 2186723 w 2727015"/>
                <a:gd name="connsiteY6" fmla="*/ 2098918 h 2119567"/>
                <a:gd name="connsiteX7" fmla="*/ 2643923 w 2727015"/>
                <a:gd name="connsiteY7" fmla="*/ 1794118 h 2119567"/>
                <a:gd name="connsiteX8" fmla="*/ 2710979 w 2727015"/>
                <a:gd name="connsiteY8" fmla="*/ 452998 h 2119567"/>
                <a:gd name="connsiteX9" fmla="*/ 2454947 w 2727015"/>
                <a:gd name="connsiteY9" fmla="*/ 68950 h 2119567"/>
                <a:gd name="connsiteX10" fmla="*/ 376211 w 2727015"/>
                <a:gd name="connsiteY10" fmla="*/ 50662 h 2119567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45494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24158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6328 h 2134389"/>
                <a:gd name="connsiteX1" fmla="*/ 16547 w 2727015"/>
                <a:gd name="connsiteY1" fmla="*/ 598872 h 2134389"/>
                <a:gd name="connsiteX2" fmla="*/ 16547 w 2727015"/>
                <a:gd name="connsiteY2" fmla="*/ 1196280 h 2134389"/>
                <a:gd name="connsiteX3" fmla="*/ 95795 w 2727015"/>
                <a:gd name="connsiteY3" fmla="*/ 1866840 h 2134389"/>
                <a:gd name="connsiteX4" fmla="*/ 321347 w 2727015"/>
                <a:gd name="connsiteY4" fmla="*/ 2104584 h 2134389"/>
                <a:gd name="connsiteX5" fmla="*/ 681011 w 2727015"/>
                <a:gd name="connsiteY5" fmla="*/ 2122872 h 2134389"/>
                <a:gd name="connsiteX6" fmla="*/ 2186723 w 2727015"/>
                <a:gd name="connsiteY6" fmla="*/ 2104584 h 2134389"/>
                <a:gd name="connsiteX7" fmla="*/ 2643923 w 2727015"/>
                <a:gd name="connsiteY7" fmla="*/ 1799784 h 2134389"/>
                <a:gd name="connsiteX8" fmla="*/ 2710979 w 2727015"/>
                <a:gd name="connsiteY8" fmla="*/ 458664 h 2134389"/>
                <a:gd name="connsiteX9" fmla="*/ 2339123 w 2727015"/>
                <a:gd name="connsiteY9" fmla="*/ 62424 h 2134389"/>
                <a:gd name="connsiteX10" fmla="*/ 376211 w 2727015"/>
                <a:gd name="connsiteY10" fmla="*/ 56328 h 2134389"/>
                <a:gd name="connsiteX0" fmla="*/ 376211 w 2727015"/>
                <a:gd name="connsiteY0" fmla="*/ 56328 h 2149068"/>
                <a:gd name="connsiteX1" fmla="*/ 16547 w 2727015"/>
                <a:gd name="connsiteY1" fmla="*/ 598872 h 2149068"/>
                <a:gd name="connsiteX2" fmla="*/ 16547 w 2727015"/>
                <a:gd name="connsiteY2" fmla="*/ 1196280 h 2149068"/>
                <a:gd name="connsiteX3" fmla="*/ 95795 w 2727015"/>
                <a:gd name="connsiteY3" fmla="*/ 1866840 h 2149068"/>
                <a:gd name="connsiteX4" fmla="*/ 321347 w 2727015"/>
                <a:gd name="connsiteY4" fmla="*/ 2104584 h 2149068"/>
                <a:gd name="connsiteX5" fmla="*/ 699299 w 2727015"/>
                <a:gd name="connsiteY5" fmla="*/ 2147256 h 2149068"/>
                <a:gd name="connsiteX6" fmla="*/ 2186723 w 2727015"/>
                <a:gd name="connsiteY6" fmla="*/ 2104584 h 2149068"/>
                <a:gd name="connsiteX7" fmla="*/ 2643923 w 2727015"/>
                <a:gd name="connsiteY7" fmla="*/ 1799784 h 2149068"/>
                <a:gd name="connsiteX8" fmla="*/ 2710979 w 2727015"/>
                <a:gd name="connsiteY8" fmla="*/ 458664 h 2149068"/>
                <a:gd name="connsiteX9" fmla="*/ 2339123 w 2727015"/>
                <a:gd name="connsiteY9" fmla="*/ 62424 h 2149068"/>
                <a:gd name="connsiteX10" fmla="*/ 376211 w 2727015"/>
                <a:gd name="connsiteY10" fmla="*/ 56328 h 214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7015" h="2149068">
                  <a:moveTo>
                    <a:pt x="376211" y="56328"/>
                  </a:moveTo>
                  <a:cubicBezTo>
                    <a:pt x="-10885" y="145736"/>
                    <a:pt x="46011" y="360112"/>
                    <a:pt x="16547" y="598872"/>
                  </a:cubicBezTo>
                  <a:cubicBezTo>
                    <a:pt x="-12917" y="837632"/>
                    <a:pt x="3339" y="984952"/>
                    <a:pt x="16547" y="1196280"/>
                  </a:cubicBezTo>
                  <a:cubicBezTo>
                    <a:pt x="29755" y="1407608"/>
                    <a:pt x="44995" y="1715456"/>
                    <a:pt x="95795" y="1866840"/>
                  </a:cubicBezTo>
                  <a:cubicBezTo>
                    <a:pt x="146595" y="2018224"/>
                    <a:pt x="220763" y="2057848"/>
                    <a:pt x="321347" y="2104584"/>
                  </a:cubicBezTo>
                  <a:cubicBezTo>
                    <a:pt x="421931" y="2151320"/>
                    <a:pt x="699299" y="2147256"/>
                    <a:pt x="699299" y="2147256"/>
                  </a:cubicBezTo>
                  <a:cubicBezTo>
                    <a:pt x="1010195" y="2147256"/>
                    <a:pt x="1862619" y="2162496"/>
                    <a:pt x="2186723" y="2104584"/>
                  </a:cubicBezTo>
                  <a:cubicBezTo>
                    <a:pt x="2510827" y="2046672"/>
                    <a:pt x="2556547" y="2074104"/>
                    <a:pt x="2643923" y="1799784"/>
                  </a:cubicBezTo>
                  <a:cubicBezTo>
                    <a:pt x="2731299" y="1525464"/>
                    <a:pt x="2742475" y="746192"/>
                    <a:pt x="2710979" y="458664"/>
                  </a:cubicBezTo>
                  <a:cubicBezTo>
                    <a:pt x="2679483" y="171136"/>
                    <a:pt x="2728251" y="129480"/>
                    <a:pt x="2339123" y="62424"/>
                  </a:cubicBezTo>
                  <a:cubicBezTo>
                    <a:pt x="1949995" y="-4632"/>
                    <a:pt x="763307" y="-33080"/>
                    <a:pt x="376211" y="5632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1" name="วงรี 190">
              <a:extLst>
                <a:ext uri="{FF2B5EF4-FFF2-40B4-BE49-F238E27FC236}">
                  <a16:creationId xmlns:a16="http://schemas.microsoft.com/office/drawing/2014/main" id="{81F0ED4F-2B8F-410E-AF53-7E91DF28D21F}"/>
                </a:ext>
              </a:extLst>
            </p:cNvPr>
            <p:cNvSpPr/>
            <p:nvPr/>
          </p:nvSpPr>
          <p:spPr>
            <a:xfrm>
              <a:off x="7603778" y="3580432"/>
              <a:ext cx="289078" cy="197233"/>
            </a:xfrm>
            <a:prstGeom prst="ellips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2" name="วงรี 191">
              <a:extLst>
                <a:ext uri="{FF2B5EF4-FFF2-40B4-BE49-F238E27FC236}">
                  <a16:creationId xmlns:a16="http://schemas.microsoft.com/office/drawing/2014/main" id="{8690357F-6583-4563-851D-04A3AE7C2AB5}"/>
                </a:ext>
              </a:extLst>
            </p:cNvPr>
            <p:cNvSpPr/>
            <p:nvPr/>
          </p:nvSpPr>
          <p:spPr>
            <a:xfrm>
              <a:off x="7183665" y="3660156"/>
              <a:ext cx="186384" cy="130953"/>
            </a:xfrm>
            <a:prstGeom prst="ellipse">
              <a:avLst/>
            </a:prstGeom>
            <a:solidFill>
              <a:srgbClr val="6BCEBA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3" name="วงรี 192">
              <a:extLst>
                <a:ext uri="{FF2B5EF4-FFF2-40B4-BE49-F238E27FC236}">
                  <a16:creationId xmlns:a16="http://schemas.microsoft.com/office/drawing/2014/main" id="{F84BF094-2E09-4979-A5A1-3A4E28E4775A}"/>
                </a:ext>
              </a:extLst>
            </p:cNvPr>
            <p:cNvSpPr/>
            <p:nvPr/>
          </p:nvSpPr>
          <p:spPr>
            <a:xfrm>
              <a:off x="6856744" y="3666364"/>
              <a:ext cx="186384" cy="130953"/>
            </a:xfrm>
            <a:prstGeom prst="ellipse">
              <a:avLst/>
            </a:prstGeom>
            <a:solidFill>
              <a:srgbClr val="EA5480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4" name="วงรี 193">
              <a:extLst>
                <a:ext uri="{FF2B5EF4-FFF2-40B4-BE49-F238E27FC236}">
                  <a16:creationId xmlns:a16="http://schemas.microsoft.com/office/drawing/2014/main" id="{41003269-1BB7-4ADD-B9F9-FBF14B686472}"/>
                </a:ext>
              </a:extLst>
            </p:cNvPr>
            <p:cNvSpPr/>
            <p:nvPr/>
          </p:nvSpPr>
          <p:spPr>
            <a:xfrm>
              <a:off x="6546633" y="3668050"/>
              <a:ext cx="186384" cy="130953"/>
            </a:xfrm>
            <a:prstGeom prst="ellipse">
              <a:avLst/>
            </a:prstGeom>
            <a:solidFill>
              <a:srgbClr val="FBEB38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2" name="ตัวแทนรูปภาพ 201">
            <a:extLst>
              <a:ext uri="{FF2B5EF4-FFF2-40B4-BE49-F238E27FC236}">
                <a16:creationId xmlns:a16="http://schemas.microsoft.com/office/drawing/2014/main" id="{41DB48C8-A4E5-4EC0-B80F-A40D4BD43FD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44928" y="1276204"/>
            <a:ext cx="4242708" cy="2698234"/>
          </a:xfrm>
          <a:custGeom>
            <a:avLst/>
            <a:gdLst>
              <a:gd name="connsiteX0" fmla="*/ 0 w 4064252"/>
              <a:gd name="connsiteY0" fmla="*/ 407476 h 2444858"/>
              <a:gd name="connsiteX1" fmla="*/ 407476 w 4064252"/>
              <a:gd name="connsiteY1" fmla="*/ 0 h 2444858"/>
              <a:gd name="connsiteX2" fmla="*/ 3656776 w 4064252"/>
              <a:gd name="connsiteY2" fmla="*/ 0 h 2444858"/>
              <a:gd name="connsiteX3" fmla="*/ 4064252 w 4064252"/>
              <a:gd name="connsiteY3" fmla="*/ 407476 h 2444858"/>
              <a:gd name="connsiteX4" fmla="*/ 4064252 w 4064252"/>
              <a:gd name="connsiteY4" fmla="*/ 2037382 h 2444858"/>
              <a:gd name="connsiteX5" fmla="*/ 3656776 w 4064252"/>
              <a:gd name="connsiteY5" fmla="*/ 2444858 h 2444858"/>
              <a:gd name="connsiteX6" fmla="*/ 407476 w 4064252"/>
              <a:gd name="connsiteY6" fmla="*/ 2444858 h 2444858"/>
              <a:gd name="connsiteX7" fmla="*/ 0 w 4064252"/>
              <a:gd name="connsiteY7" fmla="*/ 2037382 h 2444858"/>
              <a:gd name="connsiteX8" fmla="*/ 0 w 4064252"/>
              <a:gd name="connsiteY8" fmla="*/ 407476 h 2444858"/>
              <a:gd name="connsiteX0" fmla="*/ 0 w 4064252"/>
              <a:gd name="connsiteY0" fmla="*/ 510022 h 2547404"/>
              <a:gd name="connsiteX1" fmla="*/ 407476 w 4064252"/>
              <a:gd name="connsiteY1" fmla="*/ 102546 h 2547404"/>
              <a:gd name="connsiteX2" fmla="*/ 2012021 w 4064252"/>
              <a:gd name="connsiteY2" fmla="*/ 0 h 2547404"/>
              <a:gd name="connsiteX3" fmla="*/ 3656776 w 4064252"/>
              <a:gd name="connsiteY3" fmla="*/ 102546 h 2547404"/>
              <a:gd name="connsiteX4" fmla="*/ 4064252 w 4064252"/>
              <a:gd name="connsiteY4" fmla="*/ 510022 h 2547404"/>
              <a:gd name="connsiteX5" fmla="*/ 4064252 w 4064252"/>
              <a:gd name="connsiteY5" fmla="*/ 2139928 h 2547404"/>
              <a:gd name="connsiteX6" fmla="*/ 3656776 w 4064252"/>
              <a:gd name="connsiteY6" fmla="*/ 2547404 h 2547404"/>
              <a:gd name="connsiteX7" fmla="*/ 407476 w 4064252"/>
              <a:gd name="connsiteY7" fmla="*/ 2547404 h 2547404"/>
              <a:gd name="connsiteX8" fmla="*/ 0 w 4064252"/>
              <a:gd name="connsiteY8" fmla="*/ 2139928 h 2547404"/>
              <a:gd name="connsiteX9" fmla="*/ 0 w 4064252"/>
              <a:gd name="connsiteY9" fmla="*/ 510022 h 2547404"/>
              <a:gd name="connsiteX0" fmla="*/ 0 w 4064252"/>
              <a:gd name="connsiteY0" fmla="*/ 510921 h 2548303"/>
              <a:gd name="connsiteX1" fmla="*/ 407476 w 4064252"/>
              <a:gd name="connsiteY1" fmla="*/ 103445 h 2548303"/>
              <a:gd name="connsiteX2" fmla="*/ 935061 w 4064252"/>
              <a:gd name="connsiteY2" fmla="*/ 31379 h 2548303"/>
              <a:gd name="connsiteX3" fmla="*/ 2012021 w 4064252"/>
              <a:gd name="connsiteY3" fmla="*/ 899 h 2548303"/>
              <a:gd name="connsiteX4" fmla="*/ 3656776 w 4064252"/>
              <a:gd name="connsiteY4" fmla="*/ 103445 h 2548303"/>
              <a:gd name="connsiteX5" fmla="*/ 4064252 w 4064252"/>
              <a:gd name="connsiteY5" fmla="*/ 510921 h 2548303"/>
              <a:gd name="connsiteX6" fmla="*/ 4064252 w 4064252"/>
              <a:gd name="connsiteY6" fmla="*/ 2140827 h 2548303"/>
              <a:gd name="connsiteX7" fmla="*/ 3656776 w 4064252"/>
              <a:gd name="connsiteY7" fmla="*/ 2548303 h 2548303"/>
              <a:gd name="connsiteX8" fmla="*/ 407476 w 4064252"/>
              <a:gd name="connsiteY8" fmla="*/ 2548303 h 2548303"/>
              <a:gd name="connsiteX9" fmla="*/ 0 w 4064252"/>
              <a:gd name="connsiteY9" fmla="*/ 2140827 h 2548303"/>
              <a:gd name="connsiteX10" fmla="*/ 0 w 4064252"/>
              <a:gd name="connsiteY10" fmla="*/ 510921 h 2548303"/>
              <a:gd name="connsiteX0" fmla="*/ 0 w 4064252"/>
              <a:gd name="connsiteY0" fmla="*/ 512478 h 2549860"/>
              <a:gd name="connsiteX1" fmla="*/ 407476 w 4064252"/>
              <a:gd name="connsiteY1" fmla="*/ 105002 h 2549860"/>
              <a:gd name="connsiteX2" fmla="*/ 935061 w 4064252"/>
              <a:gd name="connsiteY2" fmla="*/ 32936 h 2549860"/>
              <a:gd name="connsiteX3" fmla="*/ 2012021 w 4064252"/>
              <a:gd name="connsiteY3" fmla="*/ 2456 h 2549860"/>
              <a:gd name="connsiteX4" fmla="*/ 3170261 w 4064252"/>
              <a:gd name="connsiteY4" fmla="*/ 43097 h 2549860"/>
              <a:gd name="connsiteX5" fmla="*/ 3656776 w 4064252"/>
              <a:gd name="connsiteY5" fmla="*/ 105002 h 2549860"/>
              <a:gd name="connsiteX6" fmla="*/ 4064252 w 4064252"/>
              <a:gd name="connsiteY6" fmla="*/ 512478 h 2549860"/>
              <a:gd name="connsiteX7" fmla="*/ 4064252 w 4064252"/>
              <a:gd name="connsiteY7" fmla="*/ 2142384 h 2549860"/>
              <a:gd name="connsiteX8" fmla="*/ 3656776 w 4064252"/>
              <a:gd name="connsiteY8" fmla="*/ 2549860 h 2549860"/>
              <a:gd name="connsiteX9" fmla="*/ 407476 w 4064252"/>
              <a:gd name="connsiteY9" fmla="*/ 2549860 h 2549860"/>
              <a:gd name="connsiteX10" fmla="*/ 0 w 4064252"/>
              <a:gd name="connsiteY10" fmla="*/ 2142384 h 2549860"/>
              <a:gd name="connsiteX11" fmla="*/ 0 w 4064252"/>
              <a:gd name="connsiteY11" fmla="*/ 512478 h 2549860"/>
              <a:gd name="connsiteX0" fmla="*/ 0 w 4115052"/>
              <a:gd name="connsiteY0" fmla="*/ 512478 h 2549860"/>
              <a:gd name="connsiteX1" fmla="*/ 407476 w 4115052"/>
              <a:gd name="connsiteY1" fmla="*/ 105002 h 2549860"/>
              <a:gd name="connsiteX2" fmla="*/ 935061 w 4115052"/>
              <a:gd name="connsiteY2" fmla="*/ 32936 h 2549860"/>
              <a:gd name="connsiteX3" fmla="*/ 2012021 w 4115052"/>
              <a:gd name="connsiteY3" fmla="*/ 2456 h 2549860"/>
              <a:gd name="connsiteX4" fmla="*/ 3170261 w 4115052"/>
              <a:gd name="connsiteY4" fmla="*/ 43097 h 2549860"/>
              <a:gd name="connsiteX5" fmla="*/ 3656776 w 4115052"/>
              <a:gd name="connsiteY5" fmla="*/ 105002 h 2549860"/>
              <a:gd name="connsiteX6" fmla="*/ 4115052 w 4115052"/>
              <a:gd name="connsiteY6" fmla="*/ 360078 h 2549860"/>
              <a:gd name="connsiteX7" fmla="*/ 4064252 w 4115052"/>
              <a:gd name="connsiteY7" fmla="*/ 2142384 h 2549860"/>
              <a:gd name="connsiteX8" fmla="*/ 3656776 w 4115052"/>
              <a:gd name="connsiteY8" fmla="*/ 2549860 h 2549860"/>
              <a:gd name="connsiteX9" fmla="*/ 407476 w 4115052"/>
              <a:gd name="connsiteY9" fmla="*/ 2549860 h 2549860"/>
              <a:gd name="connsiteX10" fmla="*/ 0 w 4115052"/>
              <a:gd name="connsiteY10" fmla="*/ 2142384 h 2549860"/>
              <a:gd name="connsiteX11" fmla="*/ 0 w 4115052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10500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8468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96514"/>
              <a:gd name="connsiteY0" fmla="*/ 512478 h 2549860"/>
              <a:gd name="connsiteX1" fmla="*/ 407476 w 4196514"/>
              <a:gd name="connsiteY1" fmla="*/ 105002 h 2549860"/>
              <a:gd name="connsiteX2" fmla="*/ 935061 w 4196514"/>
              <a:gd name="connsiteY2" fmla="*/ 32936 h 2549860"/>
              <a:gd name="connsiteX3" fmla="*/ 2012021 w 4196514"/>
              <a:gd name="connsiteY3" fmla="*/ 2456 h 2549860"/>
              <a:gd name="connsiteX4" fmla="*/ 3170261 w 4196514"/>
              <a:gd name="connsiteY4" fmla="*/ 43097 h 2549860"/>
              <a:gd name="connsiteX5" fmla="*/ 3656776 w 4196514"/>
              <a:gd name="connsiteY5" fmla="*/ 84682 h 2549860"/>
              <a:gd name="connsiteX6" fmla="*/ 4115052 w 4196514"/>
              <a:gd name="connsiteY6" fmla="*/ 360078 h 2549860"/>
              <a:gd name="connsiteX7" fmla="*/ 4196421 w 4196514"/>
              <a:gd name="connsiteY7" fmla="*/ 1211497 h 2549860"/>
              <a:gd name="connsiteX8" fmla="*/ 4064252 w 4196514"/>
              <a:gd name="connsiteY8" fmla="*/ 2142384 h 2549860"/>
              <a:gd name="connsiteX9" fmla="*/ 3656776 w 4196514"/>
              <a:gd name="connsiteY9" fmla="*/ 2549860 h 2549860"/>
              <a:gd name="connsiteX10" fmla="*/ 407476 w 4196514"/>
              <a:gd name="connsiteY10" fmla="*/ 2549860 h 2549860"/>
              <a:gd name="connsiteX11" fmla="*/ 0 w 4196514"/>
              <a:gd name="connsiteY11" fmla="*/ 2142384 h 2549860"/>
              <a:gd name="connsiteX12" fmla="*/ 0 w 4196514"/>
              <a:gd name="connsiteY12" fmla="*/ 512478 h 2549860"/>
              <a:gd name="connsiteX0" fmla="*/ 0 w 4198656"/>
              <a:gd name="connsiteY0" fmla="*/ 512478 h 2549860"/>
              <a:gd name="connsiteX1" fmla="*/ 407476 w 4198656"/>
              <a:gd name="connsiteY1" fmla="*/ 105002 h 2549860"/>
              <a:gd name="connsiteX2" fmla="*/ 935061 w 4198656"/>
              <a:gd name="connsiteY2" fmla="*/ 32936 h 2549860"/>
              <a:gd name="connsiteX3" fmla="*/ 2012021 w 4198656"/>
              <a:gd name="connsiteY3" fmla="*/ 2456 h 2549860"/>
              <a:gd name="connsiteX4" fmla="*/ 3170261 w 4198656"/>
              <a:gd name="connsiteY4" fmla="*/ 43097 h 2549860"/>
              <a:gd name="connsiteX5" fmla="*/ 3656776 w 4198656"/>
              <a:gd name="connsiteY5" fmla="*/ 84682 h 2549860"/>
              <a:gd name="connsiteX6" fmla="*/ 4115052 w 4198656"/>
              <a:gd name="connsiteY6" fmla="*/ 360078 h 2549860"/>
              <a:gd name="connsiteX7" fmla="*/ 4165940 w 4198656"/>
              <a:gd name="connsiteY7" fmla="*/ 683177 h 2549860"/>
              <a:gd name="connsiteX8" fmla="*/ 4196421 w 4198656"/>
              <a:gd name="connsiteY8" fmla="*/ 1211497 h 2549860"/>
              <a:gd name="connsiteX9" fmla="*/ 4064252 w 4198656"/>
              <a:gd name="connsiteY9" fmla="*/ 2142384 h 2549860"/>
              <a:gd name="connsiteX10" fmla="*/ 3656776 w 4198656"/>
              <a:gd name="connsiteY10" fmla="*/ 2549860 h 2549860"/>
              <a:gd name="connsiteX11" fmla="*/ 407476 w 4198656"/>
              <a:gd name="connsiteY11" fmla="*/ 2549860 h 2549860"/>
              <a:gd name="connsiteX12" fmla="*/ 0 w 4198656"/>
              <a:gd name="connsiteY12" fmla="*/ 2142384 h 2549860"/>
              <a:gd name="connsiteX13" fmla="*/ 0 w 4198656"/>
              <a:gd name="connsiteY13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6425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45620 w 4199221"/>
              <a:gd name="connsiteY9" fmla="*/ 174997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239861"/>
              <a:gd name="connsiteY0" fmla="*/ 959518 h 2549860"/>
              <a:gd name="connsiteX1" fmla="*/ 448116 w 4239861"/>
              <a:gd name="connsiteY1" fmla="*/ 105002 h 2549860"/>
              <a:gd name="connsiteX2" fmla="*/ 975701 w 4239861"/>
              <a:gd name="connsiteY2" fmla="*/ 32936 h 2549860"/>
              <a:gd name="connsiteX3" fmla="*/ 2052661 w 4239861"/>
              <a:gd name="connsiteY3" fmla="*/ 2456 h 2549860"/>
              <a:gd name="connsiteX4" fmla="*/ 3210901 w 4239861"/>
              <a:gd name="connsiteY4" fmla="*/ 43097 h 2549860"/>
              <a:gd name="connsiteX5" fmla="*/ 3697416 w 4239861"/>
              <a:gd name="connsiteY5" fmla="*/ 84682 h 2549860"/>
              <a:gd name="connsiteX6" fmla="*/ 4155692 w 4239861"/>
              <a:gd name="connsiteY6" fmla="*/ 360078 h 2549860"/>
              <a:gd name="connsiteX7" fmla="*/ 4206580 w 4239861"/>
              <a:gd name="connsiteY7" fmla="*/ 683177 h 2549860"/>
              <a:gd name="connsiteX8" fmla="*/ 4237061 w 4239861"/>
              <a:gd name="connsiteY8" fmla="*/ 1211497 h 2549860"/>
              <a:gd name="connsiteX9" fmla="*/ 4186260 w 4239861"/>
              <a:gd name="connsiteY9" fmla="*/ 1749977 h 2549860"/>
              <a:gd name="connsiteX10" fmla="*/ 4125212 w 4239861"/>
              <a:gd name="connsiteY10" fmla="*/ 2142384 h 2549860"/>
              <a:gd name="connsiteX11" fmla="*/ 3697416 w 4239861"/>
              <a:gd name="connsiteY11" fmla="*/ 2549860 h 2549860"/>
              <a:gd name="connsiteX12" fmla="*/ 448116 w 4239861"/>
              <a:gd name="connsiteY12" fmla="*/ 2549860 h 2549860"/>
              <a:gd name="connsiteX13" fmla="*/ 40640 w 4239861"/>
              <a:gd name="connsiteY13" fmla="*/ 2142384 h 2549860"/>
              <a:gd name="connsiteX14" fmla="*/ 0 w 4239861"/>
              <a:gd name="connsiteY14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10500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8468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697416 w 4239861"/>
              <a:gd name="connsiteY12" fmla="*/ 25498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206580 w 4239861"/>
              <a:gd name="connsiteY10" fmla="*/ 171949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55692 w 4242708"/>
              <a:gd name="connsiteY7" fmla="*/ 36007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4553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35372 w 4242708"/>
              <a:gd name="connsiteY11" fmla="*/ 220334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42708" h="2641300">
                <a:moveTo>
                  <a:pt x="0" y="959518"/>
                </a:moveTo>
                <a:cubicBezTo>
                  <a:pt x="30537" y="657050"/>
                  <a:pt x="57734" y="419196"/>
                  <a:pt x="132420" y="276777"/>
                </a:cubicBezTo>
                <a:cubicBezTo>
                  <a:pt x="207106" y="134358"/>
                  <a:pt x="322809" y="133789"/>
                  <a:pt x="448116" y="84682"/>
                </a:cubicBezTo>
                <a:cubicBezTo>
                  <a:pt x="610733" y="11532"/>
                  <a:pt x="708277" y="50027"/>
                  <a:pt x="975701" y="32936"/>
                </a:cubicBezTo>
                <a:cubicBezTo>
                  <a:pt x="1243125" y="15845"/>
                  <a:pt x="1683515" y="-7704"/>
                  <a:pt x="2052661" y="2456"/>
                </a:cubicBezTo>
                <a:lnTo>
                  <a:pt x="3210901" y="43097"/>
                </a:lnTo>
                <a:lnTo>
                  <a:pt x="3788856" y="84682"/>
                </a:lnTo>
                <a:cubicBezTo>
                  <a:pt x="4013899" y="84682"/>
                  <a:pt x="4186172" y="145195"/>
                  <a:pt x="4176012" y="288958"/>
                </a:cubicBezTo>
                <a:cubicBezTo>
                  <a:pt x="4254099" y="388707"/>
                  <a:pt x="4213339" y="592074"/>
                  <a:pt x="4226900" y="733977"/>
                </a:cubicBezTo>
                <a:cubicBezTo>
                  <a:pt x="4240462" y="875880"/>
                  <a:pt x="4248914" y="1037084"/>
                  <a:pt x="4237061" y="1211497"/>
                </a:cubicBezTo>
                <a:cubicBezTo>
                  <a:pt x="4203194" y="1384217"/>
                  <a:pt x="4240447" y="1546777"/>
                  <a:pt x="4206580" y="1719497"/>
                </a:cubicBezTo>
                <a:cubicBezTo>
                  <a:pt x="4189617" y="1846913"/>
                  <a:pt x="4213295" y="2116568"/>
                  <a:pt x="4135372" y="2203344"/>
                </a:cubicBezTo>
                <a:cubicBezTo>
                  <a:pt x="4135372" y="2428387"/>
                  <a:pt x="3780219" y="2600660"/>
                  <a:pt x="3555176" y="2600660"/>
                </a:cubicBezTo>
                <a:cubicBezTo>
                  <a:pt x="2610929" y="2644687"/>
                  <a:pt x="1646363" y="2627753"/>
                  <a:pt x="691956" y="2641300"/>
                </a:cubicBezTo>
                <a:cubicBezTo>
                  <a:pt x="466913" y="2641300"/>
                  <a:pt x="81280" y="2469027"/>
                  <a:pt x="81280" y="2243984"/>
                </a:cubicBezTo>
                <a:cubicBezTo>
                  <a:pt x="3387" y="1815829"/>
                  <a:pt x="27093" y="1387673"/>
                  <a:pt x="0" y="959518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5580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B578750F-2A24-4967-B796-7FBA4E5E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1BE0CF-17E3-428A-86D0-021B559D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1187063-65D9-44EE-8CE6-A14DB397E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14F9-34B9-4290-8B55-3D6EA89D2C0C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F769FA7-B524-401E-BDB9-83C7C0303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0BDA745-7860-476A-82D2-B49EFC2D1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FCFFC002-1764-87D7-7FA0-75823A4ECE0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A6A4211-755E-6B2E-BDE6-BF8403781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88E8F6D5-8531-29F6-942C-0054FD67C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0" name="矩形 10">
            <a:extLst>
              <a:ext uri="{FF2B5EF4-FFF2-40B4-BE49-F238E27FC236}">
                <a16:creationId xmlns:a16="http://schemas.microsoft.com/office/drawing/2014/main" id="{ACC1408A-8E47-A637-D2F5-AE4CF06B1567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E849673C-DAD4-8B86-CA70-2F2345156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AC775780-3395-28D0-3EC5-9E708DC6871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3B9467DB-C380-EB62-8E5A-755824C3A89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161AC2D-2FE3-FF86-9646-6BD28DFA99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08A8660B-E5ED-358C-F5A3-D8190C10162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80DBCC80-E84A-CE74-F3B7-6B43E9862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83039016-999B-4AA6-C738-4B41015C5F2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CE755B-88E5-957B-37B0-87EDA83DD023}"/>
              </a:ext>
            </a:extLst>
          </p:cNvPr>
          <p:cNvSpPr/>
          <p:nvPr userDrawn="1"/>
        </p:nvSpPr>
        <p:spPr>
          <a:xfrm>
            <a:off x="363557" y="242371"/>
            <a:ext cx="11502622" cy="634571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7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4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3" r:id="rId8"/>
    <p:sldLayoutId id="2147483737" r:id="rId9"/>
    <p:sldLayoutId id="2147483743" r:id="rId10"/>
    <p:sldLayoutId id="2147483744" r:id="rId11"/>
    <p:sldLayoutId id="2147483745" r:id="rId12"/>
    <p:sldLayoutId id="214748374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6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31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microsoft.com/office/2007/relationships/hdphoto" Target="../media/hdphoto5.wdp"/><Relationship Id="rId3" Type="http://schemas.openxmlformats.org/officeDocument/2006/relationships/slideLayout" Target="../slideLayouts/slideLayout49.xml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slide" Target="slide24.xml"/><Relationship Id="rId5" Type="http://schemas.openxmlformats.org/officeDocument/2006/relationships/image" Target="../media/image45.jpg"/><Relationship Id="rId15" Type="http://schemas.openxmlformats.org/officeDocument/2006/relationships/image" Target="../media/image29.png"/><Relationship Id="rId10" Type="http://schemas.openxmlformats.org/officeDocument/2006/relationships/slide" Target="slide23.xml"/><Relationship Id="rId4" Type="http://schemas.openxmlformats.org/officeDocument/2006/relationships/notesSlide" Target="../notesSlides/notesSlide10.xml"/><Relationship Id="rId9" Type="http://schemas.openxmlformats.org/officeDocument/2006/relationships/slide" Target="slide22.xm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55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openxmlformats.org/officeDocument/2006/relationships/image" Target="../media/image22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786988" y="374710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th-TH" sz="4800" b="1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743305" y="1007491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3" y="1528069"/>
            <a:ext cx="762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bi,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3C6F1F0-BC53-482C-AA22-2430DD5A4B42}"/>
              </a:ext>
            </a:extLst>
          </p:cNvPr>
          <p:cNvSpPr/>
          <p:nvPr/>
        </p:nvSpPr>
        <p:spPr>
          <a:xfrm>
            <a:off x="556757" y="3909490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246775-6DD1-4920-A096-CFF0BC95FF80}"/>
              </a:ext>
            </a:extLst>
          </p:cNvPr>
          <p:cNvGrpSpPr/>
          <p:nvPr/>
        </p:nvGrpSpPr>
        <p:grpSpPr>
          <a:xfrm>
            <a:off x="1273946" y="4043842"/>
            <a:ext cx="4303315" cy="584775"/>
            <a:chOff x="1431563" y="5206780"/>
            <a:chExt cx="4303315" cy="5847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1E70F5-9029-4CFB-A356-33ACB4528816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8    -                =    3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17BC6F6-2DD8-459A-83BD-8B6A05DAFFEE}"/>
                </a:ext>
              </a:extLst>
            </p:cNvPr>
            <p:cNvSpPr/>
            <p:nvPr/>
          </p:nvSpPr>
          <p:spPr>
            <a:xfrm>
              <a:off x="2903262" y="5276851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B35349-DBBC-46BA-AF7C-C811D070B5D2}"/>
              </a:ext>
            </a:extLst>
          </p:cNvPr>
          <p:cNvCxnSpPr/>
          <p:nvPr/>
        </p:nvCxnSpPr>
        <p:spPr>
          <a:xfrm>
            <a:off x="1591998" y="450437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076B47E-DA98-413B-8B34-D999F3D12392}"/>
              </a:ext>
            </a:extLst>
          </p:cNvPr>
          <p:cNvSpPr/>
          <p:nvPr/>
        </p:nvSpPr>
        <p:spPr>
          <a:xfrm>
            <a:off x="775836" y="4820419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3BE161-6126-4CA3-9344-47A1C0F05A38}"/>
              </a:ext>
            </a:extLst>
          </p:cNvPr>
          <p:cNvCxnSpPr/>
          <p:nvPr/>
        </p:nvCxnSpPr>
        <p:spPr>
          <a:xfrm>
            <a:off x="2986100" y="4517654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2D85FEE-05F7-4451-A89C-28779748BBBD}"/>
              </a:ext>
            </a:extLst>
          </p:cNvPr>
          <p:cNvSpPr/>
          <p:nvPr/>
        </p:nvSpPr>
        <p:spPr>
          <a:xfrm>
            <a:off x="2409186" y="4833695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355837-8CC1-40EA-A758-FC981B0CA37D}"/>
              </a:ext>
            </a:extLst>
          </p:cNvPr>
          <p:cNvCxnSpPr/>
          <p:nvPr/>
        </p:nvCxnSpPr>
        <p:spPr>
          <a:xfrm>
            <a:off x="4913438" y="450090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E739EED-9285-48DB-8306-5B96F74D80F7}"/>
              </a:ext>
            </a:extLst>
          </p:cNvPr>
          <p:cNvSpPr/>
          <p:nvPr/>
        </p:nvSpPr>
        <p:spPr>
          <a:xfrm>
            <a:off x="4257364" y="4816949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1B6E14-96FB-4E79-A6B0-67AD448C7EDF}"/>
              </a:ext>
            </a:extLst>
          </p:cNvPr>
          <p:cNvSpPr/>
          <p:nvPr/>
        </p:nvSpPr>
        <p:spPr>
          <a:xfrm>
            <a:off x="6345148" y="4442399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C679C2-A78C-4658-BFEC-D47980B474DE}"/>
              </a:ext>
            </a:extLst>
          </p:cNvPr>
          <p:cNvSpPr txBox="1"/>
          <p:nvPr/>
        </p:nvSpPr>
        <p:spPr>
          <a:xfrm>
            <a:off x="6293527" y="3198167"/>
            <a:ext cx="626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686313-F07E-4AD4-85E9-1BCACEBD5D7A}"/>
              </a:ext>
            </a:extLst>
          </p:cNvPr>
          <p:cNvSpPr txBox="1"/>
          <p:nvPr/>
        </p:nvSpPr>
        <p:spPr>
          <a:xfrm>
            <a:off x="8470560" y="3723714"/>
            <a:ext cx="448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– 3 = 5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732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71" grpId="0" animBg="1"/>
      <p:bldP spid="76" grpId="0" animBg="1"/>
      <p:bldP spid="81" grpId="0" animBg="1"/>
      <p:bldP spid="83" grpId="0" animBg="1"/>
      <p:bldP spid="92" grpId="0" animBg="1"/>
      <p:bldP spid="93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8911F29-A8D3-BADD-1F2C-F411D55AA6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9" y="1683856"/>
            <a:ext cx="5513775" cy="42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061925" y="349377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008957" y="170471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1671324" y="241353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2185416" y="2429814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- 10 = 30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30 + 10 = 40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979" y="1783344"/>
            <a:ext cx="2525772" cy="1873922"/>
            <a:chOff x="5728212" y="2413538"/>
            <a:chExt cx="2525772" cy="187392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728212" y="242981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6306312" y="2413538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728212" y="310487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6306312" y="3064952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728212" y="37617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6306312" y="370268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29757" y="4264240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1" y="4262924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32687" y="4245507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91200" y="4266982"/>
            <a:ext cx="2501475" cy="584775"/>
            <a:chOff x="517059" y="5477945"/>
            <a:chExt cx="2501475" cy="584775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584271" y="4958885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+ 20 = 60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539423" y="4311571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99391624-293D-1A89-1052-14FF245720CA}"/>
              </a:ext>
            </a:extLst>
          </p:cNvPr>
          <p:cNvGrpSpPr/>
          <p:nvPr/>
        </p:nvGrpSpPr>
        <p:grpSpPr>
          <a:xfrm>
            <a:off x="4688270" y="4285715"/>
            <a:ext cx="2501475" cy="584775"/>
            <a:chOff x="517059" y="5477945"/>
            <a:chExt cx="2501475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234DF6A2-07DC-66B9-94CD-80840325196A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</p:grpSp>
      <p:sp>
        <p:nvSpPr>
          <p:cNvPr id="485" name="TextBox 484">
            <a:extLst>
              <a:ext uri="{FF2B5EF4-FFF2-40B4-BE49-F238E27FC236}">
                <a16:creationId xmlns:a16="http://schemas.microsoft.com/office/drawing/2014/main" id="{752FC552-A791-B2CC-A9F5-72446E242273}"/>
              </a:ext>
            </a:extLst>
          </p:cNvPr>
          <p:cNvSpPr txBox="1"/>
          <p:nvPr/>
        </p:nvSpPr>
        <p:spPr>
          <a:xfrm>
            <a:off x="4688270" y="4950108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 + 12 = 37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4571496" y="4341077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706054" y="4284399"/>
            <a:ext cx="2501475" cy="584775"/>
            <a:chOff x="517059" y="5477945"/>
            <a:chExt cx="2501475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6" y="4912000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42 + 18 = 60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8626797" y="4332215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B6D12-6B97-BB88-6435-C985B6F93984}"/>
              </a:ext>
            </a:extLst>
          </p:cNvPr>
          <p:cNvSpPr txBox="1"/>
          <p:nvPr/>
        </p:nvSpPr>
        <p:spPr>
          <a:xfrm>
            <a:off x="1927653" y="383059"/>
            <a:ext cx="9168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2463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5" grpId="0"/>
      <p:bldP spid="486" grpId="0" animBg="1"/>
      <p:bldP spid="490" grpId="0"/>
      <p:bldP spid="4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939254" y="238166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577368" y="185299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2468366" y="250965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1563979" y="2466174"/>
              <a:ext cx="2569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      = 20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30 - 20 = 10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136" y="1711319"/>
            <a:ext cx="2961740" cy="1877412"/>
            <a:chOff x="5097174" y="2440368"/>
            <a:chExt cx="2961740" cy="187741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943703" y="244799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5097174" y="2440368"/>
              <a:ext cx="296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= 10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984244" y="30962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5113745" y="3063372"/>
              <a:ext cx="2886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35 -      = 15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984244" y="3746805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5176601" y="3733005"/>
              <a:ext cx="2484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51-      = 18 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66828" y="426424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2" y="423821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69757" y="4307292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61331" y="4371400"/>
            <a:ext cx="2807657" cy="590053"/>
            <a:chOff x="403326" y="5429616"/>
            <a:chExt cx="2807657" cy="590053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1265248" y="551473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403326" y="5429616"/>
              <a:ext cx="280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 = 10 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621341" y="5020670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=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1405582" y="4435045"/>
            <a:ext cx="670577" cy="5447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234DF6A2-07DC-66B9-94CD-80840325196A}"/>
              </a:ext>
            </a:extLst>
          </p:cNvPr>
          <p:cNvSpPr txBox="1"/>
          <p:nvPr/>
        </p:nvSpPr>
        <p:spPr>
          <a:xfrm>
            <a:off x="4896629" y="4830353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– 15 = 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2232E-A1B2-E13A-351C-5277EE6D9E6E}"/>
              </a:ext>
            </a:extLst>
          </p:cNvPr>
          <p:cNvGrpSpPr/>
          <p:nvPr/>
        </p:nvGrpSpPr>
        <p:grpSpPr>
          <a:xfrm>
            <a:off x="4801386" y="4255505"/>
            <a:ext cx="2920526" cy="584775"/>
            <a:chOff x="4690175" y="5404683"/>
            <a:chExt cx="2920526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656483" y="5474599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752FC552-A791-B2CC-A9F5-72446E242273}"/>
                </a:ext>
              </a:extLst>
            </p:cNvPr>
            <p:cNvSpPr txBox="1"/>
            <p:nvPr/>
          </p:nvSpPr>
          <p:spPr>
            <a:xfrm>
              <a:off x="4690175" y="5404683"/>
              <a:ext cx="292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      = 15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5655684" y="4338522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653048" y="4348499"/>
            <a:ext cx="3314134" cy="584775"/>
            <a:chOff x="464052" y="5566758"/>
            <a:chExt cx="3314134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1349117" y="556675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464052" y="5566758"/>
              <a:ext cx="3314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      = 18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7" y="4887287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18 =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9503227" y="4338953"/>
            <a:ext cx="670577" cy="5483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9B76E-0656-1E48-E910-9055ECAE5F7C}"/>
              </a:ext>
            </a:extLst>
          </p:cNvPr>
          <p:cNvSpPr txBox="1"/>
          <p:nvPr/>
        </p:nvSpPr>
        <p:spPr>
          <a:xfrm>
            <a:off x="2743200" y="234778"/>
            <a:ext cx="626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1565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4" grpId="0"/>
      <p:bldP spid="486" grpId="0" animBg="1"/>
      <p:bldP spid="490" grpId="0"/>
      <p:bldP spid="4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459533" y="40516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800" b="1" dirty="0">
              <a:ln>
                <a:solidFill>
                  <a:srgbClr val="5E2700"/>
                </a:solidFill>
              </a:ln>
              <a:latin typeface="Calibri" panose="020F050202020403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785957" y="54373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AE570-FC48-4E37-AA37-B727C2E48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85514"/>
              </p:ext>
            </p:extLst>
          </p:nvPr>
        </p:nvGraphicFramePr>
        <p:xfrm>
          <a:off x="1211992" y="2399270"/>
          <a:ext cx="9896478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81128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F7374-5858-4D56-8306-213F0DE371B1}"/>
              </a:ext>
            </a:extLst>
          </p:cNvPr>
          <p:cNvSpPr/>
          <p:nvPr/>
        </p:nvSpPr>
        <p:spPr>
          <a:xfrm>
            <a:off x="5145817" y="2456420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720589E-411F-4045-A12C-244E4C107CCC}"/>
              </a:ext>
            </a:extLst>
          </p:cNvPr>
          <p:cNvSpPr/>
          <p:nvPr/>
        </p:nvSpPr>
        <p:spPr>
          <a:xfrm>
            <a:off x="6755542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94D185B-637D-4252-BF47-AC16F176CC74}"/>
              </a:ext>
            </a:extLst>
          </p:cNvPr>
          <p:cNvSpPr/>
          <p:nvPr/>
        </p:nvSpPr>
        <p:spPr>
          <a:xfrm>
            <a:off x="8409710" y="2484995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0589B18-F45C-4147-A58B-5F205164E199}"/>
              </a:ext>
            </a:extLst>
          </p:cNvPr>
          <p:cNvSpPr/>
          <p:nvPr/>
        </p:nvSpPr>
        <p:spPr>
          <a:xfrm>
            <a:off x="9847985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4BD23-AAB5-319B-C247-83D8BB82E770}"/>
              </a:ext>
            </a:extLst>
          </p:cNvPr>
          <p:cNvSpPr txBox="1"/>
          <p:nvPr/>
        </p:nvSpPr>
        <p:spPr>
          <a:xfrm>
            <a:off x="1532238" y="407772"/>
            <a:ext cx="233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th-TH" sz="6000" b="1" dirty="0">
              <a:ln>
                <a:solidFill>
                  <a:srgbClr val="5E2700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8758788-C258-43C7-09A3-9464EEE7E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52" y="1991806"/>
            <a:ext cx="1019453" cy="1183880"/>
          </a:xfrm>
          <a:prstGeom prst="rect">
            <a:avLst/>
          </a:prstGeom>
        </p:spPr>
      </p:pic>
      <p:pic>
        <p:nvPicPr>
          <p:cNvPr id="6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703FCC6-08E1-1C72-6D99-FAA41156F0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4" y="2471175"/>
            <a:ext cx="921564" cy="543874"/>
          </a:xfrm>
          <a:prstGeom prst="rect">
            <a:avLst/>
          </a:prstGeom>
        </p:spPr>
      </p:pic>
      <p:pic>
        <p:nvPicPr>
          <p:cNvPr id="7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528E555F-A939-4117-A2B6-BE6C4865B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7" y="3028865"/>
            <a:ext cx="602480" cy="912940"/>
          </a:xfrm>
          <a:prstGeom prst="rect">
            <a:avLst/>
          </a:prstGeom>
        </p:spPr>
      </p:pic>
      <p:pic>
        <p:nvPicPr>
          <p:cNvPr id="8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A53D0974-096D-6D0C-2735-BA732681FD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43" y="3014311"/>
            <a:ext cx="667265" cy="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0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607814" y="466949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th-TH" sz="48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847741" y="383102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D3671-8AEA-4981-9B41-B7F2E44F53D8}"/>
              </a:ext>
            </a:extLst>
          </p:cNvPr>
          <p:cNvSpPr txBox="1"/>
          <p:nvPr/>
        </p:nvSpPr>
        <p:spPr>
          <a:xfrm>
            <a:off x="2400300" y="313661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4C6E9-76DF-4174-BD78-2AE2905B7E11}"/>
              </a:ext>
            </a:extLst>
          </p:cNvPr>
          <p:cNvSpPr txBox="1"/>
          <p:nvPr/>
        </p:nvSpPr>
        <p:spPr>
          <a:xfrm>
            <a:off x="2019300" y="3908137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51                       B. 11                       C. 61</a:t>
            </a:r>
          </a:p>
        </p:txBody>
      </p:sp>
      <p:sp>
        <p:nvSpPr>
          <p:cNvPr id="13" name="สี่เหลี่ยมผืนผ้า 71">
            <a:extLst>
              <a:ext uri="{FF2B5EF4-FFF2-40B4-BE49-F238E27FC236}">
                <a16:creationId xmlns:a16="http://schemas.microsoft.com/office/drawing/2014/main" id="{B11193F6-9BAF-481A-AB5E-B80597F4862D}"/>
              </a:ext>
            </a:extLst>
          </p:cNvPr>
          <p:cNvSpPr/>
          <p:nvPr/>
        </p:nvSpPr>
        <p:spPr>
          <a:xfrm>
            <a:off x="3522118" y="1757025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47E36B-1B4F-4DFA-9B2E-FDADAEB5550D}"/>
              </a:ext>
            </a:extLst>
          </p:cNvPr>
          <p:cNvSpPr/>
          <p:nvPr/>
        </p:nvSpPr>
        <p:spPr>
          <a:xfrm>
            <a:off x="9134475" y="3889087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สี่เหลี่ยมผืนผ้า 71">
            <a:extLst>
              <a:ext uri="{FF2B5EF4-FFF2-40B4-BE49-F238E27FC236}">
                <a16:creationId xmlns:a16="http://schemas.microsoft.com/office/drawing/2014/main" id="{489785F1-8310-4AFD-9C58-A8E3894FB5D9}"/>
              </a:ext>
            </a:extLst>
          </p:cNvPr>
          <p:cNvSpPr/>
          <p:nvPr/>
        </p:nvSpPr>
        <p:spPr>
          <a:xfrm>
            <a:off x="3522117" y="1774200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+ 25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61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85E71-D875-41FB-958F-E4F66853485C}"/>
              </a:ext>
            </a:extLst>
          </p:cNvPr>
          <p:cNvSpPr txBox="1"/>
          <p:nvPr/>
        </p:nvSpPr>
        <p:spPr>
          <a:xfrm>
            <a:off x="2252662" y="4632576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8D670-77A3-4646-81DC-DCB9836C3C22}"/>
              </a:ext>
            </a:extLst>
          </p:cNvPr>
          <p:cNvSpPr txBox="1"/>
          <p:nvPr/>
        </p:nvSpPr>
        <p:spPr>
          <a:xfrm>
            <a:off x="2828925" y="541705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                      B. 34                     C. 24</a:t>
            </a:r>
          </a:p>
        </p:txBody>
      </p:sp>
      <p:sp>
        <p:nvSpPr>
          <p:cNvPr id="18" name="สี่เหลี่ยมผืนผ้า 71">
            <a:extLst>
              <a:ext uri="{FF2B5EF4-FFF2-40B4-BE49-F238E27FC236}">
                <a16:creationId xmlns:a16="http://schemas.microsoft.com/office/drawing/2014/main" id="{3D55245A-A51C-4369-8D92-473FF6D2A97A}"/>
              </a:ext>
            </a:extLst>
          </p:cNvPr>
          <p:cNvSpPr/>
          <p:nvPr/>
        </p:nvSpPr>
        <p:spPr>
          <a:xfrm>
            <a:off x="3541166" y="1737974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9" name="สี่เหลี่ยมผืนผ้า 71">
            <a:extLst>
              <a:ext uri="{FF2B5EF4-FFF2-40B4-BE49-F238E27FC236}">
                <a16:creationId xmlns:a16="http://schemas.microsoft.com/office/drawing/2014/main" id="{9D3787B4-D10A-450D-AFD4-B7FFD45606C6}"/>
              </a:ext>
            </a:extLst>
          </p:cNvPr>
          <p:cNvSpPr/>
          <p:nvPr/>
        </p:nvSpPr>
        <p:spPr>
          <a:xfrm>
            <a:off x="3503064" y="1744249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 – 28 = 24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CA6B3A-52E6-420A-A9BD-D952F55ECB2D}"/>
              </a:ext>
            </a:extLst>
          </p:cNvPr>
          <p:cNvSpPr/>
          <p:nvPr/>
        </p:nvSpPr>
        <p:spPr>
          <a:xfrm>
            <a:off x="9620250" y="5404101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82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15" grpId="0" animBg="1"/>
      <p:bldP spid="17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6E4D98EA-00DC-D8B1-B398-3FCF38C0E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6D94DD-8856-E05A-7BF0-785D279E5FDB}"/>
              </a:ext>
            </a:extLst>
          </p:cNvPr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2633B-3126-A2FF-FF13-80DE9ED6857B}"/>
              </a:ext>
            </a:extLst>
          </p:cNvPr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64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con.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33CD7-325A-36B3-7E13-0D16DFED8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555B-5ADB-8110-8A94-1610B3695DB3}"/>
              </a:ext>
            </a:extLst>
          </p:cNvPr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800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64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 con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C108D-50CD-9A34-DC4E-125A03508F93}"/>
              </a:ext>
            </a:extLst>
          </p:cNvPr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 – 24 = 40 (con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7DD6B-0EED-298B-51CC-3EFB7D953915}"/>
              </a:ext>
            </a:extLst>
          </p:cNvPr>
          <p:cNvSpPr/>
          <p:nvPr/>
        </p:nvSpPr>
        <p:spPr>
          <a:xfrm>
            <a:off x="168119" y="85265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1784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17500"/>
            <a:ext cx="7772400" cy="26852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465876" y="29067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id="{B088F21D-39C9-DC5C-D035-889818EB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887" y="2540000"/>
            <a:ext cx="274310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kia.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E2132E-87CF-32DB-A4FF-7BDE0738AFDA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70F6DF69-623C-12B0-553E-B892291D3735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65471FE-104B-45FE-334F-F7AA7980FA01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90FF86FC-69EB-DE39-011C-F2ECF0C52A6D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8F4A31F-49E9-E85C-1754-5B30060AD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D4332-52EC-FA2C-F482-4C89FCCEA1E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00227D64-732C-13BB-77A9-E1CB06496C0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E03CC15-693A-137B-8ABD-B56D438BA693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C5C48EC-67A2-58CE-F1A8-79BCBF168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DEB44592-0EDC-6D54-38AB-05AB0C51537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E66AB826-DF5F-22A8-707E-852E5096AD10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E3F3F7DA-A9FE-4CC5-FE2F-5526E4271266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4C678822-82AB-5158-4E99-22150E86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1A909F-A855-D4FE-3D53-26F859ADEF5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829C2241-C69D-3476-E5CB-F71355D5BECF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ộp Văn bản 7">
              <a:extLst>
                <a:ext uri="{FF2B5EF4-FFF2-40B4-BE49-F238E27FC236}">
                  <a16:creationId xmlns:a16="http://schemas.microsoft.com/office/drawing/2014/main" id="{CEEE8954-CFC0-7CC5-77E9-06FF3157D789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A1CF9837-DDF8-4EFA-C091-A510A1D05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 descr="Cartoon of a robot&#10;&#10;AI-generated content may be incorrect.">
            <a:extLst>
              <a:ext uri="{FF2B5EF4-FFF2-40B4-BE49-F238E27FC236}">
                <a16:creationId xmlns:a16="http://schemas.microsoft.com/office/drawing/2014/main" id="{66E8C118-473A-6D85-9288-A8C2116980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2692400"/>
            <a:ext cx="2685986" cy="4064000"/>
          </a:xfrm>
          <a:prstGeom prst="rect">
            <a:avLst/>
          </a:prstGeom>
        </p:spPr>
      </p:pic>
      <p:pic>
        <p:nvPicPr>
          <p:cNvPr id="3" name="speech (1)">
            <a:hlinkClick r:id="" action="ppaction://media"/>
            <a:extLst>
              <a:ext uri="{FF2B5EF4-FFF2-40B4-BE49-F238E27FC236}">
                <a16:creationId xmlns:a16="http://schemas.microsoft.com/office/drawing/2014/main" id="{4BFD4F2F-331D-CE9A-54A1-54880E6D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22300" y="647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0404" y="3206072"/>
            <a:ext cx="3887751" cy="133544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044" y="247513"/>
            <a:ext cx="10287092" cy="1230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= 600 + ?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14375" y="457200"/>
            <a:ext cx="10715625" cy="147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Itim" panose="00000500000000000000" pitchFamily="2" charset="-34"/>
                <a:cs typeface="TH Mali Grade 6" panose="02000506000000020004" pitchFamily="2" charset="-34"/>
              </a:rPr>
              <a:t>85 – 40 = ?</a:t>
            </a:r>
            <a:endParaRPr lang="en-US" sz="7200" dirty="0">
              <a:solidFill>
                <a:srgbClr val="FF0000"/>
              </a:solidFill>
              <a:latin typeface="Itim" panose="00000500000000000000" pitchFamily="2" charset="-34"/>
              <a:cs typeface="TH Mali Grade 6" panose="02000506000000020004" pitchFamily="2" charset="-34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0662865" y="5316055"/>
            <a:ext cx="1310059" cy="1351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94040E-B3F7-DE56-B1C8-94DF81AB9BF9}"/>
              </a:ext>
            </a:extLst>
          </p:cNvPr>
          <p:cNvSpPr/>
          <p:nvPr/>
        </p:nvSpPr>
        <p:spPr>
          <a:xfrm>
            <a:off x="4326609" y="3249887"/>
            <a:ext cx="4183026" cy="133544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45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10856" y="2839686"/>
            <a:ext cx="6807514" cy="181423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500 + 6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6" y="228600"/>
            <a:ext cx="10349664" cy="147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 = ? + 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10525124" y="5315026"/>
            <a:ext cx="1467981" cy="1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E02CD-9D75-7985-5B58-C17A530F4F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1734" y="2045811"/>
            <a:ext cx="770601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&#10;&#10;AI-generated content may be incorrect.">
            <a:extLst>
              <a:ext uri="{FF2B5EF4-FFF2-40B4-BE49-F238E27FC236}">
                <a16:creationId xmlns:a16="http://schemas.microsoft.com/office/drawing/2014/main" id="{DE3D31E0-68E9-4424-6361-B5ACB1EB0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11" y="1308064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620687" y="298252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endParaRPr kumimoji="0" lang="th-TH" sz="4800" b="1" i="0" u="none" strike="noStrike" kern="120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916299" y="896280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2" y="1429215"/>
            <a:ext cx="832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BAD34-358A-FB69-EB99-62CDEFC779AB}"/>
              </a:ext>
            </a:extLst>
          </p:cNvPr>
          <p:cNvGrpSpPr/>
          <p:nvPr/>
        </p:nvGrpSpPr>
        <p:grpSpPr>
          <a:xfrm>
            <a:off x="685650" y="2392223"/>
            <a:ext cx="8325937" cy="523220"/>
            <a:chOff x="-43399" y="2404580"/>
            <a:chExt cx="8325937" cy="52322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81F48D-624B-5730-4974-C36AC8D51991}"/>
                </a:ext>
              </a:extLst>
            </p:cNvPr>
            <p:cNvSpPr txBox="1"/>
            <p:nvPr/>
          </p:nvSpPr>
          <p:spPr>
            <a:xfrm>
              <a:off x="-43399" y="2404580"/>
              <a:ext cx="8325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       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9ABB8A-B264-6016-ECB5-0141D5027869}"/>
                </a:ext>
              </a:extLst>
            </p:cNvPr>
            <p:cNvSpPr/>
            <p:nvPr/>
          </p:nvSpPr>
          <p:spPr>
            <a:xfrm>
              <a:off x="1520057" y="2404580"/>
              <a:ext cx="578498" cy="52322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1F199963-EED1-FB2A-D348-84D0B7AE5149}"/>
              </a:ext>
            </a:extLst>
          </p:cNvPr>
          <p:cNvSpPr/>
          <p:nvPr/>
        </p:nvSpPr>
        <p:spPr>
          <a:xfrm>
            <a:off x="3938329" y="4488221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9A40171-D4B1-BAC7-5801-AB6F58F07915}"/>
              </a:ext>
            </a:extLst>
          </p:cNvPr>
          <p:cNvSpPr/>
          <p:nvPr/>
        </p:nvSpPr>
        <p:spPr>
          <a:xfrm>
            <a:off x="7004383" y="4532303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92728-7CA7-0973-899F-E98815D7124F}"/>
              </a:ext>
            </a:extLst>
          </p:cNvPr>
          <p:cNvGrpSpPr/>
          <p:nvPr/>
        </p:nvGrpSpPr>
        <p:grpSpPr>
          <a:xfrm>
            <a:off x="2254994" y="3308865"/>
            <a:ext cx="6094373" cy="442183"/>
            <a:chOff x="2318361" y="3610576"/>
            <a:chExt cx="6094373" cy="44218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5164DB-828B-8EE4-AAD2-7A57EA53080E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4FC5BFB-C7FF-7429-A88F-789CF497A437}"/>
                </a:ext>
              </a:extLst>
            </p:cNvPr>
            <p:cNvCxnSpPr>
              <a:cxnSpLocks/>
            </p:cNvCxnSpPr>
            <p:nvPr/>
          </p:nvCxnSpPr>
          <p:spPr>
            <a:xfrm>
              <a:off x="308671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4890309-E3EC-842C-FA24-5FE777AD4795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7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A988DBB-D79B-70D9-D244-E2A45F1136B4}"/>
                </a:ext>
              </a:extLst>
            </p:cNvPr>
            <p:cNvCxnSpPr>
              <a:cxnSpLocks/>
            </p:cNvCxnSpPr>
            <p:nvPr/>
          </p:nvCxnSpPr>
          <p:spPr>
            <a:xfrm>
              <a:off x="462342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1AE2FF-0FFB-B2FF-3B71-2C02DC0A89CF}"/>
                </a:ext>
              </a:extLst>
            </p:cNvPr>
            <p:cNvCxnSpPr>
              <a:cxnSpLocks/>
            </p:cNvCxnSpPr>
            <p:nvPr/>
          </p:nvCxnSpPr>
          <p:spPr>
            <a:xfrm>
              <a:off x="539178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98C5C3C-FA5E-A324-1AD8-5D64B7C8849C}"/>
                </a:ext>
              </a:extLst>
            </p:cNvPr>
            <p:cNvCxnSpPr>
              <a:cxnSpLocks/>
            </p:cNvCxnSpPr>
            <p:nvPr/>
          </p:nvCxnSpPr>
          <p:spPr>
            <a:xfrm>
              <a:off x="616013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94C8A22-9264-BFBF-DEDB-592EB6D7BBE5}"/>
                </a:ext>
              </a:extLst>
            </p:cNvPr>
            <p:cNvCxnSpPr>
              <a:cxnSpLocks/>
            </p:cNvCxnSpPr>
            <p:nvPr/>
          </p:nvCxnSpPr>
          <p:spPr>
            <a:xfrm>
              <a:off x="692849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7787022-CF2B-BDCE-8394-7D20F559F9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684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75FBE4-AB1D-0274-7D90-227839CAAAAF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844212"/>
              <a:ext cx="609437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4B4C8B-10D2-6396-5B2D-B082AE99E3A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734" y="3635665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8F573099-9859-776B-08EF-218306A2F9DB}"/>
              </a:ext>
            </a:extLst>
          </p:cNvPr>
          <p:cNvSpPr/>
          <p:nvPr/>
        </p:nvSpPr>
        <p:spPr>
          <a:xfrm rot="16200000">
            <a:off x="3790057" y="2109996"/>
            <a:ext cx="741811" cy="3841775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9658-8936-0F55-E3E0-99502CFDF3D4}"/>
              </a:ext>
            </a:extLst>
          </p:cNvPr>
          <p:cNvSpPr txBox="1"/>
          <p:nvPr/>
        </p:nvSpPr>
        <p:spPr>
          <a:xfrm>
            <a:off x="3078496" y="3583804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eft Brace 189">
            <a:extLst>
              <a:ext uri="{FF2B5EF4-FFF2-40B4-BE49-F238E27FC236}">
                <a16:creationId xmlns:a16="http://schemas.microsoft.com/office/drawing/2014/main" id="{9A729AE3-2772-CC28-999A-A08F424EB853}"/>
              </a:ext>
            </a:extLst>
          </p:cNvPr>
          <p:cNvSpPr/>
          <p:nvPr/>
        </p:nvSpPr>
        <p:spPr>
          <a:xfrm rot="16200000">
            <a:off x="6897700" y="2951299"/>
            <a:ext cx="650740" cy="2250238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4D2AAB9-9CD3-129E-EB1D-5CDDC89921B5}"/>
              </a:ext>
            </a:extLst>
          </p:cNvPr>
          <p:cNvSpPr txBox="1"/>
          <p:nvPr/>
        </p:nvSpPr>
        <p:spPr>
          <a:xfrm>
            <a:off x="6065241" y="3573546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DB3812-BD52-DDC3-402A-846AC5A02BE2}"/>
              </a:ext>
            </a:extLst>
          </p:cNvPr>
          <p:cNvSpPr/>
          <p:nvPr/>
        </p:nvSpPr>
        <p:spPr>
          <a:xfrm>
            <a:off x="2340742" y="300719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EA57762-EEF7-139D-3D87-4B9350F949CC}"/>
              </a:ext>
            </a:extLst>
          </p:cNvPr>
          <p:cNvSpPr/>
          <p:nvPr/>
        </p:nvSpPr>
        <p:spPr>
          <a:xfrm>
            <a:off x="3091457" y="3000976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D4FB06AF-2972-1E0E-B527-2F45255C6352}"/>
              </a:ext>
            </a:extLst>
          </p:cNvPr>
          <p:cNvSpPr/>
          <p:nvPr/>
        </p:nvSpPr>
        <p:spPr>
          <a:xfrm>
            <a:off x="3895111" y="299206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8F368839-E299-D784-3DA8-123A71DB5B1D}"/>
              </a:ext>
            </a:extLst>
          </p:cNvPr>
          <p:cNvSpPr/>
          <p:nvPr/>
        </p:nvSpPr>
        <p:spPr>
          <a:xfrm>
            <a:off x="4663465" y="297190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2FFCB41-09A6-6843-8CF2-9FBAC561A6A1}"/>
              </a:ext>
            </a:extLst>
          </p:cNvPr>
          <p:cNvSpPr/>
          <p:nvPr/>
        </p:nvSpPr>
        <p:spPr>
          <a:xfrm>
            <a:off x="5465858" y="2980168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F5AE20EB-3F43-2343-9301-CDEE7ABD48F1}"/>
              </a:ext>
            </a:extLst>
          </p:cNvPr>
          <p:cNvSpPr/>
          <p:nvPr/>
        </p:nvSpPr>
        <p:spPr>
          <a:xfrm>
            <a:off x="6192380" y="2971900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B9623EA-2F80-32DD-C07E-08CA4FF402FC}"/>
              </a:ext>
            </a:extLst>
          </p:cNvPr>
          <p:cNvSpPr/>
          <p:nvPr/>
        </p:nvSpPr>
        <p:spPr>
          <a:xfrm>
            <a:off x="7012154" y="29916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CBA7E87E-910A-F817-24D1-F98C8B443941}"/>
              </a:ext>
            </a:extLst>
          </p:cNvPr>
          <p:cNvSpPr/>
          <p:nvPr/>
        </p:nvSpPr>
        <p:spPr>
          <a:xfrm>
            <a:off x="7701587" y="29605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EE4C1F-F68B-F69A-88DF-21DADA1F2A0F}"/>
              </a:ext>
            </a:extLst>
          </p:cNvPr>
          <p:cNvCxnSpPr/>
          <p:nvPr/>
        </p:nvCxnSpPr>
        <p:spPr>
          <a:xfrm flipH="1">
            <a:off x="2417732" y="2854425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91E309B-8A2F-9A1A-1A91-3BD8947046AA}"/>
              </a:ext>
            </a:extLst>
          </p:cNvPr>
          <p:cNvCxnSpPr/>
          <p:nvPr/>
        </p:nvCxnSpPr>
        <p:spPr>
          <a:xfrm flipH="1">
            <a:off x="3215753" y="2810323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6233C60-FB48-8261-96F1-2B3CD3E0E183}"/>
              </a:ext>
            </a:extLst>
          </p:cNvPr>
          <p:cNvCxnSpPr/>
          <p:nvPr/>
        </p:nvCxnSpPr>
        <p:spPr>
          <a:xfrm flipH="1">
            <a:off x="4006138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92A4820-CAFF-8846-136C-BD4E94B41F13}"/>
              </a:ext>
            </a:extLst>
          </p:cNvPr>
          <p:cNvCxnSpPr/>
          <p:nvPr/>
        </p:nvCxnSpPr>
        <p:spPr>
          <a:xfrm flipH="1">
            <a:off x="4786295" y="2790062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AB83FDC-62F8-DB41-4F80-B67827F6A289}"/>
              </a:ext>
            </a:extLst>
          </p:cNvPr>
          <p:cNvCxnSpPr/>
          <p:nvPr/>
        </p:nvCxnSpPr>
        <p:spPr>
          <a:xfrm flipH="1">
            <a:off x="5505102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6DD4989-2592-4724-8C81-582ED8038E2B}"/>
              </a:ext>
            </a:extLst>
          </p:cNvPr>
          <p:cNvSpPr/>
          <p:nvPr/>
        </p:nvSpPr>
        <p:spPr>
          <a:xfrm>
            <a:off x="714374" y="5072428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60E0A4-1C3D-41C0-A8BC-4D30BF2C1945}"/>
              </a:ext>
            </a:extLst>
          </p:cNvPr>
          <p:cNvGrpSpPr/>
          <p:nvPr/>
        </p:nvGrpSpPr>
        <p:grpSpPr>
          <a:xfrm>
            <a:off x="1431563" y="5190617"/>
            <a:ext cx="4303315" cy="600938"/>
            <a:chOff x="1431563" y="5190617"/>
            <a:chExt cx="4303315" cy="6009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593EFF-4DCF-443D-9DAC-0E1DB2E5A7A1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-    5           =  3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D4CD1C6-9033-429C-8602-917305802B70}"/>
                </a:ext>
              </a:extLst>
            </p:cNvPr>
            <p:cNvSpPr/>
            <p:nvPr/>
          </p:nvSpPr>
          <p:spPr>
            <a:xfrm>
              <a:off x="1509160" y="5190617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1A83B1-BC14-49F6-BF0C-A7028451A8B0}"/>
              </a:ext>
            </a:extLst>
          </p:cNvPr>
          <p:cNvCxnSpPr/>
          <p:nvPr/>
        </p:nvCxnSpPr>
        <p:spPr>
          <a:xfrm>
            <a:off x="1749615" y="566731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9F3DE31-7AC7-40A8-A42D-C79B0A746975}"/>
              </a:ext>
            </a:extLst>
          </p:cNvPr>
          <p:cNvSpPr/>
          <p:nvPr/>
        </p:nvSpPr>
        <p:spPr>
          <a:xfrm>
            <a:off x="933453" y="5983357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0C1C5A-E334-4667-92F2-69294C7DC350}"/>
              </a:ext>
            </a:extLst>
          </p:cNvPr>
          <p:cNvCxnSpPr/>
          <p:nvPr/>
        </p:nvCxnSpPr>
        <p:spPr>
          <a:xfrm>
            <a:off x="3143717" y="5680592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A9CF632-70B9-420B-9A68-398307C4555F}"/>
              </a:ext>
            </a:extLst>
          </p:cNvPr>
          <p:cNvSpPr/>
          <p:nvPr/>
        </p:nvSpPr>
        <p:spPr>
          <a:xfrm>
            <a:off x="2566803" y="5996633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30FC12D-EE03-4A9B-9F55-3B5E1C6D9C48}"/>
              </a:ext>
            </a:extLst>
          </p:cNvPr>
          <p:cNvCxnSpPr/>
          <p:nvPr/>
        </p:nvCxnSpPr>
        <p:spPr>
          <a:xfrm>
            <a:off x="5071055" y="566384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2FC71DF-8A78-45FB-AE98-2CC8C46EA30D}"/>
              </a:ext>
            </a:extLst>
          </p:cNvPr>
          <p:cNvSpPr/>
          <p:nvPr/>
        </p:nvSpPr>
        <p:spPr>
          <a:xfrm>
            <a:off x="4414981" y="597988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E0C070-AAA6-42E1-9D49-4F2971AC611F}"/>
              </a:ext>
            </a:extLst>
          </p:cNvPr>
          <p:cNvSpPr/>
          <p:nvPr/>
        </p:nvSpPr>
        <p:spPr>
          <a:xfrm>
            <a:off x="6651046" y="5568267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7BFECE-56FB-42FE-B46A-F015C9998F13}"/>
              </a:ext>
            </a:extLst>
          </p:cNvPr>
          <p:cNvSpPr txBox="1"/>
          <p:nvPr/>
        </p:nvSpPr>
        <p:spPr>
          <a:xfrm>
            <a:off x="8400912" y="2537945"/>
            <a:ext cx="379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8BEB1B-AC83-4231-AB40-66E01DD52750}"/>
              </a:ext>
            </a:extLst>
          </p:cNvPr>
          <p:cNvSpPr txBox="1"/>
          <p:nvPr/>
        </p:nvSpPr>
        <p:spPr>
          <a:xfrm>
            <a:off x="9150737" y="4507529"/>
            <a:ext cx="448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8 (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DEB064-CABC-4A22-BF81-20BC04F66206}"/>
              </a:ext>
            </a:extLst>
          </p:cNvPr>
          <p:cNvSpPr txBox="1"/>
          <p:nvPr/>
        </p:nvSpPr>
        <p:spPr>
          <a:xfrm>
            <a:off x="8282538" y="3932138"/>
            <a:ext cx="409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78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189" grpId="0" animBg="1"/>
      <p:bldP spid="201" grpId="0" animBg="1"/>
      <p:bldP spid="15" grpId="0" animBg="1"/>
      <p:bldP spid="16" grpId="0"/>
      <p:bldP spid="190" grpId="0" animBg="1"/>
      <p:bldP spid="200" grpId="0"/>
      <p:bldP spid="19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56" grpId="0" animBg="1"/>
      <p:bldP spid="61" grpId="0" animBg="1"/>
      <p:bldP spid="63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788</Words>
  <Application>Microsoft Office PowerPoint</Application>
  <PresentationFormat>Widescreen</PresentationFormat>
  <Paragraphs>178</Paragraphs>
  <Slides>26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#9Slide05 SVNClementine</vt:lpstr>
      <vt:lpstr>Arial</vt:lpstr>
      <vt:lpstr>Arial-Rounded</vt:lpstr>
      <vt:lpstr>Calibri</vt:lpstr>
      <vt:lpstr>Calibri Light</vt:lpstr>
      <vt:lpstr>Cambria</vt:lpstr>
      <vt:lpstr>Cordia New</vt:lpstr>
      <vt:lpstr>等线</vt:lpstr>
      <vt:lpstr>Itim</vt:lpstr>
      <vt:lpstr>Segoe UI Black</vt:lpstr>
      <vt:lpstr>Times New Roman</vt:lpstr>
      <vt:lpstr>TH Mali Grade 6</vt:lpstr>
      <vt:lpstr>UTM Colossalis</vt:lpstr>
      <vt:lpstr>ธีมของ Office</vt:lpstr>
      <vt:lpstr>Office 主题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thành phần trong phép cộng, phép trừ (t2)</dc:title>
  <dc:creator>tran thao</dc:creator>
  <cp:lastModifiedBy>ADMIN</cp:lastModifiedBy>
  <cp:revision>62</cp:revision>
  <dcterms:created xsi:type="dcterms:W3CDTF">2022-05-06T07:49:06Z</dcterms:created>
  <dcterms:modified xsi:type="dcterms:W3CDTF">2025-08-05T16:46:55Z</dcterms:modified>
</cp:coreProperties>
</file>