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tags/tag1.xml" ContentType="application/vnd.openxmlformats-officedocument.presentationml.tags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11666" r:id="rId2"/>
    <p:sldId id="11665" r:id="rId3"/>
    <p:sldId id="11663" r:id="rId4"/>
    <p:sldId id="11668" r:id="rId5"/>
    <p:sldId id="11669" r:id="rId6"/>
    <p:sldId id="359" r:id="rId7"/>
    <p:sldId id="11671" r:id="rId8"/>
    <p:sldId id="11670" r:id="rId9"/>
    <p:sldId id="1557" r:id="rId10"/>
    <p:sldId id="11688" r:id="rId11"/>
    <p:sldId id="11675" r:id="rId12"/>
    <p:sldId id="11678" r:id="rId13"/>
    <p:sldId id="11645" r:id="rId14"/>
    <p:sldId id="11689" r:id="rId15"/>
    <p:sldId id="11687" r:id="rId16"/>
    <p:sldId id="11685" r:id="rId17"/>
    <p:sldId id="11690" r:id="rId18"/>
    <p:sldId id="11691" r:id="rId19"/>
    <p:sldId id="11692" r:id="rId20"/>
    <p:sldId id="11695" r:id="rId21"/>
    <p:sldId id="11693" r:id="rId22"/>
    <p:sldId id="11694" r:id="rId23"/>
    <p:sldId id="264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CF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0" d="100"/>
          <a:sy n="40" d="100"/>
        </p:scale>
        <p:origin x="1612" y="5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94BC36-2ADF-4205-8D38-4EB050929648}" type="datetimeFigureOut">
              <a:rPr lang="en-US" smtClean="0"/>
              <a:t>8/5/2025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834D66-C3D3-4463-9109-4A4326F3B8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11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411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583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6955A8-62FB-E247-BFB6-6D96B50CB5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36013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446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42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731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C48855-1E47-4F0A-A554-EB74F3436F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7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DE3999-0B06-4285-8E81-C229C1203A1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90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D260F2-E245-4184-87A1-5414D144AD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BF323F-3E27-4A24-AC17-2B2752B40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118BE-FD66-4F23-983E-3DC9C4697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2536D4-8338-4D32-9DC9-1862B0350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F5966-7864-4375-9F76-2CB50E55A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28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945764-EDB7-49D5-846C-07C02C9C6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92D672-F5B8-47F0-9E1F-9533B3570F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611C11-3D3B-4D18-ACC6-B6797EC393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669D7B-251B-4B96-B62A-F01D773D1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12AB21-8247-4246-9E11-0FEC7B61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21441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796B2F7-757A-464D-B4E3-1E5E407113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52DBF0-2EF1-4C3F-AD67-67C7454B1C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A3BACB-24F7-404B-953A-BC28A9C7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92715E-3968-4C81-8894-C36C9252C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3F188D-23A3-4E75-9FE3-5E76F3A7F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3055502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6E7A0D-1192-4160-9162-C96039B4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5C094F9-03A7-419F-B305-961304451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2EB2C1-BF14-4AE1-A3C1-7B11F7FA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407097-E989-495C-92C6-E6D3D1FE1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F1222D-9951-44BF-9167-90AD866D3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7980099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B9233B-E7C0-482D-8B46-60E5F8DC1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77D46F-00C2-49BA-A3EE-309BB399C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E1FD57-9D1D-47AD-AF06-97D86132D2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110A43-8F08-44E8-A32B-313308B30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D1970E8-83BC-4179-971D-DCC8DA0BB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66691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415FBE-E7E2-4CFA-9E36-34EA726F7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EDF04F-5AF5-468D-A815-B309C01538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CA9F72-A1BD-4EDA-9CC1-B55F12DE94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C29C151-4515-4036-8D64-4E8E1B354A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BB340C-2A84-492D-B548-83D6D128B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47A35D-E8B4-4A84-8164-ADE11D1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5923702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D2612F-F499-4783-B40B-AEC0C9F5B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6F4F96-60AD-4104-8CAF-075DC87B73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F8798E-D195-421C-8601-00AE43851A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D3C59B-1C8D-4FD8-BD8F-0E01420F14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EE46B4A-F454-4846-89DC-926FE4BA10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7D6E40F-4131-4AB7-A9F4-A16A072BD0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E869A25-E351-4F55-BA42-9942FBB8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8A1497E-5762-4D6E-B34D-6CA71C992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997368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C2D898-80B1-4D85-993E-79E7D8EE6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BF2DFC-A9F9-4F65-8E94-3019005179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C1D2F1-73E0-43B6-BD11-8BE65A098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B2C9208-3286-40B5-B793-8FE8BDCE9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01222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7C44992-3310-4811-9E6C-9DCE5822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BC08282-2E72-41EA-86C6-D7C13E263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CF898A0-B9CF-4A07-9975-530FACEB7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576448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A881D4-3BA8-4CB8-B58F-A9FD8E0BB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A14647-6230-4216-B2B7-E1CDB5294C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C64E97-2AD8-4463-BFAF-D897BB7418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931DB27-DEF4-4420-B971-6149B2322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F251E0-C888-44BE-8278-6AB571B7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AB773C0-B8EC-4592-8BB9-0E3D8E911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903209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446F83-0201-4389-89E0-CD7FA1609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DF73296-1255-4E26-99C4-459C931AD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25AF334-EAC1-460B-BC19-73C38876CD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325618-6300-4D91-9540-03CA2BD643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6C65C8-3E0C-4C1D-A014-E73D086A79A6}" type="datetimeFigureOut">
              <a:rPr lang="zh-CN" altLang="en-US" smtClean="0"/>
              <a:t>2025/8/5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F087777-1AFF-4A02-A0A9-48F251ABF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187786-ED69-4704-97D6-6E04E6E38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24B1-9D3C-4033-993A-BEB9EEFBA0A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564043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3350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jpg"/><Relationship Id="rId9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30.png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15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1.png"/><Relationship Id="rId5" Type="http://schemas.openxmlformats.org/officeDocument/2006/relationships/image" Target="../media/image17.png"/><Relationship Id="rId4" Type="http://schemas.openxmlformats.org/officeDocument/2006/relationships/audio" Target="../media/audio2.wav"/><Relationship Id="rId9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15.gif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5.png"/><Relationship Id="rId2" Type="http://schemas.openxmlformats.org/officeDocument/2006/relationships/tags" Target="../tags/tag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17.png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huongthaoGAD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gif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16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0.png"/><Relationship Id="rId4" Type="http://schemas.openxmlformats.org/officeDocument/2006/relationships/image" Target="../media/image1.png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5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7.png"/><Relationship Id="rId9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B26BCA62-4BB0-4EAC-B19A-DA2A84F6D27B}"/>
              </a:ext>
            </a:extLst>
          </p:cNvPr>
          <p:cNvSpPr/>
          <p:nvPr/>
        </p:nvSpPr>
        <p:spPr>
          <a:xfrm>
            <a:off x="0" y="2158409"/>
            <a:ext cx="12192000" cy="4699591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49A9BBB-E1B8-4562-99B1-B81B3CEBC64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 flipV="1">
            <a:off x="0" y="1446495"/>
            <a:ext cx="12192000" cy="855206"/>
          </a:xfrm>
          <a:prstGeom prst="rect">
            <a:avLst/>
          </a:prstGeom>
        </p:spPr>
      </p:pic>
      <p:pic>
        <p:nvPicPr>
          <p:cNvPr id="4" name="图片 3" descr="图片包含 物体&#10;&#10;已生成高可信度的说明">
            <a:extLst>
              <a:ext uri="{FF2B5EF4-FFF2-40B4-BE49-F238E27FC236}">
                <a16:creationId xmlns:a16="http://schemas.microsoft.com/office/drawing/2014/main" id="{00A2ECF2-F714-4884-984F-10841E35BC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8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1227BF7E-9317-450F-8155-D58AB5884F6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7" name="Picture 6" descr="A toy figurine on a cake&#10;&#10;Description automatically generated with low confidence">
            <a:extLst>
              <a:ext uri="{FF2B5EF4-FFF2-40B4-BE49-F238E27FC236}">
                <a16:creationId xmlns:a16="http://schemas.microsoft.com/office/drawing/2014/main" id="{9A689E34-3426-4B15-96CF-ECEC3AB29A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0692" y="2103120"/>
            <a:ext cx="4651308" cy="4754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9A1117-91EB-47CE-B8DE-40FA6A576E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6152" y="2735129"/>
            <a:ext cx="7151228" cy="26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ao hon hop">
            <a:hlinkClick r:id="" action="ppaction://media"/>
            <a:extLst>
              <a:ext uri="{FF2B5EF4-FFF2-40B4-BE49-F238E27FC236}">
                <a16:creationId xmlns:a16="http://schemas.microsoft.com/office/drawing/2014/main" id="{22759ADD-E692-4B58-85CE-B4F629DA02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67298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F428724-F3D1-472A-84C7-60D26B7F6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911404E-6441-4D46-B9F4-504FB4BED73A}"/>
              </a:ext>
            </a:extLst>
          </p:cNvPr>
          <p:cNvGrpSpPr/>
          <p:nvPr/>
        </p:nvGrpSpPr>
        <p:grpSpPr>
          <a:xfrm>
            <a:off x="5180471" y="-256851"/>
            <a:ext cx="7271359" cy="4937760"/>
            <a:chOff x="5180471" y="-256851"/>
            <a:chExt cx="7271359" cy="4937760"/>
          </a:xfrm>
        </p:grpSpPr>
        <p:pic>
          <p:nvPicPr>
            <p:cNvPr id="4102" name="Picture 6" descr="Strawberry Shortcake Logo Png, Transparent Png , Transparent Png Image -  PNGitem">
              <a:extLst>
                <a:ext uri="{FF2B5EF4-FFF2-40B4-BE49-F238E27FC236}">
                  <a16:creationId xmlns:a16="http://schemas.microsoft.com/office/drawing/2014/main" id="{26285A47-A98D-435B-BF74-E18B7C4E0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32" b="91096" l="5814" r="96163">
                          <a14:foregroundMark x1="12209" y1="49829" x2="46512" y2="64726"/>
                          <a14:foregroundMark x1="22442" y1="80308" x2="16047" y2="77911"/>
                          <a14:foregroundMark x1="16047" y1="77911" x2="9651" y2="72260"/>
                          <a14:foregroundMark x1="9651" y1="72260" x2="5930" y2="56164"/>
                          <a14:foregroundMark x1="5930" y1="56164" x2="5814" y2="44178"/>
                          <a14:foregroundMark x1="5814" y1="44178" x2="11512" y2="32877"/>
                          <a14:foregroundMark x1="11512" y1="32877" x2="18721" y2="25514"/>
                          <a14:foregroundMark x1="18721" y1="25514" x2="37209" y2="20719"/>
                          <a14:foregroundMark x1="54766" y1="22816" x2="58721" y2="23288"/>
                          <a14:foregroundMark x1="37209" y1="20719" x2="50048" y2="22252"/>
                          <a14:foregroundMark x1="58721" y1="23288" x2="81395" y2="38699"/>
                          <a14:foregroundMark x1="81395" y1="38699" x2="85698" y2="45205"/>
                          <a14:foregroundMark x1="42791" y1="24658" x2="34070" y2="41781"/>
                          <a14:foregroundMark x1="34070" y1="41781" x2="52093" y2="68664"/>
                          <a14:foregroundMark x1="52093" y1="68664" x2="72326" y2="37329"/>
                          <a14:foregroundMark x1="72326" y1="37329" x2="48953" y2="30822"/>
                          <a14:foregroundMark x1="48953" y1="30822" x2="52791" y2="49315"/>
                          <a14:foregroundMark x1="52791" y1="49315" x2="64535" y2="37842"/>
                          <a14:foregroundMark x1="64535" y1="37842" x2="41395" y2="49829"/>
                          <a14:foregroundMark x1="41395" y1="49829" x2="38605" y2="58219"/>
                          <a14:foregroundMark x1="68953" y1="41781" x2="80930" y2="43836"/>
                          <a14:foregroundMark x1="80930" y1="43836" x2="63953" y2="63699"/>
                          <a14:foregroundMark x1="63953" y1="63699" x2="55465" y2="56336"/>
                          <a14:foregroundMark x1="55465" y1="56336" x2="58953" y2="72260"/>
                          <a14:foregroundMark x1="58953" y1="72260" x2="52558" y2="77226"/>
                          <a14:foregroundMark x1="44070" y1="79452" x2="75814" y2="75342"/>
                          <a14:foregroundMark x1="75814" y1="75342" x2="82326" y2="77226"/>
                          <a14:foregroundMark x1="82674" y1="77226" x2="89302" y2="44521"/>
                          <a14:foregroundMark x1="89302" y1="44521" x2="87209" y2="34247"/>
                          <a14:foregroundMark x1="87209" y1="34247" x2="86860" y2="34247"/>
                          <a14:foregroundMark x1="90698" y1="35103" x2="93140" y2="54110"/>
                          <a14:foregroundMark x1="62907" y1="73801" x2="44302" y2="85103"/>
                          <a14:foregroundMark x1="44302" y1="85103" x2="23605" y2="77740"/>
                          <a14:foregroundMark x1="23605" y1="77740" x2="23023" y2="67295"/>
                          <a14:foregroundMark x1="23023" y1="67295" x2="25116" y2="64212"/>
                          <a14:foregroundMark x1="23953" y1="86130" x2="21628" y2="89212"/>
                          <a14:foregroundMark x1="65116" y1="87329" x2="65698" y2="90753"/>
                          <a14:foregroundMark x1="70000" y1="84418" x2="70349" y2="86986"/>
                          <a14:foregroundMark x1="24767" y1="29966" x2="22209" y2="19692"/>
                          <a14:foregroundMark x1="22209" y1="19692" x2="23605" y2="16610"/>
                          <a14:foregroundMark x1="27442" y1="13527" x2="27442" y2="13527"/>
                          <a14:foregroundMark x1="78837" y1="17466" x2="80698" y2="17466"/>
                          <a14:foregroundMark x1="94884" y1="35445" x2="96163" y2="38014"/>
                          <a14:foregroundMark x1="21047" y1="87500" x2="20814" y2="91096"/>
                          <a14:foregroundMark x1="7326" y1="28767" x2="7674" y2="30479"/>
                          <a14:backgroundMark x1="52907" y1="21233" x2="52791" y2="22603"/>
                          <a14:backgroundMark x1="52326" y1="19521" x2="51977" y2="22945"/>
                          <a14:backgroundMark x1="9884" y1="32705" x2="9884" y2="327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0471" y="-256851"/>
              <a:ext cx="7271359" cy="4937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433E661-F5DF-422B-85EB-A0B090B0A2E6}"/>
                </a:ext>
              </a:extLst>
            </p:cNvPr>
            <p:cNvSpPr txBox="1"/>
            <p:nvPr/>
          </p:nvSpPr>
          <p:spPr>
            <a:xfrm>
              <a:off x="5723861" y="1490008"/>
              <a:ext cx="5982586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Woahhh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…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thật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tuyệt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Tiếp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trộn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hỗn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hợp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này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D53310F-75EC-90F7-8BB6-39C9512A600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8364">
            <a:off x="2658579" y="3337806"/>
            <a:ext cx="1107408" cy="424138"/>
          </a:xfrm>
          <a:prstGeom prst="rect">
            <a:avLst/>
          </a:prstGeom>
        </p:spPr>
      </p:pic>
      <p:pic>
        <p:nvPicPr>
          <p:cNvPr id="3" name="4">
            <a:hlinkClick r:id="" action="ppaction://media"/>
            <a:extLst>
              <a:ext uri="{FF2B5EF4-FFF2-40B4-BE49-F238E27FC236}">
                <a16:creationId xmlns:a16="http://schemas.microsoft.com/office/drawing/2014/main" id="{85959116-8B02-E5A9-1F64-4E68D1E60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08000" y="38690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6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507384" y="1823621"/>
            <a:ext cx="5177229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trộn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đều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hỗn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hợp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nhân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37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8" name="Picture 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FA580772-9FA8-4812-96C4-F2E12537EF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11680"/>
            <a:ext cx="381335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2A43D46-4CC7-0925-DB4E-C79D63361A8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1384">
            <a:off x="1829363" y="3440497"/>
            <a:ext cx="409377" cy="156792"/>
          </a:xfrm>
          <a:prstGeom prst="rect">
            <a:avLst/>
          </a:prstGeom>
        </p:spPr>
      </p:pic>
      <p:pic>
        <p:nvPicPr>
          <p:cNvPr id="3" name="5">
            <a:hlinkClick r:id="" action="ppaction://media"/>
            <a:extLst>
              <a:ext uri="{FF2B5EF4-FFF2-40B4-BE49-F238E27FC236}">
                <a16:creationId xmlns:a16="http://schemas.microsoft.com/office/drawing/2014/main" id="{A87140C8-1C0C-CF9C-38F6-508701FF2C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3813" y="5038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31D30971-8196-86BD-4D09-94404261152B}"/>
              </a:ext>
            </a:extLst>
          </p:cNvPr>
          <p:cNvGrpSpPr/>
          <p:nvPr/>
        </p:nvGrpSpPr>
        <p:grpSpPr>
          <a:xfrm>
            <a:off x="1280867" y="2162347"/>
            <a:ext cx="1123715" cy="999067"/>
            <a:chOff x="1290392" y="4448347"/>
            <a:chExt cx="1123715" cy="999067"/>
          </a:xfrm>
        </p:grpSpPr>
        <p:sp>
          <p:nvSpPr>
            <p:cNvPr id="35" name="Flowchart: Decision 34">
              <a:extLst>
                <a:ext uri="{FF2B5EF4-FFF2-40B4-BE49-F238E27FC236}">
                  <a16:creationId xmlns:a16="http://schemas.microsoft.com/office/drawing/2014/main" id="{53F7AEF3-DA6B-1942-6FDA-714C6D6D5A66}"/>
                </a:ext>
              </a:extLst>
            </p:cNvPr>
            <p:cNvSpPr/>
            <p:nvPr/>
          </p:nvSpPr>
          <p:spPr>
            <a:xfrm>
              <a:off x="1290392" y="4448347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49077540-BFB8-EACE-02BB-90328E22D606}"/>
                </a:ext>
              </a:extLst>
            </p:cNvPr>
            <p:cNvSpPr txBox="1"/>
            <p:nvPr/>
          </p:nvSpPr>
          <p:spPr>
            <a:xfrm>
              <a:off x="1293027" y="4686266"/>
              <a:ext cx="1121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1000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EBF490D-2A7B-E99D-69F5-176B388BD4A3}"/>
              </a:ext>
            </a:extLst>
          </p:cNvPr>
          <p:cNvGrpSpPr/>
          <p:nvPr/>
        </p:nvGrpSpPr>
        <p:grpSpPr>
          <a:xfrm>
            <a:off x="2269758" y="2162346"/>
            <a:ext cx="986256" cy="999067"/>
            <a:chOff x="2279283" y="4448346"/>
            <a:chExt cx="986256" cy="999067"/>
          </a:xfrm>
        </p:grpSpPr>
        <p:sp>
          <p:nvSpPr>
            <p:cNvPr id="41" name="Flowchart: Decision 40">
              <a:extLst>
                <a:ext uri="{FF2B5EF4-FFF2-40B4-BE49-F238E27FC236}">
                  <a16:creationId xmlns:a16="http://schemas.microsoft.com/office/drawing/2014/main" id="{87830FF8-1A94-C9C9-353D-320C3F985CC8}"/>
                </a:ext>
              </a:extLst>
            </p:cNvPr>
            <p:cNvSpPr/>
            <p:nvPr/>
          </p:nvSpPr>
          <p:spPr>
            <a:xfrm>
              <a:off x="2279283" y="4448346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9BC7315-1074-E870-18C6-FD7423E92407}"/>
                </a:ext>
              </a:extLst>
            </p:cNvPr>
            <p:cNvSpPr txBox="1"/>
            <p:nvPr/>
          </p:nvSpPr>
          <p:spPr>
            <a:xfrm>
              <a:off x="2367185" y="469513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999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02C90233-F46B-591B-6771-EBC30586B153}"/>
              </a:ext>
            </a:extLst>
          </p:cNvPr>
          <p:cNvGrpSpPr/>
          <p:nvPr/>
        </p:nvGrpSpPr>
        <p:grpSpPr>
          <a:xfrm>
            <a:off x="6212168" y="2162345"/>
            <a:ext cx="986256" cy="999067"/>
            <a:chOff x="6221693" y="4448345"/>
            <a:chExt cx="986256" cy="999067"/>
          </a:xfrm>
        </p:grpSpPr>
        <p:sp>
          <p:nvSpPr>
            <p:cNvPr id="56" name="Flowchart: Decision 55">
              <a:extLst>
                <a:ext uri="{FF2B5EF4-FFF2-40B4-BE49-F238E27FC236}">
                  <a16:creationId xmlns:a16="http://schemas.microsoft.com/office/drawing/2014/main" id="{C302472C-6613-F61C-4035-6CC7798575E1}"/>
                </a:ext>
              </a:extLst>
            </p:cNvPr>
            <p:cNvSpPr/>
            <p:nvPr/>
          </p:nvSpPr>
          <p:spPr>
            <a:xfrm>
              <a:off x="6221693" y="4448345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0C22E8B1-B7A3-4D9C-7C5D-C5781162DA82}"/>
                </a:ext>
              </a:extLst>
            </p:cNvPr>
            <p:cNvSpPr txBox="1"/>
            <p:nvPr/>
          </p:nvSpPr>
          <p:spPr>
            <a:xfrm>
              <a:off x="6318849" y="4687983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995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4E618E2-9D44-F91B-F42A-AA0B1F82F1A1}"/>
              </a:ext>
            </a:extLst>
          </p:cNvPr>
          <p:cNvGrpSpPr/>
          <p:nvPr/>
        </p:nvGrpSpPr>
        <p:grpSpPr>
          <a:xfrm>
            <a:off x="10157213" y="2162343"/>
            <a:ext cx="986256" cy="999067"/>
            <a:chOff x="10166738" y="4448343"/>
            <a:chExt cx="986256" cy="999067"/>
          </a:xfrm>
        </p:grpSpPr>
        <p:sp>
          <p:nvSpPr>
            <p:cNvPr id="59" name="Flowchart: Decision 58">
              <a:extLst>
                <a:ext uri="{FF2B5EF4-FFF2-40B4-BE49-F238E27FC236}">
                  <a16:creationId xmlns:a16="http://schemas.microsoft.com/office/drawing/2014/main" id="{4400D117-014B-98C8-6FFC-934E86AEF69C}"/>
                </a:ext>
              </a:extLst>
            </p:cNvPr>
            <p:cNvSpPr/>
            <p:nvPr/>
          </p:nvSpPr>
          <p:spPr>
            <a:xfrm>
              <a:off x="10166738" y="4448343"/>
              <a:ext cx="986256" cy="999067"/>
            </a:xfrm>
            <a:prstGeom prst="flowChartDecision">
              <a:avLst/>
            </a:prstGeom>
            <a:solidFill>
              <a:srgbClr val="7ACAEB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D51102BC-0CD0-2B28-2F7F-C7C1D11644F6}"/>
                </a:ext>
              </a:extLst>
            </p:cNvPr>
            <p:cNvSpPr txBox="1"/>
            <p:nvPr/>
          </p:nvSpPr>
          <p:spPr>
            <a:xfrm>
              <a:off x="10281631" y="4677740"/>
              <a:ext cx="8380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991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E5A9A66-0C2D-4CC1-3560-4B40A55458D6}"/>
              </a:ext>
            </a:extLst>
          </p:cNvPr>
          <p:cNvGrpSpPr/>
          <p:nvPr/>
        </p:nvGrpSpPr>
        <p:grpSpPr>
          <a:xfrm>
            <a:off x="3253333" y="2162996"/>
            <a:ext cx="986256" cy="999067"/>
            <a:chOff x="3257655" y="4448347"/>
            <a:chExt cx="986256" cy="999067"/>
          </a:xfrm>
        </p:grpSpPr>
        <p:sp>
          <p:nvSpPr>
            <p:cNvPr id="98" name="Flowchart: Decision 97">
              <a:extLst>
                <a:ext uri="{FF2B5EF4-FFF2-40B4-BE49-F238E27FC236}">
                  <a16:creationId xmlns:a16="http://schemas.microsoft.com/office/drawing/2014/main" id="{78D6FD04-0985-EC87-D0E3-CE17BED260F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322DA5F6-25BE-5B05-2A2F-7CBFEDD8E62D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998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5C9295EE-7C29-3CD1-27DC-8116BD496B81}"/>
              </a:ext>
            </a:extLst>
          </p:cNvPr>
          <p:cNvGrpSpPr/>
          <p:nvPr/>
        </p:nvGrpSpPr>
        <p:grpSpPr>
          <a:xfrm>
            <a:off x="4237205" y="2157528"/>
            <a:ext cx="986256" cy="999067"/>
            <a:chOff x="3257655" y="4448347"/>
            <a:chExt cx="986256" cy="999067"/>
          </a:xfrm>
        </p:grpSpPr>
        <p:sp>
          <p:nvSpPr>
            <p:cNvPr id="101" name="Flowchart: Decision 100">
              <a:extLst>
                <a:ext uri="{FF2B5EF4-FFF2-40B4-BE49-F238E27FC236}">
                  <a16:creationId xmlns:a16="http://schemas.microsoft.com/office/drawing/2014/main" id="{27C35F94-2E0A-4830-A7F3-EB27A65957B9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1498664-18D5-D403-3EDA-5110AF862B43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997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0362974-AE95-D4E2-FAB5-9B70A69AA449}"/>
              </a:ext>
            </a:extLst>
          </p:cNvPr>
          <p:cNvGrpSpPr/>
          <p:nvPr/>
        </p:nvGrpSpPr>
        <p:grpSpPr>
          <a:xfrm>
            <a:off x="5221591" y="2147181"/>
            <a:ext cx="986256" cy="999067"/>
            <a:chOff x="3257655" y="4448347"/>
            <a:chExt cx="986256" cy="999067"/>
          </a:xfrm>
        </p:grpSpPr>
        <p:sp>
          <p:nvSpPr>
            <p:cNvPr id="104" name="Flowchart: Decision 103">
              <a:extLst>
                <a:ext uri="{FF2B5EF4-FFF2-40B4-BE49-F238E27FC236}">
                  <a16:creationId xmlns:a16="http://schemas.microsoft.com/office/drawing/2014/main" id="{0CDC3E89-BE8A-EFA3-5A45-D27582BAF0F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5E7DDDEF-D167-3181-C935-D6FAAFBF38A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996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1A16B770-AA55-C1A2-5BFA-B8DA4D9B8BDE}"/>
              </a:ext>
            </a:extLst>
          </p:cNvPr>
          <p:cNvGrpSpPr/>
          <p:nvPr/>
        </p:nvGrpSpPr>
        <p:grpSpPr>
          <a:xfrm>
            <a:off x="7207433" y="2165373"/>
            <a:ext cx="986256" cy="999067"/>
            <a:chOff x="3257655" y="4448347"/>
            <a:chExt cx="986256" cy="999067"/>
          </a:xfrm>
        </p:grpSpPr>
        <p:sp>
          <p:nvSpPr>
            <p:cNvPr id="107" name="Flowchart: Decision 106">
              <a:extLst>
                <a:ext uri="{FF2B5EF4-FFF2-40B4-BE49-F238E27FC236}">
                  <a16:creationId xmlns:a16="http://schemas.microsoft.com/office/drawing/2014/main" id="{0BCF2E88-7284-F84F-1332-E488CA1BC57E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E5ABD6CD-5A15-A469-3046-68108FC82BF4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994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664DC8A-16A5-145F-F41C-0AF75C0544C7}"/>
              </a:ext>
            </a:extLst>
          </p:cNvPr>
          <p:cNvGrpSpPr/>
          <p:nvPr/>
        </p:nvGrpSpPr>
        <p:grpSpPr>
          <a:xfrm>
            <a:off x="3242927" y="2160480"/>
            <a:ext cx="986256" cy="999067"/>
            <a:chOff x="3257655" y="4448347"/>
            <a:chExt cx="986256" cy="999067"/>
          </a:xfrm>
        </p:grpSpPr>
        <p:sp>
          <p:nvSpPr>
            <p:cNvPr id="110" name="Flowchart: Decision 109">
              <a:extLst>
                <a:ext uri="{FF2B5EF4-FFF2-40B4-BE49-F238E27FC236}">
                  <a16:creationId xmlns:a16="http://schemas.microsoft.com/office/drawing/2014/main" id="{CB4D26A8-33AB-AEE5-9A48-7C6C7E799D15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60050268-846A-F0DB-42E1-7DBA1EC60617}"/>
                </a:ext>
              </a:extLst>
            </p:cNvPr>
            <p:cNvSpPr txBox="1"/>
            <p:nvPr/>
          </p:nvSpPr>
          <p:spPr>
            <a:xfrm>
              <a:off x="3476801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7993AE6-DB34-7F32-AA9A-BA00B0697E86}"/>
              </a:ext>
            </a:extLst>
          </p:cNvPr>
          <p:cNvGrpSpPr/>
          <p:nvPr/>
        </p:nvGrpSpPr>
        <p:grpSpPr>
          <a:xfrm>
            <a:off x="4231818" y="2160479"/>
            <a:ext cx="986256" cy="999067"/>
            <a:chOff x="4246546" y="4448346"/>
            <a:chExt cx="986256" cy="999067"/>
          </a:xfrm>
        </p:grpSpPr>
        <p:sp>
          <p:nvSpPr>
            <p:cNvPr id="113" name="Flowchart: Decision 112">
              <a:extLst>
                <a:ext uri="{FF2B5EF4-FFF2-40B4-BE49-F238E27FC236}">
                  <a16:creationId xmlns:a16="http://schemas.microsoft.com/office/drawing/2014/main" id="{FFE26E9D-71CB-BF95-575B-69DF4FAD93BE}"/>
                </a:ext>
              </a:extLst>
            </p:cNvPr>
            <p:cNvSpPr/>
            <p:nvPr/>
          </p:nvSpPr>
          <p:spPr>
            <a:xfrm>
              <a:off x="4246546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9D32A2A8-32ED-B446-D8E2-96B842EE01B4}"/>
                </a:ext>
              </a:extLst>
            </p:cNvPr>
            <p:cNvSpPr txBox="1"/>
            <p:nvPr/>
          </p:nvSpPr>
          <p:spPr>
            <a:xfrm>
              <a:off x="4429637" y="4664355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31F51BE6-2E2C-A2A9-8DD7-183D1D7FF5CC}"/>
              </a:ext>
            </a:extLst>
          </p:cNvPr>
          <p:cNvGrpSpPr/>
          <p:nvPr/>
        </p:nvGrpSpPr>
        <p:grpSpPr>
          <a:xfrm>
            <a:off x="5218074" y="2160479"/>
            <a:ext cx="986256" cy="999067"/>
            <a:chOff x="5232802" y="4448346"/>
            <a:chExt cx="986256" cy="999067"/>
          </a:xfrm>
        </p:grpSpPr>
        <p:sp>
          <p:nvSpPr>
            <p:cNvPr id="116" name="Flowchart: Decision 115">
              <a:extLst>
                <a:ext uri="{FF2B5EF4-FFF2-40B4-BE49-F238E27FC236}">
                  <a16:creationId xmlns:a16="http://schemas.microsoft.com/office/drawing/2014/main" id="{E86FEDBA-0C23-AFEC-D524-6CF4796108C0}"/>
                </a:ext>
              </a:extLst>
            </p:cNvPr>
            <p:cNvSpPr/>
            <p:nvPr/>
          </p:nvSpPr>
          <p:spPr>
            <a:xfrm>
              <a:off x="5232802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0520BB8-2F08-EECA-097C-7DD93E1C5216}"/>
                </a:ext>
              </a:extLst>
            </p:cNvPr>
            <p:cNvSpPr txBox="1"/>
            <p:nvPr/>
          </p:nvSpPr>
          <p:spPr>
            <a:xfrm>
              <a:off x="5395309" y="4651909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55FB6AA4-E603-6E75-6F9E-67F30DBD0F1A}"/>
              </a:ext>
            </a:extLst>
          </p:cNvPr>
          <p:cNvGrpSpPr/>
          <p:nvPr/>
        </p:nvGrpSpPr>
        <p:grpSpPr>
          <a:xfrm>
            <a:off x="8202893" y="2167059"/>
            <a:ext cx="986256" cy="999067"/>
            <a:chOff x="3257655" y="4448347"/>
            <a:chExt cx="986256" cy="999067"/>
          </a:xfrm>
        </p:grpSpPr>
        <p:sp>
          <p:nvSpPr>
            <p:cNvPr id="119" name="Flowchart: Decision 118">
              <a:extLst>
                <a:ext uri="{FF2B5EF4-FFF2-40B4-BE49-F238E27FC236}">
                  <a16:creationId xmlns:a16="http://schemas.microsoft.com/office/drawing/2014/main" id="{2723F40C-4971-8617-812B-B6F0AECCF873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7944935-43E6-D747-6416-C8BE97CDB4BC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993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84063CF-3744-F4B9-CDC6-D8E7F844B5BB}"/>
              </a:ext>
            </a:extLst>
          </p:cNvPr>
          <p:cNvGrpSpPr/>
          <p:nvPr/>
        </p:nvGrpSpPr>
        <p:grpSpPr>
          <a:xfrm>
            <a:off x="9190237" y="2162840"/>
            <a:ext cx="986256" cy="999067"/>
            <a:chOff x="3257655" y="4448347"/>
            <a:chExt cx="986256" cy="999067"/>
          </a:xfrm>
        </p:grpSpPr>
        <p:sp>
          <p:nvSpPr>
            <p:cNvPr id="122" name="Flowchart: Decision 121">
              <a:extLst>
                <a:ext uri="{FF2B5EF4-FFF2-40B4-BE49-F238E27FC236}">
                  <a16:creationId xmlns:a16="http://schemas.microsoft.com/office/drawing/2014/main" id="{004D536A-21DF-FA76-7E24-AAF06486E4FD}"/>
                </a:ext>
              </a:extLst>
            </p:cNvPr>
            <p:cNvSpPr/>
            <p:nvPr/>
          </p:nvSpPr>
          <p:spPr>
            <a:xfrm>
              <a:off x="3257655" y="4448347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B0A5FBE6-AF01-B894-5E4D-FBB207888E5A}"/>
                </a:ext>
              </a:extLst>
            </p:cNvPr>
            <p:cNvSpPr txBox="1"/>
            <p:nvPr/>
          </p:nvSpPr>
          <p:spPr>
            <a:xfrm>
              <a:off x="3346856" y="4691404"/>
              <a:ext cx="861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992</a:t>
              </a:r>
              <a:endParaRPr lang="en-US" sz="2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76FB3307-D5E1-9C2D-6BD9-9E2CCE8B0D89}"/>
              </a:ext>
            </a:extLst>
          </p:cNvPr>
          <p:cNvGrpSpPr/>
          <p:nvPr/>
        </p:nvGrpSpPr>
        <p:grpSpPr>
          <a:xfrm>
            <a:off x="7211367" y="2169841"/>
            <a:ext cx="986256" cy="999067"/>
            <a:chOff x="7200065" y="4448346"/>
            <a:chExt cx="986256" cy="999067"/>
          </a:xfrm>
        </p:grpSpPr>
        <p:sp>
          <p:nvSpPr>
            <p:cNvPr id="125" name="Flowchart: Decision 124">
              <a:extLst>
                <a:ext uri="{FF2B5EF4-FFF2-40B4-BE49-F238E27FC236}">
                  <a16:creationId xmlns:a16="http://schemas.microsoft.com/office/drawing/2014/main" id="{6D9CE07F-69E8-4350-6982-C5697550A868}"/>
                </a:ext>
              </a:extLst>
            </p:cNvPr>
            <p:cNvSpPr/>
            <p:nvPr/>
          </p:nvSpPr>
          <p:spPr>
            <a:xfrm>
              <a:off x="7200065" y="4448346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7AA0E05F-0BE3-998F-C171-16884FC9BBA4}"/>
                </a:ext>
              </a:extLst>
            </p:cNvPr>
            <p:cNvSpPr txBox="1"/>
            <p:nvPr/>
          </p:nvSpPr>
          <p:spPr>
            <a:xfrm>
              <a:off x="7375390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B6F4BA85-C03C-82B5-3195-7D10E462761B}"/>
              </a:ext>
            </a:extLst>
          </p:cNvPr>
          <p:cNvGrpSpPr/>
          <p:nvPr/>
        </p:nvGrpSpPr>
        <p:grpSpPr>
          <a:xfrm>
            <a:off x="8200258" y="2169840"/>
            <a:ext cx="986256" cy="999067"/>
            <a:chOff x="8188956" y="4448345"/>
            <a:chExt cx="986256" cy="999067"/>
          </a:xfrm>
        </p:grpSpPr>
        <p:sp>
          <p:nvSpPr>
            <p:cNvPr id="128" name="Flowchart: Decision 127">
              <a:extLst>
                <a:ext uri="{FF2B5EF4-FFF2-40B4-BE49-F238E27FC236}">
                  <a16:creationId xmlns:a16="http://schemas.microsoft.com/office/drawing/2014/main" id="{2BEABFC3-57BB-BA4A-019D-D5A554768D59}"/>
                </a:ext>
              </a:extLst>
            </p:cNvPr>
            <p:cNvSpPr/>
            <p:nvPr/>
          </p:nvSpPr>
          <p:spPr>
            <a:xfrm>
              <a:off x="8188956" y="4448345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4B1F677E-64EF-7D30-BBD7-5A1A9CB2EEA2}"/>
                </a:ext>
              </a:extLst>
            </p:cNvPr>
            <p:cNvSpPr txBox="1"/>
            <p:nvPr/>
          </p:nvSpPr>
          <p:spPr>
            <a:xfrm>
              <a:off x="8366916" y="4624711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2A608A9C-AD10-3A15-3764-413707F3FB24}"/>
              </a:ext>
            </a:extLst>
          </p:cNvPr>
          <p:cNvGrpSpPr/>
          <p:nvPr/>
        </p:nvGrpSpPr>
        <p:grpSpPr>
          <a:xfrm>
            <a:off x="9189149" y="2169839"/>
            <a:ext cx="986256" cy="999067"/>
            <a:chOff x="9177847" y="4448344"/>
            <a:chExt cx="986256" cy="999067"/>
          </a:xfrm>
        </p:grpSpPr>
        <p:sp>
          <p:nvSpPr>
            <p:cNvPr id="131" name="Flowchart: Decision 130">
              <a:extLst>
                <a:ext uri="{FF2B5EF4-FFF2-40B4-BE49-F238E27FC236}">
                  <a16:creationId xmlns:a16="http://schemas.microsoft.com/office/drawing/2014/main" id="{D1A306D6-5AC9-B5A7-2220-3E6C40F68EFC}"/>
                </a:ext>
              </a:extLst>
            </p:cNvPr>
            <p:cNvSpPr/>
            <p:nvPr/>
          </p:nvSpPr>
          <p:spPr>
            <a:xfrm>
              <a:off x="9177847" y="4448344"/>
              <a:ext cx="986256" cy="999067"/>
            </a:xfrm>
            <a:prstGeom prst="flowChartDecision">
              <a:avLst/>
            </a:prstGeom>
            <a:solidFill>
              <a:schemeClr val="bg1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A4875963-DC5E-E5EE-C05A-A07612E94FDC}"/>
                </a:ext>
              </a:extLst>
            </p:cNvPr>
            <p:cNvSpPr txBox="1"/>
            <p:nvPr/>
          </p:nvSpPr>
          <p:spPr>
            <a:xfrm>
              <a:off x="9393354" y="4640848"/>
              <a:ext cx="5841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1372ED0E-F86C-0CC5-2D11-0C52CC87B24A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9DF6DABD-BECC-CC64-ECD7-394C2EB53EF7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135" name="Picture 134">
              <a:extLst>
                <a:ext uri="{FF2B5EF4-FFF2-40B4-BE49-F238E27FC236}">
                  <a16:creationId xmlns:a16="http://schemas.microsoft.com/office/drawing/2014/main" id="{9773312F-2DA2-0D56-CA60-77D3B27BB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136" name="Picture 135">
              <a:extLst>
                <a:ext uri="{FF2B5EF4-FFF2-40B4-BE49-F238E27FC236}">
                  <a16:creationId xmlns:a16="http://schemas.microsoft.com/office/drawing/2014/main" id="{8063F085-4376-F108-281C-9C1C31C2B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25760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on hon hop">
            <a:hlinkClick r:id="" action="ppaction://media"/>
            <a:extLst>
              <a:ext uri="{FF2B5EF4-FFF2-40B4-BE49-F238E27FC236}">
                <a16:creationId xmlns:a16="http://schemas.microsoft.com/office/drawing/2014/main" id="{606542E8-C8A7-4681-807F-6C6F033564F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90745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79" y="1554480"/>
              <a:ext cx="5715073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Sau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trộn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đều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nhân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tuyệt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hãy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đổ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khuôn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nướng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và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trang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trí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cho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kem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đẹp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C0DA9876-7327-76A6-9E70-E0D28CEB50E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6">
            <a:hlinkClick r:id="" action="ppaction://media"/>
            <a:extLst>
              <a:ext uri="{FF2B5EF4-FFF2-40B4-BE49-F238E27FC236}">
                <a16:creationId xmlns:a16="http://schemas.microsoft.com/office/drawing/2014/main" id="{036AC01F-81F1-8211-CBA3-CA2B4AABF9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0531" y="29121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87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DE33A3EA-4659-4CFF-A9E9-B522163C2E59}"/>
              </a:ext>
            </a:extLst>
          </p:cNvPr>
          <p:cNvGrpSpPr/>
          <p:nvPr/>
        </p:nvGrpSpPr>
        <p:grpSpPr>
          <a:xfrm>
            <a:off x="117690" y="442425"/>
            <a:ext cx="1352759" cy="1005840"/>
            <a:chOff x="570202" y="1915892"/>
            <a:chExt cx="1352759" cy="1005840"/>
          </a:xfrm>
        </p:grpSpPr>
        <p:pic>
          <p:nvPicPr>
            <p:cNvPr id="8" name="Picture 7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3BFD0676-F0D7-4422-8251-1B429B746D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24" t="13649" r="33924" b="13930"/>
            <a:stretch/>
          </p:blipFill>
          <p:spPr>
            <a:xfrm>
              <a:off x="570202" y="1961612"/>
              <a:ext cx="595426" cy="9144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D86ED53-C2C9-4700-934B-DE07FA7270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41" y="1915892"/>
              <a:ext cx="968120" cy="100584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DAB7A7B-5256-708C-C116-27120BD44D34}"/>
              </a:ext>
            </a:extLst>
          </p:cNvPr>
          <p:cNvGrpSpPr/>
          <p:nvPr/>
        </p:nvGrpSpPr>
        <p:grpSpPr>
          <a:xfrm>
            <a:off x="1641771" y="530593"/>
            <a:ext cx="8666207" cy="1430136"/>
            <a:chOff x="1159249" y="691589"/>
            <a:chExt cx="8666207" cy="143013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79C0614-4C8E-5630-579C-38E18AA9BC57}"/>
                </a:ext>
              </a:extLst>
            </p:cNvPr>
            <p:cNvSpPr/>
            <p:nvPr/>
          </p:nvSpPr>
          <p:spPr>
            <a:xfrm>
              <a:off x="1236076" y="691589"/>
              <a:ext cx="8362412" cy="143013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7030A94-9266-6573-83B0-788EBA7B1477}"/>
                </a:ext>
              </a:extLst>
            </p:cNvPr>
            <p:cNvSpPr txBox="1"/>
            <p:nvPr/>
          </p:nvSpPr>
          <p:spPr>
            <a:xfrm>
              <a:off x="1159249" y="744937"/>
              <a:ext cx="8666207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Sắp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xếp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531, 513, 315, 351</a:t>
              </a:r>
            </a:p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theo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</p:grpSp>
      <p:sp>
        <p:nvSpPr>
          <p:cNvPr id="9" name="圆角矩形 25">
            <a:extLst>
              <a:ext uri="{FF2B5EF4-FFF2-40B4-BE49-F238E27FC236}">
                <a16:creationId xmlns:a16="http://schemas.microsoft.com/office/drawing/2014/main" id="{FF24EF3D-43C0-18DA-387C-5CD2DCC86284}"/>
              </a:ext>
            </a:extLst>
          </p:cNvPr>
          <p:cNvSpPr/>
          <p:nvPr/>
        </p:nvSpPr>
        <p:spPr>
          <a:xfrm>
            <a:off x="4549698" y="2746795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EA98D2-5F64-D265-C94F-A4702256AD0B}"/>
              </a:ext>
            </a:extLst>
          </p:cNvPr>
          <p:cNvSpPr txBox="1"/>
          <p:nvPr/>
        </p:nvSpPr>
        <p:spPr>
          <a:xfrm>
            <a:off x="727129" y="2788859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圆角矩形 25">
            <a:extLst>
              <a:ext uri="{FF2B5EF4-FFF2-40B4-BE49-F238E27FC236}">
                <a16:creationId xmlns:a16="http://schemas.microsoft.com/office/drawing/2014/main" id="{9C0EC141-D452-80C6-1FD5-C9A1DDA70291}"/>
              </a:ext>
            </a:extLst>
          </p:cNvPr>
          <p:cNvSpPr/>
          <p:nvPr/>
        </p:nvSpPr>
        <p:spPr>
          <a:xfrm>
            <a:off x="4635191" y="3952350"/>
            <a:ext cx="6590370" cy="69140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9477C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0C0A32-85F6-C16C-F105-BEA17F421921}"/>
              </a:ext>
            </a:extLst>
          </p:cNvPr>
          <p:cNvSpPr txBox="1"/>
          <p:nvPr/>
        </p:nvSpPr>
        <p:spPr>
          <a:xfrm>
            <a:off x="812622" y="3994414"/>
            <a:ext cx="382256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b="1" dirty="0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b="1" dirty="0" err="1">
                <a:solidFill>
                  <a:srgbClr val="9477C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</a:t>
            </a:r>
            <a:endParaRPr lang="en-US" sz="3500" b="1" dirty="0">
              <a:solidFill>
                <a:srgbClr val="9477C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图片 3">
            <a:extLst>
              <a:ext uri="{FF2B5EF4-FFF2-40B4-BE49-F238E27FC236}">
                <a16:creationId xmlns:a16="http://schemas.microsoft.com/office/drawing/2014/main" id="{219B120E-B524-F271-13E3-8D8D44499B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CF3618A-9158-7B86-ADD1-B0141237E988}"/>
              </a:ext>
            </a:extLst>
          </p:cNvPr>
          <p:cNvSpPr txBox="1"/>
          <p:nvPr/>
        </p:nvSpPr>
        <p:spPr>
          <a:xfrm>
            <a:off x="5539154" y="2730314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315, 351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513, 531.</a:t>
            </a:r>
            <a:endParaRPr lang="en-US" dirty="0">
              <a:solidFill>
                <a:srgbClr val="573C84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839238-92F7-EDBF-264D-BC9E87CAE765}"/>
              </a:ext>
            </a:extLst>
          </p:cNvPr>
          <p:cNvSpPr txBox="1"/>
          <p:nvPr/>
        </p:nvSpPr>
        <p:spPr>
          <a:xfrm>
            <a:off x="5620511" y="3935869"/>
            <a:ext cx="46197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573C84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531, 513, 351, 315.</a:t>
            </a:r>
            <a:endParaRPr lang="en-US" dirty="0">
              <a:solidFill>
                <a:srgbClr val="573C8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936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uong va trang tri">
            <a:hlinkClick r:id="" action="ppaction://media"/>
            <a:extLst>
              <a:ext uri="{FF2B5EF4-FFF2-40B4-BE49-F238E27FC236}">
                <a16:creationId xmlns:a16="http://schemas.microsoft.com/office/drawing/2014/main" id="{9F997563-5CAE-4D52-ADE3-A6AA93A05E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4602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26780" y="1554480"/>
              <a:ext cx="5472184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Vậy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chúng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hoàn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thành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những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chiếc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bánh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ngon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A378412-ED5E-6351-67B8-4CB310D5637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  <p:pic>
        <p:nvPicPr>
          <p:cNvPr id="3" name="7">
            <a:hlinkClick r:id="" action="ppaction://media"/>
            <a:extLst>
              <a:ext uri="{FF2B5EF4-FFF2-40B4-BE49-F238E27FC236}">
                <a16:creationId xmlns:a16="http://schemas.microsoft.com/office/drawing/2014/main" id="{7C3718BF-710F-03F7-217A-69269505DA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39898" y="1423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2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413636" y="2005418"/>
            <a:ext cx="51772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Giờ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>
                <a:solidFill>
                  <a:srgbClr val="01589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hoàn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thành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4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giao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bánh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bữa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tiệc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sinh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1589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1FD11299-00D8-4224-B856-73DD62D2AD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275" y="1828800"/>
            <a:ext cx="3581724" cy="502920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FEEBAF5A-4588-56D7-ECA1-70287C404880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5423">
            <a:off x="10114047" y="3715919"/>
            <a:ext cx="409377" cy="156792"/>
          </a:xfrm>
          <a:prstGeom prst="rect">
            <a:avLst/>
          </a:prstGeom>
        </p:spPr>
      </p:pic>
      <p:pic>
        <p:nvPicPr>
          <p:cNvPr id="4" name="8">
            <a:hlinkClick r:id="" action="ppaction://media"/>
            <a:extLst>
              <a:ext uri="{FF2B5EF4-FFF2-40B4-BE49-F238E27FC236}">
                <a16:creationId xmlns:a16="http://schemas.microsoft.com/office/drawing/2014/main" id="{8BD5FC0C-A641-B240-687D-4E33FA586E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67488" y="312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2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trawberry - Very Berry Strawberry - Fruit Songs - Pinkfong Songs for Children">
            <a:hlinkClick r:id="" action="ppaction://media"/>
            <a:extLst>
              <a:ext uri="{FF2B5EF4-FFF2-40B4-BE49-F238E27FC236}">
                <a16:creationId xmlns:a16="http://schemas.microsoft.com/office/drawing/2014/main" id="{A2BD037F-5DE0-451A-9D59-258609CD5DD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6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201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0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8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ACC9C393-200A-4AC3-A4AF-5E85C9D3223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86" y="4282438"/>
            <a:ext cx="2539719" cy="25755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91ADE0-AF14-CDAE-DD20-661B2DE4AF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0286" y="657922"/>
            <a:ext cx="6637208" cy="285023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3A0E96-DFB4-4C42-F3D4-7BACA6DBB34F}"/>
              </a:ext>
            </a:extLst>
          </p:cNvPr>
          <p:cNvGrpSpPr/>
          <p:nvPr/>
        </p:nvGrpSpPr>
        <p:grpSpPr>
          <a:xfrm>
            <a:off x="1199452" y="884904"/>
            <a:ext cx="2884965" cy="1013333"/>
            <a:chOff x="4609180" y="762241"/>
            <a:chExt cx="2884965" cy="101333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9436FB22-7B96-48F0-D469-1FDA8DD13EFF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3" name="Flowchart: Connector 12">
                <a:extLst>
                  <a:ext uri="{FF2B5EF4-FFF2-40B4-BE49-F238E27FC236}">
                    <a16:creationId xmlns:a16="http://schemas.microsoft.com/office/drawing/2014/main" id="{C4AB3BBF-5F7C-8E9E-5A5A-4610DC336C4D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PA-文本框 54">
                <a:extLst>
                  <a:ext uri="{FF2B5EF4-FFF2-40B4-BE49-F238E27FC236}">
                    <a16:creationId xmlns:a16="http://schemas.microsoft.com/office/drawing/2014/main" id="{8F83590E-A01E-D8EB-B556-25D2BCF3187D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89BD6A5-2D0F-CCA8-D81D-41D4A15F7C7E}"/>
                </a:ext>
              </a:extLst>
            </p:cNvPr>
            <p:cNvSpPr txBox="1"/>
            <p:nvPr/>
          </p:nvSpPr>
          <p:spPr>
            <a:xfrm>
              <a:off x="6924977" y="898934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1714573-9845-1018-23EA-1C797B244469}"/>
                </a:ext>
              </a:extLst>
            </p:cNvPr>
            <p:cNvGrpSpPr/>
            <p:nvPr/>
          </p:nvGrpSpPr>
          <p:grpSpPr>
            <a:xfrm>
              <a:off x="5518113" y="791737"/>
              <a:ext cx="1356489" cy="983837"/>
              <a:chOff x="2128173" y="1005676"/>
              <a:chExt cx="1356489" cy="983837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69055F45-0B89-A2C1-0DE1-528797AAC8C7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1330037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1567AA1-1101-8080-B3D1-1C77A8B5A5A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121957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4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8923D633-9753-7C05-8FFD-3750FE3FE3D0}"/>
              </a:ext>
            </a:extLst>
          </p:cNvPr>
          <p:cNvSpPr txBox="1"/>
          <p:nvPr/>
        </p:nvSpPr>
        <p:spPr>
          <a:xfrm>
            <a:off x="1762895" y="3593089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trắng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3D2C5-1637-616D-9034-29C28E77F284}"/>
              </a:ext>
            </a:extLst>
          </p:cNvPr>
          <p:cNvSpPr txBox="1"/>
          <p:nvPr/>
        </p:nvSpPr>
        <p:spPr>
          <a:xfrm>
            <a:off x="1762896" y="4458387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đen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CC80A0-093D-CB25-2CFC-DEDE5A7BA2E3}"/>
              </a:ext>
            </a:extLst>
          </p:cNvPr>
          <p:cNvSpPr txBox="1"/>
          <p:nvPr/>
        </p:nvSpPr>
        <p:spPr>
          <a:xfrm>
            <a:off x="1762896" y="5390923"/>
            <a:ext cx="86662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khoang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cân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         kg.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D33A788-B7E3-DCAC-95FB-0FB2E9224119}"/>
              </a:ext>
            </a:extLst>
          </p:cNvPr>
          <p:cNvGrpSpPr/>
          <p:nvPr/>
        </p:nvGrpSpPr>
        <p:grpSpPr>
          <a:xfrm>
            <a:off x="7734489" y="3541484"/>
            <a:ext cx="1119580" cy="763063"/>
            <a:chOff x="2515719" y="2483701"/>
            <a:chExt cx="881395" cy="635394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63422C7B-5C04-C67B-4262-7541ADDC9FD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E90166E-FD10-14AF-019D-11D369282C0D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110</a:t>
              </a:r>
              <a:endParaRPr lang="en-US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B415E8F-78F0-9DC2-119F-F215574CAB86}"/>
              </a:ext>
            </a:extLst>
          </p:cNvPr>
          <p:cNvGrpSpPr/>
          <p:nvPr/>
        </p:nvGrpSpPr>
        <p:grpSpPr>
          <a:xfrm>
            <a:off x="7351631" y="4504787"/>
            <a:ext cx="1119580" cy="763063"/>
            <a:chOff x="2515719" y="2483701"/>
            <a:chExt cx="881395" cy="635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696EC93D-6546-385E-DA1E-09C202E35571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26CA65E-2CF0-2BCE-4755-226D21B6BF87}"/>
                </a:ext>
              </a:extLst>
            </p:cNvPr>
            <p:cNvSpPr txBox="1"/>
            <p:nvPr/>
          </p:nvSpPr>
          <p:spPr>
            <a:xfrm>
              <a:off x="2534272" y="2515786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99</a:t>
              </a:r>
              <a:endParaRPr lang="en-US" dirty="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F0C220-1945-D398-9AD3-3469BDE314FA}"/>
              </a:ext>
            </a:extLst>
          </p:cNvPr>
          <p:cNvGrpSpPr/>
          <p:nvPr/>
        </p:nvGrpSpPr>
        <p:grpSpPr>
          <a:xfrm>
            <a:off x="8294279" y="5390923"/>
            <a:ext cx="1119580" cy="763063"/>
            <a:chOff x="2515719" y="2483701"/>
            <a:chExt cx="881395" cy="635394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0042BB22-BFB3-BA8D-1580-2CA1BBD31B0C}"/>
                </a:ext>
              </a:extLst>
            </p:cNvPr>
            <p:cNvSpPr/>
            <p:nvPr/>
          </p:nvSpPr>
          <p:spPr>
            <a:xfrm>
              <a:off x="2515719" y="2483701"/>
              <a:ext cx="881395" cy="63539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3FD8E2C-2ADD-B842-6AB8-7DCDCACB7431}"/>
                </a:ext>
              </a:extLst>
            </p:cNvPr>
            <p:cNvSpPr txBox="1"/>
            <p:nvPr/>
          </p:nvSpPr>
          <p:spPr>
            <a:xfrm>
              <a:off x="2552826" y="2506673"/>
              <a:ext cx="844288" cy="5894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101</a:t>
              </a:r>
              <a:endParaRPr lang="en-US" dirty="0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CB79553-1618-699E-9A71-5153C1CC147A}"/>
              </a:ext>
            </a:extLst>
          </p:cNvPr>
          <p:cNvGrpSpPr/>
          <p:nvPr/>
        </p:nvGrpSpPr>
        <p:grpSpPr>
          <a:xfrm>
            <a:off x="8294279" y="5394103"/>
            <a:ext cx="1119580" cy="843280"/>
            <a:chOff x="1477042" y="2584716"/>
            <a:chExt cx="1119580" cy="843280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3528187-CCF5-7D14-16AA-3C6A0418CF94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E94D0CC9-59F1-25BA-3284-3C129FB1FE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87F017A-6B75-741E-E7B9-2F997AB247E5}"/>
              </a:ext>
            </a:extLst>
          </p:cNvPr>
          <p:cNvGrpSpPr/>
          <p:nvPr/>
        </p:nvGrpSpPr>
        <p:grpSpPr>
          <a:xfrm>
            <a:off x="7734489" y="3516710"/>
            <a:ext cx="1119580" cy="843280"/>
            <a:chOff x="1477042" y="2584716"/>
            <a:chExt cx="1119580" cy="843280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7308A37C-67F8-CE83-3E03-5B35AF26FBC6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C19DCAB6-9056-6413-A262-A9F1E7C4C6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E91FC14-B653-7859-4660-B3AA392E7AB7}"/>
              </a:ext>
            </a:extLst>
          </p:cNvPr>
          <p:cNvGrpSpPr/>
          <p:nvPr/>
        </p:nvGrpSpPr>
        <p:grpSpPr>
          <a:xfrm>
            <a:off x="7353700" y="4501607"/>
            <a:ext cx="1119580" cy="843280"/>
            <a:chOff x="1477042" y="2584716"/>
            <a:chExt cx="1119580" cy="843280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D2FE4914-D52D-D606-90A1-BCD9FF71F6EF}"/>
                </a:ext>
              </a:extLst>
            </p:cNvPr>
            <p:cNvSpPr/>
            <p:nvPr/>
          </p:nvSpPr>
          <p:spPr>
            <a:xfrm>
              <a:off x="1477042" y="2584716"/>
              <a:ext cx="1119580" cy="76306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71A5A8AC-A42C-33DC-DA98-4AB9827C8D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1816655" y="2626903"/>
              <a:ext cx="429802" cy="8010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666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3758897B-8D39-4195-8DF2-3A12253B6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5208"/>
            <a:ext cx="12192000" cy="66686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50A6B07-BC62-4996-8B5D-ED574514C54F}"/>
              </a:ext>
            </a:extLst>
          </p:cNvPr>
          <p:cNvSpPr txBox="1"/>
          <p:nvPr/>
        </p:nvSpPr>
        <p:spPr>
          <a:xfrm>
            <a:off x="2459665" y="6504484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LINK FACEBOOK: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https://www.facebook.com/huongthaoGADT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304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1B55E6-2BF0-424C-AE39-A41E73A1E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73"/>
            <a:ext cx="12192000" cy="6854653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941533C-55F3-4A93-BF5D-0F3FB8A1622D}"/>
              </a:ext>
            </a:extLst>
          </p:cNvPr>
          <p:cNvGrpSpPr/>
          <p:nvPr/>
        </p:nvGrpSpPr>
        <p:grpSpPr>
          <a:xfrm>
            <a:off x="4327267" y="0"/>
            <a:ext cx="7864733" cy="5303520"/>
            <a:chOff x="4430506" y="0"/>
            <a:chExt cx="7864733" cy="5303520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EB6C988-0407-4B0F-96A4-18D5594FFB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0506" y="0"/>
              <a:ext cx="7864733" cy="530352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628D9DD-FD30-46F2-BCFB-79B71CF6A3DA}"/>
                </a:ext>
              </a:extLst>
            </p:cNvPr>
            <p:cNvSpPr txBox="1"/>
            <p:nvPr/>
          </p:nvSpPr>
          <p:spPr>
            <a:xfrm>
              <a:off x="5637413" y="1769798"/>
              <a:ext cx="5472184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Cảm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bạn</a:t>
              </a: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1F767C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đã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giúp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đỡ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mình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ngày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hôm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nay </a:t>
              </a:r>
              <a:r>
                <a:rPr lang="en-US" sz="4800" b="1" dirty="0" err="1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nhé</a:t>
              </a:r>
              <a:r>
                <a:rPr lang="en-US" sz="4800" b="1" dirty="0">
                  <a:solidFill>
                    <a:srgbClr val="1F767C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1F767C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" name="8">
            <a:hlinkClick r:id="" action="ppaction://media"/>
            <a:extLst>
              <a:ext uri="{FF2B5EF4-FFF2-40B4-BE49-F238E27FC236}">
                <a16:creationId xmlns:a16="http://schemas.microsoft.com/office/drawing/2014/main" id="{CB055603-F12A-7C1C-7849-0A31A2DBCE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2427" y="301846"/>
            <a:ext cx="406400" cy="406400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890CD690-4EA8-A7C4-BD64-8FA0EAEA29A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134">
            <a:off x="2684860" y="3332224"/>
            <a:ext cx="645512" cy="24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441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0" y="4173994"/>
            <a:ext cx="12192000" cy="855206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7D05C-649B-46CE-9898-E4C0ABC26BA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7624696" y="1005840"/>
            <a:ext cx="4564361" cy="5852160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2943" y="-11127"/>
            <a:ext cx="5522785" cy="686912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EEE2EA3-8D83-4E4A-8672-645E86D421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4940" y="1670013"/>
            <a:ext cx="6803726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68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4E9DF8-2365-4D9F-BD47-FA319F1F86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760"/>
          <a:stretch/>
        </p:blipFill>
        <p:spPr>
          <a:xfrm>
            <a:off x="0" y="0"/>
            <a:ext cx="12192000" cy="855206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BB2FECA2-679D-42A7-B472-5073D8EE1353}"/>
              </a:ext>
            </a:extLst>
          </p:cNvPr>
          <p:cNvSpPr/>
          <p:nvPr/>
        </p:nvSpPr>
        <p:spPr>
          <a:xfrm>
            <a:off x="0" y="4601597"/>
            <a:ext cx="12192000" cy="2256403"/>
          </a:xfrm>
          <a:prstGeom prst="rect">
            <a:avLst/>
          </a:prstGeom>
          <a:solidFill>
            <a:srgbClr val="F0C6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227D39-2EA5-4D85-9E52-ECDD8A5419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55" b="10405"/>
          <a:stretch/>
        </p:blipFill>
        <p:spPr>
          <a:xfrm>
            <a:off x="-61509" y="3330010"/>
            <a:ext cx="12192000" cy="1421075"/>
          </a:xfrm>
          <a:prstGeom prst="rect">
            <a:avLst/>
          </a:prstGeom>
        </p:spPr>
      </p:pic>
      <p:pic>
        <p:nvPicPr>
          <p:cNvPr id="7" name="图片 6" descr="图片包含 物体&#10;&#10;已生成高可信度的说明">
            <a:extLst>
              <a:ext uri="{FF2B5EF4-FFF2-40B4-BE49-F238E27FC236}">
                <a16:creationId xmlns:a16="http://schemas.microsoft.com/office/drawing/2014/main" id="{D9A2C0AA-DFE2-4742-AD9D-596EDE554BA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86" b="1843"/>
          <a:stretch/>
        </p:blipFill>
        <p:spPr>
          <a:xfrm>
            <a:off x="7013440" y="0"/>
            <a:ext cx="5178560" cy="6869125"/>
          </a:xfrm>
          <a:prstGeom prst="rect">
            <a:avLst/>
          </a:prstGeom>
        </p:spPr>
      </p:pic>
      <p:pic>
        <p:nvPicPr>
          <p:cNvPr id="13" name="图片 12" descr="图片包含 物体&#10;&#10;已生成高可信度的说明">
            <a:extLst>
              <a:ext uri="{FF2B5EF4-FFF2-40B4-BE49-F238E27FC236}">
                <a16:creationId xmlns:a16="http://schemas.microsoft.com/office/drawing/2014/main" id="{C64A539A-0F86-4EFD-91DE-9639B81B25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538" b="14222"/>
          <a:stretch/>
        </p:blipFill>
        <p:spPr>
          <a:xfrm>
            <a:off x="0" y="-11127"/>
            <a:ext cx="5522785" cy="6869127"/>
          </a:xfrm>
          <a:prstGeom prst="rect">
            <a:avLst/>
          </a:prstGeom>
        </p:spPr>
      </p:pic>
      <p:pic>
        <p:nvPicPr>
          <p:cNvPr id="17" name="图片 8">
            <a:extLst>
              <a:ext uri="{FF2B5EF4-FFF2-40B4-BE49-F238E27FC236}">
                <a16:creationId xmlns:a16="http://schemas.microsoft.com/office/drawing/2014/main" id="{0B60F803-EF05-4D08-9B6D-1637F013CAC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32" t="19879" r="25806" b="22217"/>
          <a:stretch/>
        </p:blipFill>
        <p:spPr>
          <a:xfrm>
            <a:off x="10367171" y="4496764"/>
            <a:ext cx="1713438" cy="21968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CD68495-6BCC-43A1-9B8D-DEFFEA68E9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7585" y="1327384"/>
            <a:ext cx="4644956" cy="19876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F50875-1EC7-F0DA-FC71-61D5DDD1F61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7925" y="3178731"/>
            <a:ext cx="10398518" cy="18717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B6479C-F40A-7298-F8FE-49AD19C837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25383" y="4593351"/>
            <a:ext cx="2694666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25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0">
            <a:hlinkClick r:id="" action="ppaction://media"/>
            <a:extLst>
              <a:ext uri="{FF2B5EF4-FFF2-40B4-BE49-F238E27FC236}">
                <a16:creationId xmlns:a16="http://schemas.microsoft.com/office/drawing/2014/main" id="{AF9B34EE-7F74-0EA7-6B30-0C9F119AE5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33109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025039" y="457200"/>
            <a:ext cx="8141921" cy="59436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85716" y="1940203"/>
            <a:ext cx="54173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14" name="Picture 1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B119DD1-4C51-415C-9EA5-98256CE4DE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3081" y="2011680"/>
            <a:ext cx="2312560" cy="48463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FD444B-7A91-4D2B-99B7-40BBC916F107}"/>
              </a:ext>
            </a:extLst>
          </p:cNvPr>
          <p:cNvSpPr txBox="1"/>
          <p:nvPr/>
        </p:nvSpPr>
        <p:spPr>
          <a:xfrm>
            <a:off x="1871178" y="6400800"/>
            <a:ext cx="7272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8352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3A8EE183-DEA8-E53B-C230-3ED166FCCFF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8519" flipH="1">
            <a:off x="9579935" y="3834517"/>
            <a:ext cx="308344" cy="118096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124D55EF-03ED-F1F5-FF34-F0FBDE5D06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46223" y="131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5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96" descr="A picture containing calendar&#10;&#10;Description automatically generated">
            <a:extLst>
              <a:ext uri="{FF2B5EF4-FFF2-40B4-BE49-F238E27FC236}">
                <a16:creationId xmlns:a16="http://schemas.microsoft.com/office/drawing/2014/main" id="{2CFD9C02-EDD0-4D39-8AC2-5604E4F38D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83" y="3231959"/>
            <a:ext cx="1280160" cy="1280160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0C9412C5-4AFE-4D7E-81CE-C81917FA0B2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9"/>
          <a:stretch/>
        </p:blipFill>
        <p:spPr>
          <a:xfrm>
            <a:off x="7997353" y="4628991"/>
            <a:ext cx="1634651" cy="2415381"/>
          </a:xfrm>
          <a:prstGeom prst="rect">
            <a:avLst/>
          </a:prstGeom>
        </p:spPr>
      </p:pic>
      <p:pic>
        <p:nvPicPr>
          <p:cNvPr id="77" name="Picture 76" descr="A picture containing text, room, gambling house&#10;&#10;Description automatically generated">
            <a:extLst>
              <a:ext uri="{FF2B5EF4-FFF2-40B4-BE49-F238E27FC236}">
                <a16:creationId xmlns:a16="http://schemas.microsoft.com/office/drawing/2014/main" id="{74D82E4F-E280-4F30-A3DF-2952FB9C7B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87" y="3177177"/>
            <a:ext cx="1440665" cy="1554480"/>
          </a:xfrm>
          <a:prstGeom prst="rect">
            <a:avLst/>
          </a:prstGeom>
        </p:spPr>
      </p:pic>
      <p:pic>
        <p:nvPicPr>
          <p:cNvPr id="87" name="Picture 86" descr="A blue and white shirt with a cartoon character on it&#10;&#10;Description automatically generated with low confidence">
            <a:extLst>
              <a:ext uri="{FF2B5EF4-FFF2-40B4-BE49-F238E27FC236}">
                <a16:creationId xmlns:a16="http://schemas.microsoft.com/office/drawing/2014/main" id="{E2F55443-1A02-4761-A6BA-58D12E13DC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897" y="3262951"/>
            <a:ext cx="480773" cy="118872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2178D3E-79F5-4DC2-859E-88AFB40639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729" y="3125791"/>
            <a:ext cx="1355919" cy="1463040"/>
          </a:xfrm>
          <a:prstGeom prst="rect">
            <a:avLst/>
          </a:prstGeom>
        </p:spPr>
      </p:pic>
      <p:pic>
        <p:nvPicPr>
          <p:cNvPr id="121" name="Picture 2" descr="Strawberries Fruit Food Clipart - Strawberry - Png Download - Full Size  Clipart (#5248538) - PinClipart">
            <a:extLst>
              <a:ext uri="{FF2B5EF4-FFF2-40B4-BE49-F238E27FC236}">
                <a16:creationId xmlns:a16="http://schemas.microsoft.com/office/drawing/2014/main" id="{002792C7-AE39-4B64-BEA5-78D6630D77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709" y="3506279"/>
            <a:ext cx="1042689" cy="73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62993E6F-A9E0-4837-B5EC-F60A01F1B1F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8" t="9076" r="10020" b="7873"/>
          <a:stretch/>
        </p:blipFill>
        <p:spPr>
          <a:xfrm>
            <a:off x="6103426" y="4731657"/>
            <a:ext cx="2058063" cy="21263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960F1F-334E-4231-9C3E-503B9CCC3D70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004" y="2957639"/>
            <a:ext cx="1828800" cy="18288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288DC4B-99D5-4A52-84C5-A69F991F1FF2}"/>
              </a:ext>
            </a:extLst>
          </p:cNvPr>
          <p:cNvGrpSpPr/>
          <p:nvPr/>
        </p:nvGrpSpPr>
        <p:grpSpPr>
          <a:xfrm>
            <a:off x="0" y="0"/>
            <a:ext cx="2141539" cy="2357657"/>
            <a:chOff x="0" y="0"/>
            <a:chExt cx="2141539" cy="235765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9E06A42-21CE-448F-8C77-60E5778BA631}"/>
                </a:ext>
              </a:extLst>
            </p:cNvPr>
            <p:cNvGrpSpPr/>
            <p:nvPr/>
          </p:nvGrpSpPr>
          <p:grpSpPr>
            <a:xfrm>
              <a:off x="0" y="0"/>
              <a:ext cx="2141539" cy="2357657"/>
              <a:chOff x="182560" y="163181"/>
              <a:chExt cx="2141539" cy="235765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A25AF02-EFBC-47A5-B446-6164B4C75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2560" y="163181"/>
                <a:ext cx="2141539" cy="2357657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C3AD6DE8-58D7-4663-ADFF-D83494A29D0B}"/>
                  </a:ext>
                </a:extLst>
              </p:cNvPr>
              <p:cNvSpPr txBox="1"/>
              <p:nvPr/>
            </p:nvSpPr>
            <p:spPr>
              <a:xfrm>
                <a:off x="1314450" y="38100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&gt;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C311A55F-68C2-4486-8F70-F37A52265F5A}"/>
                  </a:ext>
                </a:extLst>
              </p:cNvPr>
              <p:cNvSpPr txBox="1"/>
              <p:nvPr/>
            </p:nvSpPr>
            <p:spPr>
              <a:xfrm>
                <a:off x="1291429" y="1092750"/>
                <a:ext cx="74295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rPr>
                  <a:t>=</a:t>
                </a:r>
              </a:p>
            </p:txBody>
          </p:sp>
        </p:grp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099D484-8D18-45BB-BBAC-CE452F9FDE60}"/>
                </a:ext>
              </a:extLst>
            </p:cNvPr>
            <p:cNvSpPr/>
            <p:nvPr/>
          </p:nvSpPr>
          <p:spPr>
            <a:xfrm>
              <a:off x="0" y="0"/>
              <a:ext cx="685800" cy="65598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C1A070E-8A09-4772-8DB9-3932DEACD893}"/>
              </a:ext>
            </a:extLst>
          </p:cNvPr>
          <p:cNvSpPr txBox="1"/>
          <p:nvPr/>
        </p:nvSpPr>
        <p:spPr>
          <a:xfrm>
            <a:off x="2197329" y="864150"/>
            <a:ext cx="411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a. 505       550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399       401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100       90 + 9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BD266BD-8F78-4256-90F6-B1DAD206098A}"/>
              </a:ext>
            </a:extLst>
          </p:cNvPr>
          <p:cNvSpPr/>
          <p:nvPr/>
        </p:nvSpPr>
        <p:spPr>
          <a:xfrm>
            <a:off x="3663695" y="864150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44F00D3-9B47-4971-8563-9DA552AE4E41}"/>
              </a:ext>
            </a:extLst>
          </p:cNvPr>
          <p:cNvSpPr/>
          <p:nvPr/>
        </p:nvSpPr>
        <p:spPr>
          <a:xfrm>
            <a:off x="3663695" y="1450531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901FCD56-1B35-4C26-A0ED-41273B3873D2}"/>
              </a:ext>
            </a:extLst>
          </p:cNvPr>
          <p:cNvSpPr/>
          <p:nvPr/>
        </p:nvSpPr>
        <p:spPr>
          <a:xfrm>
            <a:off x="3663695" y="2074490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49286-7549-4E02-BA98-45E327E4590C}"/>
              </a:ext>
            </a:extLst>
          </p:cNvPr>
          <p:cNvSpPr txBox="1"/>
          <p:nvPr/>
        </p:nvSpPr>
        <p:spPr>
          <a:xfrm>
            <a:off x="6352222" y="812615"/>
            <a:ext cx="56764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b. 400 + 70 + 5       475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738       700 + 30 + 7</a:t>
            </a: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  50 + 1       50 - 1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B75BB3-657D-480E-A36C-523478B4D1A2}"/>
              </a:ext>
            </a:extLst>
          </p:cNvPr>
          <p:cNvSpPr/>
          <p:nvPr/>
        </p:nvSpPr>
        <p:spPr>
          <a:xfrm>
            <a:off x="9624404" y="886078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B806350E-9D6C-4729-B889-408F7FBC9672}"/>
              </a:ext>
            </a:extLst>
          </p:cNvPr>
          <p:cNvSpPr/>
          <p:nvPr/>
        </p:nvSpPr>
        <p:spPr>
          <a:xfrm>
            <a:off x="7818589" y="139899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131FF1B9-661B-466F-B299-0B95EA24C234}"/>
              </a:ext>
            </a:extLst>
          </p:cNvPr>
          <p:cNvSpPr/>
          <p:nvPr/>
        </p:nvSpPr>
        <p:spPr>
          <a:xfrm>
            <a:off x="8324376" y="1954572"/>
            <a:ext cx="685800" cy="49245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CAB31CA9-1BF9-4434-B1F5-EFE80A1F9EC0}"/>
              </a:ext>
            </a:extLst>
          </p:cNvPr>
          <p:cNvSpPr/>
          <p:nvPr/>
        </p:nvSpPr>
        <p:spPr>
          <a:xfrm>
            <a:off x="3663695" y="864149"/>
            <a:ext cx="685800" cy="46253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C7ED4260-9E8B-44F0-A455-1CEAC7E6B593}"/>
              </a:ext>
            </a:extLst>
          </p:cNvPr>
          <p:cNvSpPr/>
          <p:nvPr/>
        </p:nvSpPr>
        <p:spPr>
          <a:xfrm>
            <a:off x="3663695" y="144660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37F379C-8B9F-4B23-B0F4-CBC9C5FA92D2}"/>
              </a:ext>
            </a:extLst>
          </p:cNvPr>
          <p:cNvSpPr/>
          <p:nvPr/>
        </p:nvSpPr>
        <p:spPr>
          <a:xfrm>
            <a:off x="3663695" y="2091557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US" sz="36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D1EDB5FA-16DC-4E23-9468-D2A80CD598D4}"/>
              </a:ext>
            </a:extLst>
          </p:cNvPr>
          <p:cNvSpPr/>
          <p:nvPr/>
        </p:nvSpPr>
        <p:spPr>
          <a:xfrm rot="5400000">
            <a:off x="5015289" y="2237476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9ABB20D-A777-450F-9693-B2D5139F247E}"/>
              </a:ext>
            </a:extLst>
          </p:cNvPr>
          <p:cNvSpPr txBox="1"/>
          <p:nvPr/>
        </p:nvSpPr>
        <p:spPr>
          <a:xfrm>
            <a:off x="4835830" y="2749953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99</a:t>
            </a: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03A82BE7-69E2-489E-B262-6BAFE8668750}"/>
              </a:ext>
            </a:extLst>
          </p:cNvPr>
          <p:cNvSpPr/>
          <p:nvPr/>
        </p:nvSpPr>
        <p:spPr>
          <a:xfrm rot="16200000">
            <a:off x="8205168" y="-178233"/>
            <a:ext cx="198999" cy="20166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F30BF71-049A-4551-BFF4-F87618FDA39B}"/>
              </a:ext>
            </a:extLst>
          </p:cNvPr>
          <p:cNvSpPr txBox="1"/>
          <p:nvPr/>
        </p:nvSpPr>
        <p:spPr>
          <a:xfrm>
            <a:off x="7972433" y="379817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475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7B9528CF-9124-4040-865B-B16FF69676BB}"/>
              </a:ext>
            </a:extLst>
          </p:cNvPr>
          <p:cNvSpPr/>
          <p:nvPr/>
        </p:nvSpPr>
        <p:spPr>
          <a:xfrm>
            <a:off x="9624404" y="889166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id="{93B752B6-B5BF-4907-AFCB-2DD486AF7316}"/>
              </a:ext>
            </a:extLst>
          </p:cNvPr>
          <p:cNvSpPr/>
          <p:nvPr/>
        </p:nvSpPr>
        <p:spPr>
          <a:xfrm rot="5400000">
            <a:off x="9771359" y="850016"/>
            <a:ext cx="279828" cy="2203258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1BC7B3E-283B-49E5-A9D1-B7A618C5381B}"/>
              </a:ext>
            </a:extLst>
          </p:cNvPr>
          <p:cNvSpPr txBox="1"/>
          <p:nvPr/>
        </p:nvSpPr>
        <p:spPr>
          <a:xfrm>
            <a:off x="11302819" y="14889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737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17B27360-6B87-4493-B484-5DDC26B45900}"/>
              </a:ext>
            </a:extLst>
          </p:cNvPr>
          <p:cNvSpPr/>
          <p:nvPr/>
        </p:nvSpPr>
        <p:spPr>
          <a:xfrm>
            <a:off x="7826067" y="1388068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8C87398D-CF08-4165-BF86-017FC2029B7E}"/>
              </a:ext>
            </a:extLst>
          </p:cNvPr>
          <p:cNvSpPr/>
          <p:nvPr/>
        </p:nvSpPr>
        <p:spPr>
          <a:xfrm rot="5400000">
            <a:off x="7499786" y="216868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EADC0CC-CFFE-46B1-B3A7-BF5DB80A7025}"/>
              </a:ext>
            </a:extLst>
          </p:cNvPr>
          <p:cNvSpPr txBox="1"/>
          <p:nvPr/>
        </p:nvSpPr>
        <p:spPr>
          <a:xfrm>
            <a:off x="7320327" y="268116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51</a:t>
            </a:r>
          </a:p>
        </p:txBody>
      </p:sp>
      <p:sp>
        <p:nvSpPr>
          <p:cNvPr id="56" name="Right Brace 55">
            <a:extLst>
              <a:ext uri="{FF2B5EF4-FFF2-40B4-BE49-F238E27FC236}">
                <a16:creationId xmlns:a16="http://schemas.microsoft.com/office/drawing/2014/main" id="{1BC3DD83-2029-4230-828C-65B745FDA8E2}"/>
              </a:ext>
            </a:extLst>
          </p:cNvPr>
          <p:cNvSpPr/>
          <p:nvPr/>
        </p:nvSpPr>
        <p:spPr>
          <a:xfrm rot="5400000">
            <a:off x="9581737" y="2176299"/>
            <a:ext cx="253028" cy="762001"/>
          </a:xfrm>
          <a:prstGeom prst="rightBrace">
            <a:avLst>
              <a:gd name="adj1" fmla="val 4075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6EDCE7D-0DB8-4600-B44D-47E520879842}"/>
              </a:ext>
            </a:extLst>
          </p:cNvPr>
          <p:cNvSpPr txBox="1"/>
          <p:nvPr/>
        </p:nvSpPr>
        <p:spPr>
          <a:xfrm>
            <a:off x="9402278" y="2688776"/>
            <a:ext cx="1809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49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5B4EB36C-3355-42AC-AE30-B97D5B99F3B1}"/>
              </a:ext>
            </a:extLst>
          </p:cNvPr>
          <p:cNvSpPr/>
          <p:nvPr/>
        </p:nvSpPr>
        <p:spPr>
          <a:xfrm>
            <a:off x="8332751" y="1956410"/>
            <a:ext cx="685800" cy="50404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66127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50599 0.2266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9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29558 0.2266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0 L 0.21627 0.226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07" y="1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48148E-6 L 0.03945 0.25972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11823 0.25973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11" y="1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33333E-6 L -0.26653 0.35232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33" y="1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3" grpId="0" animBg="1"/>
      <p:bldP spid="44" grpId="0"/>
      <p:bldP spid="45" grpId="0" animBg="1"/>
      <p:bldP spid="46" grpId="0" animBg="1"/>
      <p:bldP spid="47" grpId="0"/>
      <p:bldP spid="49" grpId="0" animBg="1"/>
      <p:bldP spid="51" grpId="0" animBg="1"/>
      <p:bldP spid="55" grpId="0"/>
      <p:bldP spid="56" grpId="0" animBg="1"/>
      <p:bldP spid="57" grpId="0"/>
      <p:bldP spid="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0A8C8397-1F1E-4911-B1ED-5B10A1A6C2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690ED11E-BDB8-4BD9-BDDA-5758FD206560}"/>
              </a:ext>
            </a:extLst>
          </p:cNvPr>
          <p:cNvGrpSpPr/>
          <p:nvPr/>
        </p:nvGrpSpPr>
        <p:grpSpPr>
          <a:xfrm>
            <a:off x="0" y="557488"/>
            <a:ext cx="5727171" cy="4663440"/>
            <a:chOff x="0" y="557488"/>
            <a:chExt cx="5727171" cy="4663440"/>
          </a:xfrm>
        </p:grpSpPr>
        <p:pic>
          <p:nvPicPr>
            <p:cNvPr id="5" name="Picture 4" descr="A picture containing circle&#10;&#10;Description automatically generated">
              <a:extLst>
                <a:ext uri="{FF2B5EF4-FFF2-40B4-BE49-F238E27FC236}">
                  <a16:creationId xmlns:a16="http://schemas.microsoft.com/office/drawing/2014/main" id="{13F5E85F-D8B0-4E4A-A087-1F482BA57F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5900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390" t="20563" r="10349" b="17340"/>
            <a:stretch/>
          </p:blipFill>
          <p:spPr>
            <a:xfrm>
              <a:off x="0" y="557488"/>
              <a:ext cx="5727171" cy="466344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0EB4EBA-5929-4BD9-A25A-0412B8A05003}"/>
                </a:ext>
              </a:extLst>
            </p:cNvPr>
            <p:cNvSpPr txBox="1"/>
            <p:nvPr/>
          </p:nvSpPr>
          <p:spPr>
            <a:xfrm>
              <a:off x="916100" y="1637072"/>
              <a:ext cx="4103739" cy="240065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Vậy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ta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có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nguyện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liệu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dụng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cụ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rồi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Bây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chúng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mình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sẽ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cùng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nhau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làm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bánh </a:t>
              </a:r>
              <a:r>
                <a:rPr kumimoji="0" lang="en-US" sz="3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nhé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99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! 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34CDB96-406C-62C5-3563-F77784DFD2CE}"/>
              </a:ext>
            </a:extLst>
          </p:cNvPr>
          <p:cNvSpPr/>
          <p:nvPr/>
        </p:nvSpPr>
        <p:spPr>
          <a:xfrm rot="20768459">
            <a:off x="7942837" y="3838543"/>
            <a:ext cx="784979" cy="602174"/>
          </a:xfrm>
          <a:prstGeom prst="roundRect">
            <a:avLst/>
          </a:prstGeom>
          <a:solidFill>
            <a:srgbClr val="FECFA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5811D478-3F04-E3C8-433D-00E4211130B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29592">
            <a:off x="8019712" y="3942381"/>
            <a:ext cx="777019" cy="297599"/>
          </a:xfrm>
          <a:prstGeom prst="rect">
            <a:avLst/>
          </a:prstGeom>
        </p:spPr>
      </p:pic>
      <p:pic>
        <p:nvPicPr>
          <p:cNvPr id="6" name="3">
            <a:hlinkClick r:id="" action="ppaction://media"/>
            <a:extLst>
              <a:ext uri="{FF2B5EF4-FFF2-40B4-BE49-F238E27FC236}">
                <a16:creationId xmlns:a16="http://schemas.microsoft.com/office/drawing/2014/main" id="{3872F7CE-38A2-A258-BA1A-70204582A9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37658" y="724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50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8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C471B760-E9E5-4364-AA00-170B461B1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5E8AC35-975F-4FE0-81A8-1BF719C92B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899777" y="365759"/>
            <a:ext cx="8392441" cy="61264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5120039-26A4-4253-BA9C-BB23E5C817DF}"/>
              </a:ext>
            </a:extLst>
          </p:cNvPr>
          <p:cNvSpPr txBox="1"/>
          <p:nvPr/>
        </p:nvSpPr>
        <p:spPr>
          <a:xfrm>
            <a:off x="3295427" y="1894142"/>
            <a:ext cx="56011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hỗn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bánh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15892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FC8396C-1B3C-400B-9702-A6BC10056C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11678"/>
            <a:ext cx="3446947" cy="4846320"/>
          </a:xfrm>
          <a:prstGeom prst="rect">
            <a:avLst/>
          </a:prstGeom>
        </p:spPr>
      </p:pic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A471A25-F9A9-B527-DD86-35B5453D179B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77091">
            <a:off x="2050249" y="3757434"/>
            <a:ext cx="360143" cy="137935"/>
          </a:xfrm>
          <a:prstGeom prst="rect">
            <a:avLst/>
          </a:prstGeom>
        </p:spPr>
      </p:pic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6E5C484D-B26A-0D6C-1C91-ADBDBD1F2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550530" y="55702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3AEB7A0E-4AB2-4C0B-84AF-E078DE1E5BA3}"/>
              </a:ext>
            </a:extLst>
          </p:cNvPr>
          <p:cNvSpPr txBox="1"/>
          <p:nvPr/>
        </p:nvSpPr>
        <p:spPr>
          <a:xfrm>
            <a:off x="1165628" y="560624"/>
            <a:ext cx="101255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C5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FF0C5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06D4ED1-754E-4575-AD1F-F095488392E1}"/>
              </a:ext>
            </a:extLst>
          </p:cNvPr>
          <p:cNvGrpSpPr/>
          <p:nvPr/>
        </p:nvGrpSpPr>
        <p:grpSpPr>
          <a:xfrm>
            <a:off x="151990" y="350985"/>
            <a:ext cx="1013638" cy="1188720"/>
            <a:chOff x="4174061" y="136949"/>
            <a:chExt cx="1013638" cy="118872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1ACC12E-CE88-4F39-A9F7-3863E8C18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86" r="31586"/>
            <a:stretch/>
          </p:blipFill>
          <p:spPr>
            <a:xfrm>
              <a:off x="4174061" y="136949"/>
              <a:ext cx="642080" cy="1188720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5162B93-C8E7-43A6-BF45-345963E41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617270" y="174659"/>
              <a:ext cx="570429" cy="1005840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AB10FF7-8219-4DC0-9128-BB61143068E3}"/>
              </a:ext>
            </a:extLst>
          </p:cNvPr>
          <p:cNvGrpSpPr/>
          <p:nvPr/>
        </p:nvGrpSpPr>
        <p:grpSpPr>
          <a:xfrm>
            <a:off x="8414685" y="-45720"/>
            <a:ext cx="3474720" cy="3474720"/>
            <a:chOff x="8256045" y="-94987"/>
            <a:chExt cx="3474720" cy="3474720"/>
          </a:xfrm>
        </p:grpSpPr>
        <p:pic>
          <p:nvPicPr>
            <p:cNvPr id="114" name="Picture 113" descr="A picture containing text, accessory&#10;&#10;Description automatically generated">
              <a:extLst>
                <a:ext uri="{FF2B5EF4-FFF2-40B4-BE49-F238E27FC236}">
                  <a16:creationId xmlns:a16="http://schemas.microsoft.com/office/drawing/2014/main" id="{2AFC9BB8-ACFA-42E6-87E2-79B5ACFE99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56045" y="-94987"/>
              <a:ext cx="3474720" cy="3474720"/>
            </a:xfrm>
            <a:prstGeom prst="rect">
              <a:avLst/>
            </a:prstGeom>
          </p:spPr>
        </p:pic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1180086-7E47-430B-8845-F713A6347E9A}"/>
                </a:ext>
              </a:extLst>
            </p:cNvPr>
            <p:cNvSpPr txBox="1"/>
            <p:nvPr/>
          </p:nvSpPr>
          <p:spPr>
            <a:xfrm rot="21246219">
              <a:off x="8418437" y="1142309"/>
              <a:ext cx="3234956" cy="1046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vào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con </a:t>
              </a:r>
              <a:r>
                <a:rPr kumimoji="0" lang="en-US" sz="3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1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120" name="Picture 119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E72B8F6-9AE2-4193-91A5-DF9592B354F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4" t="4449" r="20869" b="4477"/>
          <a:stretch/>
        </p:blipFill>
        <p:spPr>
          <a:xfrm flipH="1">
            <a:off x="9243542" y="2644859"/>
            <a:ext cx="2645863" cy="4206240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6F4FD1ED-46F4-4A55-9399-CE27A1166CB0}"/>
              </a:ext>
            </a:extLst>
          </p:cNvPr>
          <p:cNvGrpSpPr/>
          <p:nvPr/>
        </p:nvGrpSpPr>
        <p:grpSpPr>
          <a:xfrm>
            <a:off x="8382410" y="-79696"/>
            <a:ext cx="3657600" cy="3657600"/>
            <a:chOff x="8382410" y="-79696"/>
            <a:chExt cx="3657600" cy="365760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2EB3C415-D71F-4C60-8881-25A4388EC5A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2410" y="-79696"/>
              <a:ext cx="3657600" cy="36576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F347ED2-2CEB-4458-BF26-D29C82B14AE9}"/>
                </a:ext>
              </a:extLst>
            </p:cNvPr>
            <p:cNvSpPr txBox="1"/>
            <p:nvPr/>
          </p:nvSpPr>
          <p:spPr>
            <a:xfrm>
              <a:off x="8593732" y="1295222"/>
              <a:ext cx="3234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đáp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C56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E833B5-AF55-4605-B756-833DFBE1CF8F}"/>
              </a:ext>
            </a:extLst>
          </p:cNvPr>
          <p:cNvGrpSpPr/>
          <p:nvPr/>
        </p:nvGrpSpPr>
        <p:grpSpPr>
          <a:xfrm>
            <a:off x="71261" y="3345297"/>
            <a:ext cx="9021676" cy="1752967"/>
            <a:chOff x="71261" y="3345297"/>
            <a:chExt cx="9021676" cy="1752967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9DD3F5B-0717-4E5F-AD05-B9F85A5ACB20}"/>
                </a:ext>
              </a:extLst>
            </p:cNvPr>
            <p:cNvSpPr/>
            <p:nvPr/>
          </p:nvSpPr>
          <p:spPr>
            <a:xfrm>
              <a:off x="71261" y="3462976"/>
              <a:ext cx="9021676" cy="1285003"/>
            </a:xfrm>
            <a:custGeom>
              <a:avLst/>
              <a:gdLst>
                <a:gd name="connsiteX0" fmla="*/ 0 w 8133907"/>
                <a:gd name="connsiteY0" fmla="*/ 435935 h 840470"/>
                <a:gd name="connsiteX1" fmla="*/ 3274828 w 8133907"/>
                <a:gd name="connsiteY1" fmla="*/ 127590 h 840470"/>
                <a:gd name="connsiteX2" fmla="*/ 6092456 w 8133907"/>
                <a:gd name="connsiteY2" fmla="*/ 839972 h 840470"/>
                <a:gd name="connsiteX3" fmla="*/ 8133907 w 8133907"/>
                <a:gd name="connsiteY3" fmla="*/ 0 h 840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33907" h="840470">
                  <a:moveTo>
                    <a:pt x="0" y="435935"/>
                  </a:moveTo>
                  <a:cubicBezTo>
                    <a:pt x="1129709" y="248093"/>
                    <a:pt x="2259419" y="60251"/>
                    <a:pt x="3274828" y="127590"/>
                  </a:cubicBezTo>
                  <a:cubicBezTo>
                    <a:pt x="4290237" y="194929"/>
                    <a:pt x="5282610" y="861237"/>
                    <a:pt x="6092456" y="839972"/>
                  </a:cubicBezTo>
                  <a:cubicBezTo>
                    <a:pt x="6902302" y="818707"/>
                    <a:pt x="7518104" y="409353"/>
                    <a:pt x="8133907" y="0"/>
                  </a:cubicBezTo>
                </a:path>
              </a:pathLst>
            </a:cu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E1B2749-1B1C-48A1-A4E0-85A5D0E9FB6C}"/>
                </a:ext>
              </a:extLst>
            </p:cNvPr>
            <p:cNvSpPr/>
            <p:nvPr/>
          </p:nvSpPr>
          <p:spPr>
            <a:xfrm>
              <a:off x="214638" y="3560348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660D1E90-3352-4B13-BC76-DF40C174C6A7}"/>
                </a:ext>
              </a:extLst>
            </p:cNvPr>
            <p:cNvSpPr/>
            <p:nvPr/>
          </p:nvSpPr>
          <p:spPr>
            <a:xfrm>
              <a:off x="1148918" y="3437069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22E98F5C-0BF8-4DD6-94AC-688143F2C103}"/>
                </a:ext>
              </a:extLst>
            </p:cNvPr>
            <p:cNvSpPr/>
            <p:nvPr/>
          </p:nvSpPr>
          <p:spPr>
            <a:xfrm>
              <a:off x="210127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BA55D3C8-D7D5-4E0B-9488-4FD95EEEAD0E}"/>
                </a:ext>
              </a:extLst>
            </p:cNvPr>
            <p:cNvSpPr/>
            <p:nvPr/>
          </p:nvSpPr>
          <p:spPr>
            <a:xfrm>
              <a:off x="3035559" y="334529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7E8CFAB-2C51-49E8-80C2-9491661F5262}"/>
                </a:ext>
              </a:extLst>
            </p:cNvPr>
            <p:cNvSpPr/>
            <p:nvPr/>
          </p:nvSpPr>
          <p:spPr>
            <a:xfrm>
              <a:off x="3969839" y="3462976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672E0746-7A4F-4CE4-B1E9-974BFBCEB0DF}"/>
                </a:ext>
              </a:extLst>
            </p:cNvPr>
            <p:cNvSpPr/>
            <p:nvPr/>
          </p:nvSpPr>
          <p:spPr>
            <a:xfrm>
              <a:off x="4850006" y="380452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0FA2421-4581-4A53-848B-F4ACDF52B078}"/>
                </a:ext>
              </a:extLst>
            </p:cNvPr>
            <p:cNvSpPr/>
            <p:nvPr/>
          </p:nvSpPr>
          <p:spPr>
            <a:xfrm>
              <a:off x="5714410" y="4184617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71C2BE31-91BF-4982-AD95-9E1C9A2A3B0B}"/>
                </a:ext>
              </a:extLst>
            </p:cNvPr>
            <p:cNvSpPr/>
            <p:nvPr/>
          </p:nvSpPr>
          <p:spPr>
            <a:xfrm>
              <a:off x="6619998" y="4338084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80EEBD2E-58E1-423E-9D14-2B538FD5C752}"/>
                </a:ext>
              </a:extLst>
            </p:cNvPr>
            <p:cNvSpPr/>
            <p:nvPr/>
          </p:nvSpPr>
          <p:spPr>
            <a:xfrm>
              <a:off x="7481130" y="4021775"/>
              <a:ext cx="783675" cy="760180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448A2CB9-4827-4D75-8372-7AAA343718C6}"/>
                </a:ext>
              </a:extLst>
            </p:cNvPr>
            <p:cNvSpPr/>
            <p:nvPr/>
          </p:nvSpPr>
          <p:spPr>
            <a:xfrm>
              <a:off x="8226757" y="3552517"/>
              <a:ext cx="783675" cy="760180"/>
            </a:xfrm>
            <a:prstGeom prst="ellips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7ADA682-2F49-4F5C-9DCC-CB17C6C64D77}"/>
                </a:ext>
              </a:extLst>
            </p:cNvPr>
            <p:cNvSpPr txBox="1"/>
            <p:nvPr/>
          </p:nvSpPr>
          <p:spPr>
            <a:xfrm>
              <a:off x="255003" y="3707831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6B7A40F1-0B79-4016-8843-D9247FB51C2C}"/>
                </a:ext>
              </a:extLst>
            </p:cNvPr>
            <p:cNvSpPr txBox="1"/>
            <p:nvPr/>
          </p:nvSpPr>
          <p:spPr>
            <a:xfrm>
              <a:off x="1189282" y="358632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ACECD6B-48E1-4F3C-8F43-AABA7FAA488F}"/>
                </a:ext>
              </a:extLst>
            </p:cNvPr>
            <p:cNvSpPr txBox="1"/>
            <p:nvPr/>
          </p:nvSpPr>
          <p:spPr>
            <a:xfrm>
              <a:off x="4923644" y="3978415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315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8C63E62-9297-4529-BDBF-86B3ED0484AD}"/>
                </a:ext>
              </a:extLst>
            </p:cNvPr>
            <p:cNvSpPr txBox="1"/>
            <p:nvPr/>
          </p:nvSpPr>
          <p:spPr>
            <a:xfrm>
              <a:off x="8286145" y="3701276"/>
              <a:ext cx="7029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319</a:t>
              </a:r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4AB60B09-EE92-4870-AC38-FCB5E72D4CF5}"/>
              </a:ext>
            </a:extLst>
          </p:cNvPr>
          <p:cNvSpPr/>
          <p:nvPr/>
        </p:nvSpPr>
        <p:spPr>
          <a:xfrm>
            <a:off x="30355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5E4CE7E4-4E64-4266-8399-94755430C91F}"/>
              </a:ext>
            </a:extLst>
          </p:cNvPr>
          <p:cNvSpPr txBox="1"/>
          <p:nvPr/>
        </p:nvSpPr>
        <p:spPr>
          <a:xfrm>
            <a:off x="30865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313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92DA05F-0AF6-45F4-920B-56875EF5C0F8}"/>
              </a:ext>
            </a:extLst>
          </p:cNvPr>
          <p:cNvSpPr/>
          <p:nvPr/>
        </p:nvSpPr>
        <p:spPr>
          <a:xfrm>
            <a:off x="2098759" y="3345297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13833306-FB5F-4EDF-A982-389ECB01F856}"/>
              </a:ext>
            </a:extLst>
          </p:cNvPr>
          <p:cNvSpPr txBox="1"/>
          <p:nvPr/>
        </p:nvSpPr>
        <p:spPr>
          <a:xfrm>
            <a:off x="2149793" y="351154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312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4803686C-69A4-4B28-A0BA-40C6F893BF26}"/>
              </a:ext>
            </a:extLst>
          </p:cNvPr>
          <p:cNvSpPr/>
          <p:nvPr/>
        </p:nvSpPr>
        <p:spPr>
          <a:xfrm>
            <a:off x="3980509" y="345558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004D4B59-DADF-4B9C-8446-3A91122E2884}"/>
              </a:ext>
            </a:extLst>
          </p:cNvPr>
          <p:cNvSpPr txBox="1"/>
          <p:nvPr/>
        </p:nvSpPr>
        <p:spPr>
          <a:xfrm>
            <a:off x="4031543" y="3621826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314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0417E04-668B-44F6-8087-15049B636D31}"/>
              </a:ext>
            </a:extLst>
          </p:cNvPr>
          <p:cNvSpPr/>
          <p:nvPr/>
        </p:nvSpPr>
        <p:spPr>
          <a:xfrm>
            <a:off x="5710364" y="4188082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705C50-7073-4514-96CE-A869214F6DBD}"/>
              </a:ext>
            </a:extLst>
          </p:cNvPr>
          <p:cNvSpPr txBox="1"/>
          <p:nvPr/>
        </p:nvSpPr>
        <p:spPr>
          <a:xfrm>
            <a:off x="5783003" y="436349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316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5DDA607A-6BE2-46EC-998D-12AF496FB416}"/>
              </a:ext>
            </a:extLst>
          </p:cNvPr>
          <p:cNvSpPr/>
          <p:nvPr/>
        </p:nvSpPr>
        <p:spPr>
          <a:xfrm>
            <a:off x="6622152" y="433808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17E86B4-861B-4A81-A8F5-9C4649BBAF2C}"/>
              </a:ext>
            </a:extLst>
          </p:cNvPr>
          <p:cNvSpPr txBox="1"/>
          <p:nvPr/>
        </p:nvSpPr>
        <p:spPr>
          <a:xfrm>
            <a:off x="6673186" y="450432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317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5BE66F4-8A45-4EB0-BDAF-75FE35CCF8C9}"/>
              </a:ext>
            </a:extLst>
          </p:cNvPr>
          <p:cNvSpPr/>
          <p:nvPr/>
        </p:nvSpPr>
        <p:spPr>
          <a:xfrm>
            <a:off x="7472776" y="401370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AC84CEB7-A549-45C7-BE81-D16516A9FE7E}"/>
              </a:ext>
            </a:extLst>
          </p:cNvPr>
          <p:cNvSpPr txBox="1"/>
          <p:nvPr/>
        </p:nvSpPr>
        <p:spPr>
          <a:xfrm>
            <a:off x="7523810" y="4171032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318</a:t>
            </a:r>
          </a:p>
        </p:txBody>
      </p:sp>
    </p:spTree>
    <p:extLst>
      <p:ext uri="{BB962C8B-B14F-4D97-AF65-F5344CB8AC3E}">
        <p14:creationId xmlns:p14="http://schemas.microsoft.com/office/powerpoint/2010/main" val="106001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3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600" decel="1000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600" decel="1000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0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50" accel="1000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0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" presetClass="entr" presetSubtype="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1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7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5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1" grpId="0"/>
          <p:bldP spid="74" grpId="0" animBg="1"/>
          <p:bldP spid="75" grpId="0"/>
          <p:bldP spid="76" grpId="0" animBg="1"/>
          <p:bldP spid="77" grpId="0"/>
          <p:bldP spid="83" grpId="0" animBg="1"/>
          <p:bldP spid="85" grpId="0"/>
          <p:bldP spid="86" grpId="0" animBg="1"/>
          <p:bldP spid="87" grpId="0"/>
          <p:bldP spid="88" grpId="0" animBg="1"/>
          <p:bldP spid="89" grpId="0"/>
          <p:bldP spid="90" grpId="0" animBg="1"/>
          <p:bldP spid="91" grpId="0"/>
        </p:bld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FF6D6D"/>
      </a:accent1>
      <a:accent2>
        <a:srgbClr val="FF8B8B"/>
      </a:accent2>
      <a:accent3>
        <a:srgbClr val="FF8180"/>
      </a:accent3>
      <a:accent4>
        <a:srgbClr val="FF9B9A"/>
      </a:accent4>
      <a:accent5>
        <a:srgbClr val="FFAAAA"/>
      </a:accent5>
      <a:accent6>
        <a:srgbClr val="FFAFAF"/>
      </a:accent6>
      <a:hlink>
        <a:srgbClr val="FF6D6D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FF6D6D"/>
    </a:accent1>
    <a:accent2>
      <a:srgbClr val="FF8B8B"/>
    </a:accent2>
    <a:accent3>
      <a:srgbClr val="FF8180"/>
    </a:accent3>
    <a:accent4>
      <a:srgbClr val="FF9B9A"/>
    </a:accent4>
    <a:accent5>
      <a:srgbClr val="FFAAAA"/>
    </a:accent5>
    <a:accent6>
      <a:srgbClr val="FFAFAF"/>
    </a:accent6>
    <a:hlink>
      <a:srgbClr val="FF6D6D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401</Words>
  <Application>Microsoft Office PowerPoint</Application>
  <PresentationFormat>Widescreen</PresentationFormat>
  <Paragraphs>97</Paragraphs>
  <Slides>23</Slides>
  <Notes>8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Cambria</vt:lpstr>
      <vt:lpstr>等线</vt:lpstr>
      <vt:lpstr>等线 Light</vt:lpstr>
      <vt:lpstr>SVN-Cookies</vt:lpstr>
      <vt:lpstr>Times New Roman</vt:lpstr>
      <vt:lpstr>字魂156号-萌趣苏打饼</vt:lpstr>
      <vt:lpstr>思源黑体 CN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ADMIN</cp:lastModifiedBy>
  <cp:revision>38</cp:revision>
  <dcterms:created xsi:type="dcterms:W3CDTF">2022-05-02T09:09:20Z</dcterms:created>
  <dcterms:modified xsi:type="dcterms:W3CDTF">2025-08-05T16:42:19Z</dcterms:modified>
</cp:coreProperties>
</file>