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1" r:id="rId3"/>
  </p:sldMasterIdLst>
  <p:notesMasterIdLst>
    <p:notesMasterId r:id="rId20"/>
  </p:notesMasterIdLst>
  <p:sldIdLst>
    <p:sldId id="2636" r:id="rId4"/>
    <p:sldId id="354" r:id="rId5"/>
    <p:sldId id="355" r:id="rId6"/>
    <p:sldId id="2639" r:id="rId7"/>
    <p:sldId id="2640" r:id="rId8"/>
    <p:sldId id="2641" r:id="rId9"/>
    <p:sldId id="325" r:id="rId10"/>
    <p:sldId id="313" r:id="rId11"/>
    <p:sldId id="297" r:id="rId12"/>
    <p:sldId id="299" r:id="rId13"/>
    <p:sldId id="2631" r:id="rId14"/>
    <p:sldId id="2637" r:id="rId15"/>
    <p:sldId id="2642" r:id="rId16"/>
    <p:sldId id="2632" r:id="rId17"/>
    <p:sldId id="2633" r:id="rId18"/>
    <p:sldId id="32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72114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16485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50139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706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4428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665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409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644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824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1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60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6112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074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223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512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59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649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181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154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75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8368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220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058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93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9586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3884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0467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0225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5245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87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2025/8/5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0009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9.gif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een and yellow text&#10;&#10;AI-generated content may be incorrect.">
            <a:extLst>
              <a:ext uri="{FF2B5EF4-FFF2-40B4-BE49-F238E27FC236}">
                <a16:creationId xmlns:a16="http://schemas.microsoft.com/office/drawing/2014/main" id="{C7EB2DE0-B00C-63D0-6370-54782C34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2" y="220337"/>
            <a:ext cx="4413358" cy="37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6E558C8-38E1-145D-6965-9A70B6BAF241}"/>
              </a:ext>
            </a:extLst>
          </p:cNvPr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D548080C-23EB-39B3-47CC-CE9E54C20F8D}"/>
                </a:ext>
              </a:extLst>
            </p:cNvPr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D96C5A-D2B9-A971-70DC-75ADB13DA779}"/>
                </a:ext>
              </a:extLst>
            </p:cNvPr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C82393FC-123E-89CE-7146-DAC193688F64}"/>
                  </a:ext>
                </a:extLst>
              </p:cNvPr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3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?</a:t>
                </a:r>
              </a:p>
            </p:txBody>
          </p:sp>
          <p:pic>
            <p:nvPicPr>
              <p:cNvPr id="12" name="Picture 2" descr="Flat summer elements collection">
                <a:extLst>
                  <a:ext uri="{FF2B5EF4-FFF2-40B4-BE49-F238E27FC236}">
                    <a16:creationId xmlns:a16="http://schemas.microsoft.com/office/drawing/2014/main" id="{13F7F3BD-353E-4EAA-37DB-0C2588678E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DF161F-F1BF-B837-8CB0-45EA2CF6C8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6" b="80819" l="3583" r="44315">
                        <a14:foregroundMark x1="12305" y1="53879" x2="21028" y2="53448"/>
                        <a14:foregroundMark x1="22741" y1="67241" x2="23364" y2="58190"/>
                        <a14:foregroundMark x1="29439" y1="61422" x2="28816" y2="51509"/>
                        <a14:foregroundMark x1="32477" y1="48276" x2="39486" y2="49353"/>
                        <a14:foregroundMark x1="30607" y1="33405" x2="32477" y2="15948"/>
                        <a14:foregroundMark x1="33255" y1="25431" x2="34190" y2="35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" r="54259"/>
          <a:stretch/>
        </p:blipFill>
        <p:spPr>
          <a:xfrm>
            <a:off x="749300" y="781980"/>
            <a:ext cx="5340431" cy="4374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402717-CDEB-7A9E-9916-9F293EA03D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6" b="81250" l="44938" r="9439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7"/>
          <a:stretch/>
        </p:blipFill>
        <p:spPr>
          <a:xfrm>
            <a:off x="6089731" y="666374"/>
            <a:ext cx="5664200" cy="36348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C0371D4-0CC0-A9BD-86EF-E836C15B879D}"/>
              </a:ext>
            </a:extLst>
          </p:cNvPr>
          <p:cNvSpPr txBox="1"/>
          <p:nvPr/>
        </p:nvSpPr>
        <p:spPr>
          <a:xfrm>
            <a:off x="2260600" y="4070352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1B63A2-E558-BC4F-AFED-B019FA920F12}"/>
              </a:ext>
            </a:extLst>
          </p:cNvPr>
          <p:cNvSpPr txBox="1"/>
          <p:nvPr/>
        </p:nvSpPr>
        <p:spPr>
          <a:xfrm>
            <a:off x="4686300" y="4039575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66E15E-3659-C5BA-2258-71E211A59314}"/>
              </a:ext>
            </a:extLst>
          </p:cNvPr>
          <p:cNvSpPr txBox="1"/>
          <p:nvPr/>
        </p:nvSpPr>
        <p:spPr>
          <a:xfrm>
            <a:off x="6934200" y="3145851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E8967C-0E07-A519-7F0C-EBD6C321E7F4}"/>
              </a:ext>
            </a:extLst>
          </p:cNvPr>
          <p:cNvSpPr txBox="1"/>
          <p:nvPr/>
        </p:nvSpPr>
        <p:spPr>
          <a:xfrm>
            <a:off x="8175415" y="3669071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9C3090-70B8-EE8C-5D13-BD664027B14D}"/>
              </a:ext>
            </a:extLst>
          </p:cNvPr>
          <p:cNvSpPr txBox="1"/>
          <p:nvPr/>
        </p:nvSpPr>
        <p:spPr>
          <a:xfrm>
            <a:off x="10182096" y="356986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C0F966-B223-6546-D55E-9F79E768AEA8}"/>
              </a:ext>
            </a:extLst>
          </p:cNvPr>
          <p:cNvSpPr txBox="1"/>
          <p:nvPr/>
        </p:nvSpPr>
        <p:spPr>
          <a:xfrm>
            <a:off x="848458" y="4790750"/>
            <a:ext cx="100426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chum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150?</a:t>
            </a: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chum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01A30B-EA4C-A0FA-8B6F-C55F6C6516C4}"/>
              </a:ext>
            </a:extLst>
          </p:cNvPr>
          <p:cNvSpPr/>
          <p:nvPr/>
        </p:nvSpPr>
        <p:spPr>
          <a:xfrm>
            <a:off x="1696917" y="2781300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6D1327-F819-A249-1465-8FCA73D8A4AB}"/>
              </a:ext>
            </a:extLst>
          </p:cNvPr>
          <p:cNvSpPr txBox="1"/>
          <p:nvPr/>
        </p:nvSpPr>
        <p:spPr>
          <a:xfrm>
            <a:off x="910151" y="2244130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183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8089DAD-5697-D8B3-8790-7026820AC6F7}"/>
              </a:ext>
            </a:extLst>
          </p:cNvPr>
          <p:cNvSpPr/>
          <p:nvPr/>
        </p:nvSpPr>
        <p:spPr>
          <a:xfrm>
            <a:off x="4076066" y="2650644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B868BF-02B3-A722-47B5-0DFF70882A75}"/>
              </a:ext>
            </a:extLst>
          </p:cNvPr>
          <p:cNvSpPr txBox="1"/>
          <p:nvPr/>
        </p:nvSpPr>
        <p:spPr>
          <a:xfrm>
            <a:off x="5335446" y="3264669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107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8294D10-E61F-7F72-D109-AACC4D11114D}"/>
              </a:ext>
            </a:extLst>
          </p:cNvPr>
          <p:cNvSpPr/>
          <p:nvPr/>
        </p:nvSpPr>
        <p:spPr>
          <a:xfrm>
            <a:off x="6422734" y="1858668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D11F17-1CFF-7174-E677-BA1A16EBB245}"/>
              </a:ext>
            </a:extLst>
          </p:cNvPr>
          <p:cNvSpPr txBox="1"/>
          <p:nvPr/>
        </p:nvSpPr>
        <p:spPr>
          <a:xfrm>
            <a:off x="5805383" y="1266327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176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15AAAF6-DF0D-32F1-5B87-2A9A3B3B6653}"/>
              </a:ext>
            </a:extLst>
          </p:cNvPr>
          <p:cNvSpPr/>
          <p:nvPr/>
        </p:nvSpPr>
        <p:spPr>
          <a:xfrm>
            <a:off x="7567180" y="2524911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AB7B17-FE64-57B0-71D1-6174470A87BF}"/>
              </a:ext>
            </a:extLst>
          </p:cNvPr>
          <p:cNvSpPr txBox="1"/>
          <p:nvPr/>
        </p:nvSpPr>
        <p:spPr>
          <a:xfrm>
            <a:off x="8687372" y="3051036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694DB1-5134-B7A7-2C40-3498BA6C7C8C}"/>
              </a:ext>
            </a:extLst>
          </p:cNvPr>
          <p:cNvSpPr/>
          <p:nvPr/>
        </p:nvSpPr>
        <p:spPr>
          <a:xfrm>
            <a:off x="9553431" y="2391062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D00924-AE0A-2648-B988-40859028493F}"/>
              </a:ext>
            </a:extLst>
          </p:cNvPr>
          <p:cNvSpPr txBox="1"/>
          <p:nvPr/>
        </p:nvSpPr>
        <p:spPr>
          <a:xfrm>
            <a:off x="10244114" y="1775354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107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BFCC37-8731-C95A-93A6-6981C6454823}"/>
              </a:ext>
            </a:extLst>
          </p:cNvPr>
          <p:cNvSpPr txBox="1"/>
          <p:nvPr/>
        </p:nvSpPr>
        <p:spPr>
          <a:xfrm>
            <a:off x="9831445" y="4910427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9E61D9-E8BF-B0CE-D818-15480D40B9A1}"/>
              </a:ext>
            </a:extLst>
          </p:cNvPr>
          <p:cNvSpPr txBox="1"/>
          <p:nvPr/>
        </p:nvSpPr>
        <p:spPr>
          <a:xfrm>
            <a:off x="10401636" y="4910427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5CDF20-0BB0-21E5-2C9D-59C8FAE50E4E}"/>
              </a:ext>
            </a:extLst>
          </p:cNvPr>
          <p:cNvSpPr txBox="1"/>
          <p:nvPr/>
        </p:nvSpPr>
        <p:spPr>
          <a:xfrm>
            <a:off x="9791000" y="559169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9C3725-1659-E5AD-3013-316FA3B17BB0}"/>
              </a:ext>
            </a:extLst>
          </p:cNvPr>
          <p:cNvSpPr txBox="1"/>
          <p:nvPr/>
        </p:nvSpPr>
        <p:spPr>
          <a:xfrm>
            <a:off x="10412909" y="558662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5" grpId="0" animBg="1"/>
      <p:bldP spid="26" grpId="0" animBg="1"/>
      <p:bldP spid="28" grpId="0" animBg="1"/>
      <p:bldP spid="29" grpId="0"/>
      <p:bldP spid="29" grpId="1" build="allAtOnce"/>
      <p:bldP spid="30" grpId="0" animBg="1"/>
      <p:bldP spid="32" grpId="0" animBg="1"/>
      <p:bldP spid="32" grpId="1" animBg="1"/>
      <p:bldP spid="33" grpId="0" animBg="1"/>
      <p:bldP spid="34" grpId="0" animBg="1"/>
      <p:bldP spid="34" grpId="1" animBg="1"/>
      <p:bldP spid="36" grpId="0" animBg="1"/>
      <p:bldP spid="37" grpId="0" animBg="1"/>
      <p:bldP spid="37" grpId="1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D204063-7809-548E-D169-22CA9607D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958"/>
            <a:ext cx="6194840" cy="498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)Khối lớp Bốn có bao nhiêu học sinh">
            <a:hlinkClick r:id="" action="ppaction://media"/>
            <a:extLst>
              <a:ext uri="{FF2B5EF4-FFF2-40B4-BE49-F238E27FC236}">
                <a16:creationId xmlns:a16="http://schemas.microsoft.com/office/drawing/2014/main" id="{3FE89B0E-560D-3BF0-A9D9-6A5C3B8BC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256FED68-7792-8799-C973-10EEC34C019D}"/>
              </a:ext>
            </a:extLst>
          </p:cNvPr>
          <p:cNvSpPr/>
          <p:nvPr/>
        </p:nvSpPr>
        <p:spPr>
          <a:xfrm>
            <a:off x="848458" y="723900"/>
            <a:ext cx="11051177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2AD1FF95-33C6-3194-1D63-89725FE36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-117981"/>
            <a:ext cx="1739901" cy="159592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id="{0D54C677-1008-BBEA-7E7F-7593766A28E7}"/>
              </a:ext>
            </a:extLst>
          </p:cNvPr>
          <p:cNvSpPr txBox="1"/>
          <p:nvPr/>
        </p:nvSpPr>
        <p:spPr>
          <a:xfrm>
            <a:off x="1235704" y="1169079"/>
            <a:ext cx="10352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142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18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3600" b="0" i="0" u="none" strike="noStrike" kern="1200" cap="none" spc="0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466E5D-6F2A-7EA9-2B9B-CD66F558F507}"/>
              </a:ext>
            </a:extLst>
          </p:cNvPr>
          <p:cNvGrpSpPr/>
          <p:nvPr/>
        </p:nvGrpSpPr>
        <p:grpSpPr>
          <a:xfrm>
            <a:off x="0" y="-117981"/>
            <a:ext cx="1953560" cy="1538340"/>
            <a:chOff x="0" y="486143"/>
            <a:chExt cx="1953560" cy="1538340"/>
          </a:xfrm>
        </p:grpSpPr>
        <p:sp>
          <p:nvSpPr>
            <p:cNvPr id="8" name="Rounded Rectangle 18">
              <a:extLst>
                <a:ext uri="{FF2B5EF4-FFF2-40B4-BE49-F238E27FC236}">
                  <a16:creationId xmlns:a16="http://schemas.microsoft.com/office/drawing/2014/main" id="{F153C2E6-8B73-AC4F-AA09-BA823E57CDDC}"/>
                </a:ext>
              </a:extLst>
            </p:cNvPr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rPr>
                <a:t>4</a:t>
              </a:r>
              <a:endParaRPr lang="en-US" sz="32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endParaRPr>
            </a:p>
          </p:txBody>
        </p:sp>
        <p:pic>
          <p:nvPicPr>
            <p:cNvPr id="9" name="Picture 2" descr="Flat summer elements collection">
              <a:extLst>
                <a:ext uri="{FF2B5EF4-FFF2-40B4-BE49-F238E27FC236}">
                  <a16:creationId xmlns:a16="http://schemas.microsoft.com/office/drawing/2014/main" id="{0B50580E-72C2-6944-64C9-12C50ECB9B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B833D5-FE37-A3E1-0C67-BC85C5A97A0E}"/>
              </a:ext>
            </a:extLst>
          </p:cNvPr>
          <p:cNvCxnSpPr/>
          <p:nvPr/>
        </p:nvCxnSpPr>
        <p:spPr>
          <a:xfrm>
            <a:off x="5029200" y="1708670"/>
            <a:ext cx="53949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0DF76C-3637-F57A-306B-265A6EA4A925}"/>
              </a:ext>
            </a:extLst>
          </p:cNvPr>
          <p:cNvCxnSpPr/>
          <p:nvPr/>
        </p:nvCxnSpPr>
        <p:spPr>
          <a:xfrm>
            <a:off x="1347308" y="2254770"/>
            <a:ext cx="89611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396AC9A-E9A6-2DFF-F9FC-598A1DC3E866}"/>
              </a:ext>
            </a:extLst>
          </p:cNvPr>
          <p:cNvSpPr/>
          <p:nvPr/>
        </p:nvSpPr>
        <p:spPr>
          <a:xfrm>
            <a:off x="3530600" y="3518579"/>
            <a:ext cx="635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Ba: 142 học sinh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Bốn: ít hơn 18 học sinh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Bốn:...học sinh?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Cả hai khối: ...học sinh?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149027EF-9420-A40F-CF6A-540D6EDEAD1B}"/>
              </a:ext>
            </a:extLst>
          </p:cNvPr>
          <p:cNvSpPr/>
          <p:nvPr/>
        </p:nvSpPr>
        <p:spPr>
          <a:xfrm>
            <a:off x="848458" y="1205031"/>
            <a:ext cx="11051177" cy="5040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D924F03-390C-CFE8-C23B-A227121F1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354" y="-117981"/>
            <a:ext cx="2475647" cy="227079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id="{7D2CC2D9-C6B6-6693-80DC-52EF0453BECE}"/>
              </a:ext>
            </a:extLst>
          </p:cNvPr>
          <p:cNvSpPr txBox="1"/>
          <p:nvPr/>
        </p:nvSpPr>
        <p:spPr>
          <a:xfrm>
            <a:off x="1839117" y="1415584"/>
            <a:ext cx="10352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000" noProof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142 – 18 = 124 (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4000" noProof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 startAt="2"/>
              <a:tabLst/>
              <a:defRPr/>
            </a:pP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142 + 124 = 266 (</a:t>
            </a:r>
            <a:r>
              <a:rPr lang="en-US" altLang="zh-CN" sz="4000" baseline="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a) 124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en-US" altLang="zh-CN" sz="4000" b="0" i="0" u="none" strike="noStrike" kern="1200" cap="none" spc="0" normalizeH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b)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266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3937B0-FB4E-6EC4-60BF-A3AB289D2838}"/>
              </a:ext>
            </a:extLst>
          </p:cNvPr>
          <p:cNvGrpSpPr/>
          <p:nvPr/>
        </p:nvGrpSpPr>
        <p:grpSpPr>
          <a:xfrm>
            <a:off x="0" y="486143"/>
            <a:ext cx="1953560" cy="1538340"/>
            <a:chOff x="0" y="486143"/>
            <a:chExt cx="1953560" cy="1538340"/>
          </a:xfrm>
        </p:grpSpPr>
        <p:sp>
          <p:nvSpPr>
            <p:cNvPr id="8" name="Rounded Rectangle 18">
              <a:extLst>
                <a:ext uri="{FF2B5EF4-FFF2-40B4-BE49-F238E27FC236}">
                  <a16:creationId xmlns:a16="http://schemas.microsoft.com/office/drawing/2014/main" id="{F96CE396-8853-27B7-3EEE-FE2140924412}"/>
                </a:ext>
              </a:extLst>
            </p:cNvPr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rPr>
                <a:t>4</a:t>
              </a:r>
              <a:endParaRPr lang="en-US" sz="32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endParaRPr>
            </a:p>
          </p:txBody>
        </p:sp>
        <p:pic>
          <p:nvPicPr>
            <p:cNvPr id="9" name="Picture 2" descr="Flat summer elements collection">
              <a:extLst>
                <a:ext uri="{FF2B5EF4-FFF2-40B4-BE49-F238E27FC236}">
                  <a16:creationId xmlns:a16="http://schemas.microsoft.com/office/drawing/2014/main" id="{815E883C-7D35-B73E-2BA2-85D4DF80DD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B1FB85-621E-6256-3E9A-A755A7953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95" y="1278105"/>
            <a:ext cx="2435057" cy="9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D3F23CAA-5C59-3015-3828-CEA0A3750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88" y="1066405"/>
            <a:ext cx="7086744" cy="24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5701" y="747400"/>
            <a:ext cx="7636251" cy="26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800" dirty="0">
                <a:ln>
                  <a:solidFill>
                    <a:schemeClr val="accent1"/>
                  </a:solidFill>
                </a:ln>
                <a:latin typeface="#9Slide07 SVNTransformer" pitchFamily="2" charset="0"/>
              </a:rPr>
              <a:t>VƯỢT CHƯỚNG </a:t>
            </a:r>
            <a:r>
              <a:rPr lang="en" sz="8800" dirty="0">
                <a:ln>
                  <a:solidFill>
                    <a:schemeClr val="accent1"/>
                  </a:solidFill>
                </a:ln>
                <a:solidFill>
                  <a:schemeClr val="dk2"/>
                </a:solidFill>
                <a:latin typeface="#9Slide07 SVNTransformer" pitchFamily="2" charset="0"/>
              </a:rPr>
              <a:t>NGẠI VẬT</a:t>
            </a:r>
            <a:endParaRPr sz="8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7 SVNTransformer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5DAF0-74D2-9C2E-D6A1-4A80C3F2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7" b="51856" l="3500" r="31600">
                        <a14:foregroundMark x1="10117" y1="40394" x2="25117" y2="38128"/>
                        <a14:foregroundMark x1="25117" y1="38128" x2="25583" y2="38128"/>
                        <a14:foregroundMark x1="16283" y1="35140" x2="22900" y2="43153"/>
                        <a14:foregroundMark x1="15000" y1="35140" x2="16517" y2="47061"/>
                        <a14:foregroundMark x1="16517" y1="47061" x2="16517" y2="47061"/>
                        <a14:foregroundMark x1="17100" y1="36749" x2="22783" y2="36059"/>
                        <a14:foregroundMark x1="22783" y1="36059" x2="22783" y2="36059"/>
                        <a14:foregroundMark x1="16750" y1="40854" x2="21633" y2="44762"/>
                        <a14:foregroundMark x1="9300" y1="45222" x2="15233" y2="46601"/>
                        <a14:foregroundMark x1="7900" y1="44762" x2="13950" y2="48867"/>
                        <a14:foregroundMark x1="17333" y1="46141" x2="26867" y2="46141"/>
                        <a14:foregroundMark x1="15933" y1="47750" x2="22900" y2="47980"/>
                        <a14:foregroundMark x1="22783" y1="36289" x2="24300" y2="39475"/>
                        <a14:foregroundMark x1="10700" y1="18654" x2="10700" y2="18654"/>
                        <a14:foregroundMark x1="28250" y1="48440" x2="28950" y2="51856"/>
                        <a14:backgroundMark x1="10583" y1="51166" x2="11867" y2="52775"/>
                        <a14:backgroundMark x1="10000" y1="50936" x2="10700" y2="52085"/>
                        <a14:backgroundMark x1="24767" y1="50706" x2="26283" y2="51166"/>
                      </a14:backgroundRemoval>
                    </a14:imgEffect>
                  </a14:imgLayer>
                </a14:imgProps>
              </a:ext>
            </a:extLst>
          </a:blip>
          <a:srcRect r="64884" b="44701"/>
          <a:stretch/>
        </p:blipFill>
        <p:spPr>
          <a:xfrm>
            <a:off x="3823138" y="2858740"/>
            <a:ext cx="4281377" cy="34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615" y="1418818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000" b="1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347 + 128 =</a:t>
            </a:r>
            <a:endParaRPr sz="8000" b="1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251405" y="143100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lvl="0" algn="ctr" defTabSz="1219170">
              <a:buClr>
                <a:srgbClr val="202020"/>
              </a:buClr>
            </a:pPr>
            <a:r>
              <a:rPr lang="en-US" sz="8000" b="1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485</a:t>
            </a:r>
            <a:endParaRPr kumimoji="0" lang="en-US" sz="8000" b="1" i="1" u="none" strike="noStrike" kern="0" cap="none" spc="0" normalizeH="0" baseline="0" noProof="0" dirty="0">
              <a:ln>
                <a:solidFill>
                  <a:srgbClr val="202020"/>
                </a:solidFill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ubik Black"/>
            </a:endParaRPr>
          </a:p>
        </p:txBody>
      </p:sp>
    </p:spTree>
    <p:extLst>
      <p:ext uri="{BB962C8B-B14F-4D97-AF65-F5344CB8AC3E}">
        <p14:creationId xmlns:p14="http://schemas.microsoft.com/office/powerpoint/2010/main" val="3024676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615" y="1418818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000" b="1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620 - 245 =</a:t>
            </a:r>
            <a:endParaRPr sz="8000" b="1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251405" y="1431007"/>
            <a:ext cx="2892055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8000" b="1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375</a:t>
            </a:r>
          </a:p>
        </p:txBody>
      </p:sp>
    </p:spTree>
    <p:extLst>
      <p:ext uri="{BB962C8B-B14F-4D97-AF65-F5344CB8AC3E}">
        <p14:creationId xmlns:p14="http://schemas.microsoft.com/office/powerpoint/2010/main" val="1656496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615" y="1418818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000" b="1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999 - 478 =</a:t>
            </a:r>
            <a:endParaRPr sz="8000" b="1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953694" y="1388476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8000" b="1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521</a:t>
            </a:r>
          </a:p>
        </p:txBody>
      </p:sp>
    </p:spTree>
    <p:extLst>
      <p:ext uri="{BB962C8B-B14F-4D97-AF65-F5344CB8AC3E}">
        <p14:creationId xmlns:p14="http://schemas.microsoft.com/office/powerpoint/2010/main" val="1116245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615" y="1418818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000" b="1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234 + 567 =</a:t>
            </a:r>
            <a:endParaRPr sz="8000" b="1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251405" y="143100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8000" b="1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791</a:t>
            </a:r>
          </a:p>
        </p:txBody>
      </p:sp>
    </p:spTree>
    <p:extLst>
      <p:ext uri="{BB962C8B-B14F-4D97-AF65-F5344CB8AC3E}">
        <p14:creationId xmlns:p14="http://schemas.microsoft.com/office/powerpoint/2010/main" val="3030578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243661-D088-31C9-F9F5-A7B0BFB3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314" y="177800"/>
            <a:ext cx="9292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EDE18E-EB88-3D08-DE0F-BF3DA7618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822"/>
            <a:ext cx="5956308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ACB59D-5D91-F563-92D6-D4DF8FC4BD98}"/>
              </a:ext>
            </a:extLst>
          </p:cNvPr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id="{8E1BDBA2-7EEB-DCE2-A164-15341E8EF1EC}"/>
                </a:ext>
              </a:extLst>
            </p:cNvPr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62649A-8115-E6C3-E0C7-23D895042775}"/>
                </a:ext>
              </a:extLst>
            </p:cNvPr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8" name="Rounded Rectangle 3">
                <a:extLst>
                  <a:ext uri="{FF2B5EF4-FFF2-40B4-BE49-F238E27FC236}">
                    <a16:creationId xmlns:a16="http://schemas.microsoft.com/office/drawing/2014/main" id="{D638D349-79BF-AF32-041D-F3208B9D63FC}"/>
                  </a:ext>
                </a:extLst>
              </p:cNvPr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1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?</a:t>
                </a:r>
              </a:p>
            </p:txBody>
          </p:sp>
          <p:pic>
            <p:nvPicPr>
              <p:cNvPr id="9" name="Picture 2" descr="Flat summer elements collection">
                <a:extLst>
                  <a:ext uri="{FF2B5EF4-FFF2-40B4-BE49-F238E27FC236}">
                    <a16:creationId xmlns:a16="http://schemas.microsoft.com/office/drawing/2014/main" id="{73AFC43F-AB28-2ECB-1468-3A529F685D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5A5F48C-0892-EA8A-EF44-89FB8E0C2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429118"/>
              </p:ext>
            </p:extLst>
          </p:nvPr>
        </p:nvGraphicFramePr>
        <p:xfrm>
          <a:off x="910151" y="1673043"/>
          <a:ext cx="105156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pic>
        <p:nvPicPr>
          <p:cNvPr id="12" name="dep" descr="Flat summer elements collection">
            <a:extLst>
              <a:ext uri="{FF2B5EF4-FFF2-40B4-BE49-F238E27FC236}">
                <a16:creationId xmlns:a16="http://schemas.microsoft.com/office/drawing/2014/main" id="{0022C91F-CC4D-7DA9-CB85-0B5C51E0E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911" b="96166" l="3994" r="54633">
                        <a14:foregroundMark x1="41054" y1="65655" x2="36262" y2="90895"/>
                        <a14:foregroundMark x1="19169" y1="74441" x2="23642" y2="7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994" r="43746"/>
          <a:stretch/>
        </p:blipFill>
        <p:spPr bwMode="auto">
          <a:xfrm>
            <a:off x="5185436" y="3089795"/>
            <a:ext cx="1020576" cy="8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u" descr="Hand drawn summer element collection">
            <a:extLst>
              <a:ext uri="{FF2B5EF4-FFF2-40B4-BE49-F238E27FC236}">
                <a16:creationId xmlns:a16="http://schemas.microsoft.com/office/drawing/2014/main" id="{CEAE00C6-5D32-A002-232C-EA6DE185F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78" b="28597" l="51933" r="94659">
                        <a14:foregroundMark x1="84824" y1="20607" x2="87380" y2="15815"/>
                        <a14:foregroundMark x1="88978" y1="18850" x2="90256" y2="19010"/>
                        <a14:foregroundMark x1="89297" y1="17891" x2="90735" y2="16134"/>
                        <a14:foregroundMark x1="88179" y1="14217" x2="89936" y2="13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2" b="68226"/>
          <a:stretch/>
        </p:blipFill>
        <p:spPr bwMode="auto">
          <a:xfrm>
            <a:off x="8249466" y="3074400"/>
            <a:ext cx="1454696" cy="86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Callout 1 12">
            <a:extLst>
              <a:ext uri="{FF2B5EF4-FFF2-40B4-BE49-F238E27FC236}">
                <a16:creationId xmlns:a16="http://schemas.microsoft.com/office/drawing/2014/main" id="{C10ABAA9-D64B-65CA-DAF9-104017A37C77}"/>
              </a:ext>
            </a:extLst>
          </p:cNvPr>
          <p:cNvSpPr/>
          <p:nvPr/>
        </p:nvSpPr>
        <p:spPr>
          <a:xfrm>
            <a:off x="1277655" y="4602603"/>
            <a:ext cx="3774991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– 200 = 800</a:t>
            </a:r>
          </a:p>
        </p:txBody>
      </p:sp>
      <p:pic>
        <p:nvPicPr>
          <p:cNvPr id="16" name="kinh" descr="Hello summer background with beach elements">
            <a:extLst>
              <a:ext uri="{FF2B5EF4-FFF2-40B4-BE49-F238E27FC236}">
                <a16:creationId xmlns:a16="http://schemas.microsoft.com/office/drawing/2014/main" id="{84F92D5B-3D74-07D5-294E-664D44F20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981" b="33067" l="20927" r="52716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8" t="13330" r="46357" b="65210"/>
          <a:stretch/>
        </p:blipFill>
        <p:spPr bwMode="auto">
          <a:xfrm rot="979425">
            <a:off x="6679461" y="3052343"/>
            <a:ext cx="1243467" cy="8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kcn" descr="Hello summer background with beach elements">
            <a:extLst>
              <a:ext uri="{FF2B5EF4-FFF2-40B4-BE49-F238E27FC236}">
                <a16:creationId xmlns:a16="http://schemas.microsoft.com/office/drawing/2014/main" id="{9450F76E-9768-2392-3215-98DB0E655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17" b="32748" l="54633" r="80351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6" t="1395" r="15955" b="71770"/>
          <a:stretch/>
        </p:blipFill>
        <p:spPr bwMode="auto">
          <a:xfrm rot="4768630">
            <a:off x="10007278" y="2964404"/>
            <a:ext cx="1175810" cy="10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Callout 1 16">
            <a:extLst>
              <a:ext uri="{FF2B5EF4-FFF2-40B4-BE49-F238E27FC236}">
                <a16:creationId xmlns:a16="http://schemas.microsoft.com/office/drawing/2014/main" id="{C3B2FE71-5F68-13BF-6970-249C5E18DEC0}"/>
              </a:ext>
            </a:extLst>
          </p:cNvPr>
          <p:cNvSpPr/>
          <p:nvPr/>
        </p:nvSpPr>
        <p:spPr>
          <a:xfrm>
            <a:off x="1277655" y="4272685"/>
            <a:ext cx="6459415" cy="2007043"/>
          </a:xfrm>
          <a:prstGeom prst="borderCallout1">
            <a:avLst>
              <a:gd name="adj1" fmla="val 55648"/>
              <a:gd name="adj2" fmla="val 102824"/>
              <a:gd name="adj3" fmla="val 83328"/>
              <a:gd name="adj4" fmla="val 127729"/>
            </a:avLst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endParaRPr lang="en-US" sz="36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8706C0-F710-85B0-2C37-179EDE0D3524}"/>
              </a:ext>
            </a:extLst>
          </p:cNvPr>
          <p:cNvSpPr/>
          <p:nvPr/>
        </p:nvSpPr>
        <p:spPr>
          <a:xfrm>
            <a:off x="5213826" y="-823259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426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D34C09-0DBC-B1E5-A781-8A4E7A4F0EB9}"/>
              </a:ext>
            </a:extLst>
          </p:cNvPr>
          <p:cNvSpPr/>
          <p:nvPr/>
        </p:nvSpPr>
        <p:spPr>
          <a:xfrm>
            <a:off x="6907196" y="-823259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150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194B46-BCA2-53DD-EF32-0DC16A08681D}"/>
              </a:ext>
            </a:extLst>
          </p:cNvPr>
          <p:cNvSpPr/>
          <p:nvPr/>
        </p:nvSpPr>
        <p:spPr>
          <a:xfrm>
            <a:off x="8249466" y="-855775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74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B070E9A-09F0-02AC-4A27-20B4C1CED609}"/>
              </a:ext>
            </a:extLst>
          </p:cNvPr>
          <p:cNvSpPr/>
          <p:nvPr/>
        </p:nvSpPr>
        <p:spPr>
          <a:xfrm>
            <a:off x="10096182" y="-805766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84</a:t>
            </a:r>
          </a:p>
        </p:txBody>
      </p:sp>
      <p:pic>
        <p:nvPicPr>
          <p:cNvPr id="42" name="Picture 8" descr="Hello summer background with beach elements">
            <a:extLst>
              <a:ext uri="{FF2B5EF4-FFF2-40B4-BE49-F238E27FC236}">
                <a16:creationId xmlns:a16="http://schemas.microsoft.com/office/drawing/2014/main" id="{3A854E57-FE33-823F-16D7-7A7EF5481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585" b="95847" l="60383" r="98403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77" t="59130"/>
          <a:stretch/>
        </p:blipFill>
        <p:spPr bwMode="auto">
          <a:xfrm>
            <a:off x="8840960" y="3876734"/>
            <a:ext cx="3525241" cy="3287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722B4C-2F67-C390-B58C-593608984F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80" y="503523"/>
            <a:ext cx="5192110" cy="5192110"/>
          </a:xfrm>
          <a:prstGeom prst="rect">
            <a:avLst/>
          </a:prstGeom>
        </p:spPr>
      </p:pic>
      <p:sp>
        <p:nvSpPr>
          <p:cNvPr id="44" name="Wave 43">
            <a:extLst>
              <a:ext uri="{FF2B5EF4-FFF2-40B4-BE49-F238E27FC236}">
                <a16:creationId xmlns:a16="http://schemas.microsoft.com/office/drawing/2014/main" id="{3D33A400-7556-6CFE-BA1B-DF752634851A}"/>
              </a:ext>
            </a:extLst>
          </p:cNvPr>
          <p:cNvSpPr/>
          <p:nvPr/>
        </p:nvSpPr>
        <p:spPr>
          <a:xfrm>
            <a:off x="2081048" y="4915774"/>
            <a:ext cx="6799389" cy="1643120"/>
          </a:xfrm>
          <a:prstGeom prst="wave">
            <a:avLst/>
          </a:prstGeom>
          <a:solidFill>
            <a:srgbClr val="FC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en-US" sz="3600" dirty="0" err="1">
                <a:latin typeface="#9Slide03 Montserrat Black" panose="00000A00000000000000" pitchFamily="2" charset="0"/>
              </a:rPr>
              <a:t>Chúc</a:t>
            </a:r>
            <a:r>
              <a:rPr lang="en-US" sz="3600" dirty="0">
                <a:latin typeface="#9Slide03 Montserrat Black" panose="00000A00000000000000" pitchFamily="2" charset="0"/>
              </a:rPr>
              <a:t> </a:t>
            </a:r>
            <a:r>
              <a:rPr lang="en-US" sz="3600" dirty="0" err="1">
                <a:latin typeface="#9Slide03 Montserrat Black" panose="00000A00000000000000" pitchFamily="2" charset="0"/>
              </a:rPr>
              <a:t>mừng</a:t>
            </a:r>
            <a:r>
              <a:rPr lang="en-US" sz="3600" dirty="0">
                <a:latin typeface="#9Slide03 Montserrat Black" panose="00000A00000000000000" pitchFamily="2" charset="0"/>
              </a:rPr>
              <a:t> </a:t>
            </a:r>
            <a:r>
              <a:rPr lang="en-US" sz="3600" dirty="0" err="1">
                <a:latin typeface="#9Slide03 Montserrat Black" panose="00000A00000000000000" pitchFamily="2" charset="0"/>
              </a:rPr>
              <a:t>bạn</a:t>
            </a:r>
            <a:endParaRPr lang="en-US" sz="3600" dirty="0"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00052 0.59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3 L 0.10716 0.1169 C 0.1289 0.0757 0.16159 0.05394 0.19583 0.05394 C 0.23489 0.05394 0.26601 0.0757 0.28776 0.1169 L 0.39258 0.3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0729 0.591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32524 L 0.07539 0.04352 C 0.09101 -0.0199 0.11458 -0.05393 0.13932 -0.05393 C 0.16745 -0.05393 0.18997 -0.0199 0.2056 0.04352 L 0.28112 0.32524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005 0.593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4362 0.3437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989 0.5868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9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0.01018 L 0.04623 0.10023 C 0.05339 0.11921 0.05756 0.14768 0.05756 0.17731 C 0.05756 0.21088 0.05339 0.23773 0.04623 0.25671 L 0.01446 0.34699 " pathEditMode="relative" rAng="0" ptsTypes="AAAAA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35" grpId="0"/>
      <p:bldP spid="37" grpId="0"/>
      <p:bldP spid="39" grpId="0"/>
      <p:bldP spid="41" grpId="0"/>
      <p:bldP spid="4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222</Words>
  <Application>Microsoft Office PowerPoint</Application>
  <PresentationFormat>Widescreen</PresentationFormat>
  <Paragraphs>75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#9Slide03 Montserrat Black</vt:lpstr>
      <vt:lpstr>#9Slide04 Podkova Bold</vt:lpstr>
      <vt:lpstr>#9Slide07 SVNTransformer</vt:lpstr>
      <vt:lpstr>Arial</vt:lpstr>
      <vt:lpstr>Calibri</vt:lpstr>
      <vt:lpstr>Cambria</vt:lpstr>
      <vt:lpstr>Coiny</vt:lpstr>
      <vt:lpstr>Comfortaa Medium</vt:lpstr>
      <vt:lpstr>等线</vt:lpstr>
      <vt:lpstr>Rubik Black</vt:lpstr>
      <vt:lpstr>字魂115号-刀刀体</vt:lpstr>
      <vt:lpstr>杨任东竹石体-Medium</vt:lpstr>
      <vt:lpstr>1_Office Theme</vt:lpstr>
      <vt:lpstr>Office 主题​​</vt:lpstr>
      <vt:lpstr>Math Subject for High School - 10th Grade: Circles by Slidesgo</vt:lpstr>
      <vt:lpstr>PowerPoint Presentation</vt:lpstr>
      <vt:lpstr>VƯỢT CHƯỚNG NGẠI VẬT</vt:lpstr>
      <vt:lpstr> 347 + 128 =</vt:lpstr>
      <vt:lpstr>620 - 245 =</vt:lpstr>
      <vt:lpstr>999 - 478 =</vt:lpstr>
      <vt:lpstr>234 + 567 =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33</cp:revision>
  <dcterms:created xsi:type="dcterms:W3CDTF">2022-05-03T14:04:29Z</dcterms:created>
  <dcterms:modified xsi:type="dcterms:W3CDTF">2025-08-05T16:39:08Z</dcterms:modified>
</cp:coreProperties>
</file>