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1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397" r:id="rId11"/>
    <p:sldId id="432" r:id="rId12"/>
    <p:sldId id="433" r:id="rId13"/>
    <p:sldId id="426" r:id="rId14"/>
    <p:sldId id="404" r:id="rId15"/>
    <p:sldId id="413" r:id="rId16"/>
    <p:sldId id="422" r:id="rId17"/>
    <p:sldId id="423" r:id="rId18"/>
    <p:sldId id="424" r:id="rId19"/>
    <p:sldId id="4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43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937E9-2868-4F1D-8E43-5136C6505A0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39A9-66BB-4268-BF49-E8ECEEE05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2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39A9-66BB-4268-BF49-E8ECEEE05E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9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39A9-66BB-4268-BF49-E8ECEEE05E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39A9-66BB-4268-BF49-E8ECEEE05E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45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39A9-66BB-4268-BF49-E8ECEEE05E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739A9-66BB-4268-BF49-E8ECEEE05E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4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9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8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0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621BBD-F3BE-4A14-91C7-EA319EA25217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25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596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2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1074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62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46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0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2680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95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21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5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51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621BBD-F3BE-4A14-91C7-EA319EA25217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0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7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2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4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3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4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9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8076A-4272-508E-847C-9D64448318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891" y="165179"/>
            <a:ext cx="1726684" cy="17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1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49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microsoft.com/office/2007/relationships/hdphoto" Target="../media/hdphoto6.wdp"/><Relationship Id="rId55" Type="http://schemas.microsoft.com/office/2007/relationships/hdphoto" Target="../media/hdphoto19.wdp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4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15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6.png"/><Relationship Id="rId8" Type="http://schemas.openxmlformats.org/officeDocument/2006/relationships/image" Target="../media/image44.png"/><Relationship Id="rId51" Type="http://schemas.openxmlformats.org/officeDocument/2006/relationships/image" Target="../media/image16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3" Type="http://schemas.openxmlformats.org/officeDocument/2006/relationships/image" Target="../media/image97.gif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99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98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3" Type="http://schemas.openxmlformats.org/officeDocument/2006/relationships/image" Target="../media/image97.gif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99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98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3" Type="http://schemas.openxmlformats.org/officeDocument/2006/relationships/image" Target="../media/image97.gif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99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98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101.png"/><Relationship Id="rId4" Type="http://schemas.openxmlformats.org/officeDocument/2006/relationships/image" Target="../media/image97.gif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10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microsoft.com/office/2007/relationships/hdphoto" Target="../media/hdphoto9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microsoft.com/office/2007/relationships/hdphoto" Target="../media/hdphoto5.wdp"/><Relationship Id="rId15" Type="http://schemas.openxmlformats.org/officeDocument/2006/relationships/image" Target="../media/image19.png"/><Relationship Id="rId23" Type="http://schemas.microsoft.com/office/2007/relationships/hdphoto" Target="../media/hdphoto12.wdp"/><Relationship Id="rId10" Type="http://schemas.openxmlformats.org/officeDocument/2006/relationships/image" Target="../media/image4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microsoft.com/office/2007/relationships/hdphoto" Target="../media/hdphoto11.wdp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microsoft.com/office/2007/relationships/hdphoto" Target="../media/hdphoto10.wdp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5.png"/><Relationship Id="rId1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microsoft.com/office/2007/relationships/hdphoto" Target="../media/hdphoto10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emf"/><Relationship Id="rId11" Type="http://schemas.openxmlformats.org/officeDocument/2006/relationships/image" Target="../media/image20.png"/><Relationship Id="rId5" Type="http://schemas.openxmlformats.org/officeDocument/2006/relationships/image" Target="../media/image9.jpg"/><Relationship Id="rId10" Type="http://schemas.microsoft.com/office/2007/relationships/hdphoto" Target="../media/hdphoto1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microsoft.com/office/2007/relationships/hdphoto" Target="../media/hdphoto6.wdp"/><Relationship Id="rId3" Type="http://schemas.openxmlformats.org/officeDocument/2006/relationships/image" Target="../media/image27.png"/><Relationship Id="rId21" Type="http://schemas.openxmlformats.org/officeDocument/2006/relationships/image" Target="../media/image17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8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microsoft.com/office/2007/relationships/hdphoto" Target="../media/hdphoto16.wdp"/><Relationship Id="rId24" Type="http://schemas.openxmlformats.org/officeDocument/2006/relationships/image" Target="../media/image37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36.png"/><Relationship Id="rId10" Type="http://schemas.openxmlformats.org/officeDocument/2006/relationships/image" Target="../media/image32.png"/><Relationship Id="rId19" Type="http://schemas.openxmlformats.org/officeDocument/2006/relationships/image" Target="../media/image16.png"/><Relationship Id="rId4" Type="http://schemas.microsoft.com/office/2007/relationships/hdphoto" Target="../media/hdphoto14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microsoft.com/office/2007/relationships/hdphoto" Target="../media/hdphoto6.wdp"/><Relationship Id="rId55" Type="http://schemas.microsoft.com/office/2007/relationships/hdphoto" Target="../media/hdphoto19.wdp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4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15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86.png"/><Relationship Id="rId8" Type="http://schemas.openxmlformats.org/officeDocument/2006/relationships/image" Target="../media/image44.png"/><Relationship Id="rId51" Type="http://schemas.openxmlformats.org/officeDocument/2006/relationships/image" Target="../media/image16.png"/><Relationship Id="rId3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1DFEB-D01F-4963-BC24-FBD2F49F88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5994" y="1194325"/>
            <a:ext cx="11937003" cy="56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0366" y="105542"/>
            <a:ext cx="11478283" cy="1792705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552450" y="304196"/>
            <a:ext cx="11706225" cy="136255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m.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m.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95EF3D48-E214-42E7-9182-748DC9578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423" y="2117846"/>
            <a:ext cx="4572396" cy="3060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2E250-1A3D-4728-9A65-7F4237F93D5C}"/>
              </a:ext>
            </a:extLst>
          </p:cNvPr>
          <p:cNvSpPr txBox="1"/>
          <p:nvPr/>
        </p:nvSpPr>
        <p:spPr>
          <a:xfrm>
            <a:off x="2800350" y="2533650"/>
            <a:ext cx="8848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vi-VN" sz="40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  <a:endParaRPr lang="en-US" sz="4000" b="1" i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cau h</a:t>
            </a:r>
            <a:r>
              <a:rPr lang="vi-VN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iện nay cao gấp cây cau lúc mới tr</a:t>
            </a:r>
            <a:r>
              <a:rPr lang="en-US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ồ</a:t>
            </a:r>
            <a:r>
              <a:rPr lang="vi-VN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 số lần là: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r>
              <a:rPr lang="en-US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en-US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= 3 (lần</a:t>
            </a:r>
            <a:r>
              <a:rPr lang="en-US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000" b="1" i="1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Đáp số:</a:t>
            </a:r>
            <a:r>
              <a:rPr lang="vi-VN" sz="4000" b="1" i="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lần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5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E861C8BC-2174-A5C0-EDBC-071348567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6">
            <a:extLst>
              <a:ext uri="{FF2B5EF4-FFF2-40B4-BE49-F238E27FC236}">
                <a16:creationId xmlns:a16="http://schemas.microsoft.com/office/drawing/2014/main" id="{DDF9CB3D-2ACC-4C1C-A448-16B8256BBC91}"/>
              </a:ext>
            </a:extLst>
          </p:cNvPr>
          <p:cNvSpPr/>
          <p:nvPr/>
        </p:nvSpPr>
        <p:spPr>
          <a:xfrm>
            <a:off x="157537" y="0"/>
            <a:ext cx="2042738" cy="8044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cs typeface="Times New Roman" panose="02020603050405020304" pitchFamily="18" charset="0"/>
              </a:rPr>
              <a:t>3. a)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0B8099-E1EB-442B-B4D7-FDF1A48C2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277822"/>
            <a:ext cx="8105776" cy="2136507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0492101-176F-4689-9108-0DDDC2564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75" y="2817592"/>
            <a:ext cx="2524125" cy="230209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E19BCC1-3EAF-4AC5-9A10-E8BCB8579EC8}"/>
              </a:ext>
            </a:extLst>
          </p:cNvPr>
          <p:cNvSpPr/>
          <p:nvPr/>
        </p:nvSpPr>
        <p:spPr>
          <a:xfrm>
            <a:off x="7000874" y="2486025"/>
            <a:ext cx="3400425" cy="1019175"/>
          </a:xfrm>
          <a:prstGeom prst="wedgeRoundRectCallout">
            <a:avLst>
              <a:gd name="adj1" fmla="val 52434"/>
              <a:gd name="adj2" fmla="val 7184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 </a:t>
            </a:r>
            <a:r>
              <a:rPr lang="en-US" sz="2800" dirty="0" err="1"/>
              <a:t>lợn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ki-</a:t>
            </a:r>
            <a:r>
              <a:rPr lang="en-US" sz="2800" dirty="0" err="1"/>
              <a:t>lô</a:t>
            </a:r>
            <a:r>
              <a:rPr lang="en-US" sz="2800" dirty="0"/>
              <a:t>-gam?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98A9BB-AC05-42A8-A0DE-0EE0A42D43BD}"/>
              </a:ext>
            </a:extLst>
          </p:cNvPr>
          <p:cNvSpPr/>
          <p:nvPr/>
        </p:nvSpPr>
        <p:spPr>
          <a:xfrm>
            <a:off x="3876675" y="2562225"/>
            <a:ext cx="2828925" cy="800100"/>
          </a:xfrm>
          <a:prstGeom prst="roundRect">
            <a:avLst>
              <a:gd name="adj" fmla="val 3928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6 x 2 x 5 = ?</a:t>
            </a:r>
          </a:p>
        </p:txBody>
      </p:sp>
      <p:pic>
        <p:nvPicPr>
          <p:cNvPr id="20" name="Picture 19" descr="A doll holding a sign&#10;&#10;Description automatically generated with medium confidence">
            <a:extLst>
              <a:ext uri="{FF2B5EF4-FFF2-40B4-BE49-F238E27FC236}">
                <a16:creationId xmlns:a16="http://schemas.microsoft.com/office/drawing/2014/main" id="{18D81EFB-8697-43EF-9002-2E234B2A1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5" y="3937488"/>
            <a:ext cx="2432085" cy="2806251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0E43C6-70EE-4BB8-9049-31A3F792F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3834525"/>
            <a:ext cx="2454018" cy="2928225"/>
          </a:xfrm>
          <a:prstGeom prst="rect">
            <a:avLst/>
          </a:prstGeom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23F6AA-A9E2-42AC-8B3B-BF7EC1D54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39" y="4718017"/>
            <a:ext cx="1706461" cy="2216183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0FB924D7-F206-4D86-93C7-AFB9DBD09E3B}"/>
              </a:ext>
            </a:extLst>
          </p:cNvPr>
          <p:cNvSpPr/>
          <p:nvPr/>
        </p:nvSpPr>
        <p:spPr>
          <a:xfrm>
            <a:off x="3143251" y="3733800"/>
            <a:ext cx="4581524" cy="857250"/>
          </a:xfrm>
          <a:prstGeom prst="wedgeRoundRectCallout">
            <a:avLst>
              <a:gd name="adj1" fmla="val -1067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/>
              <a:t>Cả</a:t>
            </a:r>
            <a:r>
              <a:rPr lang="en-US" sz="2600" dirty="0"/>
              <a:t> </a:t>
            </a:r>
            <a:r>
              <a:rPr lang="en-US" sz="2600" dirty="0" err="1"/>
              <a:t>hai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đều</a:t>
            </a:r>
            <a:r>
              <a:rPr lang="en-US" sz="2600" dirty="0"/>
              <a:t> </a:t>
            </a:r>
            <a:r>
              <a:rPr lang="en-US" sz="2600" dirty="0" err="1"/>
              <a:t>tính</a:t>
            </a:r>
            <a:r>
              <a:rPr lang="en-US" sz="2600" dirty="0"/>
              <a:t> </a:t>
            </a:r>
            <a:r>
              <a:rPr lang="en-US" sz="2600" dirty="0" err="1"/>
              <a:t>đúng</a:t>
            </a:r>
            <a:r>
              <a:rPr lang="en-US" sz="2600" dirty="0"/>
              <a:t>. </a:t>
            </a:r>
            <a:r>
              <a:rPr lang="en-US" sz="2600" dirty="0" err="1"/>
              <a:t>Cách</a:t>
            </a:r>
            <a:r>
              <a:rPr lang="en-US" sz="2600" dirty="0"/>
              <a:t> </a:t>
            </a:r>
            <a:r>
              <a:rPr lang="en-US" sz="2600" dirty="0" err="1"/>
              <a:t>tính</a:t>
            </a:r>
            <a:r>
              <a:rPr lang="en-US" sz="2600" dirty="0"/>
              <a:t> 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Việt</a:t>
            </a:r>
            <a:r>
              <a:rPr lang="en-US" sz="2600" dirty="0"/>
              <a:t> </a:t>
            </a:r>
            <a:r>
              <a:rPr lang="en-US" sz="2600" dirty="0" err="1"/>
              <a:t>thuận</a:t>
            </a:r>
            <a:r>
              <a:rPr lang="en-US" sz="2600" dirty="0"/>
              <a:t> </a:t>
            </a:r>
            <a:r>
              <a:rPr lang="en-US" sz="2600" dirty="0" err="1"/>
              <a:t>tiện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BF58D06-94AB-4CB1-93E4-CE74FBAD8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349" y="5915025"/>
            <a:ext cx="51720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6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266700" y="266700"/>
            <a:ext cx="11782425" cy="62102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9910723" y="51134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2DFD1-806B-4273-A1E1-C5823965E90B}"/>
              </a:ext>
            </a:extLst>
          </p:cNvPr>
          <p:cNvSpPr txBox="1"/>
          <p:nvPr/>
        </p:nvSpPr>
        <p:spPr>
          <a:xfrm>
            <a:off x="3505200" y="3810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.</a:t>
            </a:r>
            <a:endParaRPr lang="en-US" sz="32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523597-ED77-45C4-BA20-9E0D4CC22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486279"/>
              </p:ext>
            </p:extLst>
          </p:nvPr>
        </p:nvGraphicFramePr>
        <p:xfrm>
          <a:off x="2743200" y="1435259"/>
          <a:ext cx="7467600" cy="670560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539049525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9427530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× 5 ×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× 2 ×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90086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E3F88F-FB83-4AD3-8928-40B3C240A497}"/>
              </a:ext>
            </a:extLst>
          </p:cNvPr>
          <p:cNvSpPr txBox="1"/>
          <p:nvPr/>
        </p:nvSpPr>
        <p:spPr>
          <a:xfrm>
            <a:off x="3200400" y="2124075"/>
            <a:ext cx="2914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8 x (5 x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E526E4-D8C9-48B9-895A-754EF47AA027}"/>
              </a:ext>
            </a:extLst>
          </p:cNvPr>
          <p:cNvSpPr txBox="1"/>
          <p:nvPr/>
        </p:nvSpPr>
        <p:spPr>
          <a:xfrm>
            <a:off x="3209925" y="2914650"/>
            <a:ext cx="2914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8 x 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EA92AD-B340-4694-A2F0-D36AD523080A}"/>
              </a:ext>
            </a:extLst>
          </p:cNvPr>
          <p:cNvSpPr txBox="1"/>
          <p:nvPr/>
        </p:nvSpPr>
        <p:spPr>
          <a:xfrm>
            <a:off x="3219450" y="3762375"/>
            <a:ext cx="2914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075A2-C1EB-460F-9FB4-A7806B3B557D}"/>
              </a:ext>
            </a:extLst>
          </p:cNvPr>
          <p:cNvSpPr txBox="1"/>
          <p:nvPr/>
        </p:nvSpPr>
        <p:spPr>
          <a:xfrm>
            <a:off x="6943725" y="1924050"/>
            <a:ext cx="2914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9 x (5 x 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18983C-FBAD-478F-AF6E-E96BEB626252}"/>
              </a:ext>
            </a:extLst>
          </p:cNvPr>
          <p:cNvSpPr txBox="1"/>
          <p:nvPr/>
        </p:nvSpPr>
        <p:spPr>
          <a:xfrm>
            <a:off x="6953250" y="2714625"/>
            <a:ext cx="2914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9 x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B12618-7735-4B8C-B237-D1D6113A88CA}"/>
              </a:ext>
            </a:extLst>
          </p:cNvPr>
          <p:cNvSpPr txBox="1"/>
          <p:nvPr/>
        </p:nvSpPr>
        <p:spPr>
          <a:xfrm>
            <a:off x="6962775" y="3562350"/>
            <a:ext cx="2914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90</a:t>
            </a:r>
          </a:p>
        </p:txBody>
      </p:sp>
    </p:spTree>
    <p:extLst>
      <p:ext uri="{BB962C8B-B14F-4D97-AF65-F5344CB8AC3E}">
        <p14:creationId xmlns:p14="http://schemas.microsoft.com/office/powerpoint/2010/main" val="5583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1025" name="Picture 102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A0630D5-8669-7103-9B7C-3B415885CE6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34" y="1130968"/>
            <a:ext cx="5001733" cy="40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15" y="1304854"/>
            <a:ext cx="4456266" cy="4340954"/>
            <a:chOff x="10101501" y="576165"/>
            <a:chExt cx="1335658" cy="4340954"/>
          </a:xfrm>
        </p:grpSpPr>
        <p:sp>
          <p:nvSpPr>
            <p:cNvPr id="9" name="Rectangle 8"/>
            <p:cNvSpPr/>
            <p:nvPr/>
          </p:nvSpPr>
          <p:spPr>
            <a:xfrm>
              <a:off x="10630849" y="576165"/>
              <a:ext cx="80631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</a:rPr>
                <a:t>7 x 2 x 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09144" y="1323804"/>
            <a:ext cx="8098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</a:rPr>
              <a:t>80</a:t>
            </a:r>
          </a:p>
        </p:txBody>
      </p: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18" y="1085779"/>
            <a:ext cx="6762211" cy="4652362"/>
            <a:chOff x="10101501" y="357090"/>
            <a:chExt cx="2026809" cy="4652362"/>
          </a:xfrm>
        </p:grpSpPr>
        <p:sp>
          <p:nvSpPr>
            <p:cNvPr id="9" name="Rectangle 8"/>
            <p:cNvSpPr/>
            <p:nvPr/>
          </p:nvSpPr>
          <p:spPr>
            <a:xfrm>
              <a:off x="10291956" y="357090"/>
              <a:ext cx="1836354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45, </a:t>
              </a: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9. </a:t>
              </a: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 6 </a:t>
              </a:r>
              <a:r>
                <a:rPr lang="en-US" sz="4400" b="1" dirty="0" err="1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400" b="1" dirty="0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400" b="1" dirty="0">
                  <a:ln/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Micr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5" y="1304854"/>
            <a:ext cx="6579067" cy="4433287"/>
            <a:chOff x="10101501" y="576165"/>
            <a:chExt cx="1971918" cy="4433287"/>
          </a:xfrm>
        </p:grpSpPr>
        <p:sp>
          <p:nvSpPr>
            <p:cNvPr id="9" name="Rectangle 8"/>
            <p:cNvSpPr/>
            <p:nvPr/>
          </p:nvSpPr>
          <p:spPr>
            <a:xfrm>
              <a:off x="10285678" y="576165"/>
              <a:ext cx="178774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130 x (13 – 10) = 360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Micr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CA750-A6C2-0A49-CDD5-27D81A461B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29" y="1773667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8143805" y="367522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85457" y="818686"/>
            <a:ext cx="5563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bánh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490D40D3-922D-73D5-0E7E-D544D883F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93800" y="6769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3695700" y="963892"/>
            <a:ext cx="7709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451E50-882B-4489-8ABC-C8002989EB31}"/>
              </a:ext>
            </a:extLst>
          </p:cNvPr>
          <p:cNvSpPr/>
          <p:nvPr/>
        </p:nvSpPr>
        <p:spPr>
          <a:xfrm>
            <a:off x="3705226" y="4569852"/>
            <a:ext cx="65913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E8102E-6656-4A38-85B6-804EEBABEE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8700" y="2695575"/>
            <a:ext cx="3157537" cy="1472226"/>
          </a:xfrm>
          <a:prstGeom prst="rect">
            <a:avLst/>
          </a:prstGeom>
        </p:spPr>
      </p:pic>
      <p:pic>
        <p:nvPicPr>
          <p:cNvPr id="36" name="Picture 10" descr="Cooking utensils Free Vector">
            <a:extLst>
              <a:ext uri="{FF2B5EF4-FFF2-40B4-BE49-F238E27FC236}">
                <a16:creationId xmlns:a16="http://schemas.microsoft.com/office/drawing/2014/main" id="{677E0C20-AD05-4A5C-842A-CB8962BC7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299" y="283552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20C9FD-7F36-43F5-B499-122AB916528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716149" y="1971263"/>
            <a:ext cx="1470369" cy="10104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3472 L 0.0763 0.4402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86375" y="977875"/>
            <a:ext cx="6772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pizza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2" descr="Fraction Calculator - onlinecalculator.wiki">
                <a:extLst>
                  <a:ext uri="{FF2B5EF4-FFF2-40B4-BE49-F238E27FC236}">
                    <a16:creationId xmlns:a16="http://schemas.microsoft.com/office/drawing/2014/main" id="{0C2F0D56-1CBD-476E-AD33-EB8DC4E422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75002">
                <a:off x="5899547" y="3448825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61AF016-C0AE-43A6-9E40-F5203C2C4FA5}"/>
              </a:ext>
            </a:extLst>
          </p:cNvPr>
          <p:cNvSpPr/>
          <p:nvPr/>
        </p:nvSpPr>
        <p:spPr>
          <a:xfrm>
            <a:off x="7153274" y="2474352"/>
            <a:ext cx="503872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50" y="120079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40,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8.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800726" y="2989280"/>
            <a:ext cx="4715702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+mn-cs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794855" y="21665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Đáp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án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Gấp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5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lần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991405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554661"/>
            <a:ext cx="51261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miệng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263162-60E5-4F86-BD51-3BA52F458F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8364724" y="5381213"/>
            <a:ext cx="1470369" cy="1010407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7DA46-6976-410B-8C61-3FD7DABAD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7240774" y="3571463"/>
            <a:ext cx="1470369" cy="1010407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EEE64E-0B08-49E9-861F-A4CA7B42EC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9831574" y="3619088"/>
            <a:ext cx="1470369" cy="1010407"/>
          </a:xfrm>
          <a:prstGeom prst="ellipse">
            <a:avLst/>
          </a:prstGeom>
        </p:spPr>
      </p:pic>
      <p:pic>
        <p:nvPicPr>
          <p:cNvPr id="5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5B2E9C1-E368-3B80-F99D-28DFF0B01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0900" y="2197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34A2E-AC78-4BD6-847B-6AFD694DB0B7}"/>
              </a:ext>
            </a:extLst>
          </p:cNvPr>
          <p:cNvSpPr txBox="1"/>
          <p:nvPr/>
        </p:nvSpPr>
        <p:spPr>
          <a:xfrm>
            <a:off x="3786809" y="1242391"/>
            <a:ext cx="660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B4619-294A-436E-B504-8C27CFF1B08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49617"/>
          <a:stretch/>
        </p:blipFill>
        <p:spPr>
          <a:xfrm>
            <a:off x="2730680" y="2229416"/>
            <a:ext cx="7724301" cy="976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F6460-C6A6-6AC5-E001-CEA679AEAA8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07459" y="3398787"/>
            <a:ext cx="241422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2F9F9-EF8F-43A6-B8C0-D1F54A499BBD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42720" y="1474436"/>
            <a:ext cx="11449280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0366" y="105543"/>
            <a:ext cx="11478283" cy="65645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485775" y="-181578"/>
            <a:ext cx="11706225" cy="97215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1. 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ghi</a:t>
            </a:r>
            <a:r>
              <a:rPr lang="en-US" sz="3600" b="1" dirty="0">
                <a:solidFill>
                  <a:srgbClr val="002060"/>
                </a:solidFill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</a:rPr>
              <a:t>cánh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trị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biểu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thức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2D15DB0-37EB-4402-AD7B-C7A83406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26" y="1057225"/>
            <a:ext cx="9841354" cy="39052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D5092DA-0DD5-4A01-BBDD-3EB8792D438F}"/>
              </a:ext>
            </a:extLst>
          </p:cNvPr>
          <p:cNvSpPr txBox="1"/>
          <p:nvPr/>
        </p:nvSpPr>
        <p:spPr>
          <a:xfrm>
            <a:off x="3000375" y="25908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407 - 102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DFAAD3-28BC-4CA0-B6D7-4AD3223AF392}"/>
              </a:ext>
            </a:extLst>
          </p:cNvPr>
          <p:cNvSpPr txBox="1"/>
          <p:nvPr/>
        </p:nvSpPr>
        <p:spPr>
          <a:xfrm>
            <a:off x="2971800" y="30384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305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9A0BD4-7F31-4829-80C4-4A9E311C2710}"/>
              </a:ext>
            </a:extLst>
          </p:cNvPr>
          <p:cNvCxnSpPr/>
          <p:nvPr/>
        </p:nvCxnSpPr>
        <p:spPr>
          <a:xfrm flipV="1">
            <a:off x="4076700" y="2095500"/>
            <a:ext cx="1409700" cy="266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C179B88-1ED7-47EC-97DF-994247DB77AD}"/>
              </a:ext>
            </a:extLst>
          </p:cNvPr>
          <p:cNvSpPr txBox="1"/>
          <p:nvPr/>
        </p:nvSpPr>
        <p:spPr>
          <a:xfrm>
            <a:off x="9496425" y="25050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360 - 305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98FC3B-1FBB-4F15-977A-7F1F9C09F7A7}"/>
              </a:ext>
            </a:extLst>
          </p:cNvPr>
          <p:cNvSpPr txBox="1"/>
          <p:nvPr/>
        </p:nvSpPr>
        <p:spPr>
          <a:xfrm>
            <a:off x="9515475" y="29527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55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759E836-D5D4-4475-9242-650067E3FC78}"/>
              </a:ext>
            </a:extLst>
          </p:cNvPr>
          <p:cNvCxnSpPr>
            <a:cxnSpLocks/>
          </p:cNvCxnSpPr>
          <p:nvPr/>
        </p:nvCxnSpPr>
        <p:spPr>
          <a:xfrm flipH="1" flipV="1">
            <a:off x="6600825" y="1485900"/>
            <a:ext cx="1571625" cy="504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67C1371-1224-41DA-8336-04F0DD69EC0B}"/>
              </a:ext>
            </a:extLst>
          </p:cNvPr>
          <p:cNvSpPr txBox="1"/>
          <p:nvPr/>
        </p:nvSpPr>
        <p:spPr>
          <a:xfrm>
            <a:off x="1952625" y="49053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132 x 3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5D805D-D74E-4C23-B454-316C1CC8FA8D}"/>
              </a:ext>
            </a:extLst>
          </p:cNvPr>
          <p:cNvSpPr txBox="1"/>
          <p:nvPr/>
        </p:nvSpPr>
        <p:spPr>
          <a:xfrm>
            <a:off x="1971675" y="53530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396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9D90359-22CB-49F1-9ABD-18C7D4E89320}"/>
              </a:ext>
            </a:extLst>
          </p:cNvPr>
          <p:cNvCxnSpPr>
            <a:cxnSpLocks/>
          </p:cNvCxnSpPr>
          <p:nvPr/>
        </p:nvCxnSpPr>
        <p:spPr>
          <a:xfrm flipV="1">
            <a:off x="4019550" y="2676525"/>
            <a:ext cx="1562100" cy="1343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B3522BF-D5FB-41D8-ACA6-BC21841A6624}"/>
              </a:ext>
            </a:extLst>
          </p:cNvPr>
          <p:cNvSpPr txBox="1"/>
          <p:nvPr/>
        </p:nvSpPr>
        <p:spPr>
          <a:xfrm>
            <a:off x="5429250" y="49053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80 + 120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C5C815-8FCE-4C74-B4CD-B0B27ACCC4A0}"/>
              </a:ext>
            </a:extLst>
          </p:cNvPr>
          <p:cNvSpPr txBox="1"/>
          <p:nvPr/>
        </p:nvSpPr>
        <p:spPr>
          <a:xfrm>
            <a:off x="5448300" y="53530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200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36828AC-B7B7-4164-8247-39BC1CDA4154}"/>
              </a:ext>
            </a:extLst>
          </p:cNvPr>
          <p:cNvCxnSpPr>
            <a:cxnSpLocks/>
          </p:cNvCxnSpPr>
          <p:nvPr/>
        </p:nvCxnSpPr>
        <p:spPr>
          <a:xfrm flipV="1">
            <a:off x="6457950" y="2924175"/>
            <a:ext cx="257175" cy="781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C1C14CB-1928-4B0B-941C-86BCA6154465}"/>
              </a:ext>
            </a:extLst>
          </p:cNvPr>
          <p:cNvSpPr txBox="1"/>
          <p:nvPr/>
        </p:nvSpPr>
        <p:spPr>
          <a:xfrm>
            <a:off x="8753475" y="47339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180 : 6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EF5C3C-F7FA-42EE-8ED7-B181AA8CD1AD}"/>
              </a:ext>
            </a:extLst>
          </p:cNvPr>
          <p:cNvSpPr txBox="1"/>
          <p:nvPr/>
        </p:nvSpPr>
        <p:spPr>
          <a:xfrm>
            <a:off x="8772525" y="51816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endParaRPr lang="en-US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1EF5AE4-F179-4CCD-8E9B-30313CC05C1F}"/>
              </a:ext>
            </a:extLst>
          </p:cNvPr>
          <p:cNvCxnSpPr>
            <a:cxnSpLocks/>
          </p:cNvCxnSpPr>
          <p:nvPr/>
        </p:nvCxnSpPr>
        <p:spPr>
          <a:xfrm flipH="1" flipV="1">
            <a:off x="7038975" y="2219325"/>
            <a:ext cx="1857375" cy="13811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2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356</Words>
  <Application>Microsoft Office PowerPoint</Application>
  <PresentationFormat>Widescreen</PresentationFormat>
  <Paragraphs>52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字魂176号-创粗圆</vt:lpstr>
      <vt:lpstr>Arial</vt:lpstr>
      <vt:lpstr>Calibri</vt:lpstr>
      <vt:lpstr>Cambria</vt:lpstr>
      <vt:lpstr>Times New Roman</vt:lpstr>
      <vt:lpstr>UTM Avo</vt:lpstr>
      <vt:lpstr>UTM Micra</vt:lpstr>
      <vt:lpstr>UTM Showcard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56</cp:revision>
  <dcterms:created xsi:type="dcterms:W3CDTF">2022-09-24T07:17:53Z</dcterms:created>
  <dcterms:modified xsi:type="dcterms:W3CDTF">2025-11-16T03:59:47Z</dcterms:modified>
</cp:coreProperties>
</file>