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</p:sldMasterIdLst>
  <p:notesMasterIdLst>
    <p:notesMasterId r:id="rId18"/>
  </p:notesMasterIdLst>
  <p:sldIdLst>
    <p:sldId id="257" r:id="rId5"/>
    <p:sldId id="3226" r:id="rId6"/>
    <p:sldId id="3227" r:id="rId7"/>
    <p:sldId id="256" r:id="rId8"/>
    <p:sldId id="261" r:id="rId9"/>
    <p:sldId id="262" r:id="rId10"/>
    <p:sldId id="260" r:id="rId11"/>
    <p:sldId id="3204" r:id="rId12"/>
    <p:sldId id="3223" r:id="rId13"/>
    <p:sldId id="3211" r:id="rId14"/>
    <p:sldId id="3224" r:id="rId15"/>
    <p:sldId id="274" r:id="rId16"/>
    <p:sldId id="441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A9434-B23E-4E67-BE5A-F54D5E8643A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EDC7B-4425-4DCA-A623-F1787303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DC7B-4425-4DCA-A623-F17873033A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54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7291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6566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6414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479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5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0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2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50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92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22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1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54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91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26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24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125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94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77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94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44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31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9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6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07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42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9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402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64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73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9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0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5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45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07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19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6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8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9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9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11" Type="http://schemas.openxmlformats.org/officeDocument/2006/relationships/image" Target="../media/image7.sv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D642D741-BC5B-F8D0-AC22-80CBD15D1F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75" r="-67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3BC77B73-B80D-2A17-14C1-B2B10FEB62DA}"/>
              </a:ext>
            </a:extLst>
          </p:cNvPr>
          <p:cNvGrpSpPr/>
          <p:nvPr userDrawn="1"/>
        </p:nvGrpSpPr>
        <p:grpSpPr>
          <a:xfrm>
            <a:off x="333626" y="230985"/>
            <a:ext cx="11604374" cy="6238907"/>
            <a:chOff x="0" y="0"/>
            <a:chExt cx="21884088" cy="9909212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8CE26253-8826-3C63-1011-7784DC7C6A5B}"/>
                </a:ext>
              </a:extLst>
            </p:cNvPr>
            <p:cNvSpPr/>
            <p:nvPr/>
          </p:nvSpPr>
          <p:spPr>
            <a:xfrm>
              <a:off x="219016" y="219016"/>
              <a:ext cx="21665071" cy="9690196"/>
            </a:xfrm>
            <a:custGeom>
              <a:avLst/>
              <a:gdLst/>
              <a:ahLst/>
              <a:cxnLst/>
              <a:rect l="l" t="t" r="r" b="b"/>
              <a:pathLst>
                <a:path w="21665071" h="9690196">
                  <a:moveTo>
                    <a:pt x="0" y="0"/>
                  </a:moveTo>
                  <a:lnTo>
                    <a:pt x="21665072" y="0"/>
                  </a:lnTo>
                  <a:lnTo>
                    <a:pt x="21665072" y="9690196"/>
                  </a:lnTo>
                  <a:lnTo>
                    <a:pt x="0" y="969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AE9C9C3-4447-C9CA-0C42-21504E1B0F91}"/>
                </a:ext>
              </a:extLst>
            </p:cNvPr>
            <p:cNvSpPr/>
            <p:nvPr/>
          </p:nvSpPr>
          <p:spPr>
            <a:xfrm>
              <a:off x="0" y="0"/>
              <a:ext cx="21665071" cy="9690196"/>
            </a:xfrm>
            <a:custGeom>
              <a:avLst/>
              <a:gdLst/>
              <a:ahLst/>
              <a:cxnLst/>
              <a:rect l="l" t="t" r="r" b="b"/>
              <a:pathLst>
                <a:path w="21665071" h="9690196">
                  <a:moveTo>
                    <a:pt x="0" y="0"/>
                  </a:moveTo>
                  <a:lnTo>
                    <a:pt x="21665071" y="0"/>
                  </a:lnTo>
                  <a:lnTo>
                    <a:pt x="21665071" y="9690196"/>
                  </a:lnTo>
                  <a:lnTo>
                    <a:pt x="0" y="969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50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8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0D1417-AF54-7DAE-653E-C1124F41337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0"/>
            <a:ext cx="1603187" cy="16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2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97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7.emf"/><Relationship Id="rId10" Type="http://schemas.openxmlformats.org/officeDocument/2006/relationships/image" Target="../media/image32.png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33.png"/><Relationship Id="rId17" Type="http://schemas.openxmlformats.org/officeDocument/2006/relationships/image" Target="../media/image37.emf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20" Type="http://schemas.openxmlformats.org/officeDocument/2006/relationships/image" Target="../media/image27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0.png"/><Relationship Id="rId10" Type="http://schemas.openxmlformats.org/officeDocument/2006/relationships/image" Target="../media/image21.png"/><Relationship Id="rId19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2.png"/><Relationship Id="rId1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12" Type="http://schemas.openxmlformats.org/officeDocument/2006/relationships/image" Target="../media/image41.png"/><Relationship Id="rId17" Type="http://schemas.openxmlformats.org/officeDocument/2006/relationships/image" Target="../media/image38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7.emf"/><Relationship Id="rId10" Type="http://schemas.openxmlformats.org/officeDocument/2006/relationships/image" Target="../media/image32.png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7732" y="2102893"/>
            <a:ext cx="10136536" cy="5486400"/>
          </a:xfrm>
          <a:custGeom>
            <a:avLst/>
            <a:gdLst/>
            <a:ahLst/>
            <a:cxnLst/>
            <a:rect l="l" t="t" r="r" b="b"/>
            <a:pathLst>
              <a:path w="15204804" h="8229600">
                <a:moveTo>
                  <a:pt x="0" y="0"/>
                </a:moveTo>
                <a:lnTo>
                  <a:pt x="15204804" y="0"/>
                </a:lnTo>
                <a:lnTo>
                  <a:pt x="152048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00066-8EB0-4E2A-9D09-68C431ED9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328" y="228600"/>
            <a:ext cx="9469941" cy="2048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AC202F-7956-4951-B325-D449FB976A72}"/>
              </a:ext>
            </a:extLst>
          </p:cNvPr>
          <p:cNvSpPr txBox="1"/>
          <p:nvPr/>
        </p:nvSpPr>
        <p:spPr>
          <a:xfrm>
            <a:off x="1852809" y="739679"/>
            <a:ext cx="8295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B1A43AB-0D14-420F-AA32-B11943DC3CB0}"/>
              </a:ext>
            </a:extLst>
          </p:cNvPr>
          <p:cNvSpPr/>
          <p:nvPr/>
        </p:nvSpPr>
        <p:spPr>
          <a:xfrm>
            <a:off x="949923" y="639504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D007B-7221-44DF-AC69-1AB8A2AD8E8C}"/>
              </a:ext>
            </a:extLst>
          </p:cNvPr>
          <p:cNvSpPr txBox="1"/>
          <p:nvPr/>
        </p:nvSpPr>
        <p:spPr>
          <a:xfrm>
            <a:off x="1291960" y="817088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3E094-14C1-4265-87BF-A50D5B084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737" y="1252537"/>
            <a:ext cx="5714551" cy="2652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67F7E-9A47-4B35-92E0-76AD9F33F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49" y="1981199"/>
            <a:ext cx="5233035" cy="19145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5D22B4-8E47-4B62-9A09-A6F9B6E0AF37}"/>
              </a:ext>
            </a:extLst>
          </p:cNvPr>
          <p:cNvSpPr/>
          <p:nvPr/>
        </p:nvSpPr>
        <p:spPr>
          <a:xfrm>
            <a:off x="6276975" y="1571625"/>
            <a:ext cx="4924425" cy="7810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51B7757-DD3F-414F-B3CD-29D34F89730A}"/>
              </a:ext>
            </a:extLst>
          </p:cNvPr>
          <p:cNvSpPr/>
          <p:nvPr/>
        </p:nvSpPr>
        <p:spPr>
          <a:xfrm>
            <a:off x="3686176" y="2066925"/>
            <a:ext cx="523874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71FB9D-2D2A-438C-867C-18B6ACF8F743}"/>
                  </a:ext>
                </a:extLst>
              </p:cNvPr>
              <p:cNvSpPr txBox="1"/>
              <p:nvPr/>
            </p:nvSpPr>
            <p:spPr>
              <a:xfrm>
                <a:off x="847724" y="4181475"/>
                <a:ext cx="6753225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15 : 3 = 5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71FB9D-2D2A-438C-867C-18B6ACF8F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4" y="4181475"/>
                <a:ext cx="6753225" cy="803682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C1F0DBE-14A0-4D9B-ABA3-30788E7B337E}"/>
              </a:ext>
            </a:extLst>
          </p:cNvPr>
          <p:cNvSpPr/>
          <p:nvPr/>
        </p:nvSpPr>
        <p:spPr>
          <a:xfrm>
            <a:off x="6248401" y="1581150"/>
            <a:ext cx="685800" cy="21526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D59986B-4CD2-4C6B-92C1-45C25CD8D471}"/>
                  </a:ext>
                </a:extLst>
              </p:cNvPr>
              <p:cNvSpPr txBox="1"/>
              <p:nvPr/>
            </p:nvSpPr>
            <p:spPr>
              <a:xfrm>
                <a:off x="847724" y="5143500"/>
                <a:ext cx="6753225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15 : 5 = 3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D59986B-4CD2-4C6B-92C1-45C25CD8D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4" y="5143500"/>
                <a:ext cx="6753225" cy="803682"/>
              </a:xfrm>
              <a:prstGeom prst="rect">
                <a:avLst/>
              </a:prstGeom>
              <a:blipFill>
                <a:blip r:embed="rId6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4469767-2535-4BCE-B7E5-D755A408D6C1}"/>
              </a:ext>
            </a:extLst>
          </p:cNvPr>
          <p:cNvSpPr/>
          <p:nvPr/>
        </p:nvSpPr>
        <p:spPr>
          <a:xfrm>
            <a:off x="3676651" y="3086100"/>
            <a:ext cx="523874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9634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6" grpId="0" animBg="1"/>
      <p:bldP spid="39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AC202F-7956-4951-B325-D449FB976A72}"/>
              </a:ext>
            </a:extLst>
          </p:cNvPr>
          <p:cNvSpPr txBox="1"/>
          <p:nvPr/>
        </p:nvSpPr>
        <p:spPr>
          <a:xfrm>
            <a:off x="1909959" y="492029"/>
            <a:ext cx="8295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1, 2, 3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B1A43AB-0D14-420F-AA32-B11943DC3CB0}"/>
              </a:ext>
            </a:extLst>
          </p:cNvPr>
          <p:cNvSpPr/>
          <p:nvPr/>
        </p:nvSpPr>
        <p:spPr>
          <a:xfrm>
            <a:off x="949923" y="639504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D007B-7221-44DF-AC69-1AB8A2AD8E8C}"/>
              </a:ext>
            </a:extLst>
          </p:cNvPr>
          <p:cNvSpPr txBox="1"/>
          <p:nvPr/>
        </p:nvSpPr>
        <p:spPr>
          <a:xfrm>
            <a:off x="1291960" y="817088"/>
            <a:ext cx="517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20BCFA-08B4-4610-ACA3-FBDCE4E0F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4" y="2138362"/>
            <a:ext cx="9262535" cy="2605088"/>
          </a:xfrm>
          <a:prstGeom prst="rect">
            <a:avLst/>
          </a:prstGeom>
        </p:spPr>
      </p:pic>
      <p:sp>
        <p:nvSpPr>
          <p:cNvPr id="18" name="圆角矩形 13">
            <a:extLst>
              <a:ext uri="{FF2B5EF4-FFF2-40B4-BE49-F238E27FC236}">
                <a16:creationId xmlns:a16="http://schemas.microsoft.com/office/drawing/2014/main" id="{F797BAB8-43BB-4CE7-855B-8BD95B6BE034}"/>
              </a:ext>
            </a:extLst>
          </p:cNvPr>
          <p:cNvSpPr/>
          <p:nvPr/>
        </p:nvSpPr>
        <p:spPr>
          <a:xfrm>
            <a:off x="2929040" y="5020551"/>
            <a:ext cx="5519635" cy="1300575"/>
          </a:xfrm>
          <a:prstGeom prst="roundRect">
            <a:avLst/>
          </a:prstGeom>
          <a:solidFill>
            <a:schemeClr val="bg1"/>
          </a:solidFill>
          <a:ln w="25400" cmpd="sng">
            <a:solidFill>
              <a:srgbClr val="5F77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dirty="0"/>
              <a:t>Ta có 21 x 3 = 63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F77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7AF5A0-5628-4725-B4DB-A1316471687C}"/>
              </a:ext>
            </a:extLst>
          </p:cNvPr>
          <p:cNvSpPr txBox="1"/>
          <p:nvPr/>
        </p:nvSpPr>
        <p:spPr>
          <a:xfrm>
            <a:off x="3343275" y="5114925"/>
            <a:ext cx="390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có 21 x 3 = 63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2218BC-FB8B-48CE-AA4A-7F65F08C6947}"/>
              </a:ext>
            </a:extLst>
          </p:cNvPr>
          <p:cNvSpPr txBox="1"/>
          <p:nvPr/>
        </p:nvSpPr>
        <p:spPr>
          <a:xfrm>
            <a:off x="3400424" y="5648325"/>
            <a:ext cx="4981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ta điền như sau: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FBFEC57-EBB5-4EA3-86E2-DA5CB1F937A0}"/>
              </a:ext>
            </a:extLst>
          </p:cNvPr>
          <p:cNvSpPr/>
          <p:nvPr/>
        </p:nvSpPr>
        <p:spPr>
          <a:xfrm>
            <a:off x="1924051" y="2514600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C13607D-0888-4F4C-B0BF-A536853A03DE}"/>
              </a:ext>
            </a:extLst>
          </p:cNvPr>
          <p:cNvSpPr/>
          <p:nvPr/>
        </p:nvSpPr>
        <p:spPr>
          <a:xfrm>
            <a:off x="2676526" y="2495550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B8B9089-AA27-4E28-A1FC-9429BE75C177}"/>
              </a:ext>
            </a:extLst>
          </p:cNvPr>
          <p:cNvSpPr/>
          <p:nvPr/>
        </p:nvSpPr>
        <p:spPr>
          <a:xfrm>
            <a:off x="2667001" y="3286125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2600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150" b="-540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806826" y="3583010"/>
            <a:ext cx="3051561" cy="2648501"/>
          </a:xfrm>
          <a:custGeom>
            <a:avLst/>
            <a:gdLst/>
            <a:ahLst/>
            <a:cxnLst/>
            <a:rect l="l" t="t" r="r" b="b"/>
            <a:pathLst>
              <a:path w="4577342" h="3972751">
                <a:moveTo>
                  <a:pt x="0" y="0"/>
                </a:moveTo>
                <a:lnTo>
                  <a:pt x="4577342" y="0"/>
                </a:lnTo>
                <a:lnTo>
                  <a:pt x="4577342" y="3972751"/>
                </a:lnTo>
                <a:lnTo>
                  <a:pt x="0" y="3972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765660" y="1"/>
            <a:ext cx="2554707" cy="1761683"/>
          </a:xfrm>
          <a:custGeom>
            <a:avLst/>
            <a:gdLst/>
            <a:ahLst/>
            <a:cxnLst/>
            <a:rect l="l" t="t" r="r" b="b"/>
            <a:pathLst>
              <a:path w="3832060" h="2642525">
                <a:moveTo>
                  <a:pt x="0" y="0"/>
                </a:moveTo>
                <a:lnTo>
                  <a:pt x="3832060" y="0"/>
                </a:lnTo>
                <a:lnTo>
                  <a:pt x="3832060" y="2642525"/>
                </a:lnTo>
                <a:lnTo>
                  <a:pt x="0" y="26425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5800" y="2335676"/>
            <a:ext cx="3066615" cy="5143169"/>
          </a:xfrm>
          <a:custGeom>
            <a:avLst/>
            <a:gdLst/>
            <a:ahLst/>
            <a:cxnLst/>
            <a:rect l="l" t="t" r="r" b="b"/>
            <a:pathLst>
              <a:path w="4599922" h="7714753">
                <a:moveTo>
                  <a:pt x="0" y="0"/>
                </a:moveTo>
                <a:lnTo>
                  <a:pt x="4599922" y="0"/>
                </a:lnTo>
                <a:lnTo>
                  <a:pt x="4599922" y="7714753"/>
                </a:lnTo>
                <a:lnTo>
                  <a:pt x="0" y="77147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692351-9E70-4C9D-A3C0-C235BDD624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9108" y="475901"/>
            <a:ext cx="10132430" cy="3133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150" b="-540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765660" y="1"/>
            <a:ext cx="2554707" cy="1761683"/>
          </a:xfrm>
          <a:custGeom>
            <a:avLst/>
            <a:gdLst/>
            <a:ahLst/>
            <a:cxnLst/>
            <a:rect l="l" t="t" r="r" b="b"/>
            <a:pathLst>
              <a:path w="3832060" h="2642525">
                <a:moveTo>
                  <a:pt x="0" y="0"/>
                </a:moveTo>
                <a:lnTo>
                  <a:pt x="3832060" y="0"/>
                </a:lnTo>
                <a:lnTo>
                  <a:pt x="3832060" y="2642525"/>
                </a:lnTo>
                <a:lnTo>
                  <a:pt x="0" y="2642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614978-E864-494A-A175-BBF70AD7F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60" y="126689"/>
            <a:ext cx="1727041" cy="1727041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B11C46CE-E3A5-B196-942C-F781F1573021}"/>
              </a:ext>
            </a:extLst>
          </p:cNvPr>
          <p:cNvSpPr/>
          <p:nvPr/>
        </p:nvSpPr>
        <p:spPr>
          <a:xfrm>
            <a:off x="2514600" y="2754631"/>
            <a:ext cx="7852410" cy="4103370"/>
          </a:xfrm>
          <a:custGeom>
            <a:avLst/>
            <a:gdLst/>
            <a:ahLst/>
            <a:cxnLst/>
            <a:rect l="l" t="t" r="r" b="b"/>
            <a:pathLst>
              <a:path w="15204804" h="8229600">
                <a:moveTo>
                  <a:pt x="0" y="0"/>
                </a:moveTo>
                <a:lnTo>
                  <a:pt x="15204804" y="0"/>
                </a:lnTo>
                <a:lnTo>
                  <a:pt x="152048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F44C58-6579-4C38-ADAB-CCBDD6A081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190" y="298044"/>
            <a:ext cx="6915150" cy="25471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8F6ADA-0990-5743-7D22-D9234BCB5D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270" y="200375"/>
            <a:ext cx="2036240" cy="71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7732" y="2102893"/>
            <a:ext cx="10136536" cy="5486400"/>
          </a:xfrm>
          <a:custGeom>
            <a:avLst/>
            <a:gdLst/>
            <a:ahLst/>
            <a:cxnLst/>
            <a:rect l="l" t="t" r="r" b="b"/>
            <a:pathLst>
              <a:path w="15204804" h="8229600">
                <a:moveTo>
                  <a:pt x="0" y="0"/>
                </a:moveTo>
                <a:lnTo>
                  <a:pt x="15204804" y="0"/>
                </a:lnTo>
                <a:lnTo>
                  <a:pt x="152048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9400A-4FAF-4372-AC79-FC824B194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030" y="330200"/>
            <a:ext cx="9469941" cy="1877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768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786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468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867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Kết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quả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của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nhân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192 x 4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là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302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203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320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Kết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quả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của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chia 906 : 3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là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800" b="1" i="0" dirty="0">
                    <a:solidFill>
                      <a:schemeClr val="bg1"/>
                    </a:solidFill>
                    <a:effectLst/>
                  </a:rPr>
                  <a:t>Số dư của phép chia 628 : 8 là: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8CE51-7560-4BDC-BC40-073853857239}"/>
              </a:ext>
            </a:extLst>
          </p:cNvPr>
          <p:cNvSpPr txBox="1"/>
          <p:nvPr/>
        </p:nvSpPr>
        <p:spPr>
          <a:xfrm>
            <a:off x="1953018" y="603431"/>
            <a:ext cx="982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thành phần chưa biết trong phép tính.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0DE3D59-319A-43FC-91A8-42499C6B1E55}"/>
              </a:ext>
            </a:extLst>
          </p:cNvPr>
          <p:cNvSpPr/>
          <p:nvPr/>
        </p:nvSpPr>
        <p:spPr>
          <a:xfrm>
            <a:off x="1011745" y="492522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02DD2A-141C-4C3A-9FDB-4B7D6D0E16BB}"/>
              </a:ext>
            </a:extLst>
          </p:cNvPr>
          <p:cNvSpPr txBox="1"/>
          <p:nvPr/>
        </p:nvSpPr>
        <p:spPr>
          <a:xfrm>
            <a:off x="1271156" y="722860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1D2BD0-0FF1-4C5E-B62F-895D8A248B13}"/>
              </a:ext>
            </a:extLst>
          </p:cNvPr>
          <p:cNvGrpSpPr/>
          <p:nvPr/>
        </p:nvGrpSpPr>
        <p:grpSpPr>
          <a:xfrm>
            <a:off x="1162050" y="1571625"/>
            <a:ext cx="4800600" cy="707886"/>
            <a:chOff x="1162050" y="1571625"/>
            <a:chExt cx="4800600" cy="7078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E422F4-9066-49B6-ABDB-63D01AB17E5F}"/>
                </a:ext>
              </a:extLst>
            </p:cNvPr>
            <p:cNvSpPr txBox="1"/>
            <p:nvPr/>
          </p:nvSpPr>
          <p:spPr>
            <a:xfrm>
              <a:off x="1162050" y="1571625"/>
              <a:ext cx="480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a)        x 6 = 186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E11C87A-557F-4F9A-89F5-5D2D58FBC2EB}"/>
                </a:ext>
              </a:extLst>
            </p:cNvPr>
            <p:cNvSpPr/>
            <p:nvPr/>
          </p:nvSpPr>
          <p:spPr>
            <a:xfrm>
              <a:off x="1847850" y="1685925"/>
              <a:ext cx="657225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90F2C5-39B1-4BAD-A583-11E1935CFA1B}"/>
              </a:ext>
            </a:extLst>
          </p:cNvPr>
          <p:cNvGrpSpPr/>
          <p:nvPr/>
        </p:nvGrpSpPr>
        <p:grpSpPr>
          <a:xfrm>
            <a:off x="6362700" y="1533525"/>
            <a:ext cx="5067300" cy="707886"/>
            <a:chOff x="895350" y="1571625"/>
            <a:chExt cx="5067300" cy="7078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2151B8-31D7-4776-953F-1DB531A296CC}"/>
                </a:ext>
              </a:extLst>
            </p:cNvPr>
            <p:cNvSpPr txBox="1"/>
            <p:nvPr/>
          </p:nvSpPr>
          <p:spPr>
            <a:xfrm>
              <a:off x="895350" y="1571625"/>
              <a:ext cx="5067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b)          : 7 = 105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686BC1E-E1D3-4B5A-AEBB-FD0B04223D9B}"/>
                </a:ext>
              </a:extLst>
            </p:cNvPr>
            <p:cNvSpPr/>
            <p:nvPr/>
          </p:nvSpPr>
          <p:spPr>
            <a:xfrm>
              <a:off x="1847850" y="1685925"/>
              <a:ext cx="657225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98CE25-8811-4F7E-9530-4DD32E991E79}"/>
              </a:ext>
            </a:extLst>
          </p:cNvPr>
          <p:cNvGrpSpPr/>
          <p:nvPr/>
        </p:nvGrpSpPr>
        <p:grpSpPr>
          <a:xfrm>
            <a:off x="4133850" y="2581275"/>
            <a:ext cx="4800600" cy="707886"/>
            <a:chOff x="1162050" y="1571625"/>
            <a:chExt cx="4800600" cy="70788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5BEE59-7D5F-4FD9-A12F-B0E757847E53}"/>
                </a:ext>
              </a:extLst>
            </p:cNvPr>
            <p:cNvSpPr txBox="1"/>
            <p:nvPr/>
          </p:nvSpPr>
          <p:spPr>
            <a:xfrm>
              <a:off x="1162050" y="1571625"/>
              <a:ext cx="480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c) 72 :       = 8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A486F41-AAC8-4ADA-A9D5-5FF2909E64F7}"/>
                </a:ext>
              </a:extLst>
            </p:cNvPr>
            <p:cNvSpPr/>
            <p:nvPr/>
          </p:nvSpPr>
          <p:spPr>
            <a:xfrm>
              <a:off x="2640330" y="1638300"/>
              <a:ext cx="579120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09238C-36F0-4885-ABAC-6A102500AFEA}"/>
              </a:ext>
            </a:extLst>
          </p:cNvPr>
          <p:cNvGrpSpPr/>
          <p:nvPr/>
        </p:nvGrpSpPr>
        <p:grpSpPr>
          <a:xfrm>
            <a:off x="895349" y="3672980"/>
            <a:ext cx="10848975" cy="2480170"/>
            <a:chOff x="1206865" y="2494829"/>
            <a:chExt cx="4889134" cy="1945979"/>
          </a:xfrm>
        </p:grpSpPr>
        <p:pic>
          <p:nvPicPr>
            <p:cNvPr id="30" name="Graphic 7">
              <a:extLst>
                <a:ext uri="{FF2B5EF4-FFF2-40B4-BE49-F238E27FC236}">
                  <a16:creationId xmlns:a16="http://schemas.microsoft.com/office/drawing/2014/main" id="{8DBA1F15-3E06-4153-AE08-302E1CD9B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6865" y="2494829"/>
              <a:ext cx="4889134" cy="194597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A9C4D7-82D0-4099-935D-E7674A6B688F}"/>
                </a:ext>
              </a:extLst>
            </p:cNvPr>
            <p:cNvSpPr txBox="1"/>
            <p:nvPr/>
          </p:nvSpPr>
          <p:spPr>
            <a:xfrm>
              <a:off x="1828971" y="2760081"/>
              <a:ext cx="3996602" cy="123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Muốn tìm thừa số chưa biết ta lấy tích chia cho thừa số đã biết.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Muốn tìm số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bị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chia ta lấy thương nhân với số chia.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Muốn tìm số chia ta lấy số bị chia chia cho thương.    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AAC1141-3BA3-4B4B-8C1D-95F9C20C5717}"/>
              </a:ext>
            </a:extLst>
          </p:cNvPr>
          <p:cNvSpPr/>
          <p:nvPr/>
        </p:nvSpPr>
        <p:spPr>
          <a:xfrm>
            <a:off x="1762126" y="1676400"/>
            <a:ext cx="762000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31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C78D6B-9054-4939-9225-B2AB7C20F13D}"/>
              </a:ext>
            </a:extLst>
          </p:cNvPr>
          <p:cNvSpPr/>
          <p:nvPr/>
        </p:nvSpPr>
        <p:spPr>
          <a:xfrm>
            <a:off x="7048500" y="1647825"/>
            <a:ext cx="942976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735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2008150-A061-4D32-B0FB-4DBCAA55E43D}"/>
              </a:ext>
            </a:extLst>
          </p:cNvPr>
          <p:cNvSpPr/>
          <p:nvPr/>
        </p:nvSpPr>
        <p:spPr>
          <a:xfrm>
            <a:off x="5600699" y="2634615"/>
            <a:ext cx="628651" cy="56578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9785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" grpId="0" animBg="1"/>
          <p:bldP spid="18" grpId="0"/>
          <p:bldP spid="32" grpId="0" animBg="1"/>
          <p:bldP spid="33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" grpId="0" animBg="1"/>
          <p:bldP spid="18" grpId="0"/>
          <p:bldP spid="32" grpId="0" animBg="1"/>
          <p:bldP spid="33" grpId="0" animBg="1"/>
          <p:bldP spid="3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8CE51-7560-4BDC-BC40-073853857239}"/>
              </a:ext>
            </a:extLst>
          </p:cNvPr>
          <p:cNvSpPr txBox="1"/>
          <p:nvPr/>
        </p:nvSpPr>
        <p:spPr>
          <a:xfrm>
            <a:off x="1131570" y="479606"/>
            <a:ext cx="10584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 hái được 25 bông hoa, Mai hái được số bông hoa gấp 3 lần của Mi. Hỏi cả hai chị em hái được bao nhiêu bông hoa?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0DE3D59-319A-43FC-91A8-42499C6B1E55}"/>
              </a:ext>
            </a:extLst>
          </p:cNvPr>
          <p:cNvSpPr/>
          <p:nvPr/>
        </p:nvSpPr>
        <p:spPr>
          <a:xfrm>
            <a:off x="130773" y="607241"/>
            <a:ext cx="993176" cy="746265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02DD2A-141C-4C3A-9FDB-4B7D6D0E16BB}"/>
              </a:ext>
            </a:extLst>
          </p:cNvPr>
          <p:cNvSpPr txBox="1"/>
          <p:nvPr/>
        </p:nvSpPr>
        <p:spPr>
          <a:xfrm>
            <a:off x="453760" y="784825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5B74AE-8A9B-441B-B990-B3FF3E8F8C2F}"/>
              </a:ext>
            </a:extLst>
          </p:cNvPr>
          <p:cNvSpPr txBox="1"/>
          <p:nvPr/>
        </p:nvSpPr>
        <p:spPr>
          <a:xfrm>
            <a:off x="723900" y="258127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2C423-2D07-4952-A2BC-ADBB28CFBCFA}"/>
              </a:ext>
            </a:extLst>
          </p:cNvPr>
          <p:cNvSpPr txBox="1"/>
          <p:nvPr/>
        </p:nvSpPr>
        <p:spPr>
          <a:xfrm>
            <a:off x="3571875" y="1962150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6D10C-973A-4899-BC76-169C5827FB97}"/>
              </a:ext>
            </a:extLst>
          </p:cNvPr>
          <p:cNvSpPr txBox="1"/>
          <p:nvPr/>
        </p:nvSpPr>
        <p:spPr>
          <a:xfrm>
            <a:off x="723900" y="336232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Mai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8AE035-F876-4E99-8EC8-2FD92E3705D7}"/>
              </a:ext>
            </a:extLst>
          </p:cNvPr>
          <p:cNvGrpSpPr/>
          <p:nvPr/>
        </p:nvGrpSpPr>
        <p:grpSpPr>
          <a:xfrm>
            <a:off x="2171700" y="2730788"/>
            <a:ext cx="1885950" cy="435263"/>
            <a:chOff x="2457450" y="2571750"/>
            <a:chExt cx="1885950" cy="43526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659D57-EA61-43A1-B9A7-7FC6059F9E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2250" y="2686050"/>
              <a:ext cx="1562100" cy="663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8CD379E-106F-4908-BB2E-3996C3D9C5A1}"/>
                </a:ext>
              </a:extLst>
            </p:cNvPr>
            <p:cNvCxnSpPr>
              <a:stCxn id="10" idx="3"/>
              <a:endCxn id="10" idx="3"/>
            </p:cNvCxnSpPr>
            <p:nvPr/>
          </p:nvCxnSpPr>
          <p:spPr>
            <a:xfrm>
              <a:off x="2457450" y="3007013"/>
              <a:ext cx="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011030F-AE05-4EC4-9C5F-C34D1F43F3D9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57175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844403-266B-4E84-A49E-6F759F8514DA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259080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2DCEBD-6212-4253-98D8-86401507E573}"/>
              </a:ext>
            </a:extLst>
          </p:cNvPr>
          <p:cNvGrpSpPr/>
          <p:nvPr/>
        </p:nvGrpSpPr>
        <p:grpSpPr>
          <a:xfrm>
            <a:off x="2486025" y="3590925"/>
            <a:ext cx="4286250" cy="263813"/>
            <a:chOff x="2771775" y="2571750"/>
            <a:chExt cx="4286250" cy="26381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37A5DEB-54D8-4F8A-9836-C48F7F2321AD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711738"/>
              <a:ext cx="428625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9CA393D-D9C3-403A-B090-A6CAEF7AD1EE}"/>
                </a:ext>
              </a:extLst>
            </p:cNvPr>
            <p:cNvCxnSpPr/>
            <p:nvPr/>
          </p:nvCxnSpPr>
          <p:spPr>
            <a:xfrm>
              <a:off x="2771775" y="2711738"/>
              <a:ext cx="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FA55F58-BC09-499C-94EE-923139134B6B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57175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582E4F2-5E82-499B-AF8A-2BA80F2C8D02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259080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DAF63F0-4810-4A2F-9001-EDBB15C9FC3D}"/>
                </a:ext>
              </a:extLst>
            </p:cNvPr>
            <p:cNvCxnSpPr>
              <a:cxnSpLocks/>
            </p:cNvCxnSpPr>
            <p:nvPr/>
          </p:nvCxnSpPr>
          <p:spPr>
            <a:xfrm>
              <a:off x="5705475" y="2581275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44181A2-84B9-4019-8D34-CB7FB74C2EB0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75" y="2581275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AE861B4-90AE-4CC2-B98B-042FCA8E756A}"/>
              </a:ext>
            </a:extLst>
          </p:cNvPr>
          <p:cNvCxnSpPr>
            <a:cxnSpLocks/>
            <a:endCxn id="12" idx="3"/>
          </p:cNvCxnSpPr>
          <p:nvPr/>
        </p:nvCxnSpPr>
        <p:spPr>
          <a:xfrm>
            <a:off x="2486025" y="2933700"/>
            <a:ext cx="0" cy="72101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F37D3B8-6C5E-4ECE-867D-A6DC4F93B92D}"/>
              </a:ext>
            </a:extLst>
          </p:cNvPr>
          <p:cNvCxnSpPr>
            <a:cxnSpLocks/>
          </p:cNvCxnSpPr>
          <p:nvPr/>
        </p:nvCxnSpPr>
        <p:spPr>
          <a:xfrm>
            <a:off x="4048125" y="2981325"/>
            <a:ext cx="0" cy="72101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ight Brace 30">
            <a:extLst>
              <a:ext uri="{FF2B5EF4-FFF2-40B4-BE49-F238E27FC236}">
                <a16:creationId xmlns:a16="http://schemas.microsoft.com/office/drawing/2014/main" id="{D135C3F6-D9F7-477B-8F88-CB0BD1EFBF8D}"/>
              </a:ext>
            </a:extLst>
          </p:cNvPr>
          <p:cNvSpPr/>
          <p:nvPr/>
        </p:nvSpPr>
        <p:spPr>
          <a:xfrm>
            <a:off x="6934200" y="2324100"/>
            <a:ext cx="333375" cy="1552575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02BC1F-0A38-44C4-AFDC-DF165FE1BE3B}"/>
              </a:ext>
            </a:extLst>
          </p:cNvPr>
          <p:cNvSpPr txBox="1"/>
          <p:nvPr/>
        </p:nvSpPr>
        <p:spPr>
          <a:xfrm>
            <a:off x="7410450" y="2800350"/>
            <a:ext cx="229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03089-81F7-469E-A045-1E559FCE1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802" y="1438275"/>
            <a:ext cx="3748847" cy="126206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4E41CD0-5464-47DE-AFAE-61CC68C12AD6}"/>
              </a:ext>
            </a:extLst>
          </p:cNvPr>
          <p:cNvSpPr txBox="1"/>
          <p:nvPr/>
        </p:nvSpPr>
        <p:spPr>
          <a:xfrm>
            <a:off x="2238375" y="404812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69C107-6AB4-40DB-9D3F-F989B2538F1D}"/>
              </a:ext>
            </a:extLst>
          </p:cNvPr>
          <p:cNvSpPr txBox="1"/>
          <p:nvPr/>
        </p:nvSpPr>
        <p:spPr>
          <a:xfrm>
            <a:off x="-819150" y="4695825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bông hoa Mai hái được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2CA77C-AD09-4C48-81D7-5F7DE7F8926C}"/>
              </a:ext>
            </a:extLst>
          </p:cNvPr>
          <p:cNvSpPr txBox="1"/>
          <p:nvPr/>
        </p:nvSpPr>
        <p:spPr>
          <a:xfrm>
            <a:off x="-571500" y="5257800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x 3 = 75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0368F3-0FC1-4DB0-BF87-6A7082F2C728}"/>
              </a:ext>
            </a:extLst>
          </p:cNvPr>
          <p:cNvSpPr txBox="1"/>
          <p:nvPr/>
        </p:nvSpPr>
        <p:spPr>
          <a:xfrm>
            <a:off x="5909310" y="4059555"/>
            <a:ext cx="5372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chị em hái được số bông hoa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A9B1A6-0D4B-4340-A3FD-8F2C9A4B5253}"/>
              </a:ext>
            </a:extLst>
          </p:cNvPr>
          <p:cNvSpPr txBox="1"/>
          <p:nvPr/>
        </p:nvSpPr>
        <p:spPr>
          <a:xfrm>
            <a:off x="5975985" y="5078730"/>
            <a:ext cx="537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+ 75 = 100 (bông hoa)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9D6B30-DF60-4257-9636-3433ED9ADF2E}"/>
              </a:ext>
            </a:extLst>
          </p:cNvPr>
          <p:cNvSpPr txBox="1"/>
          <p:nvPr/>
        </p:nvSpPr>
        <p:spPr>
          <a:xfrm>
            <a:off x="6214110" y="5650230"/>
            <a:ext cx="537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100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5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450</Words>
  <Application>Microsoft Office PowerPoint</Application>
  <PresentationFormat>Widescreen</PresentationFormat>
  <Paragraphs>79</Paragraphs>
  <Slides>13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等线 Light</vt:lpstr>
      <vt:lpstr>宋体</vt:lpstr>
      <vt:lpstr>Arial</vt:lpstr>
      <vt:lpstr>Calibri</vt:lpstr>
      <vt:lpstr>Calibri Light</vt:lpstr>
      <vt:lpstr>Cambria</vt:lpstr>
      <vt:lpstr>Cambria Math</vt:lpstr>
      <vt:lpstr>DFPOP1-W9</vt:lpstr>
      <vt:lpstr>Tahoma</vt:lpstr>
      <vt:lpstr>office</vt:lpstr>
      <vt:lpstr>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50</cp:revision>
  <dcterms:created xsi:type="dcterms:W3CDTF">2022-09-24T11:33:19Z</dcterms:created>
  <dcterms:modified xsi:type="dcterms:W3CDTF">2026-01-07T01:56:49Z</dcterms:modified>
</cp:coreProperties>
</file>