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12"/>
  </p:notesMasterIdLst>
  <p:sldIdLst>
    <p:sldId id="352" r:id="rId4"/>
    <p:sldId id="258" r:id="rId5"/>
    <p:sldId id="259" r:id="rId6"/>
    <p:sldId id="2632" r:id="rId7"/>
    <p:sldId id="2633" r:id="rId8"/>
    <p:sldId id="2637" r:id="rId9"/>
    <p:sldId id="28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A404B-83AB-4378-A007-21EBD2AC42A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BB41A-BD34-4B51-A2AC-96A32C0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9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9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4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8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4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6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0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3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3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1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2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8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7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3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9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0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1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0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0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0A06-5942-9C6B-12CB-CA5C949AA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0949-150D-EB28-32CA-1E4B4CFF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5446-D18C-AE31-3434-6E8E1284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AC39-E70E-8F17-CAA4-D4BA06C4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3C0A-5437-F4AF-7DC0-113235D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58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D18-51A5-3AEC-56B4-87B92C2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71D1-EA22-57AC-126D-2A13BC61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CD00-605B-24ED-CF4D-A80B58C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FF54-E086-4328-F3F2-F981D55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99AD-4922-EE68-7D65-ED8B160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81B0-9231-67F2-C610-DF436A2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0EDEF-DB8E-9CC6-0AA7-D9B8D60B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7D62-D27C-7F9B-0354-99355C1C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3CBF-94BE-334D-4CDA-F1BA0CA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0214-BCBE-A821-9BC4-9023F175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1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6BA2-73B7-31FD-D3F2-5B7286AB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DD8A-5DB0-3C92-CD5B-74953B1F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8706-1E5B-F8EE-1215-2F7037CB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577FD-A18F-E907-A6A1-DB12ABB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3C78-EEC3-2696-CC6D-479B6B38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8DBF-A404-238F-9B4B-0A601565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7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8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58FD-1DEE-C9C1-1923-69E650AD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E71F-01ED-81F8-C67D-DFE39D07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269B0-18D5-060E-F297-1621BF50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78B95-B2DA-872F-4798-E0A893E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A8147-6410-9A41-37C7-0A355693F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BF60B-57E7-BEB5-DE84-1639AE01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68101-1A27-E1DB-2F8F-C8B9FB1F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D931B-F2FB-8583-AAF7-F547E556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6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F303-90BD-3347-4A5C-70EEA140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89E27-C0F2-D34A-D217-0C23237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4BB85-122B-1CC5-AAAC-937E0061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DABC-A549-0108-5F05-8FE113B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24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E69D6-7520-0926-FC55-04EC74F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F066C-FFB2-BA74-75C1-A1B6003A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9244-646D-DD25-A241-2559B0E6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43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7A66-0880-A9FC-42E6-9461748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FD40-AEF0-A95F-9C11-F4BC5EE7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D9242-CDCD-6F27-9A8D-B79130F9A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837E-2057-11AF-DD51-63AC65B6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EBA48-4765-C52F-7CB9-55F4ECFC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D9C02-2456-A8E7-E805-52902E4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398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AC6-01F3-035F-82AF-CD77BD3C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6B7F-BEEF-5789-B1CC-A821FB5B7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42FF-9280-BC5C-DCB5-775D7D8BE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C65E-26FF-C9D7-454A-9977598C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E7CDF-D200-D60B-865C-23E1B58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F34E-1AAB-A279-943D-68F1FB7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52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7E05-7021-D73C-814E-02D480ED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89C79-388E-CE3A-9FA4-05B610A77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259D-8F06-5FC1-0254-AD5EBD6C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D933-8824-B1D2-2736-52960CE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6D14-2EBA-040B-96AE-F42FD66C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5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CEE28-8EFF-64D4-A161-AB250C47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0D4EC-82EA-82FA-9818-F1CBC049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4EDF-7164-DD23-63C4-A6D5ED5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F041-CA66-E131-0041-213225F4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8442-C55F-C694-A4A7-E733C1A5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44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0A06-5942-9C6B-12CB-CA5C949AA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0949-150D-EB28-32CA-1E4B4CFF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5446-D18C-AE31-3434-6E8E1284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AC39-E70E-8F17-CAA4-D4BA06C4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3C0A-5437-F4AF-7DC0-113235D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0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D18-51A5-3AEC-56B4-87B92C2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71D1-EA22-57AC-126D-2A13BC61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CD00-605B-24ED-CF4D-A80B58C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FF54-E086-4328-F3F2-F981D55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99AD-4922-EE68-7D65-ED8B160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2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81B0-9231-67F2-C610-DF436A2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0EDEF-DB8E-9CC6-0AA7-D9B8D60B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7D62-D27C-7F9B-0354-99355C1C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3CBF-94BE-334D-4CDA-F1BA0CA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0214-BCBE-A821-9BC4-9023F175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1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2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6BA2-73B7-31FD-D3F2-5B7286AB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DD8A-5DB0-3C92-CD5B-74953B1F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8706-1E5B-F8EE-1215-2F7037CB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577FD-A18F-E907-A6A1-DB12ABB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3C78-EEC3-2696-CC6D-479B6B38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8DBF-A404-238F-9B4B-0A601565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6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58FD-1DEE-C9C1-1923-69E650AD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E71F-01ED-81F8-C67D-DFE39D07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269B0-18D5-060E-F297-1621BF50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78B95-B2DA-872F-4798-E0A893E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A8147-6410-9A41-37C7-0A355693F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BF60B-57E7-BEB5-DE84-1639AE01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68101-1A27-E1DB-2F8F-C8B9FB1F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D931B-F2FB-8583-AAF7-F547E556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83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F303-90BD-3347-4A5C-70EEA140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89E27-C0F2-D34A-D217-0C23237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4BB85-122B-1CC5-AAAC-937E0061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DABC-A549-0108-5F05-8FE113B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94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E69D6-7520-0926-FC55-04EC74F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F066C-FFB2-BA74-75C1-A1B6003A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9244-646D-DD25-A241-2559B0E6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79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7A66-0880-A9FC-42E6-9461748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FD40-AEF0-A95F-9C11-F4BC5EE7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D9242-CDCD-6F27-9A8D-B79130F9A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837E-2057-11AF-DD51-63AC65B6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EBA48-4765-C52F-7CB9-55F4ECFC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D9C02-2456-A8E7-E805-52902E4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7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AC6-01F3-035F-82AF-CD77BD3C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6B7F-BEEF-5789-B1CC-A821FB5B7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42FF-9280-BC5C-DCB5-775D7D8BE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C65E-26FF-C9D7-454A-9977598C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E7CDF-D200-D60B-865C-23E1B58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F34E-1AAB-A279-943D-68F1FB7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44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7E05-7021-D73C-814E-02D480ED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89C79-388E-CE3A-9FA4-05B610A77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259D-8F06-5FC1-0254-AD5EBD6C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D933-8824-B1D2-2736-52960CE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6D14-2EBA-040B-96AE-F42FD66C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98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CEE28-8EFF-64D4-A161-AB250C47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0D4EC-82EA-82FA-9818-F1CBC049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4EDF-7164-DD23-63C4-A6D5ED5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F041-CA66-E131-0041-213225F4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8442-C55F-C694-A4A7-E733C1A5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8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9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0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6C19C9-26F8-40EB-919C-D72884BA425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48" y="8877449"/>
            <a:ext cx="3752552" cy="3752552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5589C9-FD6A-04BF-2083-EFB66175BD1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175" y="0"/>
            <a:ext cx="1334814" cy="13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59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29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AAF3E1EC-B33F-9DBA-FC52-0C1BC52A2C85}"/>
              </a:ext>
            </a:extLst>
          </p:cNvPr>
          <p:cNvGrpSpPr/>
          <p:nvPr/>
        </p:nvGrpSpPr>
        <p:grpSpPr>
          <a:xfrm>
            <a:off x="1543491" y="327368"/>
            <a:ext cx="9553029" cy="6203265"/>
            <a:chOff x="1157618" y="245525"/>
            <a:chExt cx="7164772" cy="4652449"/>
          </a:xfrm>
        </p:grpSpPr>
        <p:pic>
          <p:nvPicPr>
            <p:cNvPr id="5" name="Hình ảnh 4" descr="Ảnh có chứa vòng tròn&#10;&#10;Mô tả được tạo tự động">
              <a:extLst>
                <a:ext uri="{FF2B5EF4-FFF2-40B4-BE49-F238E27FC236}">
                  <a16:creationId xmlns:a16="http://schemas.microsoft.com/office/drawing/2014/main" id="{FD8B8374-E766-5AFE-1DBF-1F450D3A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618" y="245525"/>
              <a:ext cx="7164772" cy="4652449"/>
            </a:xfrm>
            <a:prstGeom prst="rect">
              <a:avLst/>
            </a:prstGeom>
          </p:spPr>
        </p:pic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CC1CBDE8-FA71-2D2F-FF35-EFA56489D861}"/>
                </a:ext>
              </a:extLst>
            </p:cNvPr>
            <p:cNvSpPr txBox="1"/>
            <p:nvPr/>
          </p:nvSpPr>
          <p:spPr>
            <a:xfrm>
              <a:off x="2134934" y="533161"/>
              <a:ext cx="4874132" cy="1835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 Light" panose="020F0302020204030204"/>
                <a:cs typeface="Arial"/>
                <a:sym typeface="Arial"/>
              </a:endParaRPr>
            </a:p>
          </p:txBody>
        </p:sp>
      </p:grpSp>
      <p:pic>
        <p:nvPicPr>
          <p:cNvPr id="3" name="Picture 2" descr="A green and yellow text&#10;&#10;AI-generated content may be incorrect.">
            <a:extLst>
              <a:ext uri="{FF2B5EF4-FFF2-40B4-BE49-F238E27FC236}">
                <a16:creationId xmlns:a16="http://schemas.microsoft.com/office/drawing/2014/main" id="{3DB5A35A-3567-EAAD-004E-A9FA80CE6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30" y="1414137"/>
            <a:ext cx="4763386" cy="4018622"/>
          </a:xfrm>
          <a:prstGeom prst="rect">
            <a:avLst/>
          </a:prstGeom>
        </p:spPr>
      </p:pic>
      <p:pic>
        <p:nvPicPr>
          <p:cNvPr id="7" name="Hình ảnh 7" descr="Ảnh có chứa phim hoạt hình, cười, Phim hoạt hình, minh họa&#10;&#10;Mô tả được tạo tự động">
            <a:extLst>
              <a:ext uri="{FF2B5EF4-FFF2-40B4-BE49-F238E27FC236}">
                <a16:creationId xmlns:a16="http://schemas.microsoft.com/office/drawing/2014/main" id="{315E9592-2288-9250-5183-490505A7A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8" y="3494901"/>
            <a:ext cx="3554485" cy="35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5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7" y="359595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3829746" y="771040"/>
              <a:ext cx="4688959" cy="3273312"/>
              <a:chOff x="3829747" y="589247"/>
              <a:chExt cx="4688959" cy="3273312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691890" y="589247"/>
                <a:ext cx="808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3829747" y="1308014"/>
                <a:ext cx="468895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Luyện</a:t>
                </a:r>
                <a:r>
                  <a:rPr kumimoji="0" lang="en-US" sz="80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kumimoji="0" lang="en-US" sz="80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80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endParaRPr kumimoji="0" lang="en-US" sz="8000" b="1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6" cy="6672111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1866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34057" y="5275261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3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iống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586515" y="4357593"/>
            <a:ext cx="23887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706011" y="1244960"/>
            <a:ext cx="36631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89644" y="1829735"/>
            <a:ext cx="2947958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892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6" cy="6672110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1866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34057" y="5275261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noProof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586515" y="4357593"/>
            <a:ext cx="23887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706011" y="1244960"/>
            <a:ext cx="36631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39948" y="1829735"/>
            <a:ext cx="2997654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A1C19C-A460-40A0-8169-B8C25FC565E7}"/>
              </a:ext>
            </a:extLst>
          </p:cNvPr>
          <p:cNvCxnSpPr>
            <a:cxnSpLocks/>
          </p:cNvCxnSpPr>
          <p:nvPr/>
        </p:nvCxnSpPr>
        <p:spPr>
          <a:xfrm flipH="1">
            <a:off x="6347302" y="660185"/>
            <a:ext cx="845353" cy="109306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F245ED-B59C-41C3-852A-B2CCA9CEC02F}"/>
              </a:ext>
            </a:extLst>
          </p:cNvPr>
          <p:cNvSpPr txBox="1"/>
          <p:nvPr/>
        </p:nvSpPr>
        <p:spPr>
          <a:xfrm>
            <a:off x="5844700" y="107844"/>
            <a:ext cx="41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Nét</a:t>
            </a:r>
            <a:r>
              <a:rPr lang="en-US" sz="3200" b="1" dirty="0"/>
              <a:t> </a:t>
            </a:r>
            <a:r>
              <a:rPr lang="en-US" sz="3200" b="1" dirty="0" err="1"/>
              <a:t>cong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5" cy="6672110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1866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34057" y="5275261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noProof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Â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586515" y="4357593"/>
            <a:ext cx="23887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706011" y="1244960"/>
            <a:ext cx="36631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39948" y="1829735"/>
            <a:ext cx="2997654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BAEC2B5-81E4-4032-AA0A-03402E09D461}"/>
              </a:ext>
            </a:extLst>
          </p:cNvPr>
          <p:cNvCxnSpPr>
            <a:cxnSpLocks/>
          </p:cNvCxnSpPr>
          <p:nvPr/>
        </p:nvCxnSpPr>
        <p:spPr>
          <a:xfrm flipH="1">
            <a:off x="6539948" y="660185"/>
            <a:ext cx="652708" cy="10501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48755B2-5D47-43F6-AE8D-585F738E9B78}"/>
              </a:ext>
            </a:extLst>
          </p:cNvPr>
          <p:cNvSpPr txBox="1"/>
          <p:nvPr/>
        </p:nvSpPr>
        <p:spPr>
          <a:xfrm>
            <a:off x="5844700" y="107844"/>
            <a:ext cx="41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Nét</a:t>
            </a:r>
            <a:r>
              <a:rPr lang="en-US" sz="3200" b="1" dirty="0"/>
              <a:t> </a:t>
            </a:r>
            <a:r>
              <a:rPr lang="en-US" sz="3200" b="1" dirty="0" err="1"/>
              <a:t>thẳng</a:t>
            </a:r>
            <a:r>
              <a:rPr lang="en-US" sz="3200" b="1" dirty="0"/>
              <a:t> </a:t>
            </a:r>
            <a:r>
              <a:rPr lang="en-US" sz="3200" b="1" dirty="0" err="1"/>
              <a:t>xiên</a:t>
            </a:r>
            <a:r>
              <a:rPr lang="en-US" sz="3200" b="1" dirty="0"/>
              <a:t> </a:t>
            </a:r>
            <a:r>
              <a:rPr lang="en-US" sz="3200" b="1" dirty="0" err="1"/>
              <a:t>ngắn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8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30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40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54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57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-3994" y="241541"/>
            <a:ext cx="4877163" cy="945689"/>
            <a:chOff x="3657419" y="358759"/>
            <a:chExt cx="4877163" cy="945689"/>
          </a:xfrm>
        </p:grpSpPr>
        <p:grpSp>
          <p:nvGrpSpPr>
            <p:cNvPr id="60" name="Group 59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62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64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5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63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Từ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ứng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pic>
        <p:nvPicPr>
          <p:cNvPr id="66" name="Picture 2" descr="Bảng Gỗ Học Sinh Hồng Hà 34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631962" y="1848134"/>
            <a:ext cx="7320843" cy="50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06031-FFDA-43F1-89E4-D2E87D15AF19}"/>
              </a:ext>
            </a:extLst>
          </p:cNvPr>
          <p:cNvSpPr txBox="1"/>
          <p:nvPr/>
        </p:nvSpPr>
        <p:spPr>
          <a:xfrm>
            <a:off x="3559864" y="2550355"/>
            <a:ext cx="74584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Đông</a:t>
            </a:r>
            <a:r>
              <a:rPr lang="en-US" sz="8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Anh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1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52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79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3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71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67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64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6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61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rgbClr val="01C1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7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58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00" name="图片 8">
            <a:extLst>
              <a:ext uri="{FF2B5EF4-FFF2-40B4-BE49-F238E27FC236}">
                <a16:creationId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10310025" y="3861149"/>
            <a:ext cx="2401468" cy="2996851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 flipH="1">
            <a:off x="0" y="195370"/>
            <a:ext cx="5029564" cy="945689"/>
            <a:chOff x="3505019" y="358759"/>
            <a:chExt cx="5029564" cy="945689"/>
          </a:xfrm>
        </p:grpSpPr>
        <p:grpSp>
          <p:nvGrpSpPr>
            <p:cNvPr id="102" name="Group 101"/>
            <p:cNvGrpSpPr/>
            <p:nvPr/>
          </p:nvGrpSpPr>
          <p:grpSpPr>
            <a:xfrm>
              <a:off x="3505019" y="358759"/>
              <a:ext cx="5029564" cy="945689"/>
              <a:chOff x="2223365" y="2728526"/>
              <a:chExt cx="5029564" cy="945689"/>
            </a:xfrm>
          </p:grpSpPr>
          <p:grpSp>
            <p:nvGrpSpPr>
              <p:cNvPr id="104" name="组合 46"/>
              <p:cNvGrpSpPr/>
              <p:nvPr/>
            </p:nvGrpSpPr>
            <p:grpSpPr>
              <a:xfrm>
                <a:off x="2375766" y="2728526"/>
                <a:ext cx="4877163" cy="945689"/>
                <a:chOff x="3342327" y="1777845"/>
                <a:chExt cx="3463174" cy="671514"/>
              </a:xfrm>
            </p:grpSpPr>
            <p:sp>
              <p:nvSpPr>
                <p:cNvPr id="106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07" name="矩形 49"/>
                <p:cNvSpPr/>
                <p:nvPr/>
              </p:nvSpPr>
              <p:spPr>
                <a:xfrm>
                  <a:off x="3342327" y="1777845"/>
                  <a:ext cx="2903820" cy="671513"/>
                </a:xfrm>
                <a:prstGeom prst="rect">
                  <a:avLst/>
                </a:prstGeom>
                <a:solidFill>
                  <a:srgbClr val="FFE2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05" name="Google Shape;697;p24"/>
              <p:cNvSpPr txBox="1">
                <a:spLocks/>
              </p:cNvSpPr>
              <p:nvPr/>
            </p:nvSpPr>
            <p:spPr>
              <a:xfrm>
                <a:off x="22233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ứng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90" name="Rectangle 89"/>
          <p:cNvSpPr/>
          <p:nvPr/>
        </p:nvSpPr>
        <p:spPr>
          <a:xfrm>
            <a:off x="787733" y="3528782"/>
            <a:ext cx="10195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01956-0ACB-2AB8-2BD0-29725BBB9A2C}"/>
              </a:ext>
            </a:extLst>
          </p:cNvPr>
          <p:cNvGrpSpPr/>
          <p:nvPr/>
        </p:nvGrpSpPr>
        <p:grpSpPr>
          <a:xfrm>
            <a:off x="1087987" y="1415069"/>
            <a:ext cx="10369580" cy="1984704"/>
            <a:chOff x="1167500" y="4665165"/>
            <a:chExt cx="10369580" cy="19847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1DC404-6B22-E8D4-EFC1-C608997A5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352" y="4665165"/>
              <a:ext cx="2478728" cy="12083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D6A835-51C0-E044-CB5E-11E9ACD17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080" y="5440819"/>
              <a:ext cx="2478728" cy="120837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F5B443-4E99-B881-E549-62D807C7B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1167500" y="5459426"/>
              <a:ext cx="8017435" cy="11904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F50677-3960-3121-4034-9D66230E2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1167501" y="4674171"/>
              <a:ext cx="8017435" cy="11904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DC7195-6EAB-BA33-2510-8CE2049C7805}"/>
                </a:ext>
              </a:extLst>
            </p:cNvPr>
            <p:cNvSpPr txBox="1"/>
            <p:nvPr/>
          </p:nvSpPr>
          <p:spPr>
            <a:xfrm>
              <a:off x="2389674" y="5044931"/>
              <a:ext cx="81931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0099"/>
                  </a:solidFill>
                  <a:latin typeface="HP001 4 hàng" panose="020B0603050302020204" pitchFamily="34" charset="0"/>
                </a:rPr>
                <a:t>Ai </a:t>
              </a:r>
              <a:r>
                <a:rPr lang="en-US" sz="4000" b="1" dirty="0" err="1">
                  <a:solidFill>
                    <a:srgbClr val="CC0099"/>
                  </a:solidFill>
                  <a:latin typeface="HP001 4 hàng" panose="020B0603050302020204" pitchFamily="34" charset="0"/>
                </a:rPr>
                <a:t>về</a:t>
              </a:r>
              <a:r>
                <a:rPr lang="en-US" sz="4000" b="1" dirty="0">
                  <a:solidFill>
                    <a:srgbClr val="CC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CC0099"/>
                  </a:solidFill>
                  <a:latin typeface="HP001 4 hàng" panose="020B0603050302020204" pitchFamily="34" charset="0"/>
                </a:rPr>
                <a:t>thăm</a:t>
              </a:r>
              <a:r>
                <a:rPr lang="en-US" sz="4000" b="1" dirty="0">
                  <a:solidFill>
                    <a:srgbClr val="CC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CC0099"/>
                  </a:solidFill>
                  <a:latin typeface="HP001 4 hàng" panose="020B0603050302020204" pitchFamily="34" charset="0"/>
                </a:rPr>
                <a:t>huyện</a:t>
              </a:r>
              <a:r>
                <a:rPr lang="en-US" sz="4000" b="1" dirty="0">
                  <a:solidFill>
                    <a:srgbClr val="CC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CC0099"/>
                  </a:solidFill>
                  <a:latin typeface="HP001 4 hàng" panose="020B0603050302020204" pitchFamily="34" charset="0"/>
                </a:rPr>
                <a:t>Đông</a:t>
              </a:r>
              <a:r>
                <a:rPr lang="en-US" sz="4000" b="1" dirty="0">
                  <a:solidFill>
                    <a:srgbClr val="CC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CC0099"/>
                  </a:solidFill>
                  <a:latin typeface="HP001 4 hàng" panose="020B0603050302020204" pitchFamily="34" charset="0"/>
                </a:rPr>
                <a:t>Anh</a:t>
              </a:r>
              <a:endParaRPr lang="en-US" sz="4000" b="1" dirty="0">
                <a:solidFill>
                  <a:srgbClr val="CC0099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A7E998-A3B9-EE5A-E34D-D313D4BED59C}"/>
                </a:ext>
              </a:extLst>
            </p:cNvPr>
            <p:cNvSpPr txBox="1"/>
            <p:nvPr/>
          </p:nvSpPr>
          <p:spPr>
            <a:xfrm>
              <a:off x="1355916" y="5860342"/>
              <a:ext cx="101424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Ghé</a:t>
              </a:r>
              <a:r>
                <a:rPr lang="en-US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 </a:t>
              </a:r>
              <a:r>
                <a:rPr lang="en-US" sz="3600" b="1" dirty="0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xem</a:t>
              </a:r>
              <a:r>
                <a:rPr lang="en-US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 </a:t>
              </a:r>
              <a:r>
                <a:rPr lang="en-US" sz="3600" b="1" dirty="0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phong</a:t>
              </a:r>
              <a:r>
                <a:rPr lang="en-US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 </a:t>
              </a:r>
              <a:r>
                <a:rPr lang="en-US" sz="3600" b="1" dirty="0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cảnh</a:t>
              </a:r>
              <a:r>
                <a:rPr lang="en-US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 L</a:t>
              </a:r>
              <a:r>
                <a:rPr lang="el-GR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Ξ κ</a:t>
              </a:r>
              <a:r>
                <a:rPr lang="en-US" sz="3600" b="1" dirty="0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ành</a:t>
              </a:r>
              <a:r>
                <a:rPr lang="en-US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 </a:t>
              </a:r>
              <a:r>
                <a:rPr lang="en-US" sz="3600" b="1" dirty="0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Thục</a:t>
              </a:r>
              <a:r>
                <a:rPr lang="en-US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 </a:t>
              </a:r>
              <a:r>
                <a:rPr lang="en-US" sz="3600" b="1" dirty="0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Vương</a:t>
              </a:r>
              <a:r>
                <a:rPr lang="en-US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72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: Shape 24">
            <a:extLst>
              <a:ext uri="{FF2B5EF4-FFF2-40B4-BE49-F238E27FC236}">
                <a16:creationId xmlns:a16="http://schemas.microsoft.com/office/drawing/2014/main" id="{C6195EE1-B6F5-4ED7-9965-CED9078FD87F}"/>
              </a:ext>
            </a:extLst>
          </p:cNvPr>
          <p:cNvSpPr/>
          <p:nvPr/>
        </p:nvSpPr>
        <p:spPr>
          <a:xfrm>
            <a:off x="217239" y="373259"/>
            <a:ext cx="11696700" cy="6246725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 flipH="1">
            <a:off x="0" y="122398"/>
            <a:ext cx="4877163" cy="945689"/>
            <a:chOff x="3657419" y="358759"/>
            <a:chExt cx="4877163" cy="945689"/>
          </a:xfrm>
        </p:grpSpPr>
        <p:grpSp>
          <p:nvGrpSpPr>
            <p:cNvPr id="29" name="Group 28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31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33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34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32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ứng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674323" y="92021"/>
            <a:ext cx="3764198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43" name="Oval 42"/>
          <p:cNvSpPr/>
          <p:nvPr/>
        </p:nvSpPr>
        <p:spPr>
          <a:xfrm>
            <a:off x="7719839" y="3168862"/>
            <a:ext cx="414062" cy="4249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06132" y="1155823"/>
            <a:ext cx="287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102763" y="3018358"/>
            <a:ext cx="414062" cy="460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64315" y="1306283"/>
            <a:ext cx="287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noProof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C4D4D9-4754-4C28-94CF-D5F90EF2EE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01" t="996" r="13956" b="494"/>
          <a:stretch/>
        </p:blipFill>
        <p:spPr>
          <a:xfrm rot="16200000">
            <a:off x="4804031" y="-1525211"/>
            <a:ext cx="2726818" cy="11172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7BC5D1-F602-41FB-9FFD-4FE48A717B2B}"/>
              </a:ext>
            </a:extLst>
          </p:cNvPr>
          <p:cNvGrpSpPr/>
          <p:nvPr/>
        </p:nvGrpSpPr>
        <p:grpSpPr>
          <a:xfrm>
            <a:off x="-60822" y="4259514"/>
            <a:ext cx="2309859" cy="2476088"/>
            <a:chOff x="286641" y="2630278"/>
            <a:chExt cx="2309859" cy="2476088"/>
          </a:xfrm>
        </p:grpSpPr>
        <p:pic>
          <p:nvPicPr>
            <p:cNvPr id="26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D7297B25-8EC7-4BAD-BB66-F1D283D17D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Callout 62">
              <a:extLst>
                <a:ext uri="{FF2B5EF4-FFF2-40B4-BE49-F238E27FC236}">
                  <a16:creationId xmlns:a16="http://schemas.microsoft.com/office/drawing/2014/main" id="{1A2DF7FD-C73D-461F-B039-B45B0A853DCC}"/>
                </a:ext>
              </a:extLst>
            </p:cNvPr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0E623C3-2286-45D0-BE19-0BBFB040C34D}"/>
              </a:ext>
            </a:extLst>
          </p:cNvPr>
          <p:cNvSpPr txBox="1"/>
          <p:nvPr/>
        </p:nvSpPr>
        <p:spPr>
          <a:xfrm>
            <a:off x="2499361" y="3202745"/>
            <a:ext cx="8015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   Ai </a:t>
            </a:r>
            <a:r>
              <a:rPr lang="el-GR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ωϙ κ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ăm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hu</a:t>
            </a:r>
            <a:r>
              <a:rPr lang="el-GR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ΐ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İn 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ĐŪg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A</a:t>
            </a:r>
            <a:r>
              <a:rPr lang="el-GR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ζ</a:t>
            </a:r>
          </a:p>
          <a:p>
            <a:endParaRPr lang="en-US" sz="3600" dirty="0">
              <a:solidFill>
                <a:srgbClr val="CC0099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34567A-AD1E-4EF0-8399-15CA40D43BD2}"/>
              </a:ext>
            </a:extLst>
          </p:cNvPr>
          <p:cNvSpPr txBox="1"/>
          <p:nvPr/>
        </p:nvSpPr>
        <p:spPr>
          <a:xfrm>
            <a:off x="1963615" y="4031173"/>
            <a:ext cx="999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Ghé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xem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phong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cảnh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L</a:t>
            </a:r>
            <a:r>
              <a:rPr lang="el-GR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Ξ κ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ành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Thục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Vương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E16183-76CC-4BB8-96C4-A63EF34A3A04}"/>
              </a:ext>
            </a:extLst>
          </p:cNvPr>
          <p:cNvSpPr txBox="1"/>
          <p:nvPr/>
        </p:nvSpPr>
        <p:spPr>
          <a:xfrm>
            <a:off x="9001418" y="4859601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(Ca </a:t>
            </a:r>
            <a:r>
              <a:rPr lang="en-US" sz="36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dao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6CC2270-D917-4676-A9C1-D0FEA7198054}"/>
              </a:ext>
            </a:extLst>
          </p:cNvPr>
          <p:cNvCxnSpPr>
            <a:cxnSpLocks/>
          </p:cNvCxnSpPr>
          <p:nvPr/>
        </p:nvCxnSpPr>
        <p:spPr>
          <a:xfrm flipH="1">
            <a:off x="4472162" y="1989967"/>
            <a:ext cx="1221911" cy="12740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EB65002-C73A-488F-A571-C817CBF3D1E5}"/>
              </a:ext>
            </a:extLst>
          </p:cNvPr>
          <p:cNvCxnSpPr>
            <a:cxnSpLocks/>
          </p:cNvCxnSpPr>
          <p:nvPr/>
        </p:nvCxnSpPr>
        <p:spPr>
          <a:xfrm flipH="1">
            <a:off x="2966720" y="2150846"/>
            <a:ext cx="5981856" cy="19842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/>
      <p:bldP spid="57" grpId="0"/>
      <p:bldP spid="35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204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HP001 4 hàng</vt:lpstr>
      <vt:lpstr>inpin heiti</vt:lpstr>
      <vt:lpstr>Odibee Sans</vt:lpstr>
      <vt:lpstr>Office 主题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50</cp:revision>
  <dcterms:created xsi:type="dcterms:W3CDTF">2022-05-10T14:05:41Z</dcterms:created>
  <dcterms:modified xsi:type="dcterms:W3CDTF">2026-01-07T01:30:40Z</dcterms:modified>
</cp:coreProperties>
</file>