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10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1" r:id="rId3"/>
    <p:sldMasterId id="2147483749" r:id="rId4"/>
    <p:sldMasterId id="2147483762" r:id="rId5"/>
    <p:sldMasterId id="2147483775" r:id="rId6"/>
    <p:sldMasterId id="2147483788" r:id="rId7"/>
    <p:sldMasterId id="2147483800" r:id="rId8"/>
    <p:sldMasterId id="2147483812" r:id="rId9"/>
  </p:sldMasterIdLst>
  <p:notesMasterIdLst>
    <p:notesMasterId r:id="rId33"/>
  </p:notesMasterIdLst>
  <p:sldIdLst>
    <p:sldId id="265" r:id="rId10"/>
    <p:sldId id="499" r:id="rId11"/>
    <p:sldId id="280" r:id="rId12"/>
    <p:sldId id="7774" r:id="rId13"/>
    <p:sldId id="7770" r:id="rId14"/>
    <p:sldId id="7771" r:id="rId15"/>
    <p:sldId id="7747" r:id="rId16"/>
    <p:sldId id="7763" r:id="rId17"/>
    <p:sldId id="7748" r:id="rId18"/>
    <p:sldId id="7749" r:id="rId19"/>
    <p:sldId id="7766" r:id="rId20"/>
    <p:sldId id="7772" r:id="rId21"/>
    <p:sldId id="7768" r:id="rId22"/>
    <p:sldId id="7767" r:id="rId23"/>
    <p:sldId id="7777" r:id="rId24"/>
    <p:sldId id="7773" r:id="rId25"/>
    <p:sldId id="506" r:id="rId26"/>
    <p:sldId id="509" r:id="rId27"/>
    <p:sldId id="510" r:id="rId28"/>
    <p:sldId id="511" r:id="rId29"/>
    <p:sldId id="512" r:id="rId30"/>
    <p:sldId id="514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BD2A6-323F-4802-8465-E744631708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82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chọn củ cả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BD2A6-323F-4802-8465-E744631708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4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132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1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46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106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0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9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54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130" y="91171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6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32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55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6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83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43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11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16130" y="91171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36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59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1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353" y="1661697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57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69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8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62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5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88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66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92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8353" y="1661697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20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3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0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38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093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28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02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24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53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20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584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9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172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797718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61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70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78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589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679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00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2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12" y="-5705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797718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019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889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163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293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04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1" y="-2979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505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649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1" y="-2979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00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54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227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021" y="-2979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155529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463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81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692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61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83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5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11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38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7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1BAECF53-56D6-8E8B-B110-340A2FF8FF3B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E85C8B4A-9C7D-1674-C907-663508EB20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262759" y="136634"/>
            <a:ext cx="11592910" cy="6589987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44C5B6-01D0-B437-43D6-D31ACB4194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17731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6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49015" y="-37324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215145" y="6484339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35262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2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49015" y="-37324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215145" y="6484339"/>
            <a:ext cx="209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35262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5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179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2.wav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50.gif"/><Relationship Id="rId18" Type="http://schemas.openxmlformats.org/officeDocument/2006/relationships/image" Target="../media/image54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51.gif"/><Relationship Id="rId17" Type="http://schemas.openxmlformats.org/officeDocument/2006/relationships/image" Target="../media/image58.gif"/><Relationship Id="rId2" Type="http://schemas.openxmlformats.org/officeDocument/2006/relationships/audio" Target="../media/media7.mp3"/><Relationship Id="rId16" Type="http://schemas.openxmlformats.org/officeDocument/2006/relationships/image" Target="../media/image57.gif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49.xml"/><Relationship Id="rId5" Type="http://schemas.microsoft.com/office/2007/relationships/media" Target="../media/media9.mp3"/><Relationship Id="rId15" Type="http://schemas.openxmlformats.org/officeDocument/2006/relationships/image" Target="../media/image56.gif"/><Relationship Id="rId10" Type="http://schemas.openxmlformats.org/officeDocument/2006/relationships/audio" Target="../media/media11.mp3"/><Relationship Id="rId19" Type="http://schemas.openxmlformats.org/officeDocument/2006/relationships/image" Target="../media/image25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59.gif"/><Relationship Id="rId12" Type="http://schemas.openxmlformats.org/officeDocument/2006/relationships/image" Target="../media/image6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6.wav"/><Relationship Id="rId11" Type="http://schemas.openxmlformats.org/officeDocument/2006/relationships/image" Target="../media/image58.gif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10" Type="http://schemas.openxmlformats.org/officeDocument/2006/relationships/image" Target="../media/image60.gif"/><Relationship Id="rId4" Type="http://schemas.openxmlformats.org/officeDocument/2006/relationships/audio" Target="../media/audio4.wav"/><Relationship Id="rId9" Type="http://schemas.openxmlformats.org/officeDocument/2006/relationships/image" Target="../media/image50.gif"/><Relationship Id="rId1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0.gif"/><Relationship Id="rId12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1.gif"/><Relationship Id="rId11" Type="http://schemas.openxmlformats.org/officeDocument/2006/relationships/image" Target="../media/image62.png"/><Relationship Id="rId5" Type="http://schemas.openxmlformats.org/officeDocument/2006/relationships/image" Target="../media/image59.gif"/><Relationship Id="rId10" Type="http://schemas.openxmlformats.org/officeDocument/2006/relationships/image" Target="../media/image61.gif"/><Relationship Id="rId4" Type="http://schemas.openxmlformats.org/officeDocument/2006/relationships/audio" Target="../media/audio6.wav"/><Relationship Id="rId9" Type="http://schemas.openxmlformats.org/officeDocument/2006/relationships/image" Target="../media/image58.gif"/><Relationship Id="rId1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51.gif"/><Relationship Id="rId12" Type="http://schemas.openxmlformats.org/officeDocument/2006/relationships/image" Target="../media/image5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5.gif"/><Relationship Id="rId11" Type="http://schemas.openxmlformats.org/officeDocument/2006/relationships/image" Target="../media/image66.gif"/><Relationship Id="rId5" Type="http://schemas.openxmlformats.org/officeDocument/2006/relationships/image" Target="../media/image59.gif"/><Relationship Id="rId10" Type="http://schemas.openxmlformats.org/officeDocument/2006/relationships/image" Target="../media/image58.gif"/><Relationship Id="rId4" Type="http://schemas.openxmlformats.org/officeDocument/2006/relationships/audio" Target="../media/audio6.wav"/><Relationship Id="rId9" Type="http://schemas.openxmlformats.org/officeDocument/2006/relationships/image" Target="../media/image60.gif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3.png"/><Relationship Id="rId11" Type="http://schemas.openxmlformats.org/officeDocument/2006/relationships/image" Target="../media/image70.png"/><Relationship Id="rId5" Type="http://schemas.openxmlformats.org/officeDocument/2006/relationships/image" Target="../media/image12.png"/><Relationship Id="rId10" Type="http://schemas.openxmlformats.org/officeDocument/2006/relationships/image" Target="../media/image69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9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01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76F63-5744-4339-543F-989272F60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310" y="2289484"/>
            <a:ext cx="9449619" cy="2298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57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4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8988344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3278861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84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12B3208B-FB4A-BDDB-41B3-7A2CDC610B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43230" y="82173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圆角矩形 7">
            <a:extLst>
              <a:ext uri="{FF2B5EF4-FFF2-40B4-BE49-F238E27FC236}">
                <a16:creationId xmlns:a16="http://schemas.microsoft.com/office/drawing/2014/main" id="{4C8FC17C-E05B-5AA0-D680-39350AA77B46}"/>
              </a:ext>
            </a:extLst>
          </p:cNvPr>
          <p:cNvSpPr/>
          <p:nvPr/>
        </p:nvSpPr>
        <p:spPr bwMode="auto">
          <a:xfrm>
            <a:off x="214649" y="2516897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9">
            <a:extLst>
              <a:ext uri="{FF2B5EF4-FFF2-40B4-BE49-F238E27FC236}">
                <a16:creationId xmlns:a16="http://schemas.microsoft.com/office/drawing/2014/main" id="{AA6215AB-4AF7-90AC-3F57-2A84978E956D}"/>
              </a:ext>
            </a:extLst>
          </p:cNvPr>
          <p:cNvSpPr/>
          <p:nvPr/>
        </p:nvSpPr>
        <p:spPr bwMode="auto">
          <a:xfrm>
            <a:off x="588814" y="395131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58FEE6B4-C4C8-38B8-D1CA-994EC342D131}"/>
              </a:ext>
            </a:extLst>
          </p:cNvPr>
          <p:cNvSpPr/>
          <p:nvPr/>
        </p:nvSpPr>
        <p:spPr bwMode="auto">
          <a:xfrm>
            <a:off x="123209" y="1190844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E65F8-76EF-6398-3B82-0EA9F6757929}"/>
              </a:ext>
            </a:extLst>
          </p:cNvPr>
          <p:cNvSpPr txBox="1"/>
          <p:nvPr/>
        </p:nvSpPr>
        <p:spPr>
          <a:xfrm>
            <a:off x="214649" y="1439381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D4FA3-68E2-5A8B-3FC5-E1EC4DA9BFB8}"/>
              </a:ext>
            </a:extLst>
          </p:cNvPr>
          <p:cNvSpPr txBox="1"/>
          <p:nvPr/>
        </p:nvSpPr>
        <p:spPr>
          <a:xfrm>
            <a:off x="102652" y="2589145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DAEB7D-8F5F-3AAD-02A9-A938B371691B}"/>
              </a:ext>
            </a:extLst>
          </p:cNvPr>
          <p:cNvSpPr txBox="1"/>
          <p:nvPr/>
        </p:nvSpPr>
        <p:spPr>
          <a:xfrm>
            <a:off x="681478" y="4076707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20832-E770-BEC5-9478-F846A0059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56" y="164818"/>
            <a:ext cx="4615072" cy="1341236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2834640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">
            <a:extLst>
              <a:ext uri="{FF2B5EF4-FFF2-40B4-BE49-F238E27FC236}">
                <a16:creationId xmlns:a16="http://schemas.microsoft.com/office/drawing/2014/main" id="{AB7C4209-D18E-E335-674D-637314002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3245" y="858350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6D02226C-250E-9AD1-6D55-E2E6A60DD11A}"/>
              </a:ext>
            </a:extLst>
          </p:cNvPr>
          <p:cNvSpPr/>
          <p:nvPr/>
        </p:nvSpPr>
        <p:spPr bwMode="auto">
          <a:xfrm>
            <a:off x="222689" y="3186748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7" name="圆角矩形 9">
            <a:extLst>
              <a:ext uri="{FF2B5EF4-FFF2-40B4-BE49-F238E27FC236}">
                <a16:creationId xmlns:a16="http://schemas.microsoft.com/office/drawing/2014/main" id="{01EA0FD1-0515-E07C-87BA-BD220690E072}"/>
              </a:ext>
            </a:extLst>
          </p:cNvPr>
          <p:cNvSpPr/>
          <p:nvPr/>
        </p:nvSpPr>
        <p:spPr bwMode="auto">
          <a:xfrm>
            <a:off x="388156" y="4304962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8" name="圆角矩形 13">
            <a:extLst>
              <a:ext uri="{FF2B5EF4-FFF2-40B4-BE49-F238E27FC236}">
                <a16:creationId xmlns:a16="http://schemas.microsoft.com/office/drawing/2014/main" id="{91746532-834A-1ED5-7181-BECB5A8297E2}"/>
              </a:ext>
            </a:extLst>
          </p:cNvPr>
          <p:cNvSpPr/>
          <p:nvPr/>
        </p:nvSpPr>
        <p:spPr bwMode="auto">
          <a:xfrm>
            <a:off x="222690" y="1860695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4E5B7-EE0E-C862-3CB9-DCB2E58ACE63}"/>
              </a:ext>
            </a:extLst>
          </p:cNvPr>
          <p:cNvSpPr txBox="1"/>
          <p:nvPr/>
        </p:nvSpPr>
        <p:spPr>
          <a:xfrm>
            <a:off x="388156" y="2054370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84A17-F331-919D-E63C-A111656A0E4E}"/>
              </a:ext>
            </a:extLst>
          </p:cNvPr>
          <p:cNvSpPr txBox="1"/>
          <p:nvPr/>
        </p:nvSpPr>
        <p:spPr>
          <a:xfrm>
            <a:off x="0" y="3258996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7B6ED-43F0-0D76-AB28-4A539C438000}"/>
              </a:ext>
            </a:extLst>
          </p:cNvPr>
          <p:cNvSpPr txBox="1"/>
          <p:nvPr/>
        </p:nvSpPr>
        <p:spPr>
          <a:xfrm>
            <a:off x="847722" y="4348362"/>
            <a:ext cx="100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59ABD-F7E1-BD3D-E328-7567E137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51" y="543381"/>
            <a:ext cx="8181541" cy="1609483"/>
          </a:xfrm>
          <a:prstGeom prst="rect">
            <a:avLst/>
          </a:prstGeom>
        </p:spPr>
      </p:pic>
      <p:sp>
        <p:nvSpPr>
          <p:cNvPr id="13" name="圆角矩形 9">
            <a:extLst>
              <a:ext uri="{FF2B5EF4-FFF2-40B4-BE49-F238E27FC236}">
                <a16:creationId xmlns:a16="http://schemas.microsoft.com/office/drawing/2014/main" id="{C57CEACF-B384-AB90-1DEE-F18D96CF3560}"/>
              </a:ext>
            </a:extLst>
          </p:cNvPr>
          <p:cNvSpPr/>
          <p:nvPr/>
        </p:nvSpPr>
        <p:spPr bwMode="auto">
          <a:xfrm>
            <a:off x="354425" y="5452194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Cambria" panose="02040503050406030204" pitchFamily="18" charset="0"/>
              <a:ea typeface="FZHei-B01S"/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A2337-22D5-C4C1-5B24-82A97509089B}"/>
              </a:ext>
            </a:extLst>
          </p:cNvPr>
          <p:cNvSpPr txBox="1"/>
          <p:nvPr/>
        </p:nvSpPr>
        <p:spPr>
          <a:xfrm>
            <a:off x="626342" y="5452194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9" y="-48638"/>
            <a:ext cx="6977038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104708" y="1302341"/>
            <a:ext cx="5067190" cy="2688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222744" y="579924"/>
            <a:ext cx="10249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B590-E0EC-61D3-7AAD-DA658633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7bd49d-888c-464c-b74b-beb26853aeb5_seed1013570685">
            <a:hlinkClick r:id="" action="ppaction://media"/>
            <a:extLst>
              <a:ext uri="{FF2B5EF4-FFF2-40B4-BE49-F238E27FC236}">
                <a16:creationId xmlns:a16="http://schemas.microsoft.com/office/drawing/2014/main" id="{45EB5D2D-133C-1292-615C-E136FA5C8B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344401" cy="6858001"/>
          </a:xfr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A7BF7233-88C3-DDC6-8FC4-4D7865279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854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2AE0E2-D132-53A6-8EF2-A705214F1C13}"/>
              </a:ext>
            </a:extLst>
          </p:cNvPr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8F875A-2D7B-8CCE-498C-D4B5118D4F05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9974C22-D4A0-E6C6-7C61-08BF4C3C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60504"/>
            <a:ext cx="12368463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 hãy chép lại các câu đó.</a:t>
            </a:r>
            <a:endParaRPr lang="zh-CN" altLang="en-US" sz="40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61F8B-C566-D39C-38DD-77FB6752B4AF}"/>
              </a:ext>
            </a:extLst>
          </p:cNvPr>
          <p:cNvSpPr/>
          <p:nvPr/>
        </p:nvSpPr>
        <p:spPr>
          <a:xfrm>
            <a:off x="264776" y="1623997"/>
            <a:ext cx="104304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 chóc đua nhau hót trong vườn.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05333-2AB8-5EBD-5AE3-523DC07958AF}"/>
              </a:ext>
            </a:extLst>
          </p:cNvPr>
          <p:cNvSpPr/>
          <p:nvPr/>
        </p:nvSpPr>
        <p:spPr>
          <a:xfrm>
            <a:off x="527676" y="2640102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Bầy ong bay đi tìm hoa.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B2B7C-CB0A-C470-1E33-48193F7B2DB3}"/>
              </a:ext>
            </a:extLst>
          </p:cNvPr>
          <p:cNvSpPr/>
          <p:nvPr/>
        </p:nvSpPr>
        <p:spPr>
          <a:xfrm>
            <a:off x="351986" y="3683781"/>
            <a:ext cx="73608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cá bơi dưới hồ nước.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0DCC-018C-B025-11EC-4738C3472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0" y="2222021"/>
            <a:ext cx="4758953" cy="47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BA75F25-312D-4006-D548-4F854681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05" y="109657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32" y="314663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326255" y="1958084"/>
            <a:ext cx="981772" cy="10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34454" y="1388275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bé, bà ngoại, con thỏ.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24722" y="26777"/>
            <a:ext cx="8606202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 nào chứa những từ chỉ sự vật?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55961" y="1852307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bé,  học bài, con chim.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29499" y="2279587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bài, đi ngủ, bơi lội.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42730" y="2769858"/>
            <a:ext cx="5246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cá, em bé, hát ca.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305 0.2794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46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279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334 0.271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nào dưới đây là từ chỉ sự vật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387206" y="1249732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ăn cơm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9113" y="1774157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bác nông dân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87206" y="2218004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tưới 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89113" y="2720941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nhổ cà rốt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787 0.30487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93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18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672 0.2685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87500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 học sinh lớp 3 là câu giới thiệu hay câu nêu hoạt động?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25644" y="6089825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220167" y="1574622"/>
            <a:ext cx="6139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nêu hoạt động.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57674" y="2333832"/>
            <a:ext cx="5246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giới thiệu.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4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425 0.22547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6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2461 0.2956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F8068-4A23-DF54-3838-AD5F9F743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7474" y="1776841"/>
            <a:ext cx="9291109" cy="33043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E3670D4-03E5-C4CE-BB46-F0347D96D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2" y="1913565"/>
            <a:ext cx="9131978" cy="3104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0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2B0C-26F3-7CF7-E0BC-4DE3FAD4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c78146eb-5127-4da5-8081-d0a869b5f019_seed1331485574">
            <a:hlinkClick r:id="" action="ppaction://media"/>
            <a:extLst>
              <a:ext uri="{FF2B5EF4-FFF2-40B4-BE49-F238E27FC236}">
                <a16:creationId xmlns:a16="http://schemas.microsoft.com/office/drawing/2014/main" id="{41F517A3-D04E-98C6-D20B-6A7B72DC19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Am_thanh_moi_truong_nong_thon_lang_que-www_tiengdong_com">
            <a:hlinkClick r:id="" action="ppaction://media"/>
            <a:extLst>
              <a:ext uri="{FF2B5EF4-FFF2-40B4-BE49-F238E27FC236}">
                <a16:creationId xmlns:a16="http://schemas.microsoft.com/office/drawing/2014/main" id="{1FD80260-EA1A-B886-1384-A45A9024EF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306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58595" y="5599038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967563" y="590557"/>
            <a:ext cx="10148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750" y="913722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99991" y="2961380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565749" y="3817408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43" y="770494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98928" y="2745517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959458" y="4095895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43B0A8-F15C-CFFF-915B-51B923867B03}"/>
              </a:ext>
            </a:extLst>
          </p:cNvPr>
          <p:cNvGrpSpPr/>
          <p:nvPr/>
        </p:nvGrpSpPr>
        <p:grpSpPr>
          <a:xfrm>
            <a:off x="1158949" y="372196"/>
            <a:ext cx="10320670" cy="5603302"/>
            <a:chOff x="868680" y="3674192"/>
            <a:chExt cx="11408095" cy="66204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C58F1F-7A2F-86BA-A1E9-3E1C73921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" y="5913120"/>
              <a:ext cx="11408095" cy="4381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28D03E-27DC-8CDF-AFA9-7517620F0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3674192"/>
              <a:ext cx="10206405" cy="208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626</Words>
  <Application>Microsoft Office PowerPoint</Application>
  <PresentationFormat>Widescreen</PresentationFormat>
  <Paragraphs>107</Paragraphs>
  <Slides>23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等线</vt:lpstr>
      <vt:lpstr>等线 Light</vt:lpstr>
      <vt:lpstr>#9Slide07 Altus</vt:lpstr>
      <vt:lpstr>#9Slide07 HoneyCream</vt:lpstr>
      <vt:lpstr>Arial</vt:lpstr>
      <vt:lpstr>Calibri</vt:lpstr>
      <vt:lpstr>Cambria</vt:lpstr>
      <vt:lpstr>ITC Avant Garde Std Bk</vt:lpstr>
      <vt:lpstr>SVN-Newton</vt:lpstr>
      <vt:lpstr>Times New Roman</vt:lpstr>
      <vt:lpstr>UTM Habano</vt:lpstr>
      <vt:lpstr>Wingdings</vt:lpstr>
      <vt:lpstr>字魂59号-创粗黑</vt:lpstr>
      <vt:lpstr>Office 主题​​</vt:lpstr>
      <vt:lpstr>1_Office Theme</vt:lpstr>
      <vt:lpstr>Office Theme</vt:lpstr>
      <vt:lpstr>2_Office Theme</vt:lpstr>
      <vt:lpstr>3_Office Theme</vt:lpstr>
      <vt:lpstr>4_Office Theme</vt:lpstr>
      <vt:lpstr>5_Office Theme</vt:lpstr>
      <vt:lpstr>7_Office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59</cp:revision>
  <dcterms:created xsi:type="dcterms:W3CDTF">2022-05-21T09:20:50Z</dcterms:created>
  <dcterms:modified xsi:type="dcterms:W3CDTF">2026-01-07T01:09:06Z</dcterms:modified>
</cp:coreProperties>
</file>