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31"/>
  </p:notesMasterIdLst>
  <p:sldIdLst>
    <p:sldId id="308" r:id="rId4"/>
    <p:sldId id="313" r:id="rId5"/>
    <p:sldId id="302" r:id="rId6"/>
    <p:sldId id="304" r:id="rId7"/>
    <p:sldId id="284" r:id="rId8"/>
    <p:sldId id="286" r:id="rId9"/>
    <p:sldId id="261" r:id="rId10"/>
    <p:sldId id="270" r:id="rId11"/>
    <p:sldId id="262" r:id="rId12"/>
    <p:sldId id="260" r:id="rId13"/>
    <p:sldId id="287" r:id="rId14"/>
    <p:sldId id="288" r:id="rId15"/>
    <p:sldId id="289" r:id="rId16"/>
    <p:sldId id="290" r:id="rId17"/>
    <p:sldId id="291" r:id="rId18"/>
    <p:sldId id="292" r:id="rId19"/>
    <p:sldId id="312" r:id="rId20"/>
    <p:sldId id="294" r:id="rId21"/>
    <p:sldId id="297" r:id="rId22"/>
    <p:sldId id="310" r:id="rId23"/>
    <p:sldId id="311" r:id="rId24"/>
    <p:sldId id="295" r:id="rId25"/>
    <p:sldId id="305" r:id="rId26"/>
    <p:sldId id="306" r:id="rId27"/>
    <p:sldId id="268" r:id="rId28"/>
    <p:sldId id="307"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7/26/2025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669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819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0016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7464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80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7509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062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1878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877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0276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17551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35449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0016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8124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42373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5317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6655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49426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52893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6618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46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16107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2646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7/26/2025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6681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7/26/2025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7/26/2025</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EAD6FF3-D8F9-8A78-5D6A-9FADB30617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2B77E5F-8E73-EAD6-96CB-860C0F978C7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3501060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A1C5B4C-85B4-3185-B92E-885CB9AC1B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4147448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33.gif"/></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2.emf"/></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61.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audio" Target="../media/audio6.wav"/><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65.jpeg"/><Relationship Id="rId5" Type="http://schemas.microsoft.com/office/2007/relationships/hdphoto" Target="../media/hdphoto6.wd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notesSlide" Target="../notesSlides/notesSlide18.xm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23.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gif"/><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85078186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Hình 1:</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viết: Tuấn</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viết: Cháu Phương</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b. </a:t>
            </a:r>
            <a:r>
              <a:rPr lang="en-US" sz="2400" dirty="0" err="1">
                <a:latin typeface="Cambria" panose="02040503050406030204" pitchFamily="18" charset="0"/>
                <a:ea typeface="Cambria" panose="02040503050406030204" pitchFamily="18" charset="0"/>
                <a:cs typeface="Arial-Rounded" panose="020B0500000000000000" pitchFamily="34" charset="0"/>
              </a:rPr>
              <a:t>Nội</a:t>
            </a:r>
            <a:r>
              <a:rPr lang="en-US" sz="2400" dirty="0">
                <a:latin typeface="Cambria" panose="02040503050406030204" pitchFamily="18" charset="0"/>
                <a:ea typeface="Cambria" panose="02040503050406030204" pitchFamily="18" charset="0"/>
                <a:cs typeface="Arial-Rounded" panose="020B0500000000000000" pitchFamily="34" charset="0"/>
              </a:rPr>
              <a:t> dung tin </a:t>
            </a:r>
            <a:r>
              <a:rPr lang="en-US" sz="2400" dirty="0" err="1">
                <a:latin typeface="Cambria" panose="02040503050406030204" pitchFamily="18" charset="0"/>
                <a:ea typeface="Cambria" panose="02040503050406030204" pitchFamily="18" charset="0"/>
                <a:cs typeface="Arial-Rounded" panose="020B0500000000000000" pitchFamily="34" charset="0"/>
              </a:rPr>
              <a:t>nhắn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Hẹn bạn ra sân bóng</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c. </a:t>
            </a:r>
            <a:r>
              <a:rPr lang="en-US" sz="2400" dirty="0" err="1">
                <a:latin typeface="Cambria" panose="02040503050406030204" pitchFamily="18" charset="0"/>
                <a:ea typeface="Cambria" panose="02040503050406030204" pitchFamily="18" charset="0"/>
                <a:cs typeface="Arial-Rounded" panose="020B0500000000000000" pitchFamily="34" charset="0"/>
              </a:rPr>
              <a:t>Phương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thức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thực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hiện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viết</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tay</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830997"/>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Tiếp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chúng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mình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hãy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hoàn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thành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bài</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tập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sau</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để</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cầm</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bông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hoa</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xinh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này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tặng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mẹ</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nhé</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a:t>
              </a:r>
              <a:endParaRPr kumimoji="0" lang="zh-CN" altLang="en-US" sz="4000" b="0" i="0" u="none" strike="noStrike" kern="1200" cap="none" spc="0" normalizeH="0" baseline="0" noProof="0" dirty="0">
                <a:ln>
                  <a:noFill/>
                </a:ln>
                <a:solidFill>
                  <a:srgbClr val="FF0C56"/>
                </a:solidFill>
                <a:effectLst/>
                <a:uLnTx/>
                <a:uFillTx/>
                <a:latin typeface="Cambria" panose="02040503050406030204" pitchFamily="18" charset="0"/>
                <a:ea typeface="LNTH-Kids  Chinese Font 1" panose="02010600030101010101" pitchFamily="2" charset="-128"/>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7"/>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pic>
        <p:nvPicPr>
          <p:cNvPr id="7" name="Picture 6" descr="A white underwear on a black background&#10;&#10;AI-generated content may be incorrect.">
            <a:extLst>
              <a:ext uri="{FF2B5EF4-FFF2-40B4-BE49-F238E27FC236}">
                <a16:creationId xmlns:a16="http://schemas.microsoft.com/office/drawing/2014/main" id="{C7751096-0B26-7E22-E0CE-E72B718C8D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39724">
            <a:off x="1942881" y="3533483"/>
            <a:ext cx="1705411" cy="825407"/>
          </a:xfrm>
          <a:prstGeom prst="rect">
            <a:avLst/>
          </a:prstGeom>
        </p:spPr>
      </p:pic>
      <p:pic>
        <p:nvPicPr>
          <p:cNvPr id="17" name="3">
            <a:hlinkClick r:id="" action="ppaction://media"/>
            <a:extLst>
              <a:ext uri="{FF2B5EF4-FFF2-40B4-BE49-F238E27FC236}">
                <a16:creationId xmlns:a16="http://schemas.microsoft.com/office/drawing/2014/main" id="{F233B3D0-523A-92D1-02A4-06110B5346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7367" y="259317"/>
            <a:ext cx="406400" cy="406400"/>
          </a:xfrm>
          <a:prstGeom prst="rect">
            <a:avLst/>
          </a:prstGeom>
        </p:spPr>
      </p:pic>
    </p:spTree>
    <p:extLst>
      <p:ext uri="{BB962C8B-B14F-4D97-AF65-F5344CB8AC3E}">
        <p14:creationId xmlns:p14="http://schemas.microsoft.com/office/powerpoint/2010/main" val="3199457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mediacall" presetSubtype="0" fill="hold" nodeType="withEffect">
                                  <p:stCondLst>
                                    <p:cond delay="0"/>
                                  </p:stCondLst>
                                  <p:childTnLst>
                                    <p:cmd type="call" cmd="playFrom(0.0)">
                                      <p:cBhvr>
                                        <p:cTn id="9" dur="4416" fill="hold"/>
                                        <p:tgtEl>
                                          <p:spTgt spid="17"/>
                                        </p:tgtEl>
                                      </p:cBhvr>
                                    </p:cmd>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Em nhắn người thân mua cho mình một đồ dùng học tập.</a:t>
              </a:r>
            </a:p>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cs typeface="Arial-Rounded" panose="020B0500000000000000" pitchFamily="34" charset="0"/>
              </a:rPr>
              <a:t>2. </a:t>
            </a:r>
            <a:r>
              <a:rPr lang="en-US" sz="3600" b="1" dirty="0" err="1">
                <a:latin typeface="Cambria" panose="02040503050406030204" pitchFamily="18" charset="0"/>
                <a:ea typeface="Cambria" panose="02040503050406030204" pitchFamily="18" charset="0"/>
                <a:cs typeface="Arial-Rounded" panose="020B0500000000000000" pitchFamily="34" charset="0"/>
              </a:rPr>
              <a:t>Em</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hãy</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soạn</a:t>
            </a:r>
            <a:r>
              <a:rPr lang="en-US" sz="3600" b="1" dirty="0">
                <a:latin typeface="Cambria" panose="02040503050406030204" pitchFamily="18" charset="0"/>
                <a:ea typeface="Cambria" panose="02040503050406030204" pitchFamily="18" charset="0"/>
                <a:cs typeface="Arial-Rounded" panose="020B0500000000000000" pitchFamily="34" charset="0"/>
              </a:rPr>
              <a:t> tin </a:t>
            </a:r>
            <a:r>
              <a:rPr lang="en-US" sz="3600" b="1" dirty="0" err="1">
                <a:latin typeface="Cambria" panose="02040503050406030204" pitchFamily="18" charset="0"/>
                <a:ea typeface="Cambria" panose="02040503050406030204" pitchFamily="18" charset="0"/>
                <a:cs typeface="Arial-Rounded" panose="020B0500000000000000" pitchFamily="34" charset="0"/>
              </a:rPr>
              <a:t>nhắn</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với</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một</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trong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các</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tình</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huống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sau</a:t>
            </a:r>
            <a:r>
              <a:rPr lang="en-US" sz="36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1" name="Rectangle: Rounded Corners 10">
            <a:extLst>
              <a:ext uri="{FF2B5EF4-FFF2-40B4-BE49-F238E27FC236}">
                <a16:creationId xmlns:a16="http://schemas.microsoft.com/office/drawing/2014/main" id="{75684605-05DD-82CE-3E94-11888044062C}"/>
              </a:ext>
            </a:extLst>
          </p:cNvPr>
          <p:cNvSpPr/>
          <p:nvPr/>
        </p:nvSpPr>
        <p:spPr>
          <a:xfrm>
            <a:off x="382772" y="0"/>
            <a:ext cx="11366205" cy="6507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103D1DCC-59E5-0644-3D16-AA47C2D7E1C0}"/>
              </a:ext>
            </a:extLst>
          </p:cNvPr>
          <p:cNvPicPr>
            <a:picLocks noChangeAspect="1"/>
          </p:cNvPicPr>
          <p:nvPr/>
        </p:nvPicPr>
        <p:blipFill>
          <a:blip r:embed="rId10"/>
          <a:stretch>
            <a:fillRect/>
          </a:stretch>
        </p:blipFill>
        <p:spPr>
          <a:xfrm>
            <a:off x="3200401" y="146046"/>
            <a:ext cx="5643562" cy="6191291"/>
          </a:xfrm>
          <a:prstGeom prst="rect">
            <a:avLst/>
          </a:prstGeom>
        </p:spPr>
      </p:pic>
    </p:spTree>
    <p:extLst>
      <p:ext uri="{BB962C8B-B14F-4D97-AF65-F5344CB8AC3E}">
        <p14:creationId xmlns:p14="http://schemas.microsoft.com/office/powerpoint/2010/main" val="37085272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2231922" y="116223"/>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Freeform 2">
            <a:extLst>
              <a:ext uri="{FF2B5EF4-FFF2-40B4-BE49-F238E27FC236}">
                <a16:creationId xmlns:a16="http://schemas.microsoft.com/office/drawing/2014/main" id="{215932CD-D2F6-8C14-4E6F-74D53EBD6CE1}"/>
              </a:ext>
            </a:extLst>
          </p:cNvPr>
          <p:cNvSpPr/>
          <p:nvPr/>
        </p:nvSpPr>
        <p:spPr>
          <a:xfrm>
            <a:off x="407713" y="463308"/>
            <a:ext cx="2441812" cy="5150683"/>
          </a:xfrm>
          <a:custGeom>
            <a:avLst/>
            <a:gdLst/>
            <a:ahLst/>
            <a:cxnLst/>
            <a:rect l="l" t="t" r="r" b="b"/>
            <a:pathLst>
              <a:path w="3785616" h="8229600">
                <a:moveTo>
                  <a:pt x="0" y="0"/>
                </a:moveTo>
                <a:lnTo>
                  <a:pt x="3785616" y="0"/>
                </a:lnTo>
                <a:lnTo>
                  <a:pt x="3785616" y="8229600"/>
                </a:lnTo>
                <a:lnTo>
                  <a:pt x="0" y="8229600"/>
                </a:lnTo>
                <a:lnTo>
                  <a:pt x="0" y="0"/>
                </a:lnTo>
                <a:close/>
              </a:path>
            </a:pathLst>
          </a:custGeom>
          <a:blipFill>
            <a:blip r:embed="rId9"/>
            <a:stretch>
              <a:fillRect/>
            </a:stretch>
          </a:blipFill>
        </p:spPr>
        <p:txBody>
          <a:bodyPr/>
          <a:lstStyle/>
          <a:p>
            <a:endParaRPr lang="en-US"/>
          </a:p>
        </p:txBody>
      </p:sp>
      <p:sp>
        <p:nvSpPr>
          <p:cNvPr id="3" name="TextBox 2">
            <a:extLst>
              <a:ext uri="{FF2B5EF4-FFF2-40B4-BE49-F238E27FC236}">
                <a16:creationId xmlns:a16="http://schemas.microsoft.com/office/drawing/2014/main" id="{04D2CC05-D6F8-378D-6F5A-6221CAEA0F34}"/>
              </a:ext>
            </a:extLst>
          </p:cNvPr>
          <p:cNvSpPr txBox="1"/>
          <p:nvPr/>
        </p:nvSpPr>
        <p:spPr>
          <a:xfrm>
            <a:off x="3310856" y="402126"/>
            <a:ext cx="7055887" cy="1938992"/>
          </a:xfrm>
          <a:prstGeom prst="rect">
            <a:avLst/>
          </a:prstGeom>
          <a:noFill/>
        </p:spPr>
        <p:txBody>
          <a:bodyPr wrap="square" rtlCol="0">
            <a:spAutoFit/>
          </a:bodyPr>
          <a:lstStyle/>
          <a:p>
            <a:pPr algn="ctr"/>
            <a:r>
              <a:rPr lang="nl-NL"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Bố đi công tác xa, em  muốn nhờ bố mua quà cho em thì em phải làm thế nào?</a:t>
            </a:r>
            <a:endParaRPr lang="en-US"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4985E33-A49F-5BB6-C379-4711579DF0D8}"/>
              </a:ext>
            </a:extLst>
          </p:cNvPr>
          <p:cNvSpPr txBox="1"/>
          <p:nvPr/>
        </p:nvSpPr>
        <p:spPr>
          <a:xfrm>
            <a:off x="3263193" y="3096844"/>
            <a:ext cx="5421402" cy="1200329"/>
          </a:xfrm>
          <a:prstGeom prst="rect">
            <a:avLst/>
          </a:prstGeom>
          <a:noFill/>
        </p:spPr>
        <p:txBody>
          <a:bodyPr wrap="square" rtlCol="0">
            <a:spAutoFit/>
          </a:bodyPr>
          <a:lstStyle/>
          <a:p>
            <a:pPr algn="ctr"/>
            <a:r>
              <a:rPr lang="nl-NL"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Viết tin nhắn </a:t>
            </a:r>
          </a:p>
          <a:p>
            <a:pPr algn="ctr"/>
            <a:r>
              <a:rPr lang="vi-VN" sz="3600" b="1" dirty="0">
                <a:solidFill>
                  <a:srgbClr val="FF0000"/>
                </a:solidFill>
                <a:latin typeface="Cambria" panose="02040503050406030204" pitchFamily="18" charset="0"/>
                <a:ea typeface="Cambria" panose="02040503050406030204" pitchFamily="18" charset="0"/>
              </a:rPr>
              <a:t>cho bố.</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ight Arrow 8">
            <a:extLst>
              <a:ext uri="{FF2B5EF4-FFF2-40B4-BE49-F238E27FC236}">
                <a16:creationId xmlns:a16="http://schemas.microsoft.com/office/drawing/2014/main" id="{FE35E125-D485-76DC-30C7-8460E888DB63}"/>
              </a:ext>
            </a:extLst>
          </p:cNvPr>
          <p:cNvSpPr/>
          <p:nvPr/>
        </p:nvSpPr>
        <p:spPr>
          <a:xfrm>
            <a:off x="3348879" y="3211710"/>
            <a:ext cx="1089080" cy="6716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Freeform 4">
            <a:extLst>
              <a:ext uri="{FF2B5EF4-FFF2-40B4-BE49-F238E27FC236}">
                <a16:creationId xmlns:a16="http://schemas.microsoft.com/office/drawing/2014/main" id="{A60CCAAB-F686-E33E-31B8-1C0BEE6649CA}"/>
              </a:ext>
            </a:extLst>
          </p:cNvPr>
          <p:cNvSpPr/>
          <p:nvPr/>
        </p:nvSpPr>
        <p:spPr>
          <a:xfrm>
            <a:off x="7623544" y="2594344"/>
            <a:ext cx="1752969" cy="3323465"/>
          </a:xfrm>
          <a:custGeom>
            <a:avLst/>
            <a:gdLst/>
            <a:ahLst/>
            <a:cxnLst/>
            <a:rect l="l" t="t" r="r" b="b"/>
            <a:pathLst>
              <a:path w="1578587" h="4114800">
                <a:moveTo>
                  <a:pt x="0" y="0"/>
                </a:moveTo>
                <a:lnTo>
                  <a:pt x="1578586" y="0"/>
                </a:lnTo>
                <a:lnTo>
                  <a:pt x="15785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5714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2025968" y="181446"/>
            <a:ext cx="9623048" cy="6973242"/>
          </a:xfrm>
          <a:prstGeom prst="rect">
            <a:avLst/>
          </a:prstGeom>
        </p:spPr>
      </p:pic>
      <p:sp>
        <p:nvSpPr>
          <p:cNvPr id="8" name="TextBox 7"/>
          <p:cNvSpPr txBox="1"/>
          <p:nvPr/>
        </p:nvSpPr>
        <p:spPr>
          <a:xfrm rot="331066">
            <a:off x="3401133" y="1948512"/>
            <a:ext cx="4603863" cy="3108543"/>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Mẹ ơi, lọ mực của con sắp hết rồi. Mai mẹ đi qua hiệu sách mua giúp con một lọ mực mới nhé ạ!</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cảm ơn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của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Ánh</a:t>
            </a:r>
          </a:p>
        </p:txBody>
      </p:sp>
    </p:spTree>
    <p:extLst>
      <p:ext uri="{BB962C8B-B14F-4D97-AF65-F5344CB8AC3E}">
        <p14:creationId xmlns:p14="http://schemas.microsoft.com/office/powerpoint/2010/main" val="18470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rot="20900652">
            <a:off x="2475365" y="-206771"/>
            <a:ext cx="7633369" cy="8005053"/>
          </a:xfrm>
          <a:prstGeom prst="rect">
            <a:avLst/>
          </a:prstGeom>
        </p:spPr>
      </p:pic>
      <p:sp>
        <p:nvSpPr>
          <p:cNvPr id="6" name="TextBox 5"/>
          <p:cNvSpPr txBox="1"/>
          <p:nvPr/>
        </p:nvSpPr>
        <p:spPr>
          <a:xfrm>
            <a:off x="3621504" y="1048947"/>
            <a:ext cx="3970142" cy="4832092"/>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Hoa ơi!</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Cảm ơn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Bạn của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Nguyệt</a:t>
            </a:r>
          </a:p>
        </p:txBody>
      </p:sp>
    </p:spTree>
    <p:extLst>
      <p:ext uri="{BB962C8B-B14F-4D97-AF65-F5344CB8AC3E}">
        <p14:creationId xmlns:p14="http://schemas.microsoft.com/office/powerpoint/2010/main" val="18231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08344" y="161385"/>
            <a:ext cx="6134582" cy="392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635750" y="3329186"/>
            <a:ext cx="5397500" cy="3379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750" y="149924"/>
            <a:ext cx="5397500" cy="305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9891" b="90595" l="3459" r="100000">
                        <a14:foregroundMark x1="52245" y1="47755" x2="61833" y2="53883"/>
                        <a14:foregroundMark x1="52791" y1="55583" x2="60194" y2="55583"/>
                        <a14:foregroundMark x1="73362" y1="57949" x2="79794" y2="58495"/>
                        <a14:foregroundMark x1="52973" y1="58677" x2="61468" y2="58131"/>
                        <a14:foregroundMark x1="17597" y1="58495" x2="17597" y2="58495"/>
                        <a14:foregroundMark x1="35740" y1="38532" x2="35922" y2="39078"/>
                      </a14:backgroundRemoval>
                    </a14:imgEffect>
                  </a14:imgLayer>
                </a14:imgProps>
              </a:ext>
              <a:ext uri="{28A0092B-C50C-407E-A947-70E740481C1C}">
                <a14:useLocalDpi xmlns:a14="http://schemas.microsoft.com/office/drawing/2010/main" val="0"/>
              </a:ext>
            </a:extLst>
          </a:blip>
          <a:stretch>
            <a:fillRect/>
          </a:stretch>
        </p:blipFill>
        <p:spPr>
          <a:xfrm>
            <a:off x="11722101" y="1677265"/>
            <a:ext cx="7696201" cy="7988300"/>
          </a:xfrm>
          <a:prstGeom prst="rect">
            <a:avLst/>
          </a:prstGeom>
        </p:spPr>
      </p:pic>
    </p:spTree>
    <p:extLst>
      <p:ext uri="{BB962C8B-B14F-4D97-AF65-F5344CB8AC3E}">
        <p14:creationId xmlns:p14="http://schemas.microsoft.com/office/powerpoint/2010/main" val="144810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3.33333E-6 L -1.02526 0.01436 " pathEditMode="relative" rAng="0" ptsTypes="AA">
                                      <p:cBhvr>
                                        <p:cTn id="6" dur="2000" fill="hold"/>
                                        <p:tgtEl>
                                          <p:spTgt spid="8"/>
                                        </p:tgtEl>
                                        <p:attrNameLst>
                                          <p:attrName>ppt_x</p:attrName>
                                          <p:attrName>ppt_y</p:attrName>
                                        </p:attrNameLst>
                                      </p:cBhvr>
                                      <p:rCtr x="-51263" y="71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thơ</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theo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yêu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cầu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phần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mở</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rộng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trước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số</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766777" y="1203745"/>
            <a:ext cx="45345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Thứ</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ngày</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tháng</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năm</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C798B558-AE05-4ADE-83C6-D5D272A110E8}"/>
              </a:ext>
            </a:extLst>
          </p:cNvPr>
          <p:cNvSpPr txBox="1"/>
          <p:nvPr/>
        </p:nvSpPr>
        <p:spPr>
          <a:xfrm>
            <a:off x="5959741" y="3707880"/>
            <a:ext cx="29904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2 – </a:t>
            </a: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B207B0"/>
                </a:solidFill>
                <a:latin typeface="Arial-Rounded" panose="020B0500000000000000" pitchFamily="34" charset="0"/>
                <a:ea typeface="Arial-Rounded" panose="020B0500000000000000" pitchFamily="34" charset="0"/>
                <a:cs typeface="Arial-Rounded" panose="020B0500000000000000" pitchFamily="34" charset="0"/>
              </a:rPr>
              <a:t>4</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pic>
        <p:nvPicPr>
          <p:cNvPr id="2" name="Picture 1">
            <a:extLst>
              <a:ext uri="{FF2B5EF4-FFF2-40B4-BE49-F238E27FC236}">
                <a16:creationId xmlns:a16="http://schemas.microsoft.com/office/drawing/2014/main" id="{F5B43264-41E0-4667-AE7E-4B4D6C79C745}"/>
              </a:ext>
            </a:extLst>
          </p:cNvPr>
          <p:cNvPicPr>
            <a:picLocks noChangeAspect="1"/>
          </p:cNvPicPr>
          <p:nvPr/>
        </p:nvPicPr>
        <p:blipFill>
          <a:blip r:embed="rId8"/>
          <a:stretch>
            <a:fillRect/>
          </a:stretch>
        </p:blipFill>
        <p:spPr>
          <a:xfrm>
            <a:off x="5360107" y="1974771"/>
            <a:ext cx="3377477" cy="1140051"/>
          </a:xfrm>
          <a:prstGeom prst="rect">
            <a:avLst/>
          </a:prstGeom>
        </p:spPr>
      </p:pic>
      <p:pic>
        <p:nvPicPr>
          <p:cNvPr id="4" name="Picture 3">
            <a:extLst>
              <a:ext uri="{FF2B5EF4-FFF2-40B4-BE49-F238E27FC236}">
                <a16:creationId xmlns:a16="http://schemas.microsoft.com/office/drawing/2014/main" id="{E597ECC6-A76D-47FE-B064-67D2B37D4E81}"/>
              </a:ext>
            </a:extLst>
          </p:cNvPr>
          <p:cNvPicPr>
            <a:picLocks noChangeAspect="1"/>
          </p:cNvPicPr>
          <p:nvPr/>
        </p:nvPicPr>
        <p:blipFill>
          <a:blip r:embed="rId9"/>
          <a:stretch>
            <a:fillRect/>
          </a:stretch>
        </p:blipFill>
        <p:spPr>
          <a:xfrm>
            <a:off x="3726906" y="3066470"/>
            <a:ext cx="7218290" cy="859611"/>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Arial-Rounded" panose="020B0500000000000000" pitchFamily="34" charset="0"/>
                  <a:ea typeface="Arial-Rounded" panose="020B0500000000000000" pitchFamily="34" charset="0"/>
                  <a:cs typeface="Arial-Rounded" panose="020B0500000000000000" pitchFamily="34" charset="0"/>
                </a:rPr>
                <a:t>Viết</a:t>
              </a:r>
              <a:r>
                <a:rPr lang="en-US" sz="8000" b="1" dirty="0">
                  <a:solidFill>
                    <a:srgbClr val="FF0C56"/>
                  </a:solidFill>
                  <a:latin typeface="Arial-Rounded" panose="020B0500000000000000" pitchFamily="34" charset="0"/>
                  <a:ea typeface="Arial-Rounded" panose="020B0500000000000000" pitchFamily="34" charset="0"/>
                  <a:cs typeface="Arial-Rounded" panose="020B0500000000000000" pitchFamily="34" charset="0"/>
                </a:rPr>
                <a:t> tin </a:t>
              </a:r>
              <a:r>
                <a:rPr lang="en-US" sz="8000" b="1" dirty="0" err="1">
                  <a:solidFill>
                    <a:srgbClr val="FF0C56"/>
                  </a:solidFill>
                  <a:latin typeface="Arial-Rounded" panose="020B0500000000000000" pitchFamily="34" charset="0"/>
                  <a:ea typeface="Arial-Rounded" panose="020B0500000000000000" pitchFamily="34" charset="0"/>
                  <a:cs typeface="Arial-Rounded" panose="020B0500000000000000" pitchFamily="34" charset="0"/>
                </a:rPr>
                <a:t>nhắn</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17519" y="0"/>
            <a:ext cx="609600" cy="609600"/>
          </a:xfrm>
          <a:prstGeom prst="rect">
            <a:avLst/>
          </a:prstGeom>
        </p:spPr>
      </p:pic>
      <p:pic>
        <p:nvPicPr>
          <p:cNvPr id="2" name="Picture 1">
            <a:extLst>
              <a:ext uri="{FF2B5EF4-FFF2-40B4-BE49-F238E27FC236}">
                <a16:creationId xmlns:a16="http://schemas.microsoft.com/office/drawing/2014/main" id="{F490CFB0-AF1D-4F30-9DB2-37C0BD01ACE9}"/>
              </a:ext>
            </a:extLst>
          </p:cNvPr>
          <p:cNvPicPr>
            <a:picLocks noChangeAspect="1"/>
          </p:cNvPicPr>
          <p:nvPr/>
        </p:nvPicPr>
        <p:blipFill>
          <a:blip r:embed="rId15"/>
          <a:stretch>
            <a:fillRect/>
          </a:stretch>
        </p:blipFill>
        <p:spPr>
          <a:xfrm>
            <a:off x="2305357" y="1101823"/>
            <a:ext cx="8644877" cy="2627604"/>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cùng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mình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hai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tập</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sau</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chúng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ta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chuẩn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bị</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món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xinh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xắn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tặng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mẹ</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nhé</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2"/>
          <a:stretch>
            <a:fillRect/>
          </a:stretch>
        </p:blipFill>
        <p:spPr>
          <a:xfrm>
            <a:off x="8338944" y="960120"/>
            <a:ext cx="3621024" cy="4937760"/>
          </a:xfrm>
          <a:prstGeom prst="rect">
            <a:avLst/>
          </a:prstGeom>
        </p:spPr>
      </p:pic>
      <p:pic>
        <p:nvPicPr>
          <p:cNvPr id="12" name="Picture 11" descr="A white underwear on a black background&#10;&#10;AI-generated content may be incorrect.">
            <a:extLst>
              <a:ext uri="{FF2B5EF4-FFF2-40B4-BE49-F238E27FC236}">
                <a16:creationId xmlns:a16="http://schemas.microsoft.com/office/drawing/2014/main" id="{20A23E41-22B6-CB48-48D0-EF2A6C065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45471">
            <a:off x="9731646" y="3080286"/>
            <a:ext cx="1213079" cy="587122"/>
          </a:xfrm>
          <a:prstGeom prst="rect">
            <a:avLst/>
          </a:prstGeom>
        </p:spPr>
      </p:pic>
      <p:pic>
        <p:nvPicPr>
          <p:cNvPr id="13" name="1">
            <a:hlinkClick r:id="" action="ppaction://media"/>
            <a:extLst>
              <a:ext uri="{FF2B5EF4-FFF2-40B4-BE49-F238E27FC236}">
                <a16:creationId xmlns:a16="http://schemas.microsoft.com/office/drawing/2014/main" id="{7B0632A4-96D7-F8D1-07F1-D362561E831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4958" y="142358"/>
            <a:ext cx="406400" cy="40640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 presetClass="mediacall" presetSubtype="0" fill="hold" nodeType="withEffect">
                                  <p:stCondLst>
                                    <p:cond delay="0"/>
                                  </p:stCondLst>
                                  <p:childTnLst>
                                    <p:cmd type="call" cmd="playFrom(0.0)">
                                      <p:cBhvr>
                                        <p:cTn id="10" dur="4680" fill="hold"/>
                                        <p:tgtEl>
                                          <p:spTgt spid="13"/>
                                        </p:tgtEl>
                                      </p:cBhvr>
                                    </p:cmd>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7"/>
          <a:stretch>
            <a:fillRect/>
          </a:stretch>
        </p:blipFill>
        <p:spPr>
          <a:xfrm>
            <a:off x="591637" y="1005840"/>
            <a:ext cx="3595850" cy="4846320"/>
          </a:xfrm>
          <a:prstGeom prst="rect">
            <a:avLst/>
          </a:prstGeom>
        </p:spPr>
      </p:pic>
      <p:pic>
        <p:nvPicPr>
          <p:cNvPr id="7" name="Picture 6" descr="A white underwear on a black background&#10;&#10;AI-generated content may be incorrect.">
            <a:extLst>
              <a:ext uri="{FF2B5EF4-FFF2-40B4-BE49-F238E27FC236}">
                <a16:creationId xmlns:a16="http://schemas.microsoft.com/office/drawing/2014/main" id="{A8DE9F04-3D8F-AFD4-747B-E6D544864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0390" y="3218509"/>
            <a:ext cx="847750" cy="410305"/>
          </a:xfrm>
          <a:prstGeom prst="rect">
            <a:avLst/>
          </a:prstGeom>
        </p:spPr>
      </p:pic>
      <p:pic>
        <p:nvPicPr>
          <p:cNvPr id="14" name="0726">
            <a:hlinkClick r:id="" action="ppaction://media"/>
            <a:extLst>
              <a:ext uri="{FF2B5EF4-FFF2-40B4-BE49-F238E27FC236}">
                <a16:creationId xmlns:a16="http://schemas.microsoft.com/office/drawing/2014/main" id="{9393A190-3A07-BD10-7FEB-0702BED6B5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2649" y="1013416"/>
            <a:ext cx="406400" cy="40640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50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1. </a:t>
            </a:r>
            <a:r>
              <a:rPr lang="vi-VN"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Nội dung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Phương tiện thực hiệ</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5385858" y="521687"/>
            <a:ext cx="9623048" cy="697324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1915427" y="86628"/>
            <a:ext cx="4421763" cy="7390992"/>
          </a:xfrm>
          <a:prstGeom prst="rect">
            <a:avLst/>
          </a:prstGeom>
        </p:spPr>
      </p:pic>
      <p:sp>
        <p:nvSpPr>
          <p:cNvPr id="8" name="TextBox 7"/>
          <p:cNvSpPr txBox="1"/>
          <p:nvPr/>
        </p:nvSpPr>
        <p:spPr>
          <a:xfrm rot="331066">
            <a:off x="6761023" y="1824572"/>
            <a:ext cx="4603863"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Hưng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Tớ đến rủ cậu đi đá bóng nhưng cậu không có nhà. Nếu cậu về sớm thì ra sân bóng ngay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Chào cậu.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Tuấn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rot="612395">
            <a:off x="2420025" y="1452984"/>
            <a:ext cx="2771533"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Bà ơi, cháu đã về đến nhà rồi ạ. Cháu nhớ bà lắm! Hè sang năm cháu lại về với bà.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Cháu Phương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560</Words>
  <Application>Microsoft Office PowerPoint</Application>
  <PresentationFormat>Widescreen</PresentationFormat>
  <Paragraphs>78</Paragraphs>
  <Slides>27</Slides>
  <Notes>18</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Arial-Rounded</vt:lpstr>
      <vt:lpstr>Calibri</vt:lpstr>
      <vt:lpstr>Calibri Light</vt:lpstr>
      <vt:lpstr>Cambria</vt:lpstr>
      <vt:lpstr>SVN-Redressed</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37</cp:revision>
  <dcterms:created xsi:type="dcterms:W3CDTF">2022-05-22T07:45:41Z</dcterms:created>
  <dcterms:modified xsi:type="dcterms:W3CDTF">2025-07-26T10:30:00Z</dcterms:modified>
</cp:coreProperties>
</file>