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theme/themeOverride8.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16"/>
  </p:notesMasterIdLst>
  <p:sldIdLst>
    <p:sldId id="259" r:id="rId3"/>
    <p:sldId id="257" r:id="rId4"/>
    <p:sldId id="258" r:id="rId5"/>
    <p:sldId id="385" r:id="rId6"/>
    <p:sldId id="293" r:id="rId7"/>
    <p:sldId id="387" r:id="rId8"/>
    <p:sldId id="388" r:id="rId9"/>
    <p:sldId id="389" r:id="rId10"/>
    <p:sldId id="272" r:id="rId11"/>
    <p:sldId id="264" r:id="rId12"/>
    <p:sldId id="383" r:id="rId13"/>
    <p:sldId id="390" r:id="rId14"/>
    <p:sldId id="3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C200E4-BCA0-473F-A390-56028B1C8045}" type="datetimeFigureOut">
              <a:rPr lang="en-US" smtClean="0"/>
              <a:t>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9CEF4E-D639-47F3-85CC-EF66790883BF}" type="slidenum">
              <a:rPr lang="en-US" smtClean="0"/>
              <a:t>‹#›</a:t>
            </a:fld>
            <a:endParaRPr lang="en-US"/>
          </a:p>
        </p:txBody>
      </p:sp>
    </p:spTree>
    <p:extLst>
      <p:ext uri="{BB962C8B-B14F-4D97-AF65-F5344CB8AC3E}">
        <p14:creationId xmlns:p14="http://schemas.microsoft.com/office/powerpoint/2010/main" val="2921079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1185c551ac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1185c551ac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5985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5B8FC-413B-4F34-97F8-A84D307A3AC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11261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5B8FC-413B-4F34-97F8-A84D307A3AC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752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391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3919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5B8FC-413B-4F34-97F8-A84D307A3AC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7604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5B8FC-413B-4F34-97F8-A84D307A3AC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0776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5B8FC-413B-4F34-97F8-A84D307A3AC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17329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9066EF5-2FCB-8083-942F-425BC61DC25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xmlns="" id="{E6671AAB-7FF0-9B3B-E9B4-7E6F087C482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xmlns="" id="{F0851820-9B3E-0EF1-56AF-C90B4EFFCF54}"/>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xmlns="" id="{E9E03D1F-B07D-4D43-1B2E-9007ED2AE1A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5B8FC-413B-4F34-97F8-A84D307A3AC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83480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E2199C7-A076-82CD-7F6C-1FD32A45D1A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xmlns="" id="{9AAF0895-7E1C-48CC-34DB-212085DF3AE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xmlns="" id="{07121027-259F-7CB7-4188-ED733A770F8E}"/>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xmlns="" id="{936342E8-7887-EF66-39B4-923C10A3288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5B8FC-413B-4F34-97F8-A84D307A3AC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9394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FB575DC-6047-9B33-2CA3-2A86E3D2AA6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xmlns="" id="{8D717350-6F67-9447-510A-2671EE9B4BB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xmlns="" id="{D3BFC33A-00F2-B39A-4922-5A5D7D6F7A57}"/>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xmlns="" id="{EC5B1A62-89B8-E92D-F7D7-22A85E88F3B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35B8FC-413B-4F34-97F8-A84D307A3AC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85451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1303be3818b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 name="Google Shape;733;g1303be3818b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97565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22F358F-B682-4B87-ADAB-F665FF899D6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E9BD0B4A-F6DD-4BCB-B839-A1668D776C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966B142A-988E-4550-AE2D-DA9B4DF90E97}"/>
              </a:ext>
            </a:extLst>
          </p:cNvPr>
          <p:cNvSpPr>
            <a:spLocks noGrp="1"/>
          </p:cNvSpPr>
          <p:nvPr>
            <p:ph type="dt" sz="half" idx="10"/>
          </p:nvPr>
        </p:nvSpPr>
        <p:spPr/>
        <p:txBody>
          <a:bodyPr/>
          <a:lstStyle/>
          <a:p>
            <a:fld id="{11D6D145-3A9E-455F-B450-299854106B76}" type="datetimeFigureOut">
              <a:rPr lang="zh-CN" altLang="en-US" smtClean="0"/>
              <a:t>2026/1/7</a:t>
            </a:fld>
            <a:endParaRPr lang="zh-CN" altLang="en-US"/>
          </a:p>
        </p:txBody>
      </p:sp>
      <p:sp>
        <p:nvSpPr>
          <p:cNvPr id="5" name="页脚占位符 4">
            <a:extLst>
              <a:ext uri="{FF2B5EF4-FFF2-40B4-BE49-F238E27FC236}">
                <a16:creationId xmlns:a16="http://schemas.microsoft.com/office/drawing/2014/main" xmlns="" id="{2C0DB1E8-09EC-4902-BD62-0BDFC2C27B2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E773B05-3C2C-4360-89C2-E0F02D943CFD}"/>
              </a:ext>
            </a:extLst>
          </p:cNvPr>
          <p:cNvSpPr>
            <a:spLocks noGrp="1"/>
          </p:cNvSpPr>
          <p:nvPr>
            <p:ph type="sldNum" sz="quarter" idx="12"/>
          </p:nvPr>
        </p:nvSpPr>
        <p:spPr/>
        <p:txBody>
          <a:bodyPr/>
          <a:lstStyle/>
          <a:p>
            <a:fld id="{5A3B9E54-082D-42F4-A1F9-F5BA7F57EC71}" type="slidenum">
              <a:rPr lang="zh-CN" altLang="en-US" smtClean="0"/>
              <a:t>‹#›</a:t>
            </a:fld>
            <a:endParaRPr lang="zh-CN" altLang="en-US"/>
          </a:p>
        </p:txBody>
      </p:sp>
    </p:spTree>
    <p:extLst>
      <p:ext uri="{BB962C8B-B14F-4D97-AF65-F5344CB8AC3E}">
        <p14:creationId xmlns:p14="http://schemas.microsoft.com/office/powerpoint/2010/main" val="3999591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DD791CF-85F2-46FD-B8F7-7E4F635E5AF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3908F178-8FAA-4206-B665-7CFCF8FDA568}"/>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D4E42D58-F458-4250-988E-2C479FA7D64E}"/>
              </a:ext>
            </a:extLst>
          </p:cNvPr>
          <p:cNvSpPr>
            <a:spLocks noGrp="1"/>
          </p:cNvSpPr>
          <p:nvPr>
            <p:ph type="dt" sz="half" idx="10"/>
          </p:nvPr>
        </p:nvSpPr>
        <p:spPr/>
        <p:txBody>
          <a:bodyPr/>
          <a:lstStyle/>
          <a:p>
            <a:fld id="{11D6D145-3A9E-455F-B450-299854106B76}" type="datetimeFigureOut">
              <a:rPr lang="zh-CN" altLang="en-US" smtClean="0"/>
              <a:t>2026/1/7</a:t>
            </a:fld>
            <a:endParaRPr lang="zh-CN" altLang="en-US"/>
          </a:p>
        </p:txBody>
      </p:sp>
      <p:sp>
        <p:nvSpPr>
          <p:cNvPr id="5" name="页脚占位符 4">
            <a:extLst>
              <a:ext uri="{FF2B5EF4-FFF2-40B4-BE49-F238E27FC236}">
                <a16:creationId xmlns:a16="http://schemas.microsoft.com/office/drawing/2014/main" xmlns="" id="{C823C984-7F8A-46C9-9295-089B59DFAAC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E0FBA86-1BE1-4CAB-8BD5-36193DAC48B8}"/>
              </a:ext>
            </a:extLst>
          </p:cNvPr>
          <p:cNvSpPr>
            <a:spLocks noGrp="1"/>
          </p:cNvSpPr>
          <p:nvPr>
            <p:ph type="sldNum" sz="quarter" idx="12"/>
          </p:nvPr>
        </p:nvSpPr>
        <p:spPr/>
        <p:txBody>
          <a:bodyPr/>
          <a:lstStyle/>
          <a:p>
            <a:fld id="{5A3B9E54-082D-42F4-A1F9-F5BA7F57EC71}" type="slidenum">
              <a:rPr lang="zh-CN" altLang="en-US" smtClean="0"/>
              <a:t>‹#›</a:t>
            </a:fld>
            <a:endParaRPr lang="zh-CN" altLang="en-US"/>
          </a:p>
        </p:txBody>
      </p:sp>
    </p:spTree>
    <p:extLst>
      <p:ext uri="{BB962C8B-B14F-4D97-AF65-F5344CB8AC3E}">
        <p14:creationId xmlns:p14="http://schemas.microsoft.com/office/powerpoint/2010/main" val="4286522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1432D48D-104B-4C48-977C-5E0D04B93E5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385F84F6-0EAC-4807-B8EA-34EF0E1486F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5E29C23F-EFC0-4FC3-9DBC-B4055480221F}"/>
              </a:ext>
            </a:extLst>
          </p:cNvPr>
          <p:cNvSpPr>
            <a:spLocks noGrp="1"/>
          </p:cNvSpPr>
          <p:nvPr>
            <p:ph type="dt" sz="half" idx="10"/>
          </p:nvPr>
        </p:nvSpPr>
        <p:spPr/>
        <p:txBody>
          <a:bodyPr/>
          <a:lstStyle/>
          <a:p>
            <a:fld id="{11D6D145-3A9E-455F-B450-299854106B76}" type="datetimeFigureOut">
              <a:rPr lang="zh-CN" altLang="en-US" smtClean="0"/>
              <a:t>2026/1/7</a:t>
            </a:fld>
            <a:endParaRPr lang="zh-CN" altLang="en-US"/>
          </a:p>
        </p:txBody>
      </p:sp>
      <p:sp>
        <p:nvSpPr>
          <p:cNvPr id="5" name="页脚占位符 4">
            <a:extLst>
              <a:ext uri="{FF2B5EF4-FFF2-40B4-BE49-F238E27FC236}">
                <a16:creationId xmlns:a16="http://schemas.microsoft.com/office/drawing/2014/main" xmlns="" id="{B42EA60F-408D-4A20-9025-C5250013C2B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2E6714D-15EA-43CB-A997-7604AF6D222B}"/>
              </a:ext>
            </a:extLst>
          </p:cNvPr>
          <p:cNvSpPr>
            <a:spLocks noGrp="1"/>
          </p:cNvSpPr>
          <p:nvPr>
            <p:ph type="sldNum" sz="quarter" idx="12"/>
          </p:nvPr>
        </p:nvSpPr>
        <p:spPr/>
        <p:txBody>
          <a:bodyPr/>
          <a:lstStyle/>
          <a:p>
            <a:fld id="{5A3B9E54-082D-42F4-A1F9-F5BA7F57EC71}" type="slidenum">
              <a:rPr lang="zh-CN" altLang="en-US" smtClean="0"/>
              <a:t>‹#›</a:t>
            </a:fld>
            <a:endParaRPr lang="zh-CN" altLang="en-US"/>
          </a:p>
        </p:txBody>
      </p:sp>
    </p:spTree>
    <p:extLst>
      <p:ext uri="{BB962C8B-B14F-4D97-AF65-F5344CB8AC3E}">
        <p14:creationId xmlns:p14="http://schemas.microsoft.com/office/powerpoint/2010/main" val="24428183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grpSp>
        <p:nvGrpSpPr>
          <p:cNvPr id="17" name="Google Shape;17;p2"/>
          <p:cNvGrpSpPr/>
          <p:nvPr/>
        </p:nvGrpSpPr>
        <p:grpSpPr>
          <a:xfrm>
            <a:off x="3076201" y="260034"/>
            <a:ext cx="8757833" cy="6322567"/>
            <a:chOff x="2307150" y="195025"/>
            <a:chExt cx="6568375" cy="4741925"/>
          </a:xfrm>
        </p:grpSpPr>
        <p:grpSp>
          <p:nvGrpSpPr>
            <p:cNvPr id="18" name="Google Shape;18;p2"/>
            <p:cNvGrpSpPr/>
            <p:nvPr/>
          </p:nvGrpSpPr>
          <p:grpSpPr>
            <a:xfrm>
              <a:off x="2734126" y="491305"/>
              <a:ext cx="170184" cy="199027"/>
              <a:chOff x="3938129" y="1563480"/>
              <a:chExt cx="400999" cy="468962"/>
            </a:xfrm>
          </p:grpSpPr>
          <p:sp>
            <p:nvSpPr>
              <p:cNvPr id="19" name="Google Shape;19;p2"/>
              <p:cNvSpPr/>
              <p:nvPr/>
            </p:nvSpPr>
            <p:spPr>
              <a:xfrm>
                <a:off x="4100688" y="1731578"/>
                <a:ext cx="96181" cy="89782"/>
              </a:xfrm>
              <a:custGeom>
                <a:avLst/>
                <a:gdLst/>
                <a:ahLst/>
                <a:cxnLst/>
                <a:rect l="l" t="t" r="r" b="b"/>
                <a:pathLst>
                  <a:path w="4359" h="4069" extrusionOk="0">
                    <a:moveTo>
                      <a:pt x="3382" y="0"/>
                    </a:moveTo>
                    <a:cubicBezTo>
                      <a:pt x="3287" y="0"/>
                      <a:pt x="3187" y="19"/>
                      <a:pt x="3087" y="61"/>
                    </a:cubicBezTo>
                    <a:cubicBezTo>
                      <a:pt x="2793" y="184"/>
                      <a:pt x="2431" y="280"/>
                      <a:pt x="2100" y="421"/>
                    </a:cubicBezTo>
                    <a:cubicBezTo>
                      <a:pt x="1988" y="390"/>
                      <a:pt x="1873" y="375"/>
                      <a:pt x="1756" y="375"/>
                    </a:cubicBezTo>
                    <a:cubicBezTo>
                      <a:pt x="1573" y="375"/>
                      <a:pt x="1388" y="412"/>
                      <a:pt x="1212" y="479"/>
                    </a:cubicBezTo>
                    <a:cubicBezTo>
                      <a:pt x="857" y="617"/>
                      <a:pt x="661" y="944"/>
                      <a:pt x="659" y="1313"/>
                    </a:cubicBezTo>
                    <a:cubicBezTo>
                      <a:pt x="614" y="1428"/>
                      <a:pt x="589" y="1555"/>
                      <a:pt x="589" y="1690"/>
                    </a:cubicBezTo>
                    <a:lnTo>
                      <a:pt x="589" y="2275"/>
                    </a:lnTo>
                    <a:cubicBezTo>
                      <a:pt x="481" y="2453"/>
                      <a:pt x="381" y="2634"/>
                      <a:pt x="277" y="2809"/>
                    </a:cubicBezTo>
                    <a:cubicBezTo>
                      <a:pt x="0" y="3279"/>
                      <a:pt x="395" y="3922"/>
                      <a:pt x="895" y="4000"/>
                    </a:cubicBezTo>
                    <a:cubicBezTo>
                      <a:pt x="1164" y="4042"/>
                      <a:pt x="1441" y="4069"/>
                      <a:pt x="1717" y="4069"/>
                    </a:cubicBezTo>
                    <a:cubicBezTo>
                      <a:pt x="2418" y="4069"/>
                      <a:pt x="3108" y="3896"/>
                      <a:pt x="3623" y="3372"/>
                    </a:cubicBezTo>
                    <a:cubicBezTo>
                      <a:pt x="4291" y="2693"/>
                      <a:pt x="4359" y="1679"/>
                      <a:pt x="4222" y="789"/>
                    </a:cubicBezTo>
                    <a:cubicBezTo>
                      <a:pt x="4158" y="367"/>
                      <a:pt x="3804" y="0"/>
                      <a:pt x="3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2"/>
              <p:cNvSpPr/>
              <p:nvPr/>
            </p:nvSpPr>
            <p:spPr>
              <a:xfrm>
                <a:off x="4046649" y="1563480"/>
                <a:ext cx="70520" cy="116349"/>
              </a:xfrm>
              <a:custGeom>
                <a:avLst/>
                <a:gdLst/>
                <a:ahLst/>
                <a:cxnLst/>
                <a:rect l="l" t="t" r="r" b="b"/>
                <a:pathLst>
                  <a:path w="3196" h="5273" extrusionOk="0">
                    <a:moveTo>
                      <a:pt x="1167" y="0"/>
                    </a:moveTo>
                    <a:cubicBezTo>
                      <a:pt x="592" y="0"/>
                      <a:pt x="1" y="693"/>
                      <a:pt x="404" y="1359"/>
                    </a:cubicBezTo>
                    <a:cubicBezTo>
                      <a:pt x="988" y="2326"/>
                      <a:pt x="1326" y="3403"/>
                      <a:pt x="1446" y="4525"/>
                    </a:cubicBezTo>
                    <a:cubicBezTo>
                      <a:pt x="1499" y="5033"/>
                      <a:pt x="1898" y="5273"/>
                      <a:pt x="2296" y="5273"/>
                    </a:cubicBezTo>
                    <a:cubicBezTo>
                      <a:pt x="2747" y="5273"/>
                      <a:pt x="3195" y="4964"/>
                      <a:pt x="3135" y="4387"/>
                    </a:cubicBezTo>
                    <a:cubicBezTo>
                      <a:pt x="2983" y="2953"/>
                      <a:pt x="2530" y="1609"/>
                      <a:pt x="1784" y="376"/>
                    </a:cubicBezTo>
                    <a:cubicBezTo>
                      <a:pt x="1623" y="110"/>
                      <a:pt x="1396" y="0"/>
                      <a:pt x="11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1;p2"/>
              <p:cNvSpPr/>
              <p:nvPr/>
            </p:nvSpPr>
            <p:spPr>
              <a:xfrm>
                <a:off x="3957194" y="1633539"/>
                <a:ext cx="99844" cy="90996"/>
              </a:xfrm>
              <a:custGeom>
                <a:avLst/>
                <a:gdLst/>
                <a:ahLst/>
                <a:cxnLst/>
                <a:rect l="l" t="t" r="r" b="b"/>
                <a:pathLst>
                  <a:path w="4525" h="4124" extrusionOk="0">
                    <a:moveTo>
                      <a:pt x="1183" y="1"/>
                    </a:moveTo>
                    <a:cubicBezTo>
                      <a:pt x="541" y="1"/>
                      <a:pt x="1" y="940"/>
                      <a:pt x="619" y="1535"/>
                    </a:cubicBezTo>
                    <a:cubicBezTo>
                      <a:pt x="1433" y="2314"/>
                      <a:pt x="2232" y="3111"/>
                      <a:pt x="3012" y="3927"/>
                    </a:cubicBezTo>
                    <a:cubicBezTo>
                      <a:pt x="3143" y="4064"/>
                      <a:pt x="3324" y="4124"/>
                      <a:pt x="3511" y="4124"/>
                    </a:cubicBezTo>
                    <a:cubicBezTo>
                      <a:pt x="3775" y="4124"/>
                      <a:pt x="4049" y="4004"/>
                      <a:pt x="4206" y="3814"/>
                    </a:cubicBezTo>
                    <a:cubicBezTo>
                      <a:pt x="4525" y="3429"/>
                      <a:pt x="4411" y="2953"/>
                      <a:pt x="4094" y="2621"/>
                    </a:cubicBezTo>
                    <a:cubicBezTo>
                      <a:pt x="3314" y="1806"/>
                      <a:pt x="2515" y="1010"/>
                      <a:pt x="1701" y="228"/>
                    </a:cubicBezTo>
                    <a:cubicBezTo>
                      <a:pt x="1535" y="68"/>
                      <a:pt x="1355" y="1"/>
                      <a:pt x="11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2;p2"/>
              <p:cNvSpPr/>
              <p:nvPr/>
            </p:nvSpPr>
            <p:spPr>
              <a:xfrm>
                <a:off x="3938129" y="1775004"/>
                <a:ext cx="124800" cy="43799"/>
              </a:xfrm>
              <a:custGeom>
                <a:avLst/>
                <a:gdLst/>
                <a:ahLst/>
                <a:cxnLst/>
                <a:rect l="l" t="t" r="r" b="b"/>
                <a:pathLst>
                  <a:path w="5656" h="1985" extrusionOk="0">
                    <a:moveTo>
                      <a:pt x="1224" y="0"/>
                    </a:moveTo>
                    <a:cubicBezTo>
                      <a:pt x="437" y="0"/>
                      <a:pt x="0" y="1223"/>
                      <a:pt x="870" y="1620"/>
                    </a:cubicBezTo>
                    <a:cubicBezTo>
                      <a:pt x="1437" y="1879"/>
                      <a:pt x="2045" y="1985"/>
                      <a:pt x="2660" y="1985"/>
                    </a:cubicBezTo>
                    <a:cubicBezTo>
                      <a:pt x="3353" y="1985"/>
                      <a:pt x="4053" y="1850"/>
                      <a:pt x="4707" y="1648"/>
                    </a:cubicBezTo>
                    <a:cubicBezTo>
                      <a:pt x="5655" y="1354"/>
                      <a:pt x="5259" y="12"/>
                      <a:pt x="4397" y="12"/>
                    </a:cubicBezTo>
                    <a:cubicBezTo>
                      <a:pt x="4311" y="12"/>
                      <a:pt x="4220" y="25"/>
                      <a:pt x="4125" y="55"/>
                    </a:cubicBezTo>
                    <a:cubicBezTo>
                      <a:pt x="3673" y="195"/>
                      <a:pt x="3169" y="301"/>
                      <a:pt x="2675" y="301"/>
                    </a:cubicBezTo>
                    <a:cubicBezTo>
                      <a:pt x="2297" y="301"/>
                      <a:pt x="1924" y="239"/>
                      <a:pt x="1584" y="83"/>
                    </a:cubicBezTo>
                    <a:cubicBezTo>
                      <a:pt x="1459" y="26"/>
                      <a:pt x="1338" y="0"/>
                      <a:pt x="12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3;p2"/>
              <p:cNvSpPr/>
              <p:nvPr/>
            </p:nvSpPr>
            <p:spPr>
              <a:xfrm>
                <a:off x="3987777" y="1836811"/>
                <a:ext cx="110413" cy="124491"/>
              </a:xfrm>
              <a:custGeom>
                <a:avLst/>
                <a:gdLst/>
                <a:ahLst/>
                <a:cxnLst/>
                <a:rect l="l" t="t" r="r" b="b"/>
                <a:pathLst>
                  <a:path w="5004" h="5642" extrusionOk="0">
                    <a:moveTo>
                      <a:pt x="3738" y="0"/>
                    </a:moveTo>
                    <a:cubicBezTo>
                      <a:pt x="3587" y="0"/>
                      <a:pt x="3427" y="45"/>
                      <a:pt x="3270" y="150"/>
                    </a:cubicBezTo>
                    <a:cubicBezTo>
                      <a:pt x="1679" y="1210"/>
                      <a:pt x="554" y="2809"/>
                      <a:pt x="137" y="4676"/>
                    </a:cubicBezTo>
                    <a:cubicBezTo>
                      <a:pt x="0" y="5283"/>
                      <a:pt x="482" y="5641"/>
                      <a:pt x="966" y="5641"/>
                    </a:cubicBezTo>
                    <a:cubicBezTo>
                      <a:pt x="1333" y="5641"/>
                      <a:pt x="1701" y="5436"/>
                      <a:pt x="1804" y="4978"/>
                    </a:cubicBezTo>
                    <a:cubicBezTo>
                      <a:pt x="2128" y="3530"/>
                      <a:pt x="3029" y="2344"/>
                      <a:pt x="4253" y="1530"/>
                    </a:cubicBezTo>
                    <a:cubicBezTo>
                      <a:pt x="5003" y="1031"/>
                      <a:pt x="4462" y="0"/>
                      <a:pt x="37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4;p2"/>
              <p:cNvSpPr/>
              <p:nvPr/>
            </p:nvSpPr>
            <p:spPr>
              <a:xfrm>
                <a:off x="4095944" y="1889505"/>
                <a:ext cx="46535" cy="142937"/>
              </a:xfrm>
              <a:custGeom>
                <a:avLst/>
                <a:gdLst/>
                <a:ahLst/>
                <a:cxnLst/>
                <a:rect l="l" t="t" r="r" b="b"/>
                <a:pathLst>
                  <a:path w="2109" h="6478" extrusionOk="0">
                    <a:moveTo>
                      <a:pt x="1274" y="1"/>
                    </a:moveTo>
                    <a:cubicBezTo>
                      <a:pt x="888" y="1"/>
                      <a:pt x="439" y="282"/>
                      <a:pt x="417" y="694"/>
                    </a:cubicBezTo>
                    <a:cubicBezTo>
                      <a:pt x="332" y="2368"/>
                      <a:pt x="36" y="4020"/>
                      <a:pt x="8" y="5698"/>
                    </a:cubicBezTo>
                    <a:cubicBezTo>
                      <a:pt x="0" y="6136"/>
                      <a:pt x="452" y="6477"/>
                      <a:pt x="863" y="6477"/>
                    </a:cubicBezTo>
                    <a:cubicBezTo>
                      <a:pt x="883" y="6477"/>
                      <a:pt x="902" y="6476"/>
                      <a:pt x="922" y="6475"/>
                    </a:cubicBezTo>
                    <a:cubicBezTo>
                      <a:pt x="1415" y="6435"/>
                      <a:pt x="1690" y="6020"/>
                      <a:pt x="1698" y="5561"/>
                    </a:cubicBezTo>
                    <a:cubicBezTo>
                      <a:pt x="1723" y="4032"/>
                      <a:pt x="2010" y="2522"/>
                      <a:pt x="2086" y="996"/>
                    </a:cubicBezTo>
                    <a:cubicBezTo>
                      <a:pt x="2108" y="538"/>
                      <a:pt x="1893" y="100"/>
                      <a:pt x="1403" y="12"/>
                    </a:cubicBezTo>
                    <a:cubicBezTo>
                      <a:pt x="1361" y="4"/>
                      <a:pt x="1318" y="1"/>
                      <a:pt x="12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5;p2"/>
              <p:cNvSpPr/>
              <p:nvPr/>
            </p:nvSpPr>
            <p:spPr>
              <a:xfrm>
                <a:off x="4183656" y="1880634"/>
                <a:ext cx="61076" cy="99315"/>
              </a:xfrm>
              <a:custGeom>
                <a:avLst/>
                <a:gdLst/>
                <a:ahLst/>
                <a:cxnLst/>
                <a:rect l="l" t="t" r="r" b="b"/>
                <a:pathLst>
                  <a:path w="2768" h="4501" extrusionOk="0">
                    <a:moveTo>
                      <a:pt x="855" y="1"/>
                    </a:moveTo>
                    <a:cubicBezTo>
                      <a:pt x="835" y="1"/>
                      <a:pt x="816" y="2"/>
                      <a:pt x="796" y="3"/>
                    </a:cubicBezTo>
                    <a:cubicBezTo>
                      <a:pt x="303" y="44"/>
                      <a:pt x="28" y="457"/>
                      <a:pt x="21" y="917"/>
                    </a:cubicBezTo>
                    <a:cubicBezTo>
                      <a:pt x="1" y="2074"/>
                      <a:pt x="361" y="3157"/>
                      <a:pt x="973" y="4130"/>
                    </a:cubicBezTo>
                    <a:cubicBezTo>
                      <a:pt x="1137" y="4392"/>
                      <a:pt x="1366" y="4501"/>
                      <a:pt x="1596" y="4501"/>
                    </a:cubicBezTo>
                    <a:cubicBezTo>
                      <a:pt x="2178" y="4501"/>
                      <a:pt x="2768" y="3808"/>
                      <a:pt x="2353" y="3147"/>
                    </a:cubicBezTo>
                    <a:cubicBezTo>
                      <a:pt x="1897" y="2419"/>
                      <a:pt x="1696" y="1635"/>
                      <a:pt x="1711" y="780"/>
                    </a:cubicBezTo>
                    <a:cubicBezTo>
                      <a:pt x="1718" y="342"/>
                      <a:pt x="1265" y="1"/>
                      <a:pt x="8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6;p2"/>
              <p:cNvSpPr/>
              <p:nvPr/>
            </p:nvSpPr>
            <p:spPr>
              <a:xfrm>
                <a:off x="4221764" y="1818518"/>
                <a:ext cx="116216" cy="46337"/>
              </a:xfrm>
              <a:custGeom>
                <a:avLst/>
                <a:gdLst/>
                <a:ahLst/>
                <a:cxnLst/>
                <a:rect l="l" t="t" r="r" b="b"/>
                <a:pathLst>
                  <a:path w="5267" h="2100" extrusionOk="0">
                    <a:moveTo>
                      <a:pt x="1732" y="1"/>
                    </a:moveTo>
                    <a:cubicBezTo>
                      <a:pt x="1511" y="1"/>
                      <a:pt x="1288" y="9"/>
                      <a:pt x="1064" y="26"/>
                    </a:cubicBezTo>
                    <a:cubicBezTo>
                      <a:pt x="1" y="108"/>
                      <a:pt x="107" y="1719"/>
                      <a:pt x="1124" y="1719"/>
                    </a:cubicBezTo>
                    <a:cubicBezTo>
                      <a:pt x="1149" y="1719"/>
                      <a:pt x="1175" y="1718"/>
                      <a:pt x="1201" y="1716"/>
                    </a:cubicBezTo>
                    <a:cubicBezTo>
                      <a:pt x="1401" y="1701"/>
                      <a:pt x="1600" y="1693"/>
                      <a:pt x="1799" y="1693"/>
                    </a:cubicBezTo>
                    <a:cubicBezTo>
                      <a:pt x="2534" y="1693"/>
                      <a:pt x="3261" y="1801"/>
                      <a:pt x="3964" y="2039"/>
                    </a:cubicBezTo>
                    <a:cubicBezTo>
                      <a:pt x="4083" y="2079"/>
                      <a:pt x="4205" y="2100"/>
                      <a:pt x="4324" y="2100"/>
                    </a:cubicBezTo>
                    <a:cubicBezTo>
                      <a:pt x="4642" y="2100"/>
                      <a:pt x="4939" y="1952"/>
                      <a:pt x="5089" y="1628"/>
                    </a:cubicBezTo>
                    <a:cubicBezTo>
                      <a:pt x="5267" y="1248"/>
                      <a:pt x="5115" y="650"/>
                      <a:pt x="4679" y="502"/>
                    </a:cubicBezTo>
                    <a:cubicBezTo>
                      <a:pt x="3712" y="175"/>
                      <a:pt x="2737" y="1"/>
                      <a:pt x="17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7;p2"/>
              <p:cNvSpPr/>
              <p:nvPr/>
            </p:nvSpPr>
            <p:spPr>
              <a:xfrm>
                <a:off x="4226001" y="1695876"/>
                <a:ext cx="113127" cy="89849"/>
              </a:xfrm>
              <a:custGeom>
                <a:avLst/>
                <a:gdLst/>
                <a:ahLst/>
                <a:cxnLst/>
                <a:rect l="l" t="t" r="r" b="b"/>
                <a:pathLst>
                  <a:path w="5127" h="4072" extrusionOk="0">
                    <a:moveTo>
                      <a:pt x="4140" y="1"/>
                    </a:moveTo>
                    <a:cubicBezTo>
                      <a:pt x="3820" y="1"/>
                      <a:pt x="3530" y="198"/>
                      <a:pt x="3362" y="491"/>
                    </a:cubicBezTo>
                    <a:cubicBezTo>
                      <a:pt x="2778" y="1509"/>
                      <a:pt x="1776" y="2171"/>
                      <a:pt x="650" y="2445"/>
                    </a:cubicBezTo>
                    <a:cubicBezTo>
                      <a:pt x="205" y="2553"/>
                      <a:pt x="0" y="3136"/>
                      <a:pt x="144" y="3532"/>
                    </a:cubicBezTo>
                    <a:cubicBezTo>
                      <a:pt x="280" y="3904"/>
                      <a:pt x="600" y="4071"/>
                      <a:pt x="950" y="4071"/>
                    </a:cubicBezTo>
                    <a:cubicBezTo>
                      <a:pt x="1043" y="4071"/>
                      <a:pt x="1137" y="4059"/>
                      <a:pt x="1231" y="4037"/>
                    </a:cubicBezTo>
                    <a:cubicBezTo>
                      <a:pt x="2805" y="3656"/>
                      <a:pt x="4100" y="2598"/>
                      <a:pt x="4898" y="1206"/>
                    </a:cubicBezTo>
                    <a:cubicBezTo>
                      <a:pt x="5126" y="808"/>
                      <a:pt x="4878" y="260"/>
                      <a:pt x="4487" y="80"/>
                    </a:cubicBezTo>
                    <a:cubicBezTo>
                      <a:pt x="4370" y="25"/>
                      <a:pt x="4253" y="1"/>
                      <a:pt x="41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8;p2"/>
              <p:cNvSpPr/>
              <p:nvPr/>
            </p:nvSpPr>
            <p:spPr>
              <a:xfrm>
                <a:off x="4195991" y="1573255"/>
                <a:ext cx="80339" cy="132964"/>
              </a:xfrm>
              <a:custGeom>
                <a:avLst/>
                <a:gdLst/>
                <a:ahLst/>
                <a:cxnLst/>
                <a:rect l="l" t="t" r="r" b="b"/>
                <a:pathLst>
                  <a:path w="3641" h="6026" extrusionOk="0">
                    <a:moveTo>
                      <a:pt x="2668" y="0"/>
                    </a:moveTo>
                    <a:cubicBezTo>
                      <a:pt x="2304" y="0"/>
                      <a:pt x="1947" y="208"/>
                      <a:pt x="1865" y="672"/>
                    </a:cubicBezTo>
                    <a:cubicBezTo>
                      <a:pt x="1603" y="2151"/>
                      <a:pt x="1025" y="3524"/>
                      <a:pt x="335" y="4851"/>
                    </a:cubicBezTo>
                    <a:cubicBezTo>
                      <a:pt x="1" y="5495"/>
                      <a:pt x="567" y="6026"/>
                      <a:pt x="1133" y="6026"/>
                    </a:cubicBezTo>
                    <a:cubicBezTo>
                      <a:pt x="1418" y="6026"/>
                      <a:pt x="1704" y="5890"/>
                      <a:pt x="1872" y="5566"/>
                    </a:cubicBezTo>
                    <a:cubicBezTo>
                      <a:pt x="2627" y="4116"/>
                      <a:pt x="3247" y="2588"/>
                      <a:pt x="3534" y="973"/>
                    </a:cubicBezTo>
                    <a:cubicBezTo>
                      <a:pt x="3641" y="361"/>
                      <a:pt x="3148" y="0"/>
                      <a:pt x="26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9" name="Google Shape;29;p2"/>
            <p:cNvSpPr/>
            <p:nvPr/>
          </p:nvSpPr>
          <p:spPr>
            <a:xfrm>
              <a:off x="7907059" y="356422"/>
              <a:ext cx="281830" cy="367141"/>
            </a:xfrm>
            <a:custGeom>
              <a:avLst/>
              <a:gdLst/>
              <a:ahLst/>
              <a:cxnLst/>
              <a:rect l="l" t="t" r="r" b="b"/>
              <a:pathLst>
                <a:path w="30102" h="39214" extrusionOk="0">
                  <a:moveTo>
                    <a:pt x="15440" y="994"/>
                  </a:moveTo>
                  <a:cubicBezTo>
                    <a:pt x="15742" y="994"/>
                    <a:pt x="16074" y="1148"/>
                    <a:pt x="16370" y="1401"/>
                  </a:cubicBezTo>
                  <a:cubicBezTo>
                    <a:pt x="16978" y="1921"/>
                    <a:pt x="17177" y="2719"/>
                    <a:pt x="16415" y="3194"/>
                  </a:cubicBezTo>
                  <a:cubicBezTo>
                    <a:pt x="16193" y="3332"/>
                    <a:pt x="15964" y="3394"/>
                    <a:pt x="15741" y="3394"/>
                  </a:cubicBezTo>
                  <a:cubicBezTo>
                    <a:pt x="15235" y="3394"/>
                    <a:pt x="14758" y="3074"/>
                    <a:pt x="14466" y="2601"/>
                  </a:cubicBezTo>
                  <a:cubicBezTo>
                    <a:pt x="14349" y="2414"/>
                    <a:pt x="14236" y="2167"/>
                    <a:pt x="14225" y="1930"/>
                  </a:cubicBezTo>
                  <a:lnTo>
                    <a:pt x="14225" y="1930"/>
                  </a:lnTo>
                  <a:cubicBezTo>
                    <a:pt x="14230" y="1930"/>
                    <a:pt x="14235" y="1930"/>
                    <a:pt x="14240" y="1930"/>
                  </a:cubicBezTo>
                  <a:cubicBezTo>
                    <a:pt x="14401" y="1930"/>
                    <a:pt x="14557" y="1846"/>
                    <a:pt x="14634" y="1641"/>
                  </a:cubicBezTo>
                  <a:cubicBezTo>
                    <a:pt x="14671" y="1541"/>
                    <a:pt x="14716" y="1455"/>
                    <a:pt x="14764" y="1380"/>
                  </a:cubicBezTo>
                  <a:cubicBezTo>
                    <a:pt x="14832" y="1374"/>
                    <a:pt x="14902" y="1370"/>
                    <a:pt x="14967" y="1369"/>
                  </a:cubicBezTo>
                  <a:cubicBezTo>
                    <a:pt x="15230" y="1361"/>
                    <a:pt x="15369" y="1191"/>
                    <a:pt x="15399" y="995"/>
                  </a:cubicBezTo>
                  <a:cubicBezTo>
                    <a:pt x="15413" y="994"/>
                    <a:pt x="15427" y="994"/>
                    <a:pt x="15440" y="994"/>
                  </a:cubicBezTo>
                  <a:close/>
                  <a:moveTo>
                    <a:pt x="27328" y="11373"/>
                  </a:moveTo>
                  <a:cubicBezTo>
                    <a:pt x="27557" y="11373"/>
                    <a:pt x="27789" y="11630"/>
                    <a:pt x="27918" y="11784"/>
                  </a:cubicBezTo>
                  <a:cubicBezTo>
                    <a:pt x="28297" y="12234"/>
                    <a:pt x="28619" y="13000"/>
                    <a:pt x="28349" y="13576"/>
                  </a:cubicBezTo>
                  <a:cubicBezTo>
                    <a:pt x="28249" y="13788"/>
                    <a:pt x="27981" y="14080"/>
                    <a:pt x="27718" y="14080"/>
                  </a:cubicBezTo>
                  <a:cubicBezTo>
                    <a:pt x="27705" y="14080"/>
                    <a:pt x="27691" y="14079"/>
                    <a:pt x="27678" y="14077"/>
                  </a:cubicBezTo>
                  <a:cubicBezTo>
                    <a:pt x="27578" y="14066"/>
                    <a:pt x="27487" y="14006"/>
                    <a:pt x="27408" y="13928"/>
                  </a:cubicBezTo>
                  <a:cubicBezTo>
                    <a:pt x="27345" y="13778"/>
                    <a:pt x="27249" y="13643"/>
                    <a:pt x="27129" y="13536"/>
                  </a:cubicBezTo>
                  <a:cubicBezTo>
                    <a:pt x="26887" y="13092"/>
                    <a:pt x="26644" y="12324"/>
                    <a:pt x="26914" y="11877"/>
                  </a:cubicBezTo>
                  <a:cubicBezTo>
                    <a:pt x="26946" y="11826"/>
                    <a:pt x="26966" y="11775"/>
                    <a:pt x="26977" y="11727"/>
                  </a:cubicBezTo>
                  <a:cubicBezTo>
                    <a:pt x="27051" y="11560"/>
                    <a:pt x="27156" y="11383"/>
                    <a:pt x="27311" y="11373"/>
                  </a:cubicBezTo>
                  <a:cubicBezTo>
                    <a:pt x="27316" y="11373"/>
                    <a:pt x="27322" y="11373"/>
                    <a:pt x="27328" y="11373"/>
                  </a:cubicBezTo>
                  <a:close/>
                  <a:moveTo>
                    <a:pt x="2280" y="11853"/>
                  </a:moveTo>
                  <a:cubicBezTo>
                    <a:pt x="3013" y="11853"/>
                    <a:pt x="3996" y="12386"/>
                    <a:pt x="4382" y="12911"/>
                  </a:cubicBezTo>
                  <a:cubicBezTo>
                    <a:pt x="4936" y="13665"/>
                    <a:pt x="4312" y="14327"/>
                    <a:pt x="3572" y="14634"/>
                  </a:cubicBezTo>
                  <a:cubicBezTo>
                    <a:pt x="3317" y="14740"/>
                    <a:pt x="3068" y="14788"/>
                    <a:pt x="2831" y="14788"/>
                  </a:cubicBezTo>
                  <a:cubicBezTo>
                    <a:pt x="2043" y="14788"/>
                    <a:pt x="1395" y="14256"/>
                    <a:pt x="1158" y="13548"/>
                  </a:cubicBezTo>
                  <a:lnTo>
                    <a:pt x="1158" y="13548"/>
                  </a:lnTo>
                  <a:cubicBezTo>
                    <a:pt x="1159" y="13548"/>
                    <a:pt x="1160" y="13548"/>
                    <a:pt x="1162" y="13548"/>
                  </a:cubicBezTo>
                  <a:cubicBezTo>
                    <a:pt x="1472" y="13548"/>
                    <a:pt x="1747" y="13418"/>
                    <a:pt x="2003" y="13187"/>
                  </a:cubicBezTo>
                  <a:cubicBezTo>
                    <a:pt x="2335" y="12886"/>
                    <a:pt x="2142" y="12387"/>
                    <a:pt x="1832" y="12278"/>
                  </a:cubicBezTo>
                  <a:cubicBezTo>
                    <a:pt x="1958" y="12194"/>
                    <a:pt x="2015" y="12041"/>
                    <a:pt x="2004" y="11882"/>
                  </a:cubicBezTo>
                  <a:cubicBezTo>
                    <a:pt x="2090" y="11863"/>
                    <a:pt x="2183" y="11853"/>
                    <a:pt x="2280" y="11853"/>
                  </a:cubicBezTo>
                  <a:close/>
                  <a:moveTo>
                    <a:pt x="15121" y="11636"/>
                  </a:moveTo>
                  <a:cubicBezTo>
                    <a:pt x="15225" y="13207"/>
                    <a:pt x="15298" y="14782"/>
                    <a:pt x="15374" y="16363"/>
                  </a:cubicBezTo>
                  <a:cubicBezTo>
                    <a:pt x="15501" y="19007"/>
                    <a:pt x="15139" y="22252"/>
                    <a:pt x="16184" y="24727"/>
                  </a:cubicBezTo>
                  <a:cubicBezTo>
                    <a:pt x="16345" y="25109"/>
                    <a:pt x="16751" y="25373"/>
                    <a:pt x="17147" y="25373"/>
                  </a:cubicBezTo>
                  <a:cubicBezTo>
                    <a:pt x="17392" y="25373"/>
                    <a:pt x="17633" y="25272"/>
                    <a:pt x="17809" y="25036"/>
                  </a:cubicBezTo>
                  <a:cubicBezTo>
                    <a:pt x="19892" y="22245"/>
                    <a:pt x="21625" y="18791"/>
                    <a:pt x="24413" y="16634"/>
                  </a:cubicBezTo>
                  <a:lnTo>
                    <a:pt x="24413" y="16634"/>
                  </a:lnTo>
                  <a:cubicBezTo>
                    <a:pt x="23881" y="17497"/>
                    <a:pt x="23256" y="18315"/>
                    <a:pt x="22719" y="19184"/>
                  </a:cubicBezTo>
                  <a:cubicBezTo>
                    <a:pt x="21617" y="20965"/>
                    <a:pt x="20726" y="22881"/>
                    <a:pt x="20051" y="24863"/>
                  </a:cubicBezTo>
                  <a:cubicBezTo>
                    <a:pt x="18774" y="28618"/>
                    <a:pt x="18994" y="32557"/>
                    <a:pt x="18255" y="36397"/>
                  </a:cubicBezTo>
                  <a:cubicBezTo>
                    <a:pt x="16975" y="36469"/>
                    <a:pt x="15696" y="36603"/>
                    <a:pt x="14417" y="36603"/>
                  </a:cubicBezTo>
                  <a:cubicBezTo>
                    <a:pt x="14233" y="36603"/>
                    <a:pt x="14050" y="36600"/>
                    <a:pt x="13867" y="36594"/>
                  </a:cubicBezTo>
                  <a:cubicBezTo>
                    <a:pt x="13840" y="35242"/>
                    <a:pt x="13411" y="33784"/>
                    <a:pt x="13185" y="32599"/>
                  </a:cubicBezTo>
                  <a:cubicBezTo>
                    <a:pt x="12718" y="30161"/>
                    <a:pt x="11999" y="27836"/>
                    <a:pt x="11199" y="25491"/>
                  </a:cubicBezTo>
                  <a:cubicBezTo>
                    <a:pt x="10481" y="23388"/>
                    <a:pt x="9774" y="20958"/>
                    <a:pt x="8664" y="18832"/>
                  </a:cubicBezTo>
                  <a:lnTo>
                    <a:pt x="8664" y="18832"/>
                  </a:lnTo>
                  <a:cubicBezTo>
                    <a:pt x="10269" y="20608"/>
                    <a:pt x="11565" y="22620"/>
                    <a:pt x="12474" y="24997"/>
                  </a:cubicBezTo>
                  <a:cubicBezTo>
                    <a:pt x="12645" y="25442"/>
                    <a:pt x="13006" y="25640"/>
                    <a:pt x="13369" y="25640"/>
                  </a:cubicBezTo>
                  <a:cubicBezTo>
                    <a:pt x="13876" y="25640"/>
                    <a:pt x="14388" y="25253"/>
                    <a:pt x="14392" y="24609"/>
                  </a:cubicBezTo>
                  <a:cubicBezTo>
                    <a:pt x="14417" y="20252"/>
                    <a:pt x="14617" y="15932"/>
                    <a:pt x="15121" y="11636"/>
                  </a:cubicBezTo>
                  <a:close/>
                  <a:moveTo>
                    <a:pt x="15427" y="0"/>
                  </a:moveTo>
                  <a:cubicBezTo>
                    <a:pt x="14952" y="0"/>
                    <a:pt x="14505" y="174"/>
                    <a:pt x="14168" y="521"/>
                  </a:cubicBezTo>
                  <a:cubicBezTo>
                    <a:pt x="13527" y="785"/>
                    <a:pt x="13129" y="1387"/>
                    <a:pt x="13261" y="2185"/>
                  </a:cubicBezTo>
                  <a:cubicBezTo>
                    <a:pt x="13389" y="2965"/>
                    <a:pt x="13915" y="3689"/>
                    <a:pt x="14607" y="4086"/>
                  </a:cubicBezTo>
                  <a:cubicBezTo>
                    <a:pt x="14483" y="4204"/>
                    <a:pt x="14386" y="4372"/>
                    <a:pt x="14340" y="4595"/>
                  </a:cubicBezTo>
                  <a:cubicBezTo>
                    <a:pt x="13241" y="9885"/>
                    <a:pt x="12732" y="15216"/>
                    <a:pt x="12527" y="20588"/>
                  </a:cubicBezTo>
                  <a:cubicBezTo>
                    <a:pt x="10859" y="17824"/>
                    <a:pt x="8539" y="15441"/>
                    <a:pt x="5512" y="14258"/>
                  </a:cubicBezTo>
                  <a:cubicBezTo>
                    <a:pt x="5492" y="14250"/>
                    <a:pt x="5471" y="14246"/>
                    <a:pt x="5451" y="14241"/>
                  </a:cubicBezTo>
                  <a:cubicBezTo>
                    <a:pt x="6316" y="12484"/>
                    <a:pt x="3822" y="10851"/>
                    <a:pt x="2222" y="10851"/>
                  </a:cubicBezTo>
                  <a:cubicBezTo>
                    <a:pt x="2215" y="10851"/>
                    <a:pt x="2208" y="10851"/>
                    <a:pt x="2202" y="10851"/>
                  </a:cubicBezTo>
                  <a:cubicBezTo>
                    <a:pt x="1645" y="10857"/>
                    <a:pt x="1209" y="11051"/>
                    <a:pt x="907" y="11370"/>
                  </a:cubicBezTo>
                  <a:cubicBezTo>
                    <a:pt x="644" y="11411"/>
                    <a:pt x="427" y="11528"/>
                    <a:pt x="285" y="11836"/>
                  </a:cubicBezTo>
                  <a:cubicBezTo>
                    <a:pt x="93" y="12255"/>
                    <a:pt x="0" y="12727"/>
                    <a:pt x="30" y="13187"/>
                  </a:cubicBezTo>
                  <a:cubicBezTo>
                    <a:pt x="78" y="13955"/>
                    <a:pt x="484" y="14692"/>
                    <a:pt x="1087" y="15165"/>
                  </a:cubicBezTo>
                  <a:cubicBezTo>
                    <a:pt x="1600" y="15566"/>
                    <a:pt x="2223" y="15758"/>
                    <a:pt x="2846" y="15758"/>
                  </a:cubicBezTo>
                  <a:cubicBezTo>
                    <a:pt x="3265" y="15758"/>
                    <a:pt x="3685" y="15671"/>
                    <a:pt x="4072" y="15502"/>
                  </a:cubicBezTo>
                  <a:cubicBezTo>
                    <a:pt x="4087" y="15519"/>
                    <a:pt x="4102" y="15536"/>
                    <a:pt x="4119" y="15552"/>
                  </a:cubicBezTo>
                  <a:cubicBezTo>
                    <a:pt x="7379" y="18526"/>
                    <a:pt x="8540" y="23138"/>
                    <a:pt x="9886" y="27199"/>
                  </a:cubicBezTo>
                  <a:cubicBezTo>
                    <a:pt x="10653" y="29513"/>
                    <a:pt x="11268" y="31810"/>
                    <a:pt x="11644" y="34224"/>
                  </a:cubicBezTo>
                  <a:cubicBezTo>
                    <a:pt x="11872" y="35690"/>
                    <a:pt x="11724" y="37377"/>
                    <a:pt x="12463" y="38682"/>
                  </a:cubicBezTo>
                  <a:cubicBezTo>
                    <a:pt x="12562" y="38858"/>
                    <a:pt x="12734" y="38934"/>
                    <a:pt x="12911" y="38934"/>
                  </a:cubicBezTo>
                  <a:cubicBezTo>
                    <a:pt x="12987" y="38934"/>
                    <a:pt x="13065" y="38920"/>
                    <a:pt x="13139" y="38893"/>
                  </a:cubicBezTo>
                  <a:cubicBezTo>
                    <a:pt x="13352" y="39072"/>
                    <a:pt x="13626" y="39194"/>
                    <a:pt x="13965" y="39208"/>
                  </a:cubicBezTo>
                  <a:cubicBezTo>
                    <a:pt x="14073" y="39212"/>
                    <a:pt x="14181" y="39214"/>
                    <a:pt x="14289" y="39214"/>
                  </a:cubicBezTo>
                  <a:cubicBezTo>
                    <a:pt x="15956" y="39214"/>
                    <a:pt x="17597" y="38741"/>
                    <a:pt x="19260" y="38621"/>
                  </a:cubicBezTo>
                  <a:cubicBezTo>
                    <a:pt x="19773" y="38584"/>
                    <a:pt x="20190" y="38202"/>
                    <a:pt x="20301" y="37708"/>
                  </a:cubicBezTo>
                  <a:cubicBezTo>
                    <a:pt x="21363" y="32951"/>
                    <a:pt x="20886" y="28203"/>
                    <a:pt x="22791" y="23597"/>
                  </a:cubicBezTo>
                  <a:cubicBezTo>
                    <a:pt x="24013" y="20644"/>
                    <a:pt x="26530" y="18102"/>
                    <a:pt x="27349" y="15007"/>
                  </a:cubicBezTo>
                  <a:cubicBezTo>
                    <a:pt x="27466" y="15043"/>
                    <a:pt x="27591" y="15064"/>
                    <a:pt x="27721" y="15064"/>
                  </a:cubicBezTo>
                  <a:cubicBezTo>
                    <a:pt x="27836" y="15064"/>
                    <a:pt x="27955" y="15048"/>
                    <a:pt x="28077" y="15013"/>
                  </a:cubicBezTo>
                  <a:cubicBezTo>
                    <a:pt x="30101" y="14443"/>
                    <a:pt x="29564" y="11650"/>
                    <a:pt x="28196" y="10694"/>
                  </a:cubicBezTo>
                  <a:cubicBezTo>
                    <a:pt x="27911" y="10495"/>
                    <a:pt x="27623" y="10405"/>
                    <a:pt x="27351" y="10405"/>
                  </a:cubicBezTo>
                  <a:cubicBezTo>
                    <a:pt x="26777" y="10405"/>
                    <a:pt x="26273" y="10810"/>
                    <a:pt x="26016" y="11458"/>
                  </a:cubicBezTo>
                  <a:cubicBezTo>
                    <a:pt x="25687" y="12001"/>
                    <a:pt x="25789" y="12783"/>
                    <a:pt x="26002" y="13408"/>
                  </a:cubicBezTo>
                  <a:cubicBezTo>
                    <a:pt x="21981" y="15098"/>
                    <a:pt x="19817" y="18762"/>
                    <a:pt x="17461" y="22227"/>
                  </a:cubicBezTo>
                  <a:cubicBezTo>
                    <a:pt x="17053" y="19902"/>
                    <a:pt x="17261" y="17129"/>
                    <a:pt x="17152" y="15023"/>
                  </a:cubicBezTo>
                  <a:cubicBezTo>
                    <a:pt x="16972" y="11563"/>
                    <a:pt x="16806" y="8130"/>
                    <a:pt x="16187" y="4715"/>
                  </a:cubicBezTo>
                  <a:cubicBezTo>
                    <a:pt x="16164" y="4583"/>
                    <a:pt x="16117" y="4466"/>
                    <a:pt x="16054" y="4361"/>
                  </a:cubicBezTo>
                  <a:cubicBezTo>
                    <a:pt x="16879" y="4233"/>
                    <a:pt x="17664" y="3667"/>
                    <a:pt x="17871" y="2849"/>
                  </a:cubicBezTo>
                  <a:cubicBezTo>
                    <a:pt x="18131" y="1824"/>
                    <a:pt x="17418" y="835"/>
                    <a:pt x="16572" y="331"/>
                  </a:cubicBezTo>
                  <a:cubicBezTo>
                    <a:pt x="16200" y="110"/>
                    <a:pt x="15805" y="0"/>
                    <a:pt x="154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0;p2"/>
            <p:cNvSpPr/>
            <p:nvPr/>
          </p:nvSpPr>
          <p:spPr>
            <a:xfrm>
              <a:off x="8631450" y="95325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1;p2"/>
            <p:cNvSpPr/>
            <p:nvPr/>
          </p:nvSpPr>
          <p:spPr>
            <a:xfrm>
              <a:off x="2307150" y="3216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2;p2"/>
            <p:cNvSpPr/>
            <p:nvPr/>
          </p:nvSpPr>
          <p:spPr>
            <a:xfrm>
              <a:off x="8188900" y="469405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3;p2"/>
            <p:cNvSpPr/>
            <p:nvPr/>
          </p:nvSpPr>
          <p:spPr>
            <a:xfrm>
              <a:off x="8631450" y="8527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4;p2"/>
            <p:cNvSpPr/>
            <p:nvPr/>
          </p:nvSpPr>
          <p:spPr>
            <a:xfrm>
              <a:off x="5725550" y="3564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5;p2"/>
            <p:cNvSpPr/>
            <p:nvPr/>
          </p:nvSpPr>
          <p:spPr>
            <a:xfrm>
              <a:off x="2645375" y="1950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6;p2"/>
            <p:cNvSpPr/>
            <p:nvPr/>
          </p:nvSpPr>
          <p:spPr>
            <a:xfrm>
              <a:off x="7390725" y="5214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7;p2"/>
            <p:cNvSpPr/>
            <p:nvPr/>
          </p:nvSpPr>
          <p:spPr>
            <a:xfrm>
              <a:off x="8712900" y="3970625"/>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p2"/>
            <p:cNvSpPr/>
            <p:nvPr/>
          </p:nvSpPr>
          <p:spPr>
            <a:xfrm>
              <a:off x="8783850" y="10051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9;p2"/>
            <p:cNvSpPr/>
            <p:nvPr/>
          </p:nvSpPr>
          <p:spPr>
            <a:xfrm>
              <a:off x="7613675" y="3564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0;p2"/>
            <p:cNvSpPr/>
            <p:nvPr/>
          </p:nvSpPr>
          <p:spPr>
            <a:xfrm>
              <a:off x="8838325" y="41139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1;p2"/>
            <p:cNvSpPr/>
            <p:nvPr/>
          </p:nvSpPr>
          <p:spPr>
            <a:xfrm>
              <a:off x="8466750" y="472015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2;p2"/>
            <p:cNvSpPr/>
            <p:nvPr/>
          </p:nvSpPr>
          <p:spPr>
            <a:xfrm>
              <a:off x="2458475" y="232225"/>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3;p2"/>
            <p:cNvSpPr/>
            <p:nvPr/>
          </p:nvSpPr>
          <p:spPr>
            <a:xfrm>
              <a:off x="8838325" y="36819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4;p2"/>
            <p:cNvSpPr/>
            <p:nvPr/>
          </p:nvSpPr>
          <p:spPr>
            <a:xfrm>
              <a:off x="8084575" y="489975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2211884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452">
            <a:off x="4955749" y="4649831"/>
            <a:ext cx="6082000" cy="568400"/>
          </a:xfrm>
          <a:prstGeom prst="rect">
            <a:avLst/>
          </a:prstGeom>
          <a:solidFill>
            <a:schemeClr val="accent1"/>
          </a:solidFill>
          <a:ln w="19050" cap="flat" cmpd="sng">
            <a:solidFill>
              <a:schemeClr val="accent3"/>
            </a:solidFill>
            <a:prstDash val="solid"/>
            <a:round/>
            <a:headEnd type="none" w="sm" len="sm"/>
            <a:tailEnd type="none" w="sm" len="sm"/>
          </a:ln>
          <a:effectLst>
            <a:outerShdw blurRad="57150" dist="19050" dir="5400000" algn="bl" rotWithShape="0">
              <a:srgbClr val="000000">
                <a:alpha val="21000"/>
              </a:srgbClr>
            </a:outerShdw>
          </a:effectLst>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400"/>
              <a:buNone/>
              <a:defRPr sz="2133"/>
            </a:lvl1pPr>
            <a:lvl2pPr lvl="1" algn="ctr">
              <a:lnSpc>
                <a:spcPct val="100000"/>
              </a:lnSpc>
              <a:spcBef>
                <a:spcPts val="0"/>
              </a:spcBef>
              <a:spcAft>
                <a:spcPts val="0"/>
              </a:spcAft>
              <a:buClr>
                <a:schemeClr val="accent1"/>
              </a:buClr>
              <a:buSzPts val="1800"/>
              <a:buNone/>
              <a:defRPr sz="2400">
                <a:solidFill>
                  <a:schemeClr val="accent1"/>
                </a:solidFill>
              </a:defRPr>
            </a:lvl2pPr>
            <a:lvl3pPr lvl="2" algn="ctr">
              <a:lnSpc>
                <a:spcPct val="100000"/>
              </a:lnSpc>
              <a:spcBef>
                <a:spcPts val="0"/>
              </a:spcBef>
              <a:spcAft>
                <a:spcPts val="0"/>
              </a:spcAft>
              <a:buClr>
                <a:schemeClr val="accent1"/>
              </a:buClr>
              <a:buSzPts val="1800"/>
              <a:buNone/>
              <a:defRPr sz="2400">
                <a:solidFill>
                  <a:schemeClr val="accent1"/>
                </a:solidFill>
              </a:defRPr>
            </a:lvl3pPr>
            <a:lvl4pPr lvl="3" algn="ctr">
              <a:lnSpc>
                <a:spcPct val="100000"/>
              </a:lnSpc>
              <a:spcBef>
                <a:spcPts val="0"/>
              </a:spcBef>
              <a:spcAft>
                <a:spcPts val="0"/>
              </a:spcAft>
              <a:buClr>
                <a:schemeClr val="accent1"/>
              </a:buClr>
              <a:buSzPts val="1800"/>
              <a:buNone/>
              <a:defRPr sz="2400">
                <a:solidFill>
                  <a:schemeClr val="accent1"/>
                </a:solidFill>
              </a:defRPr>
            </a:lvl4pPr>
            <a:lvl5pPr lvl="4" algn="ctr">
              <a:lnSpc>
                <a:spcPct val="100000"/>
              </a:lnSpc>
              <a:spcBef>
                <a:spcPts val="0"/>
              </a:spcBef>
              <a:spcAft>
                <a:spcPts val="0"/>
              </a:spcAft>
              <a:buClr>
                <a:schemeClr val="accent1"/>
              </a:buClr>
              <a:buSzPts val="1800"/>
              <a:buNone/>
              <a:defRPr sz="2400">
                <a:solidFill>
                  <a:schemeClr val="accent1"/>
                </a:solidFill>
              </a:defRPr>
            </a:lvl5pPr>
            <a:lvl6pPr lvl="5" algn="ctr">
              <a:lnSpc>
                <a:spcPct val="100000"/>
              </a:lnSpc>
              <a:spcBef>
                <a:spcPts val="0"/>
              </a:spcBef>
              <a:spcAft>
                <a:spcPts val="0"/>
              </a:spcAft>
              <a:buClr>
                <a:schemeClr val="accent1"/>
              </a:buClr>
              <a:buSzPts val="1800"/>
              <a:buNone/>
              <a:defRPr sz="2400">
                <a:solidFill>
                  <a:schemeClr val="accent1"/>
                </a:solidFill>
              </a:defRPr>
            </a:lvl6pPr>
            <a:lvl7pPr lvl="6" algn="ctr">
              <a:lnSpc>
                <a:spcPct val="100000"/>
              </a:lnSpc>
              <a:spcBef>
                <a:spcPts val="0"/>
              </a:spcBef>
              <a:spcAft>
                <a:spcPts val="0"/>
              </a:spcAft>
              <a:buClr>
                <a:schemeClr val="accent1"/>
              </a:buClr>
              <a:buSzPts val="1800"/>
              <a:buNone/>
              <a:defRPr sz="2400">
                <a:solidFill>
                  <a:schemeClr val="accent1"/>
                </a:solidFill>
              </a:defRPr>
            </a:lvl7pPr>
            <a:lvl8pPr lvl="7" algn="ctr">
              <a:lnSpc>
                <a:spcPct val="100000"/>
              </a:lnSpc>
              <a:spcBef>
                <a:spcPts val="0"/>
              </a:spcBef>
              <a:spcAft>
                <a:spcPts val="0"/>
              </a:spcAft>
              <a:buClr>
                <a:schemeClr val="accent1"/>
              </a:buClr>
              <a:buSzPts val="1800"/>
              <a:buNone/>
              <a:defRPr sz="2400">
                <a:solidFill>
                  <a:schemeClr val="accent1"/>
                </a:solidFill>
              </a:defRPr>
            </a:lvl8pPr>
            <a:lvl9pPr lvl="8" algn="ctr">
              <a:lnSpc>
                <a:spcPct val="100000"/>
              </a:lnSpc>
              <a:spcBef>
                <a:spcPts val="0"/>
              </a:spcBef>
              <a:spcAft>
                <a:spcPts val="0"/>
              </a:spcAft>
              <a:buClr>
                <a:schemeClr val="accent1"/>
              </a:buClr>
              <a:buSzPts val="1800"/>
              <a:buNone/>
              <a:defRPr sz="2400">
                <a:solidFill>
                  <a:schemeClr val="accent1"/>
                </a:solidFill>
              </a:defRPr>
            </a:lvl9pPr>
          </a:lstStyle>
          <a:p>
            <a:endParaRPr/>
          </a:p>
        </p:txBody>
      </p:sp>
      <p:sp>
        <p:nvSpPr>
          <p:cNvPr id="10" name="Google Shape;10;p2"/>
          <p:cNvSpPr txBox="1">
            <a:spLocks noGrp="1"/>
          </p:cNvSpPr>
          <p:nvPr>
            <p:ph type="ctrTitle"/>
          </p:nvPr>
        </p:nvSpPr>
        <p:spPr>
          <a:xfrm>
            <a:off x="4761551" y="1639367"/>
            <a:ext cx="6470400" cy="28068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5200"/>
              <a:buNone/>
              <a:defRPr sz="8800">
                <a:solidFill>
                  <a:schemeClr val="dk1"/>
                </a:solidFill>
              </a:defRPr>
            </a:lvl1pPr>
            <a:lvl2pPr lvl="1" algn="ctr" rtl="0">
              <a:spcBef>
                <a:spcPts val="0"/>
              </a:spcBef>
              <a:spcAft>
                <a:spcPts val="0"/>
              </a:spcAft>
              <a:buClr>
                <a:schemeClr val="dk1"/>
              </a:buClr>
              <a:buSzPts val="5200"/>
              <a:buNone/>
              <a:defRPr sz="6933">
                <a:solidFill>
                  <a:schemeClr val="dk1"/>
                </a:solidFill>
              </a:defRPr>
            </a:lvl2pPr>
            <a:lvl3pPr lvl="2" algn="ctr" rtl="0">
              <a:spcBef>
                <a:spcPts val="0"/>
              </a:spcBef>
              <a:spcAft>
                <a:spcPts val="0"/>
              </a:spcAft>
              <a:buClr>
                <a:schemeClr val="dk1"/>
              </a:buClr>
              <a:buSzPts val="5200"/>
              <a:buNone/>
              <a:defRPr sz="6933">
                <a:solidFill>
                  <a:schemeClr val="dk1"/>
                </a:solidFill>
              </a:defRPr>
            </a:lvl3pPr>
            <a:lvl4pPr lvl="3" algn="ctr" rtl="0">
              <a:spcBef>
                <a:spcPts val="0"/>
              </a:spcBef>
              <a:spcAft>
                <a:spcPts val="0"/>
              </a:spcAft>
              <a:buClr>
                <a:schemeClr val="dk1"/>
              </a:buClr>
              <a:buSzPts val="5200"/>
              <a:buNone/>
              <a:defRPr sz="6933">
                <a:solidFill>
                  <a:schemeClr val="dk1"/>
                </a:solidFill>
              </a:defRPr>
            </a:lvl4pPr>
            <a:lvl5pPr lvl="4" algn="ctr" rtl="0">
              <a:spcBef>
                <a:spcPts val="0"/>
              </a:spcBef>
              <a:spcAft>
                <a:spcPts val="0"/>
              </a:spcAft>
              <a:buClr>
                <a:schemeClr val="dk1"/>
              </a:buClr>
              <a:buSzPts val="5200"/>
              <a:buNone/>
              <a:defRPr sz="6933">
                <a:solidFill>
                  <a:schemeClr val="dk1"/>
                </a:solidFill>
              </a:defRPr>
            </a:lvl5pPr>
            <a:lvl6pPr lvl="5" algn="ctr" rtl="0">
              <a:spcBef>
                <a:spcPts val="0"/>
              </a:spcBef>
              <a:spcAft>
                <a:spcPts val="0"/>
              </a:spcAft>
              <a:buClr>
                <a:schemeClr val="dk1"/>
              </a:buClr>
              <a:buSzPts val="5200"/>
              <a:buNone/>
              <a:defRPr sz="6933">
                <a:solidFill>
                  <a:schemeClr val="dk1"/>
                </a:solidFill>
              </a:defRPr>
            </a:lvl6pPr>
            <a:lvl7pPr lvl="6" algn="ctr" rtl="0">
              <a:spcBef>
                <a:spcPts val="0"/>
              </a:spcBef>
              <a:spcAft>
                <a:spcPts val="0"/>
              </a:spcAft>
              <a:buClr>
                <a:schemeClr val="dk1"/>
              </a:buClr>
              <a:buSzPts val="5200"/>
              <a:buNone/>
              <a:defRPr sz="6933">
                <a:solidFill>
                  <a:schemeClr val="dk1"/>
                </a:solidFill>
              </a:defRPr>
            </a:lvl7pPr>
            <a:lvl8pPr lvl="7" algn="ctr" rtl="0">
              <a:spcBef>
                <a:spcPts val="0"/>
              </a:spcBef>
              <a:spcAft>
                <a:spcPts val="0"/>
              </a:spcAft>
              <a:buClr>
                <a:schemeClr val="dk1"/>
              </a:buClr>
              <a:buSzPts val="5200"/>
              <a:buNone/>
              <a:defRPr sz="6933">
                <a:solidFill>
                  <a:schemeClr val="dk1"/>
                </a:solidFill>
              </a:defRPr>
            </a:lvl8pPr>
            <a:lvl9pPr lvl="8" algn="ctr" rtl="0">
              <a:spcBef>
                <a:spcPts val="0"/>
              </a:spcBef>
              <a:spcAft>
                <a:spcPts val="0"/>
              </a:spcAft>
              <a:buClr>
                <a:schemeClr val="dk1"/>
              </a:buClr>
              <a:buSzPts val="5200"/>
              <a:buNone/>
              <a:defRPr sz="6933">
                <a:solidFill>
                  <a:schemeClr val="dk1"/>
                </a:solidFill>
              </a:defRPr>
            </a:lvl9pPr>
          </a:lstStyle>
          <a:p>
            <a:endParaRPr/>
          </a:p>
        </p:txBody>
      </p:sp>
      <p:grpSp>
        <p:nvGrpSpPr>
          <p:cNvPr id="11" name="Google Shape;11;p2"/>
          <p:cNvGrpSpPr/>
          <p:nvPr/>
        </p:nvGrpSpPr>
        <p:grpSpPr>
          <a:xfrm>
            <a:off x="-7" y="1"/>
            <a:ext cx="10179541" cy="6858001"/>
            <a:chOff x="-5" y="0"/>
            <a:chExt cx="7634656" cy="5143501"/>
          </a:xfrm>
        </p:grpSpPr>
        <p:pic>
          <p:nvPicPr>
            <p:cNvPr id="12" name="Google Shape;12;p2"/>
            <p:cNvPicPr preferRelativeResize="0"/>
            <p:nvPr/>
          </p:nvPicPr>
          <p:blipFill>
            <a:blip r:embed="rId2">
              <a:alphaModFix/>
            </a:blip>
            <a:stretch>
              <a:fillRect/>
            </a:stretch>
          </p:blipFill>
          <p:spPr>
            <a:xfrm>
              <a:off x="149025" y="2682962"/>
              <a:ext cx="2617875" cy="1248525"/>
            </a:xfrm>
            <a:prstGeom prst="rect">
              <a:avLst/>
            </a:prstGeom>
            <a:noFill/>
            <a:ln>
              <a:noFill/>
            </a:ln>
          </p:spPr>
        </p:pic>
        <p:pic>
          <p:nvPicPr>
            <p:cNvPr id="13" name="Google Shape;13;p2"/>
            <p:cNvPicPr preferRelativeResize="0"/>
            <p:nvPr/>
          </p:nvPicPr>
          <p:blipFill rotWithShape="1">
            <a:blip r:embed="rId3">
              <a:alphaModFix/>
            </a:blip>
            <a:srcRect l="19028" t="4480" b="10831"/>
            <a:stretch/>
          </p:blipFill>
          <p:spPr>
            <a:xfrm>
              <a:off x="0" y="0"/>
              <a:ext cx="3929374" cy="5143501"/>
            </a:xfrm>
            <a:prstGeom prst="rect">
              <a:avLst/>
            </a:prstGeom>
            <a:noFill/>
            <a:ln>
              <a:noFill/>
            </a:ln>
          </p:spPr>
        </p:pic>
        <p:pic>
          <p:nvPicPr>
            <p:cNvPr id="14" name="Google Shape;14;p2"/>
            <p:cNvPicPr preferRelativeResize="0"/>
            <p:nvPr/>
          </p:nvPicPr>
          <p:blipFill rotWithShape="1">
            <a:blip r:embed="rId4">
              <a:alphaModFix/>
            </a:blip>
            <a:srcRect l="16506" b="55904"/>
            <a:stretch/>
          </p:blipFill>
          <p:spPr>
            <a:xfrm>
              <a:off x="0" y="3436775"/>
              <a:ext cx="7634650" cy="1706726"/>
            </a:xfrm>
            <a:prstGeom prst="rect">
              <a:avLst/>
            </a:prstGeom>
            <a:noFill/>
            <a:ln>
              <a:noFill/>
            </a:ln>
          </p:spPr>
        </p:pic>
        <p:pic>
          <p:nvPicPr>
            <p:cNvPr id="15" name="Google Shape;15;p2"/>
            <p:cNvPicPr preferRelativeResize="0"/>
            <p:nvPr/>
          </p:nvPicPr>
          <p:blipFill rotWithShape="1">
            <a:blip r:embed="rId5">
              <a:alphaModFix/>
            </a:blip>
            <a:srcRect t="36326"/>
            <a:stretch/>
          </p:blipFill>
          <p:spPr>
            <a:xfrm>
              <a:off x="2966025" y="0"/>
              <a:ext cx="2617875" cy="1077074"/>
            </a:xfrm>
            <a:prstGeom prst="rect">
              <a:avLst/>
            </a:prstGeom>
            <a:noFill/>
            <a:ln>
              <a:noFill/>
            </a:ln>
          </p:spPr>
        </p:pic>
        <p:pic>
          <p:nvPicPr>
            <p:cNvPr id="16" name="Google Shape;16;p2"/>
            <p:cNvPicPr preferRelativeResize="0"/>
            <p:nvPr/>
          </p:nvPicPr>
          <p:blipFill rotWithShape="1">
            <a:blip r:embed="rId6">
              <a:alphaModFix/>
            </a:blip>
            <a:srcRect l="42015"/>
            <a:stretch/>
          </p:blipFill>
          <p:spPr>
            <a:xfrm>
              <a:off x="-5" y="146750"/>
              <a:ext cx="1517976" cy="1607650"/>
            </a:xfrm>
            <a:prstGeom prst="rect">
              <a:avLst/>
            </a:prstGeom>
            <a:noFill/>
            <a:ln>
              <a:noFill/>
            </a:ln>
          </p:spPr>
        </p:pic>
      </p:grpSp>
      <p:grpSp>
        <p:nvGrpSpPr>
          <p:cNvPr id="17" name="Google Shape;17;p2"/>
          <p:cNvGrpSpPr/>
          <p:nvPr/>
        </p:nvGrpSpPr>
        <p:grpSpPr>
          <a:xfrm>
            <a:off x="3076201" y="260034"/>
            <a:ext cx="8757833" cy="6322567"/>
            <a:chOff x="2307150" y="195025"/>
            <a:chExt cx="6568375" cy="4741925"/>
          </a:xfrm>
        </p:grpSpPr>
        <p:grpSp>
          <p:nvGrpSpPr>
            <p:cNvPr id="18" name="Google Shape;18;p2"/>
            <p:cNvGrpSpPr/>
            <p:nvPr/>
          </p:nvGrpSpPr>
          <p:grpSpPr>
            <a:xfrm>
              <a:off x="2734126" y="491305"/>
              <a:ext cx="170184" cy="199027"/>
              <a:chOff x="3938129" y="1563480"/>
              <a:chExt cx="400999" cy="468962"/>
            </a:xfrm>
          </p:grpSpPr>
          <p:sp>
            <p:nvSpPr>
              <p:cNvPr id="19" name="Google Shape;19;p2"/>
              <p:cNvSpPr/>
              <p:nvPr/>
            </p:nvSpPr>
            <p:spPr>
              <a:xfrm>
                <a:off x="4100688" y="1731578"/>
                <a:ext cx="96181" cy="89782"/>
              </a:xfrm>
              <a:custGeom>
                <a:avLst/>
                <a:gdLst/>
                <a:ahLst/>
                <a:cxnLst/>
                <a:rect l="l" t="t" r="r" b="b"/>
                <a:pathLst>
                  <a:path w="4359" h="4069" extrusionOk="0">
                    <a:moveTo>
                      <a:pt x="3382" y="0"/>
                    </a:moveTo>
                    <a:cubicBezTo>
                      <a:pt x="3287" y="0"/>
                      <a:pt x="3187" y="19"/>
                      <a:pt x="3087" y="61"/>
                    </a:cubicBezTo>
                    <a:cubicBezTo>
                      <a:pt x="2793" y="184"/>
                      <a:pt x="2431" y="280"/>
                      <a:pt x="2100" y="421"/>
                    </a:cubicBezTo>
                    <a:cubicBezTo>
                      <a:pt x="1988" y="390"/>
                      <a:pt x="1873" y="375"/>
                      <a:pt x="1756" y="375"/>
                    </a:cubicBezTo>
                    <a:cubicBezTo>
                      <a:pt x="1573" y="375"/>
                      <a:pt x="1388" y="412"/>
                      <a:pt x="1212" y="479"/>
                    </a:cubicBezTo>
                    <a:cubicBezTo>
                      <a:pt x="857" y="617"/>
                      <a:pt x="661" y="944"/>
                      <a:pt x="659" y="1313"/>
                    </a:cubicBezTo>
                    <a:cubicBezTo>
                      <a:pt x="614" y="1428"/>
                      <a:pt x="589" y="1555"/>
                      <a:pt x="589" y="1690"/>
                    </a:cubicBezTo>
                    <a:lnTo>
                      <a:pt x="589" y="2275"/>
                    </a:lnTo>
                    <a:cubicBezTo>
                      <a:pt x="481" y="2453"/>
                      <a:pt x="381" y="2634"/>
                      <a:pt x="277" y="2809"/>
                    </a:cubicBezTo>
                    <a:cubicBezTo>
                      <a:pt x="0" y="3279"/>
                      <a:pt x="395" y="3922"/>
                      <a:pt x="895" y="4000"/>
                    </a:cubicBezTo>
                    <a:cubicBezTo>
                      <a:pt x="1164" y="4042"/>
                      <a:pt x="1441" y="4069"/>
                      <a:pt x="1717" y="4069"/>
                    </a:cubicBezTo>
                    <a:cubicBezTo>
                      <a:pt x="2418" y="4069"/>
                      <a:pt x="3108" y="3896"/>
                      <a:pt x="3623" y="3372"/>
                    </a:cubicBezTo>
                    <a:cubicBezTo>
                      <a:pt x="4291" y="2693"/>
                      <a:pt x="4359" y="1679"/>
                      <a:pt x="4222" y="789"/>
                    </a:cubicBezTo>
                    <a:cubicBezTo>
                      <a:pt x="4158" y="367"/>
                      <a:pt x="3804" y="0"/>
                      <a:pt x="3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0;p2"/>
              <p:cNvSpPr/>
              <p:nvPr/>
            </p:nvSpPr>
            <p:spPr>
              <a:xfrm>
                <a:off x="4046649" y="1563480"/>
                <a:ext cx="70520" cy="116349"/>
              </a:xfrm>
              <a:custGeom>
                <a:avLst/>
                <a:gdLst/>
                <a:ahLst/>
                <a:cxnLst/>
                <a:rect l="l" t="t" r="r" b="b"/>
                <a:pathLst>
                  <a:path w="3196" h="5273" extrusionOk="0">
                    <a:moveTo>
                      <a:pt x="1167" y="0"/>
                    </a:moveTo>
                    <a:cubicBezTo>
                      <a:pt x="592" y="0"/>
                      <a:pt x="1" y="693"/>
                      <a:pt x="404" y="1359"/>
                    </a:cubicBezTo>
                    <a:cubicBezTo>
                      <a:pt x="988" y="2326"/>
                      <a:pt x="1326" y="3403"/>
                      <a:pt x="1446" y="4525"/>
                    </a:cubicBezTo>
                    <a:cubicBezTo>
                      <a:pt x="1499" y="5033"/>
                      <a:pt x="1898" y="5273"/>
                      <a:pt x="2296" y="5273"/>
                    </a:cubicBezTo>
                    <a:cubicBezTo>
                      <a:pt x="2747" y="5273"/>
                      <a:pt x="3195" y="4964"/>
                      <a:pt x="3135" y="4387"/>
                    </a:cubicBezTo>
                    <a:cubicBezTo>
                      <a:pt x="2983" y="2953"/>
                      <a:pt x="2530" y="1609"/>
                      <a:pt x="1784" y="376"/>
                    </a:cubicBezTo>
                    <a:cubicBezTo>
                      <a:pt x="1623" y="110"/>
                      <a:pt x="1396" y="0"/>
                      <a:pt x="11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1;p2"/>
              <p:cNvSpPr/>
              <p:nvPr/>
            </p:nvSpPr>
            <p:spPr>
              <a:xfrm>
                <a:off x="3957194" y="1633539"/>
                <a:ext cx="99844" cy="90996"/>
              </a:xfrm>
              <a:custGeom>
                <a:avLst/>
                <a:gdLst/>
                <a:ahLst/>
                <a:cxnLst/>
                <a:rect l="l" t="t" r="r" b="b"/>
                <a:pathLst>
                  <a:path w="4525" h="4124" extrusionOk="0">
                    <a:moveTo>
                      <a:pt x="1183" y="1"/>
                    </a:moveTo>
                    <a:cubicBezTo>
                      <a:pt x="541" y="1"/>
                      <a:pt x="1" y="940"/>
                      <a:pt x="619" y="1535"/>
                    </a:cubicBezTo>
                    <a:cubicBezTo>
                      <a:pt x="1433" y="2314"/>
                      <a:pt x="2232" y="3111"/>
                      <a:pt x="3012" y="3927"/>
                    </a:cubicBezTo>
                    <a:cubicBezTo>
                      <a:pt x="3143" y="4064"/>
                      <a:pt x="3324" y="4124"/>
                      <a:pt x="3511" y="4124"/>
                    </a:cubicBezTo>
                    <a:cubicBezTo>
                      <a:pt x="3775" y="4124"/>
                      <a:pt x="4049" y="4004"/>
                      <a:pt x="4206" y="3814"/>
                    </a:cubicBezTo>
                    <a:cubicBezTo>
                      <a:pt x="4525" y="3429"/>
                      <a:pt x="4411" y="2953"/>
                      <a:pt x="4094" y="2621"/>
                    </a:cubicBezTo>
                    <a:cubicBezTo>
                      <a:pt x="3314" y="1806"/>
                      <a:pt x="2515" y="1010"/>
                      <a:pt x="1701" y="228"/>
                    </a:cubicBezTo>
                    <a:cubicBezTo>
                      <a:pt x="1535" y="68"/>
                      <a:pt x="1355" y="1"/>
                      <a:pt x="11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2;p2"/>
              <p:cNvSpPr/>
              <p:nvPr/>
            </p:nvSpPr>
            <p:spPr>
              <a:xfrm>
                <a:off x="3938129" y="1775004"/>
                <a:ext cx="124800" cy="43799"/>
              </a:xfrm>
              <a:custGeom>
                <a:avLst/>
                <a:gdLst/>
                <a:ahLst/>
                <a:cxnLst/>
                <a:rect l="l" t="t" r="r" b="b"/>
                <a:pathLst>
                  <a:path w="5656" h="1985" extrusionOk="0">
                    <a:moveTo>
                      <a:pt x="1224" y="0"/>
                    </a:moveTo>
                    <a:cubicBezTo>
                      <a:pt x="437" y="0"/>
                      <a:pt x="0" y="1223"/>
                      <a:pt x="870" y="1620"/>
                    </a:cubicBezTo>
                    <a:cubicBezTo>
                      <a:pt x="1437" y="1879"/>
                      <a:pt x="2045" y="1985"/>
                      <a:pt x="2660" y="1985"/>
                    </a:cubicBezTo>
                    <a:cubicBezTo>
                      <a:pt x="3353" y="1985"/>
                      <a:pt x="4053" y="1850"/>
                      <a:pt x="4707" y="1648"/>
                    </a:cubicBezTo>
                    <a:cubicBezTo>
                      <a:pt x="5655" y="1354"/>
                      <a:pt x="5259" y="12"/>
                      <a:pt x="4397" y="12"/>
                    </a:cubicBezTo>
                    <a:cubicBezTo>
                      <a:pt x="4311" y="12"/>
                      <a:pt x="4220" y="25"/>
                      <a:pt x="4125" y="55"/>
                    </a:cubicBezTo>
                    <a:cubicBezTo>
                      <a:pt x="3673" y="195"/>
                      <a:pt x="3169" y="301"/>
                      <a:pt x="2675" y="301"/>
                    </a:cubicBezTo>
                    <a:cubicBezTo>
                      <a:pt x="2297" y="301"/>
                      <a:pt x="1924" y="239"/>
                      <a:pt x="1584" y="83"/>
                    </a:cubicBezTo>
                    <a:cubicBezTo>
                      <a:pt x="1459" y="26"/>
                      <a:pt x="1338" y="0"/>
                      <a:pt x="12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3;p2"/>
              <p:cNvSpPr/>
              <p:nvPr/>
            </p:nvSpPr>
            <p:spPr>
              <a:xfrm>
                <a:off x="3987777" y="1836811"/>
                <a:ext cx="110413" cy="124491"/>
              </a:xfrm>
              <a:custGeom>
                <a:avLst/>
                <a:gdLst/>
                <a:ahLst/>
                <a:cxnLst/>
                <a:rect l="l" t="t" r="r" b="b"/>
                <a:pathLst>
                  <a:path w="5004" h="5642" extrusionOk="0">
                    <a:moveTo>
                      <a:pt x="3738" y="0"/>
                    </a:moveTo>
                    <a:cubicBezTo>
                      <a:pt x="3587" y="0"/>
                      <a:pt x="3427" y="45"/>
                      <a:pt x="3270" y="150"/>
                    </a:cubicBezTo>
                    <a:cubicBezTo>
                      <a:pt x="1679" y="1210"/>
                      <a:pt x="554" y="2809"/>
                      <a:pt x="137" y="4676"/>
                    </a:cubicBezTo>
                    <a:cubicBezTo>
                      <a:pt x="0" y="5283"/>
                      <a:pt x="482" y="5641"/>
                      <a:pt x="966" y="5641"/>
                    </a:cubicBezTo>
                    <a:cubicBezTo>
                      <a:pt x="1333" y="5641"/>
                      <a:pt x="1701" y="5436"/>
                      <a:pt x="1804" y="4978"/>
                    </a:cubicBezTo>
                    <a:cubicBezTo>
                      <a:pt x="2128" y="3530"/>
                      <a:pt x="3029" y="2344"/>
                      <a:pt x="4253" y="1530"/>
                    </a:cubicBezTo>
                    <a:cubicBezTo>
                      <a:pt x="5003" y="1031"/>
                      <a:pt x="4462" y="0"/>
                      <a:pt x="37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4;p2"/>
              <p:cNvSpPr/>
              <p:nvPr/>
            </p:nvSpPr>
            <p:spPr>
              <a:xfrm>
                <a:off x="4095944" y="1889505"/>
                <a:ext cx="46535" cy="142937"/>
              </a:xfrm>
              <a:custGeom>
                <a:avLst/>
                <a:gdLst/>
                <a:ahLst/>
                <a:cxnLst/>
                <a:rect l="l" t="t" r="r" b="b"/>
                <a:pathLst>
                  <a:path w="2109" h="6478" extrusionOk="0">
                    <a:moveTo>
                      <a:pt x="1274" y="1"/>
                    </a:moveTo>
                    <a:cubicBezTo>
                      <a:pt x="888" y="1"/>
                      <a:pt x="439" y="282"/>
                      <a:pt x="417" y="694"/>
                    </a:cubicBezTo>
                    <a:cubicBezTo>
                      <a:pt x="332" y="2368"/>
                      <a:pt x="36" y="4020"/>
                      <a:pt x="8" y="5698"/>
                    </a:cubicBezTo>
                    <a:cubicBezTo>
                      <a:pt x="0" y="6136"/>
                      <a:pt x="452" y="6477"/>
                      <a:pt x="863" y="6477"/>
                    </a:cubicBezTo>
                    <a:cubicBezTo>
                      <a:pt x="883" y="6477"/>
                      <a:pt x="902" y="6476"/>
                      <a:pt x="922" y="6475"/>
                    </a:cubicBezTo>
                    <a:cubicBezTo>
                      <a:pt x="1415" y="6435"/>
                      <a:pt x="1690" y="6020"/>
                      <a:pt x="1698" y="5561"/>
                    </a:cubicBezTo>
                    <a:cubicBezTo>
                      <a:pt x="1723" y="4032"/>
                      <a:pt x="2010" y="2522"/>
                      <a:pt x="2086" y="996"/>
                    </a:cubicBezTo>
                    <a:cubicBezTo>
                      <a:pt x="2108" y="538"/>
                      <a:pt x="1893" y="100"/>
                      <a:pt x="1403" y="12"/>
                    </a:cubicBezTo>
                    <a:cubicBezTo>
                      <a:pt x="1361" y="4"/>
                      <a:pt x="1318" y="1"/>
                      <a:pt x="12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5;p2"/>
              <p:cNvSpPr/>
              <p:nvPr/>
            </p:nvSpPr>
            <p:spPr>
              <a:xfrm>
                <a:off x="4183656" y="1880634"/>
                <a:ext cx="61076" cy="99315"/>
              </a:xfrm>
              <a:custGeom>
                <a:avLst/>
                <a:gdLst/>
                <a:ahLst/>
                <a:cxnLst/>
                <a:rect l="l" t="t" r="r" b="b"/>
                <a:pathLst>
                  <a:path w="2768" h="4501" extrusionOk="0">
                    <a:moveTo>
                      <a:pt x="855" y="1"/>
                    </a:moveTo>
                    <a:cubicBezTo>
                      <a:pt x="835" y="1"/>
                      <a:pt x="816" y="2"/>
                      <a:pt x="796" y="3"/>
                    </a:cubicBezTo>
                    <a:cubicBezTo>
                      <a:pt x="303" y="44"/>
                      <a:pt x="28" y="457"/>
                      <a:pt x="21" y="917"/>
                    </a:cubicBezTo>
                    <a:cubicBezTo>
                      <a:pt x="1" y="2074"/>
                      <a:pt x="361" y="3157"/>
                      <a:pt x="973" y="4130"/>
                    </a:cubicBezTo>
                    <a:cubicBezTo>
                      <a:pt x="1137" y="4392"/>
                      <a:pt x="1366" y="4501"/>
                      <a:pt x="1596" y="4501"/>
                    </a:cubicBezTo>
                    <a:cubicBezTo>
                      <a:pt x="2178" y="4501"/>
                      <a:pt x="2768" y="3808"/>
                      <a:pt x="2353" y="3147"/>
                    </a:cubicBezTo>
                    <a:cubicBezTo>
                      <a:pt x="1897" y="2419"/>
                      <a:pt x="1696" y="1635"/>
                      <a:pt x="1711" y="780"/>
                    </a:cubicBezTo>
                    <a:cubicBezTo>
                      <a:pt x="1718" y="342"/>
                      <a:pt x="1265" y="1"/>
                      <a:pt x="8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6;p2"/>
              <p:cNvSpPr/>
              <p:nvPr/>
            </p:nvSpPr>
            <p:spPr>
              <a:xfrm>
                <a:off x="4221764" y="1818518"/>
                <a:ext cx="116216" cy="46337"/>
              </a:xfrm>
              <a:custGeom>
                <a:avLst/>
                <a:gdLst/>
                <a:ahLst/>
                <a:cxnLst/>
                <a:rect l="l" t="t" r="r" b="b"/>
                <a:pathLst>
                  <a:path w="5267" h="2100" extrusionOk="0">
                    <a:moveTo>
                      <a:pt x="1732" y="1"/>
                    </a:moveTo>
                    <a:cubicBezTo>
                      <a:pt x="1511" y="1"/>
                      <a:pt x="1288" y="9"/>
                      <a:pt x="1064" y="26"/>
                    </a:cubicBezTo>
                    <a:cubicBezTo>
                      <a:pt x="1" y="108"/>
                      <a:pt x="107" y="1719"/>
                      <a:pt x="1124" y="1719"/>
                    </a:cubicBezTo>
                    <a:cubicBezTo>
                      <a:pt x="1149" y="1719"/>
                      <a:pt x="1175" y="1718"/>
                      <a:pt x="1201" y="1716"/>
                    </a:cubicBezTo>
                    <a:cubicBezTo>
                      <a:pt x="1401" y="1701"/>
                      <a:pt x="1600" y="1693"/>
                      <a:pt x="1799" y="1693"/>
                    </a:cubicBezTo>
                    <a:cubicBezTo>
                      <a:pt x="2534" y="1693"/>
                      <a:pt x="3261" y="1801"/>
                      <a:pt x="3964" y="2039"/>
                    </a:cubicBezTo>
                    <a:cubicBezTo>
                      <a:pt x="4083" y="2079"/>
                      <a:pt x="4205" y="2100"/>
                      <a:pt x="4324" y="2100"/>
                    </a:cubicBezTo>
                    <a:cubicBezTo>
                      <a:pt x="4642" y="2100"/>
                      <a:pt x="4939" y="1952"/>
                      <a:pt x="5089" y="1628"/>
                    </a:cubicBezTo>
                    <a:cubicBezTo>
                      <a:pt x="5267" y="1248"/>
                      <a:pt x="5115" y="650"/>
                      <a:pt x="4679" y="502"/>
                    </a:cubicBezTo>
                    <a:cubicBezTo>
                      <a:pt x="3712" y="175"/>
                      <a:pt x="2737" y="1"/>
                      <a:pt x="17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7;p2"/>
              <p:cNvSpPr/>
              <p:nvPr/>
            </p:nvSpPr>
            <p:spPr>
              <a:xfrm>
                <a:off x="4226001" y="1695876"/>
                <a:ext cx="113127" cy="89849"/>
              </a:xfrm>
              <a:custGeom>
                <a:avLst/>
                <a:gdLst/>
                <a:ahLst/>
                <a:cxnLst/>
                <a:rect l="l" t="t" r="r" b="b"/>
                <a:pathLst>
                  <a:path w="5127" h="4072" extrusionOk="0">
                    <a:moveTo>
                      <a:pt x="4140" y="1"/>
                    </a:moveTo>
                    <a:cubicBezTo>
                      <a:pt x="3820" y="1"/>
                      <a:pt x="3530" y="198"/>
                      <a:pt x="3362" y="491"/>
                    </a:cubicBezTo>
                    <a:cubicBezTo>
                      <a:pt x="2778" y="1509"/>
                      <a:pt x="1776" y="2171"/>
                      <a:pt x="650" y="2445"/>
                    </a:cubicBezTo>
                    <a:cubicBezTo>
                      <a:pt x="205" y="2553"/>
                      <a:pt x="0" y="3136"/>
                      <a:pt x="144" y="3532"/>
                    </a:cubicBezTo>
                    <a:cubicBezTo>
                      <a:pt x="280" y="3904"/>
                      <a:pt x="600" y="4071"/>
                      <a:pt x="950" y="4071"/>
                    </a:cubicBezTo>
                    <a:cubicBezTo>
                      <a:pt x="1043" y="4071"/>
                      <a:pt x="1137" y="4059"/>
                      <a:pt x="1231" y="4037"/>
                    </a:cubicBezTo>
                    <a:cubicBezTo>
                      <a:pt x="2805" y="3656"/>
                      <a:pt x="4100" y="2598"/>
                      <a:pt x="4898" y="1206"/>
                    </a:cubicBezTo>
                    <a:cubicBezTo>
                      <a:pt x="5126" y="808"/>
                      <a:pt x="4878" y="260"/>
                      <a:pt x="4487" y="80"/>
                    </a:cubicBezTo>
                    <a:cubicBezTo>
                      <a:pt x="4370" y="25"/>
                      <a:pt x="4253" y="1"/>
                      <a:pt x="41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8;p2"/>
              <p:cNvSpPr/>
              <p:nvPr/>
            </p:nvSpPr>
            <p:spPr>
              <a:xfrm>
                <a:off x="4195991" y="1573255"/>
                <a:ext cx="80339" cy="132964"/>
              </a:xfrm>
              <a:custGeom>
                <a:avLst/>
                <a:gdLst/>
                <a:ahLst/>
                <a:cxnLst/>
                <a:rect l="l" t="t" r="r" b="b"/>
                <a:pathLst>
                  <a:path w="3641" h="6026" extrusionOk="0">
                    <a:moveTo>
                      <a:pt x="2668" y="0"/>
                    </a:moveTo>
                    <a:cubicBezTo>
                      <a:pt x="2304" y="0"/>
                      <a:pt x="1947" y="208"/>
                      <a:pt x="1865" y="672"/>
                    </a:cubicBezTo>
                    <a:cubicBezTo>
                      <a:pt x="1603" y="2151"/>
                      <a:pt x="1025" y="3524"/>
                      <a:pt x="335" y="4851"/>
                    </a:cubicBezTo>
                    <a:cubicBezTo>
                      <a:pt x="1" y="5495"/>
                      <a:pt x="567" y="6026"/>
                      <a:pt x="1133" y="6026"/>
                    </a:cubicBezTo>
                    <a:cubicBezTo>
                      <a:pt x="1418" y="6026"/>
                      <a:pt x="1704" y="5890"/>
                      <a:pt x="1872" y="5566"/>
                    </a:cubicBezTo>
                    <a:cubicBezTo>
                      <a:pt x="2627" y="4116"/>
                      <a:pt x="3247" y="2588"/>
                      <a:pt x="3534" y="973"/>
                    </a:cubicBezTo>
                    <a:cubicBezTo>
                      <a:pt x="3641" y="361"/>
                      <a:pt x="3148" y="0"/>
                      <a:pt x="26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9" name="Google Shape;29;p2"/>
            <p:cNvSpPr/>
            <p:nvPr/>
          </p:nvSpPr>
          <p:spPr>
            <a:xfrm>
              <a:off x="7907059" y="356422"/>
              <a:ext cx="281830" cy="367141"/>
            </a:xfrm>
            <a:custGeom>
              <a:avLst/>
              <a:gdLst/>
              <a:ahLst/>
              <a:cxnLst/>
              <a:rect l="l" t="t" r="r" b="b"/>
              <a:pathLst>
                <a:path w="30102" h="39214" extrusionOk="0">
                  <a:moveTo>
                    <a:pt x="15440" y="994"/>
                  </a:moveTo>
                  <a:cubicBezTo>
                    <a:pt x="15742" y="994"/>
                    <a:pt x="16074" y="1148"/>
                    <a:pt x="16370" y="1401"/>
                  </a:cubicBezTo>
                  <a:cubicBezTo>
                    <a:pt x="16978" y="1921"/>
                    <a:pt x="17177" y="2719"/>
                    <a:pt x="16415" y="3194"/>
                  </a:cubicBezTo>
                  <a:cubicBezTo>
                    <a:pt x="16193" y="3332"/>
                    <a:pt x="15964" y="3394"/>
                    <a:pt x="15741" y="3394"/>
                  </a:cubicBezTo>
                  <a:cubicBezTo>
                    <a:pt x="15235" y="3394"/>
                    <a:pt x="14758" y="3074"/>
                    <a:pt x="14466" y="2601"/>
                  </a:cubicBezTo>
                  <a:cubicBezTo>
                    <a:pt x="14349" y="2414"/>
                    <a:pt x="14236" y="2167"/>
                    <a:pt x="14225" y="1930"/>
                  </a:cubicBezTo>
                  <a:lnTo>
                    <a:pt x="14225" y="1930"/>
                  </a:lnTo>
                  <a:cubicBezTo>
                    <a:pt x="14230" y="1930"/>
                    <a:pt x="14235" y="1930"/>
                    <a:pt x="14240" y="1930"/>
                  </a:cubicBezTo>
                  <a:cubicBezTo>
                    <a:pt x="14401" y="1930"/>
                    <a:pt x="14557" y="1846"/>
                    <a:pt x="14634" y="1641"/>
                  </a:cubicBezTo>
                  <a:cubicBezTo>
                    <a:pt x="14671" y="1541"/>
                    <a:pt x="14716" y="1455"/>
                    <a:pt x="14764" y="1380"/>
                  </a:cubicBezTo>
                  <a:cubicBezTo>
                    <a:pt x="14832" y="1374"/>
                    <a:pt x="14902" y="1370"/>
                    <a:pt x="14967" y="1369"/>
                  </a:cubicBezTo>
                  <a:cubicBezTo>
                    <a:pt x="15230" y="1361"/>
                    <a:pt x="15369" y="1191"/>
                    <a:pt x="15399" y="995"/>
                  </a:cubicBezTo>
                  <a:cubicBezTo>
                    <a:pt x="15413" y="994"/>
                    <a:pt x="15427" y="994"/>
                    <a:pt x="15440" y="994"/>
                  </a:cubicBezTo>
                  <a:close/>
                  <a:moveTo>
                    <a:pt x="27328" y="11373"/>
                  </a:moveTo>
                  <a:cubicBezTo>
                    <a:pt x="27557" y="11373"/>
                    <a:pt x="27789" y="11630"/>
                    <a:pt x="27918" y="11784"/>
                  </a:cubicBezTo>
                  <a:cubicBezTo>
                    <a:pt x="28297" y="12234"/>
                    <a:pt x="28619" y="13000"/>
                    <a:pt x="28349" y="13576"/>
                  </a:cubicBezTo>
                  <a:cubicBezTo>
                    <a:pt x="28249" y="13788"/>
                    <a:pt x="27981" y="14080"/>
                    <a:pt x="27718" y="14080"/>
                  </a:cubicBezTo>
                  <a:cubicBezTo>
                    <a:pt x="27705" y="14080"/>
                    <a:pt x="27691" y="14079"/>
                    <a:pt x="27678" y="14077"/>
                  </a:cubicBezTo>
                  <a:cubicBezTo>
                    <a:pt x="27578" y="14066"/>
                    <a:pt x="27487" y="14006"/>
                    <a:pt x="27408" y="13928"/>
                  </a:cubicBezTo>
                  <a:cubicBezTo>
                    <a:pt x="27345" y="13778"/>
                    <a:pt x="27249" y="13643"/>
                    <a:pt x="27129" y="13536"/>
                  </a:cubicBezTo>
                  <a:cubicBezTo>
                    <a:pt x="26887" y="13092"/>
                    <a:pt x="26644" y="12324"/>
                    <a:pt x="26914" y="11877"/>
                  </a:cubicBezTo>
                  <a:cubicBezTo>
                    <a:pt x="26946" y="11826"/>
                    <a:pt x="26966" y="11775"/>
                    <a:pt x="26977" y="11727"/>
                  </a:cubicBezTo>
                  <a:cubicBezTo>
                    <a:pt x="27051" y="11560"/>
                    <a:pt x="27156" y="11383"/>
                    <a:pt x="27311" y="11373"/>
                  </a:cubicBezTo>
                  <a:cubicBezTo>
                    <a:pt x="27316" y="11373"/>
                    <a:pt x="27322" y="11373"/>
                    <a:pt x="27328" y="11373"/>
                  </a:cubicBezTo>
                  <a:close/>
                  <a:moveTo>
                    <a:pt x="2280" y="11853"/>
                  </a:moveTo>
                  <a:cubicBezTo>
                    <a:pt x="3013" y="11853"/>
                    <a:pt x="3996" y="12386"/>
                    <a:pt x="4382" y="12911"/>
                  </a:cubicBezTo>
                  <a:cubicBezTo>
                    <a:pt x="4936" y="13665"/>
                    <a:pt x="4312" y="14327"/>
                    <a:pt x="3572" y="14634"/>
                  </a:cubicBezTo>
                  <a:cubicBezTo>
                    <a:pt x="3317" y="14740"/>
                    <a:pt x="3068" y="14788"/>
                    <a:pt x="2831" y="14788"/>
                  </a:cubicBezTo>
                  <a:cubicBezTo>
                    <a:pt x="2043" y="14788"/>
                    <a:pt x="1395" y="14256"/>
                    <a:pt x="1158" y="13548"/>
                  </a:cubicBezTo>
                  <a:lnTo>
                    <a:pt x="1158" y="13548"/>
                  </a:lnTo>
                  <a:cubicBezTo>
                    <a:pt x="1159" y="13548"/>
                    <a:pt x="1160" y="13548"/>
                    <a:pt x="1162" y="13548"/>
                  </a:cubicBezTo>
                  <a:cubicBezTo>
                    <a:pt x="1472" y="13548"/>
                    <a:pt x="1747" y="13418"/>
                    <a:pt x="2003" y="13187"/>
                  </a:cubicBezTo>
                  <a:cubicBezTo>
                    <a:pt x="2335" y="12886"/>
                    <a:pt x="2142" y="12387"/>
                    <a:pt x="1832" y="12278"/>
                  </a:cubicBezTo>
                  <a:cubicBezTo>
                    <a:pt x="1958" y="12194"/>
                    <a:pt x="2015" y="12041"/>
                    <a:pt x="2004" y="11882"/>
                  </a:cubicBezTo>
                  <a:cubicBezTo>
                    <a:pt x="2090" y="11863"/>
                    <a:pt x="2183" y="11853"/>
                    <a:pt x="2280" y="11853"/>
                  </a:cubicBezTo>
                  <a:close/>
                  <a:moveTo>
                    <a:pt x="15121" y="11636"/>
                  </a:moveTo>
                  <a:cubicBezTo>
                    <a:pt x="15225" y="13207"/>
                    <a:pt x="15298" y="14782"/>
                    <a:pt x="15374" y="16363"/>
                  </a:cubicBezTo>
                  <a:cubicBezTo>
                    <a:pt x="15501" y="19007"/>
                    <a:pt x="15139" y="22252"/>
                    <a:pt x="16184" y="24727"/>
                  </a:cubicBezTo>
                  <a:cubicBezTo>
                    <a:pt x="16345" y="25109"/>
                    <a:pt x="16751" y="25373"/>
                    <a:pt x="17147" y="25373"/>
                  </a:cubicBezTo>
                  <a:cubicBezTo>
                    <a:pt x="17392" y="25373"/>
                    <a:pt x="17633" y="25272"/>
                    <a:pt x="17809" y="25036"/>
                  </a:cubicBezTo>
                  <a:cubicBezTo>
                    <a:pt x="19892" y="22245"/>
                    <a:pt x="21625" y="18791"/>
                    <a:pt x="24413" y="16634"/>
                  </a:cubicBezTo>
                  <a:lnTo>
                    <a:pt x="24413" y="16634"/>
                  </a:lnTo>
                  <a:cubicBezTo>
                    <a:pt x="23881" y="17497"/>
                    <a:pt x="23256" y="18315"/>
                    <a:pt x="22719" y="19184"/>
                  </a:cubicBezTo>
                  <a:cubicBezTo>
                    <a:pt x="21617" y="20965"/>
                    <a:pt x="20726" y="22881"/>
                    <a:pt x="20051" y="24863"/>
                  </a:cubicBezTo>
                  <a:cubicBezTo>
                    <a:pt x="18774" y="28618"/>
                    <a:pt x="18994" y="32557"/>
                    <a:pt x="18255" y="36397"/>
                  </a:cubicBezTo>
                  <a:cubicBezTo>
                    <a:pt x="16975" y="36469"/>
                    <a:pt x="15696" y="36603"/>
                    <a:pt x="14417" y="36603"/>
                  </a:cubicBezTo>
                  <a:cubicBezTo>
                    <a:pt x="14233" y="36603"/>
                    <a:pt x="14050" y="36600"/>
                    <a:pt x="13867" y="36594"/>
                  </a:cubicBezTo>
                  <a:cubicBezTo>
                    <a:pt x="13840" y="35242"/>
                    <a:pt x="13411" y="33784"/>
                    <a:pt x="13185" y="32599"/>
                  </a:cubicBezTo>
                  <a:cubicBezTo>
                    <a:pt x="12718" y="30161"/>
                    <a:pt x="11999" y="27836"/>
                    <a:pt x="11199" y="25491"/>
                  </a:cubicBezTo>
                  <a:cubicBezTo>
                    <a:pt x="10481" y="23388"/>
                    <a:pt x="9774" y="20958"/>
                    <a:pt x="8664" y="18832"/>
                  </a:cubicBezTo>
                  <a:lnTo>
                    <a:pt x="8664" y="18832"/>
                  </a:lnTo>
                  <a:cubicBezTo>
                    <a:pt x="10269" y="20608"/>
                    <a:pt x="11565" y="22620"/>
                    <a:pt x="12474" y="24997"/>
                  </a:cubicBezTo>
                  <a:cubicBezTo>
                    <a:pt x="12645" y="25442"/>
                    <a:pt x="13006" y="25640"/>
                    <a:pt x="13369" y="25640"/>
                  </a:cubicBezTo>
                  <a:cubicBezTo>
                    <a:pt x="13876" y="25640"/>
                    <a:pt x="14388" y="25253"/>
                    <a:pt x="14392" y="24609"/>
                  </a:cubicBezTo>
                  <a:cubicBezTo>
                    <a:pt x="14417" y="20252"/>
                    <a:pt x="14617" y="15932"/>
                    <a:pt x="15121" y="11636"/>
                  </a:cubicBezTo>
                  <a:close/>
                  <a:moveTo>
                    <a:pt x="15427" y="0"/>
                  </a:moveTo>
                  <a:cubicBezTo>
                    <a:pt x="14952" y="0"/>
                    <a:pt x="14505" y="174"/>
                    <a:pt x="14168" y="521"/>
                  </a:cubicBezTo>
                  <a:cubicBezTo>
                    <a:pt x="13527" y="785"/>
                    <a:pt x="13129" y="1387"/>
                    <a:pt x="13261" y="2185"/>
                  </a:cubicBezTo>
                  <a:cubicBezTo>
                    <a:pt x="13389" y="2965"/>
                    <a:pt x="13915" y="3689"/>
                    <a:pt x="14607" y="4086"/>
                  </a:cubicBezTo>
                  <a:cubicBezTo>
                    <a:pt x="14483" y="4204"/>
                    <a:pt x="14386" y="4372"/>
                    <a:pt x="14340" y="4595"/>
                  </a:cubicBezTo>
                  <a:cubicBezTo>
                    <a:pt x="13241" y="9885"/>
                    <a:pt x="12732" y="15216"/>
                    <a:pt x="12527" y="20588"/>
                  </a:cubicBezTo>
                  <a:cubicBezTo>
                    <a:pt x="10859" y="17824"/>
                    <a:pt x="8539" y="15441"/>
                    <a:pt x="5512" y="14258"/>
                  </a:cubicBezTo>
                  <a:cubicBezTo>
                    <a:pt x="5492" y="14250"/>
                    <a:pt x="5471" y="14246"/>
                    <a:pt x="5451" y="14241"/>
                  </a:cubicBezTo>
                  <a:cubicBezTo>
                    <a:pt x="6316" y="12484"/>
                    <a:pt x="3822" y="10851"/>
                    <a:pt x="2222" y="10851"/>
                  </a:cubicBezTo>
                  <a:cubicBezTo>
                    <a:pt x="2215" y="10851"/>
                    <a:pt x="2208" y="10851"/>
                    <a:pt x="2202" y="10851"/>
                  </a:cubicBezTo>
                  <a:cubicBezTo>
                    <a:pt x="1645" y="10857"/>
                    <a:pt x="1209" y="11051"/>
                    <a:pt x="907" y="11370"/>
                  </a:cubicBezTo>
                  <a:cubicBezTo>
                    <a:pt x="644" y="11411"/>
                    <a:pt x="427" y="11528"/>
                    <a:pt x="285" y="11836"/>
                  </a:cubicBezTo>
                  <a:cubicBezTo>
                    <a:pt x="93" y="12255"/>
                    <a:pt x="0" y="12727"/>
                    <a:pt x="30" y="13187"/>
                  </a:cubicBezTo>
                  <a:cubicBezTo>
                    <a:pt x="78" y="13955"/>
                    <a:pt x="484" y="14692"/>
                    <a:pt x="1087" y="15165"/>
                  </a:cubicBezTo>
                  <a:cubicBezTo>
                    <a:pt x="1600" y="15566"/>
                    <a:pt x="2223" y="15758"/>
                    <a:pt x="2846" y="15758"/>
                  </a:cubicBezTo>
                  <a:cubicBezTo>
                    <a:pt x="3265" y="15758"/>
                    <a:pt x="3685" y="15671"/>
                    <a:pt x="4072" y="15502"/>
                  </a:cubicBezTo>
                  <a:cubicBezTo>
                    <a:pt x="4087" y="15519"/>
                    <a:pt x="4102" y="15536"/>
                    <a:pt x="4119" y="15552"/>
                  </a:cubicBezTo>
                  <a:cubicBezTo>
                    <a:pt x="7379" y="18526"/>
                    <a:pt x="8540" y="23138"/>
                    <a:pt x="9886" y="27199"/>
                  </a:cubicBezTo>
                  <a:cubicBezTo>
                    <a:pt x="10653" y="29513"/>
                    <a:pt x="11268" y="31810"/>
                    <a:pt x="11644" y="34224"/>
                  </a:cubicBezTo>
                  <a:cubicBezTo>
                    <a:pt x="11872" y="35690"/>
                    <a:pt x="11724" y="37377"/>
                    <a:pt x="12463" y="38682"/>
                  </a:cubicBezTo>
                  <a:cubicBezTo>
                    <a:pt x="12562" y="38858"/>
                    <a:pt x="12734" y="38934"/>
                    <a:pt x="12911" y="38934"/>
                  </a:cubicBezTo>
                  <a:cubicBezTo>
                    <a:pt x="12987" y="38934"/>
                    <a:pt x="13065" y="38920"/>
                    <a:pt x="13139" y="38893"/>
                  </a:cubicBezTo>
                  <a:cubicBezTo>
                    <a:pt x="13352" y="39072"/>
                    <a:pt x="13626" y="39194"/>
                    <a:pt x="13965" y="39208"/>
                  </a:cubicBezTo>
                  <a:cubicBezTo>
                    <a:pt x="14073" y="39212"/>
                    <a:pt x="14181" y="39214"/>
                    <a:pt x="14289" y="39214"/>
                  </a:cubicBezTo>
                  <a:cubicBezTo>
                    <a:pt x="15956" y="39214"/>
                    <a:pt x="17597" y="38741"/>
                    <a:pt x="19260" y="38621"/>
                  </a:cubicBezTo>
                  <a:cubicBezTo>
                    <a:pt x="19773" y="38584"/>
                    <a:pt x="20190" y="38202"/>
                    <a:pt x="20301" y="37708"/>
                  </a:cubicBezTo>
                  <a:cubicBezTo>
                    <a:pt x="21363" y="32951"/>
                    <a:pt x="20886" y="28203"/>
                    <a:pt x="22791" y="23597"/>
                  </a:cubicBezTo>
                  <a:cubicBezTo>
                    <a:pt x="24013" y="20644"/>
                    <a:pt x="26530" y="18102"/>
                    <a:pt x="27349" y="15007"/>
                  </a:cubicBezTo>
                  <a:cubicBezTo>
                    <a:pt x="27466" y="15043"/>
                    <a:pt x="27591" y="15064"/>
                    <a:pt x="27721" y="15064"/>
                  </a:cubicBezTo>
                  <a:cubicBezTo>
                    <a:pt x="27836" y="15064"/>
                    <a:pt x="27955" y="15048"/>
                    <a:pt x="28077" y="15013"/>
                  </a:cubicBezTo>
                  <a:cubicBezTo>
                    <a:pt x="30101" y="14443"/>
                    <a:pt x="29564" y="11650"/>
                    <a:pt x="28196" y="10694"/>
                  </a:cubicBezTo>
                  <a:cubicBezTo>
                    <a:pt x="27911" y="10495"/>
                    <a:pt x="27623" y="10405"/>
                    <a:pt x="27351" y="10405"/>
                  </a:cubicBezTo>
                  <a:cubicBezTo>
                    <a:pt x="26777" y="10405"/>
                    <a:pt x="26273" y="10810"/>
                    <a:pt x="26016" y="11458"/>
                  </a:cubicBezTo>
                  <a:cubicBezTo>
                    <a:pt x="25687" y="12001"/>
                    <a:pt x="25789" y="12783"/>
                    <a:pt x="26002" y="13408"/>
                  </a:cubicBezTo>
                  <a:cubicBezTo>
                    <a:pt x="21981" y="15098"/>
                    <a:pt x="19817" y="18762"/>
                    <a:pt x="17461" y="22227"/>
                  </a:cubicBezTo>
                  <a:cubicBezTo>
                    <a:pt x="17053" y="19902"/>
                    <a:pt x="17261" y="17129"/>
                    <a:pt x="17152" y="15023"/>
                  </a:cubicBezTo>
                  <a:cubicBezTo>
                    <a:pt x="16972" y="11563"/>
                    <a:pt x="16806" y="8130"/>
                    <a:pt x="16187" y="4715"/>
                  </a:cubicBezTo>
                  <a:cubicBezTo>
                    <a:pt x="16164" y="4583"/>
                    <a:pt x="16117" y="4466"/>
                    <a:pt x="16054" y="4361"/>
                  </a:cubicBezTo>
                  <a:cubicBezTo>
                    <a:pt x="16879" y="4233"/>
                    <a:pt x="17664" y="3667"/>
                    <a:pt x="17871" y="2849"/>
                  </a:cubicBezTo>
                  <a:cubicBezTo>
                    <a:pt x="18131" y="1824"/>
                    <a:pt x="17418" y="835"/>
                    <a:pt x="16572" y="331"/>
                  </a:cubicBezTo>
                  <a:cubicBezTo>
                    <a:pt x="16200" y="110"/>
                    <a:pt x="15805" y="0"/>
                    <a:pt x="154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30;p2"/>
            <p:cNvSpPr/>
            <p:nvPr/>
          </p:nvSpPr>
          <p:spPr>
            <a:xfrm>
              <a:off x="8631450" y="95325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31;p2"/>
            <p:cNvSpPr/>
            <p:nvPr/>
          </p:nvSpPr>
          <p:spPr>
            <a:xfrm>
              <a:off x="2307150" y="3216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32;p2"/>
            <p:cNvSpPr/>
            <p:nvPr/>
          </p:nvSpPr>
          <p:spPr>
            <a:xfrm>
              <a:off x="8188900" y="469405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33;p2"/>
            <p:cNvSpPr/>
            <p:nvPr/>
          </p:nvSpPr>
          <p:spPr>
            <a:xfrm>
              <a:off x="8631450" y="8527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34;p2"/>
            <p:cNvSpPr/>
            <p:nvPr/>
          </p:nvSpPr>
          <p:spPr>
            <a:xfrm>
              <a:off x="5725550" y="3564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35;p2"/>
            <p:cNvSpPr/>
            <p:nvPr/>
          </p:nvSpPr>
          <p:spPr>
            <a:xfrm>
              <a:off x="2645375" y="1950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36;p2"/>
            <p:cNvSpPr/>
            <p:nvPr/>
          </p:nvSpPr>
          <p:spPr>
            <a:xfrm>
              <a:off x="7390725" y="5214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37;p2"/>
            <p:cNvSpPr/>
            <p:nvPr/>
          </p:nvSpPr>
          <p:spPr>
            <a:xfrm>
              <a:off x="8712900" y="3970625"/>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38;p2"/>
            <p:cNvSpPr/>
            <p:nvPr/>
          </p:nvSpPr>
          <p:spPr>
            <a:xfrm>
              <a:off x="8783850" y="10051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39;p2"/>
            <p:cNvSpPr/>
            <p:nvPr/>
          </p:nvSpPr>
          <p:spPr>
            <a:xfrm>
              <a:off x="7613675" y="3564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0;p2"/>
            <p:cNvSpPr/>
            <p:nvPr/>
          </p:nvSpPr>
          <p:spPr>
            <a:xfrm>
              <a:off x="8838325" y="41139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1;p2"/>
            <p:cNvSpPr/>
            <p:nvPr/>
          </p:nvSpPr>
          <p:spPr>
            <a:xfrm>
              <a:off x="8466750" y="472015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2;p2"/>
            <p:cNvSpPr/>
            <p:nvPr/>
          </p:nvSpPr>
          <p:spPr>
            <a:xfrm>
              <a:off x="2458475" y="232225"/>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3;p2"/>
            <p:cNvSpPr/>
            <p:nvPr/>
          </p:nvSpPr>
          <p:spPr>
            <a:xfrm>
              <a:off x="8838325" y="36819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4;p2"/>
            <p:cNvSpPr/>
            <p:nvPr/>
          </p:nvSpPr>
          <p:spPr>
            <a:xfrm>
              <a:off x="8084575" y="489975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884756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45"/>
        <p:cNvGrpSpPr/>
        <p:nvPr/>
      </p:nvGrpSpPr>
      <p:grpSpPr>
        <a:xfrm>
          <a:off x="0" y="0"/>
          <a:ext cx="0" cy="0"/>
          <a:chOff x="0" y="0"/>
          <a:chExt cx="0" cy="0"/>
        </a:xfrm>
      </p:grpSpPr>
      <p:grpSp>
        <p:nvGrpSpPr>
          <p:cNvPr id="55" name="Google Shape;55;p3"/>
          <p:cNvGrpSpPr/>
          <p:nvPr/>
        </p:nvGrpSpPr>
        <p:grpSpPr>
          <a:xfrm>
            <a:off x="-39893" y="925033"/>
            <a:ext cx="11776960" cy="5694211"/>
            <a:chOff x="-29920" y="693775"/>
            <a:chExt cx="8832720" cy="4270658"/>
          </a:xfrm>
        </p:grpSpPr>
        <p:grpSp>
          <p:nvGrpSpPr>
            <p:cNvPr id="56" name="Google Shape;56;p3"/>
            <p:cNvGrpSpPr/>
            <p:nvPr/>
          </p:nvGrpSpPr>
          <p:grpSpPr>
            <a:xfrm>
              <a:off x="1217575" y="693775"/>
              <a:ext cx="7585225" cy="4270650"/>
              <a:chOff x="1217575" y="693775"/>
              <a:chExt cx="7585225" cy="4270650"/>
            </a:xfrm>
          </p:grpSpPr>
          <p:sp>
            <p:nvSpPr>
              <p:cNvPr id="57" name="Google Shape;57;p3"/>
              <p:cNvSpPr/>
              <p:nvPr/>
            </p:nvSpPr>
            <p:spPr>
              <a:xfrm>
                <a:off x="8591900" y="40659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58;p3"/>
              <p:cNvSpPr/>
              <p:nvPr/>
            </p:nvSpPr>
            <p:spPr>
              <a:xfrm>
                <a:off x="7726675" y="49272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59;p3"/>
              <p:cNvSpPr/>
              <p:nvPr/>
            </p:nvSpPr>
            <p:spPr>
              <a:xfrm>
                <a:off x="8565800" y="4432225"/>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60;p3"/>
              <p:cNvSpPr/>
              <p:nvPr/>
            </p:nvSpPr>
            <p:spPr>
              <a:xfrm>
                <a:off x="8765600" y="42507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61;p3"/>
              <p:cNvSpPr/>
              <p:nvPr/>
            </p:nvSpPr>
            <p:spPr>
              <a:xfrm>
                <a:off x="8629100" y="486355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62;p3"/>
              <p:cNvSpPr/>
              <p:nvPr/>
            </p:nvSpPr>
            <p:spPr>
              <a:xfrm>
                <a:off x="8188550" y="480025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63;p3"/>
              <p:cNvSpPr/>
              <p:nvPr/>
            </p:nvSpPr>
            <p:spPr>
              <a:xfrm>
                <a:off x="8728400" y="6937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64;p3"/>
              <p:cNvSpPr/>
              <p:nvPr/>
            </p:nvSpPr>
            <p:spPr>
              <a:xfrm>
                <a:off x="1387325" y="8555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65;p3"/>
              <p:cNvSpPr/>
              <p:nvPr/>
            </p:nvSpPr>
            <p:spPr>
              <a:xfrm>
                <a:off x="8565800" y="97945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66;p3"/>
              <p:cNvSpPr/>
              <p:nvPr/>
            </p:nvSpPr>
            <p:spPr>
              <a:xfrm>
                <a:off x="8728400" y="12646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67;p3"/>
              <p:cNvSpPr/>
              <p:nvPr/>
            </p:nvSpPr>
            <p:spPr>
              <a:xfrm>
                <a:off x="8001150" y="482635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68;p3"/>
              <p:cNvSpPr/>
              <p:nvPr/>
            </p:nvSpPr>
            <p:spPr>
              <a:xfrm>
                <a:off x="1217575" y="97945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9" name="Google Shape;69;p3"/>
            <p:cNvSpPr/>
            <p:nvPr/>
          </p:nvSpPr>
          <p:spPr>
            <a:xfrm>
              <a:off x="-29920" y="2388122"/>
              <a:ext cx="300546" cy="258255"/>
            </a:xfrm>
            <a:custGeom>
              <a:avLst/>
              <a:gdLst/>
              <a:ahLst/>
              <a:cxnLst/>
              <a:rect l="l" t="t" r="r" b="b"/>
              <a:pathLst>
                <a:path w="32101" h="27584" extrusionOk="0">
                  <a:moveTo>
                    <a:pt x="30048" y="1513"/>
                  </a:moveTo>
                  <a:lnTo>
                    <a:pt x="30048" y="1513"/>
                  </a:lnTo>
                  <a:cubicBezTo>
                    <a:pt x="30111" y="4293"/>
                    <a:pt x="28809" y="6581"/>
                    <a:pt x="26539" y="8284"/>
                  </a:cubicBezTo>
                  <a:cubicBezTo>
                    <a:pt x="24659" y="9694"/>
                    <a:pt x="22160" y="10138"/>
                    <a:pt x="20341" y="11538"/>
                  </a:cubicBezTo>
                  <a:cubicBezTo>
                    <a:pt x="20605" y="10974"/>
                    <a:pt x="20820" y="10373"/>
                    <a:pt x="20974" y="9733"/>
                  </a:cubicBezTo>
                  <a:cubicBezTo>
                    <a:pt x="21067" y="9351"/>
                    <a:pt x="21127" y="8959"/>
                    <a:pt x="21159" y="8568"/>
                  </a:cubicBezTo>
                  <a:cubicBezTo>
                    <a:pt x="22772" y="4884"/>
                    <a:pt x="26216" y="1526"/>
                    <a:pt x="30048" y="1513"/>
                  </a:cubicBezTo>
                  <a:close/>
                  <a:moveTo>
                    <a:pt x="30498" y="1"/>
                  </a:moveTo>
                  <a:cubicBezTo>
                    <a:pt x="26909" y="1"/>
                    <a:pt x="23030" y="2588"/>
                    <a:pt x="20977" y="5956"/>
                  </a:cubicBezTo>
                  <a:cubicBezTo>
                    <a:pt x="20308" y="3043"/>
                    <a:pt x="18155" y="593"/>
                    <a:pt x="15248" y="593"/>
                  </a:cubicBezTo>
                  <a:cubicBezTo>
                    <a:pt x="14418" y="593"/>
                    <a:pt x="13527" y="792"/>
                    <a:pt x="12591" y="1238"/>
                  </a:cubicBezTo>
                  <a:cubicBezTo>
                    <a:pt x="9781" y="2578"/>
                    <a:pt x="5967" y="7287"/>
                    <a:pt x="10060" y="9525"/>
                  </a:cubicBezTo>
                  <a:cubicBezTo>
                    <a:pt x="10681" y="9865"/>
                    <a:pt x="11396" y="10020"/>
                    <a:pt x="12116" y="10020"/>
                  </a:cubicBezTo>
                  <a:cubicBezTo>
                    <a:pt x="14833" y="10020"/>
                    <a:pt x="17639" y="7805"/>
                    <a:pt x="15866" y="4904"/>
                  </a:cubicBezTo>
                  <a:cubicBezTo>
                    <a:pt x="15790" y="4779"/>
                    <a:pt x="15677" y="4726"/>
                    <a:pt x="15560" y="4726"/>
                  </a:cubicBezTo>
                  <a:cubicBezTo>
                    <a:pt x="15366" y="4726"/>
                    <a:pt x="15164" y="4872"/>
                    <a:pt x="15112" y="5073"/>
                  </a:cubicBezTo>
                  <a:cubicBezTo>
                    <a:pt x="14664" y="6799"/>
                    <a:pt x="14462" y="8509"/>
                    <a:pt x="12298" y="8509"/>
                  </a:cubicBezTo>
                  <a:cubicBezTo>
                    <a:pt x="12255" y="8509"/>
                    <a:pt x="12211" y="8508"/>
                    <a:pt x="12167" y="8507"/>
                  </a:cubicBezTo>
                  <a:cubicBezTo>
                    <a:pt x="9898" y="8438"/>
                    <a:pt x="9238" y="6594"/>
                    <a:pt x="10503" y="4849"/>
                  </a:cubicBezTo>
                  <a:cubicBezTo>
                    <a:pt x="11687" y="3215"/>
                    <a:pt x="13469" y="2303"/>
                    <a:pt x="15150" y="2303"/>
                  </a:cubicBezTo>
                  <a:cubicBezTo>
                    <a:pt x="16937" y="2303"/>
                    <a:pt x="18610" y="3333"/>
                    <a:pt x="19331" y="5618"/>
                  </a:cubicBezTo>
                  <a:cubicBezTo>
                    <a:pt x="20090" y="8023"/>
                    <a:pt x="19302" y="10648"/>
                    <a:pt x="17793" y="12591"/>
                  </a:cubicBezTo>
                  <a:cubicBezTo>
                    <a:pt x="16310" y="13099"/>
                    <a:pt x="15056" y="13968"/>
                    <a:pt x="14482" y="15348"/>
                  </a:cubicBezTo>
                  <a:cubicBezTo>
                    <a:pt x="8885" y="18653"/>
                    <a:pt x="33" y="20358"/>
                    <a:pt x="1" y="27403"/>
                  </a:cubicBezTo>
                  <a:cubicBezTo>
                    <a:pt x="0" y="27524"/>
                    <a:pt x="95" y="27583"/>
                    <a:pt x="193" y="27583"/>
                  </a:cubicBezTo>
                  <a:cubicBezTo>
                    <a:pt x="286" y="27583"/>
                    <a:pt x="382" y="27530"/>
                    <a:pt x="402" y="27422"/>
                  </a:cubicBezTo>
                  <a:cubicBezTo>
                    <a:pt x="1368" y="22367"/>
                    <a:pt x="7484" y="20645"/>
                    <a:pt x="11536" y="18803"/>
                  </a:cubicBezTo>
                  <a:cubicBezTo>
                    <a:pt x="14183" y="17599"/>
                    <a:pt x="16896" y="16093"/>
                    <a:pt x="18783" y="13912"/>
                  </a:cubicBezTo>
                  <a:cubicBezTo>
                    <a:pt x="19679" y="13667"/>
                    <a:pt x="20644" y="13545"/>
                    <a:pt x="21616" y="13545"/>
                  </a:cubicBezTo>
                  <a:cubicBezTo>
                    <a:pt x="25275" y="13545"/>
                    <a:pt x="29035" y="15266"/>
                    <a:pt x="29581" y="18575"/>
                  </a:cubicBezTo>
                  <a:cubicBezTo>
                    <a:pt x="30150" y="22018"/>
                    <a:pt x="26979" y="25352"/>
                    <a:pt x="23748" y="25352"/>
                  </a:cubicBezTo>
                  <a:cubicBezTo>
                    <a:pt x="22639" y="25352"/>
                    <a:pt x="21522" y="24959"/>
                    <a:pt x="20548" y="24042"/>
                  </a:cubicBezTo>
                  <a:cubicBezTo>
                    <a:pt x="19039" y="22624"/>
                    <a:pt x="18852" y="20398"/>
                    <a:pt x="21106" y="19780"/>
                  </a:cubicBezTo>
                  <a:cubicBezTo>
                    <a:pt x="21460" y="19683"/>
                    <a:pt x="21781" y="19638"/>
                    <a:pt x="22073" y="19638"/>
                  </a:cubicBezTo>
                  <a:cubicBezTo>
                    <a:pt x="23581" y="19638"/>
                    <a:pt x="24296" y="20852"/>
                    <a:pt x="24578" y="22473"/>
                  </a:cubicBezTo>
                  <a:cubicBezTo>
                    <a:pt x="24611" y="22660"/>
                    <a:pt x="24775" y="22779"/>
                    <a:pt x="24935" y="22779"/>
                  </a:cubicBezTo>
                  <a:cubicBezTo>
                    <a:pt x="25048" y="22779"/>
                    <a:pt x="25158" y="22721"/>
                    <a:pt x="25221" y="22588"/>
                  </a:cubicBezTo>
                  <a:cubicBezTo>
                    <a:pt x="26450" y="19979"/>
                    <a:pt x="24121" y="18431"/>
                    <a:pt x="21823" y="18431"/>
                  </a:cubicBezTo>
                  <a:cubicBezTo>
                    <a:pt x="21061" y="18431"/>
                    <a:pt x="20303" y="18601"/>
                    <a:pt x="19678" y="18959"/>
                  </a:cubicBezTo>
                  <a:cubicBezTo>
                    <a:pt x="15640" y="21275"/>
                    <a:pt x="19506" y="26112"/>
                    <a:pt x="22750" y="26773"/>
                  </a:cubicBezTo>
                  <a:cubicBezTo>
                    <a:pt x="23267" y="26878"/>
                    <a:pt x="23779" y="26929"/>
                    <a:pt x="24280" y="26929"/>
                  </a:cubicBezTo>
                  <a:cubicBezTo>
                    <a:pt x="28547" y="26929"/>
                    <a:pt x="32060" y="23276"/>
                    <a:pt x="31637" y="18790"/>
                  </a:cubicBezTo>
                  <a:cubicBezTo>
                    <a:pt x="31261" y="14801"/>
                    <a:pt x="27323" y="12596"/>
                    <a:pt x="23718" y="12108"/>
                  </a:cubicBezTo>
                  <a:cubicBezTo>
                    <a:pt x="25594" y="11401"/>
                    <a:pt x="27412" y="10092"/>
                    <a:pt x="28637" y="8957"/>
                  </a:cubicBezTo>
                  <a:cubicBezTo>
                    <a:pt x="31014" y="6753"/>
                    <a:pt x="32101" y="3922"/>
                    <a:pt x="31554" y="711"/>
                  </a:cubicBezTo>
                  <a:cubicBezTo>
                    <a:pt x="31503" y="406"/>
                    <a:pt x="31276" y="32"/>
                    <a:pt x="30920" y="13"/>
                  </a:cubicBezTo>
                  <a:cubicBezTo>
                    <a:pt x="30780" y="5"/>
                    <a:pt x="30639" y="1"/>
                    <a:pt x="304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0" name="Google Shape;70;p3"/>
            <p:cNvGrpSpPr/>
            <p:nvPr/>
          </p:nvGrpSpPr>
          <p:grpSpPr>
            <a:xfrm>
              <a:off x="7283126" y="4765405"/>
              <a:ext cx="170184" cy="199027"/>
              <a:chOff x="3938129" y="1563480"/>
              <a:chExt cx="400999" cy="468962"/>
            </a:xfrm>
          </p:grpSpPr>
          <p:sp>
            <p:nvSpPr>
              <p:cNvPr id="71" name="Google Shape;71;p3"/>
              <p:cNvSpPr/>
              <p:nvPr/>
            </p:nvSpPr>
            <p:spPr>
              <a:xfrm>
                <a:off x="4100688" y="1731578"/>
                <a:ext cx="96181" cy="89782"/>
              </a:xfrm>
              <a:custGeom>
                <a:avLst/>
                <a:gdLst/>
                <a:ahLst/>
                <a:cxnLst/>
                <a:rect l="l" t="t" r="r" b="b"/>
                <a:pathLst>
                  <a:path w="4359" h="4069" extrusionOk="0">
                    <a:moveTo>
                      <a:pt x="3382" y="0"/>
                    </a:moveTo>
                    <a:cubicBezTo>
                      <a:pt x="3287" y="0"/>
                      <a:pt x="3187" y="19"/>
                      <a:pt x="3087" y="61"/>
                    </a:cubicBezTo>
                    <a:cubicBezTo>
                      <a:pt x="2793" y="184"/>
                      <a:pt x="2431" y="280"/>
                      <a:pt x="2100" y="421"/>
                    </a:cubicBezTo>
                    <a:cubicBezTo>
                      <a:pt x="1988" y="390"/>
                      <a:pt x="1873" y="375"/>
                      <a:pt x="1756" y="375"/>
                    </a:cubicBezTo>
                    <a:cubicBezTo>
                      <a:pt x="1573" y="375"/>
                      <a:pt x="1388" y="412"/>
                      <a:pt x="1212" y="479"/>
                    </a:cubicBezTo>
                    <a:cubicBezTo>
                      <a:pt x="857" y="617"/>
                      <a:pt x="661" y="944"/>
                      <a:pt x="659" y="1313"/>
                    </a:cubicBezTo>
                    <a:cubicBezTo>
                      <a:pt x="614" y="1428"/>
                      <a:pt x="589" y="1555"/>
                      <a:pt x="589" y="1690"/>
                    </a:cubicBezTo>
                    <a:lnTo>
                      <a:pt x="589" y="2275"/>
                    </a:lnTo>
                    <a:cubicBezTo>
                      <a:pt x="481" y="2453"/>
                      <a:pt x="381" y="2634"/>
                      <a:pt x="277" y="2809"/>
                    </a:cubicBezTo>
                    <a:cubicBezTo>
                      <a:pt x="0" y="3279"/>
                      <a:pt x="395" y="3922"/>
                      <a:pt x="895" y="4000"/>
                    </a:cubicBezTo>
                    <a:cubicBezTo>
                      <a:pt x="1164" y="4042"/>
                      <a:pt x="1441" y="4069"/>
                      <a:pt x="1717" y="4069"/>
                    </a:cubicBezTo>
                    <a:cubicBezTo>
                      <a:pt x="2418" y="4069"/>
                      <a:pt x="3108" y="3896"/>
                      <a:pt x="3623" y="3372"/>
                    </a:cubicBezTo>
                    <a:cubicBezTo>
                      <a:pt x="4291" y="2693"/>
                      <a:pt x="4359" y="1679"/>
                      <a:pt x="4222" y="789"/>
                    </a:cubicBezTo>
                    <a:cubicBezTo>
                      <a:pt x="4158" y="367"/>
                      <a:pt x="3804" y="0"/>
                      <a:pt x="3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72;p3"/>
              <p:cNvSpPr/>
              <p:nvPr/>
            </p:nvSpPr>
            <p:spPr>
              <a:xfrm>
                <a:off x="4046649" y="1563480"/>
                <a:ext cx="70520" cy="116349"/>
              </a:xfrm>
              <a:custGeom>
                <a:avLst/>
                <a:gdLst/>
                <a:ahLst/>
                <a:cxnLst/>
                <a:rect l="l" t="t" r="r" b="b"/>
                <a:pathLst>
                  <a:path w="3196" h="5273" extrusionOk="0">
                    <a:moveTo>
                      <a:pt x="1167" y="0"/>
                    </a:moveTo>
                    <a:cubicBezTo>
                      <a:pt x="592" y="0"/>
                      <a:pt x="1" y="693"/>
                      <a:pt x="404" y="1359"/>
                    </a:cubicBezTo>
                    <a:cubicBezTo>
                      <a:pt x="988" y="2326"/>
                      <a:pt x="1326" y="3403"/>
                      <a:pt x="1446" y="4525"/>
                    </a:cubicBezTo>
                    <a:cubicBezTo>
                      <a:pt x="1499" y="5033"/>
                      <a:pt x="1898" y="5273"/>
                      <a:pt x="2296" y="5273"/>
                    </a:cubicBezTo>
                    <a:cubicBezTo>
                      <a:pt x="2747" y="5273"/>
                      <a:pt x="3195" y="4964"/>
                      <a:pt x="3135" y="4387"/>
                    </a:cubicBezTo>
                    <a:cubicBezTo>
                      <a:pt x="2983" y="2953"/>
                      <a:pt x="2530" y="1609"/>
                      <a:pt x="1784" y="376"/>
                    </a:cubicBezTo>
                    <a:cubicBezTo>
                      <a:pt x="1623" y="110"/>
                      <a:pt x="1396" y="0"/>
                      <a:pt x="11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73;p3"/>
              <p:cNvSpPr/>
              <p:nvPr/>
            </p:nvSpPr>
            <p:spPr>
              <a:xfrm>
                <a:off x="3957194" y="1633539"/>
                <a:ext cx="99844" cy="90996"/>
              </a:xfrm>
              <a:custGeom>
                <a:avLst/>
                <a:gdLst/>
                <a:ahLst/>
                <a:cxnLst/>
                <a:rect l="l" t="t" r="r" b="b"/>
                <a:pathLst>
                  <a:path w="4525" h="4124" extrusionOk="0">
                    <a:moveTo>
                      <a:pt x="1183" y="1"/>
                    </a:moveTo>
                    <a:cubicBezTo>
                      <a:pt x="541" y="1"/>
                      <a:pt x="1" y="940"/>
                      <a:pt x="619" y="1535"/>
                    </a:cubicBezTo>
                    <a:cubicBezTo>
                      <a:pt x="1433" y="2314"/>
                      <a:pt x="2232" y="3111"/>
                      <a:pt x="3012" y="3927"/>
                    </a:cubicBezTo>
                    <a:cubicBezTo>
                      <a:pt x="3143" y="4064"/>
                      <a:pt x="3324" y="4124"/>
                      <a:pt x="3511" y="4124"/>
                    </a:cubicBezTo>
                    <a:cubicBezTo>
                      <a:pt x="3775" y="4124"/>
                      <a:pt x="4049" y="4004"/>
                      <a:pt x="4206" y="3814"/>
                    </a:cubicBezTo>
                    <a:cubicBezTo>
                      <a:pt x="4525" y="3429"/>
                      <a:pt x="4411" y="2953"/>
                      <a:pt x="4094" y="2621"/>
                    </a:cubicBezTo>
                    <a:cubicBezTo>
                      <a:pt x="3314" y="1806"/>
                      <a:pt x="2515" y="1010"/>
                      <a:pt x="1701" y="228"/>
                    </a:cubicBezTo>
                    <a:cubicBezTo>
                      <a:pt x="1535" y="68"/>
                      <a:pt x="1355" y="1"/>
                      <a:pt x="11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74;p3"/>
              <p:cNvSpPr/>
              <p:nvPr/>
            </p:nvSpPr>
            <p:spPr>
              <a:xfrm>
                <a:off x="3938129" y="1775004"/>
                <a:ext cx="124800" cy="43799"/>
              </a:xfrm>
              <a:custGeom>
                <a:avLst/>
                <a:gdLst/>
                <a:ahLst/>
                <a:cxnLst/>
                <a:rect l="l" t="t" r="r" b="b"/>
                <a:pathLst>
                  <a:path w="5656" h="1985" extrusionOk="0">
                    <a:moveTo>
                      <a:pt x="1224" y="0"/>
                    </a:moveTo>
                    <a:cubicBezTo>
                      <a:pt x="437" y="0"/>
                      <a:pt x="0" y="1223"/>
                      <a:pt x="870" y="1620"/>
                    </a:cubicBezTo>
                    <a:cubicBezTo>
                      <a:pt x="1437" y="1879"/>
                      <a:pt x="2045" y="1985"/>
                      <a:pt x="2660" y="1985"/>
                    </a:cubicBezTo>
                    <a:cubicBezTo>
                      <a:pt x="3353" y="1985"/>
                      <a:pt x="4053" y="1850"/>
                      <a:pt x="4707" y="1648"/>
                    </a:cubicBezTo>
                    <a:cubicBezTo>
                      <a:pt x="5655" y="1354"/>
                      <a:pt x="5259" y="12"/>
                      <a:pt x="4397" y="12"/>
                    </a:cubicBezTo>
                    <a:cubicBezTo>
                      <a:pt x="4311" y="12"/>
                      <a:pt x="4220" y="25"/>
                      <a:pt x="4125" y="55"/>
                    </a:cubicBezTo>
                    <a:cubicBezTo>
                      <a:pt x="3673" y="195"/>
                      <a:pt x="3169" y="301"/>
                      <a:pt x="2675" y="301"/>
                    </a:cubicBezTo>
                    <a:cubicBezTo>
                      <a:pt x="2297" y="301"/>
                      <a:pt x="1924" y="239"/>
                      <a:pt x="1584" y="83"/>
                    </a:cubicBezTo>
                    <a:cubicBezTo>
                      <a:pt x="1459" y="26"/>
                      <a:pt x="1338" y="0"/>
                      <a:pt x="12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75;p3"/>
              <p:cNvSpPr/>
              <p:nvPr/>
            </p:nvSpPr>
            <p:spPr>
              <a:xfrm>
                <a:off x="3987777" y="1836811"/>
                <a:ext cx="110413" cy="124491"/>
              </a:xfrm>
              <a:custGeom>
                <a:avLst/>
                <a:gdLst/>
                <a:ahLst/>
                <a:cxnLst/>
                <a:rect l="l" t="t" r="r" b="b"/>
                <a:pathLst>
                  <a:path w="5004" h="5642" extrusionOk="0">
                    <a:moveTo>
                      <a:pt x="3738" y="0"/>
                    </a:moveTo>
                    <a:cubicBezTo>
                      <a:pt x="3587" y="0"/>
                      <a:pt x="3427" y="45"/>
                      <a:pt x="3270" y="150"/>
                    </a:cubicBezTo>
                    <a:cubicBezTo>
                      <a:pt x="1679" y="1210"/>
                      <a:pt x="554" y="2809"/>
                      <a:pt x="137" y="4676"/>
                    </a:cubicBezTo>
                    <a:cubicBezTo>
                      <a:pt x="0" y="5283"/>
                      <a:pt x="482" y="5641"/>
                      <a:pt x="966" y="5641"/>
                    </a:cubicBezTo>
                    <a:cubicBezTo>
                      <a:pt x="1333" y="5641"/>
                      <a:pt x="1701" y="5436"/>
                      <a:pt x="1804" y="4978"/>
                    </a:cubicBezTo>
                    <a:cubicBezTo>
                      <a:pt x="2128" y="3530"/>
                      <a:pt x="3029" y="2344"/>
                      <a:pt x="4253" y="1530"/>
                    </a:cubicBezTo>
                    <a:cubicBezTo>
                      <a:pt x="5003" y="1031"/>
                      <a:pt x="4462" y="0"/>
                      <a:pt x="37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76;p3"/>
              <p:cNvSpPr/>
              <p:nvPr/>
            </p:nvSpPr>
            <p:spPr>
              <a:xfrm>
                <a:off x="4095944" y="1889505"/>
                <a:ext cx="46535" cy="142937"/>
              </a:xfrm>
              <a:custGeom>
                <a:avLst/>
                <a:gdLst/>
                <a:ahLst/>
                <a:cxnLst/>
                <a:rect l="l" t="t" r="r" b="b"/>
                <a:pathLst>
                  <a:path w="2109" h="6478" extrusionOk="0">
                    <a:moveTo>
                      <a:pt x="1274" y="1"/>
                    </a:moveTo>
                    <a:cubicBezTo>
                      <a:pt x="888" y="1"/>
                      <a:pt x="439" y="282"/>
                      <a:pt x="417" y="694"/>
                    </a:cubicBezTo>
                    <a:cubicBezTo>
                      <a:pt x="332" y="2368"/>
                      <a:pt x="36" y="4020"/>
                      <a:pt x="8" y="5698"/>
                    </a:cubicBezTo>
                    <a:cubicBezTo>
                      <a:pt x="0" y="6136"/>
                      <a:pt x="452" y="6477"/>
                      <a:pt x="863" y="6477"/>
                    </a:cubicBezTo>
                    <a:cubicBezTo>
                      <a:pt x="883" y="6477"/>
                      <a:pt x="902" y="6476"/>
                      <a:pt x="922" y="6475"/>
                    </a:cubicBezTo>
                    <a:cubicBezTo>
                      <a:pt x="1415" y="6435"/>
                      <a:pt x="1690" y="6020"/>
                      <a:pt x="1698" y="5561"/>
                    </a:cubicBezTo>
                    <a:cubicBezTo>
                      <a:pt x="1723" y="4032"/>
                      <a:pt x="2010" y="2522"/>
                      <a:pt x="2086" y="996"/>
                    </a:cubicBezTo>
                    <a:cubicBezTo>
                      <a:pt x="2108" y="538"/>
                      <a:pt x="1893" y="100"/>
                      <a:pt x="1403" y="12"/>
                    </a:cubicBezTo>
                    <a:cubicBezTo>
                      <a:pt x="1361" y="4"/>
                      <a:pt x="1318" y="1"/>
                      <a:pt x="12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77;p3"/>
              <p:cNvSpPr/>
              <p:nvPr/>
            </p:nvSpPr>
            <p:spPr>
              <a:xfrm>
                <a:off x="4183656" y="1880634"/>
                <a:ext cx="61076" cy="99315"/>
              </a:xfrm>
              <a:custGeom>
                <a:avLst/>
                <a:gdLst/>
                <a:ahLst/>
                <a:cxnLst/>
                <a:rect l="l" t="t" r="r" b="b"/>
                <a:pathLst>
                  <a:path w="2768" h="4501" extrusionOk="0">
                    <a:moveTo>
                      <a:pt x="855" y="1"/>
                    </a:moveTo>
                    <a:cubicBezTo>
                      <a:pt x="835" y="1"/>
                      <a:pt x="816" y="2"/>
                      <a:pt x="796" y="3"/>
                    </a:cubicBezTo>
                    <a:cubicBezTo>
                      <a:pt x="303" y="44"/>
                      <a:pt x="28" y="457"/>
                      <a:pt x="21" y="917"/>
                    </a:cubicBezTo>
                    <a:cubicBezTo>
                      <a:pt x="1" y="2074"/>
                      <a:pt x="361" y="3157"/>
                      <a:pt x="973" y="4130"/>
                    </a:cubicBezTo>
                    <a:cubicBezTo>
                      <a:pt x="1137" y="4392"/>
                      <a:pt x="1366" y="4501"/>
                      <a:pt x="1596" y="4501"/>
                    </a:cubicBezTo>
                    <a:cubicBezTo>
                      <a:pt x="2178" y="4501"/>
                      <a:pt x="2768" y="3808"/>
                      <a:pt x="2353" y="3147"/>
                    </a:cubicBezTo>
                    <a:cubicBezTo>
                      <a:pt x="1897" y="2419"/>
                      <a:pt x="1696" y="1635"/>
                      <a:pt x="1711" y="780"/>
                    </a:cubicBezTo>
                    <a:cubicBezTo>
                      <a:pt x="1718" y="342"/>
                      <a:pt x="1265" y="1"/>
                      <a:pt x="8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78;p3"/>
              <p:cNvSpPr/>
              <p:nvPr/>
            </p:nvSpPr>
            <p:spPr>
              <a:xfrm>
                <a:off x="4221764" y="1818518"/>
                <a:ext cx="116216" cy="46337"/>
              </a:xfrm>
              <a:custGeom>
                <a:avLst/>
                <a:gdLst/>
                <a:ahLst/>
                <a:cxnLst/>
                <a:rect l="l" t="t" r="r" b="b"/>
                <a:pathLst>
                  <a:path w="5267" h="2100" extrusionOk="0">
                    <a:moveTo>
                      <a:pt x="1732" y="1"/>
                    </a:moveTo>
                    <a:cubicBezTo>
                      <a:pt x="1511" y="1"/>
                      <a:pt x="1288" y="9"/>
                      <a:pt x="1064" y="26"/>
                    </a:cubicBezTo>
                    <a:cubicBezTo>
                      <a:pt x="1" y="108"/>
                      <a:pt x="107" y="1719"/>
                      <a:pt x="1124" y="1719"/>
                    </a:cubicBezTo>
                    <a:cubicBezTo>
                      <a:pt x="1149" y="1719"/>
                      <a:pt x="1175" y="1718"/>
                      <a:pt x="1201" y="1716"/>
                    </a:cubicBezTo>
                    <a:cubicBezTo>
                      <a:pt x="1401" y="1701"/>
                      <a:pt x="1600" y="1693"/>
                      <a:pt x="1799" y="1693"/>
                    </a:cubicBezTo>
                    <a:cubicBezTo>
                      <a:pt x="2534" y="1693"/>
                      <a:pt x="3261" y="1801"/>
                      <a:pt x="3964" y="2039"/>
                    </a:cubicBezTo>
                    <a:cubicBezTo>
                      <a:pt x="4083" y="2079"/>
                      <a:pt x="4205" y="2100"/>
                      <a:pt x="4324" y="2100"/>
                    </a:cubicBezTo>
                    <a:cubicBezTo>
                      <a:pt x="4642" y="2100"/>
                      <a:pt x="4939" y="1952"/>
                      <a:pt x="5089" y="1628"/>
                    </a:cubicBezTo>
                    <a:cubicBezTo>
                      <a:pt x="5267" y="1248"/>
                      <a:pt x="5115" y="650"/>
                      <a:pt x="4679" y="502"/>
                    </a:cubicBezTo>
                    <a:cubicBezTo>
                      <a:pt x="3712" y="175"/>
                      <a:pt x="2737" y="1"/>
                      <a:pt x="17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79;p3"/>
              <p:cNvSpPr/>
              <p:nvPr/>
            </p:nvSpPr>
            <p:spPr>
              <a:xfrm>
                <a:off x="4226001" y="1695876"/>
                <a:ext cx="113127" cy="89849"/>
              </a:xfrm>
              <a:custGeom>
                <a:avLst/>
                <a:gdLst/>
                <a:ahLst/>
                <a:cxnLst/>
                <a:rect l="l" t="t" r="r" b="b"/>
                <a:pathLst>
                  <a:path w="5127" h="4072" extrusionOk="0">
                    <a:moveTo>
                      <a:pt x="4140" y="1"/>
                    </a:moveTo>
                    <a:cubicBezTo>
                      <a:pt x="3820" y="1"/>
                      <a:pt x="3530" y="198"/>
                      <a:pt x="3362" y="491"/>
                    </a:cubicBezTo>
                    <a:cubicBezTo>
                      <a:pt x="2778" y="1509"/>
                      <a:pt x="1776" y="2171"/>
                      <a:pt x="650" y="2445"/>
                    </a:cubicBezTo>
                    <a:cubicBezTo>
                      <a:pt x="205" y="2553"/>
                      <a:pt x="0" y="3136"/>
                      <a:pt x="144" y="3532"/>
                    </a:cubicBezTo>
                    <a:cubicBezTo>
                      <a:pt x="280" y="3904"/>
                      <a:pt x="600" y="4071"/>
                      <a:pt x="950" y="4071"/>
                    </a:cubicBezTo>
                    <a:cubicBezTo>
                      <a:pt x="1043" y="4071"/>
                      <a:pt x="1137" y="4059"/>
                      <a:pt x="1231" y="4037"/>
                    </a:cubicBezTo>
                    <a:cubicBezTo>
                      <a:pt x="2805" y="3656"/>
                      <a:pt x="4100" y="2598"/>
                      <a:pt x="4898" y="1206"/>
                    </a:cubicBezTo>
                    <a:cubicBezTo>
                      <a:pt x="5126" y="808"/>
                      <a:pt x="4878" y="260"/>
                      <a:pt x="4487" y="80"/>
                    </a:cubicBezTo>
                    <a:cubicBezTo>
                      <a:pt x="4370" y="25"/>
                      <a:pt x="4253" y="1"/>
                      <a:pt x="41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80;p3"/>
              <p:cNvSpPr/>
              <p:nvPr/>
            </p:nvSpPr>
            <p:spPr>
              <a:xfrm>
                <a:off x="4195991" y="1573255"/>
                <a:ext cx="80339" cy="132964"/>
              </a:xfrm>
              <a:custGeom>
                <a:avLst/>
                <a:gdLst/>
                <a:ahLst/>
                <a:cxnLst/>
                <a:rect l="l" t="t" r="r" b="b"/>
                <a:pathLst>
                  <a:path w="3641" h="6026" extrusionOk="0">
                    <a:moveTo>
                      <a:pt x="2668" y="0"/>
                    </a:moveTo>
                    <a:cubicBezTo>
                      <a:pt x="2304" y="0"/>
                      <a:pt x="1947" y="208"/>
                      <a:pt x="1865" y="672"/>
                    </a:cubicBezTo>
                    <a:cubicBezTo>
                      <a:pt x="1603" y="2151"/>
                      <a:pt x="1025" y="3524"/>
                      <a:pt x="335" y="4851"/>
                    </a:cubicBezTo>
                    <a:cubicBezTo>
                      <a:pt x="1" y="5495"/>
                      <a:pt x="567" y="6026"/>
                      <a:pt x="1133" y="6026"/>
                    </a:cubicBezTo>
                    <a:cubicBezTo>
                      <a:pt x="1418" y="6026"/>
                      <a:pt x="1704" y="5890"/>
                      <a:pt x="1872" y="5566"/>
                    </a:cubicBezTo>
                    <a:cubicBezTo>
                      <a:pt x="2627" y="4116"/>
                      <a:pt x="3247" y="2588"/>
                      <a:pt x="3534" y="973"/>
                    </a:cubicBezTo>
                    <a:cubicBezTo>
                      <a:pt x="3641" y="361"/>
                      <a:pt x="3148" y="0"/>
                      <a:pt x="26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1" name="Google Shape;81;p3"/>
            <p:cNvSpPr/>
            <p:nvPr/>
          </p:nvSpPr>
          <p:spPr>
            <a:xfrm>
              <a:off x="8582145" y="1563541"/>
              <a:ext cx="169873" cy="190386"/>
            </a:xfrm>
            <a:custGeom>
              <a:avLst/>
              <a:gdLst/>
              <a:ahLst/>
              <a:cxnLst/>
              <a:rect l="l" t="t" r="r" b="b"/>
              <a:pathLst>
                <a:path w="18144" h="20335" extrusionOk="0">
                  <a:moveTo>
                    <a:pt x="13836" y="1575"/>
                  </a:moveTo>
                  <a:cubicBezTo>
                    <a:pt x="14169" y="1575"/>
                    <a:pt x="14487" y="1682"/>
                    <a:pt x="14760" y="1936"/>
                  </a:cubicBezTo>
                  <a:cubicBezTo>
                    <a:pt x="15785" y="2893"/>
                    <a:pt x="15894" y="4757"/>
                    <a:pt x="16056" y="6052"/>
                  </a:cubicBezTo>
                  <a:cubicBezTo>
                    <a:pt x="16360" y="8492"/>
                    <a:pt x="16601" y="10990"/>
                    <a:pt x="16015" y="13408"/>
                  </a:cubicBezTo>
                  <a:cubicBezTo>
                    <a:pt x="15682" y="14785"/>
                    <a:pt x="15101" y="16390"/>
                    <a:pt x="15471" y="17766"/>
                  </a:cubicBezTo>
                  <a:cubicBezTo>
                    <a:pt x="12355" y="16040"/>
                    <a:pt x="8710" y="15290"/>
                    <a:pt x="5717" y="13312"/>
                  </a:cubicBezTo>
                  <a:cubicBezTo>
                    <a:pt x="3995" y="12173"/>
                    <a:pt x="2568" y="10577"/>
                    <a:pt x="2135" y="8505"/>
                  </a:cubicBezTo>
                  <a:cubicBezTo>
                    <a:pt x="1998" y="7856"/>
                    <a:pt x="1971" y="7055"/>
                    <a:pt x="2334" y="6519"/>
                  </a:cubicBezTo>
                  <a:cubicBezTo>
                    <a:pt x="2643" y="6061"/>
                    <a:pt x="3119" y="5861"/>
                    <a:pt x="3671" y="5808"/>
                  </a:cubicBezTo>
                  <a:cubicBezTo>
                    <a:pt x="3781" y="5797"/>
                    <a:pt x="3891" y="5792"/>
                    <a:pt x="4000" y="5792"/>
                  </a:cubicBezTo>
                  <a:cubicBezTo>
                    <a:pt x="5757" y="5792"/>
                    <a:pt x="7293" y="7132"/>
                    <a:pt x="8135" y="8579"/>
                  </a:cubicBezTo>
                  <a:cubicBezTo>
                    <a:pt x="8282" y="8832"/>
                    <a:pt x="8492" y="8936"/>
                    <a:pt x="8706" y="8936"/>
                  </a:cubicBezTo>
                  <a:cubicBezTo>
                    <a:pt x="8854" y="8936"/>
                    <a:pt x="9003" y="8886"/>
                    <a:pt x="9135" y="8802"/>
                  </a:cubicBezTo>
                  <a:cubicBezTo>
                    <a:pt x="9260" y="9039"/>
                    <a:pt x="9512" y="9152"/>
                    <a:pt x="9774" y="9152"/>
                  </a:cubicBezTo>
                  <a:cubicBezTo>
                    <a:pt x="10196" y="9152"/>
                    <a:pt x="10645" y="8860"/>
                    <a:pt x="10643" y="8317"/>
                  </a:cubicBezTo>
                  <a:cubicBezTo>
                    <a:pt x="10636" y="6715"/>
                    <a:pt x="10461" y="4929"/>
                    <a:pt x="11189" y="3445"/>
                  </a:cubicBezTo>
                  <a:cubicBezTo>
                    <a:pt x="11583" y="2640"/>
                    <a:pt x="12783" y="1575"/>
                    <a:pt x="13836" y="1575"/>
                  </a:cubicBezTo>
                  <a:close/>
                  <a:moveTo>
                    <a:pt x="13882" y="1"/>
                  </a:moveTo>
                  <a:cubicBezTo>
                    <a:pt x="12399" y="1"/>
                    <a:pt x="10858" y="1017"/>
                    <a:pt x="10086" y="2184"/>
                  </a:cubicBezTo>
                  <a:cubicBezTo>
                    <a:pt x="9134" y="3621"/>
                    <a:pt x="9035" y="5354"/>
                    <a:pt x="9042" y="7047"/>
                  </a:cubicBezTo>
                  <a:cubicBezTo>
                    <a:pt x="7973" y="5565"/>
                    <a:pt x="6328" y="4411"/>
                    <a:pt x="4491" y="4230"/>
                  </a:cubicBezTo>
                  <a:cubicBezTo>
                    <a:pt x="4337" y="4214"/>
                    <a:pt x="4182" y="4207"/>
                    <a:pt x="4029" y="4207"/>
                  </a:cubicBezTo>
                  <a:cubicBezTo>
                    <a:pt x="2439" y="4207"/>
                    <a:pt x="980" y="5031"/>
                    <a:pt x="561" y="6680"/>
                  </a:cubicBezTo>
                  <a:cubicBezTo>
                    <a:pt x="1" y="8885"/>
                    <a:pt x="1322" y="11407"/>
                    <a:pt x="2796" y="12960"/>
                  </a:cubicBezTo>
                  <a:cubicBezTo>
                    <a:pt x="4507" y="14765"/>
                    <a:pt x="6846" y="15844"/>
                    <a:pt x="9111" y="16776"/>
                  </a:cubicBezTo>
                  <a:cubicBezTo>
                    <a:pt x="11517" y="17766"/>
                    <a:pt x="14166" y="18554"/>
                    <a:pt x="16254" y="20161"/>
                  </a:cubicBezTo>
                  <a:cubicBezTo>
                    <a:pt x="16411" y="20282"/>
                    <a:pt x="16576" y="20334"/>
                    <a:pt x="16734" y="20334"/>
                  </a:cubicBezTo>
                  <a:cubicBezTo>
                    <a:pt x="17369" y="20334"/>
                    <a:pt x="17891" y="19501"/>
                    <a:pt x="17336" y="18987"/>
                  </a:cubicBezTo>
                  <a:cubicBezTo>
                    <a:pt x="17568" y="18678"/>
                    <a:pt x="17622" y="18215"/>
                    <a:pt x="17272" y="17869"/>
                  </a:cubicBezTo>
                  <a:cubicBezTo>
                    <a:pt x="16649" y="17254"/>
                    <a:pt x="16989" y="16050"/>
                    <a:pt x="17162" y="15321"/>
                  </a:cubicBezTo>
                  <a:cubicBezTo>
                    <a:pt x="17420" y="14235"/>
                    <a:pt x="17742" y="13187"/>
                    <a:pt x="17865" y="12072"/>
                  </a:cubicBezTo>
                  <a:cubicBezTo>
                    <a:pt x="18143" y="9531"/>
                    <a:pt x="17890" y="6855"/>
                    <a:pt x="17417" y="4350"/>
                  </a:cubicBezTo>
                  <a:cubicBezTo>
                    <a:pt x="17126" y="2809"/>
                    <a:pt x="16596" y="873"/>
                    <a:pt x="14991" y="214"/>
                  </a:cubicBezTo>
                  <a:cubicBezTo>
                    <a:pt x="14634" y="67"/>
                    <a:pt x="14260" y="1"/>
                    <a:pt x="138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319580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5"/>
        <p:cNvGrpSpPr/>
        <p:nvPr/>
      </p:nvGrpSpPr>
      <p:grpSpPr>
        <a:xfrm>
          <a:off x="0" y="0"/>
          <a:ext cx="0" cy="0"/>
          <a:chOff x="0" y="0"/>
          <a:chExt cx="0" cy="0"/>
        </a:xfrm>
      </p:grpSpPr>
      <p:sp>
        <p:nvSpPr>
          <p:cNvPr id="46" name="Google Shape;46;p3"/>
          <p:cNvSpPr txBox="1">
            <a:spLocks noGrp="1"/>
          </p:cNvSpPr>
          <p:nvPr>
            <p:ph type="title" hasCustomPrompt="1"/>
          </p:nvPr>
        </p:nvSpPr>
        <p:spPr>
          <a:xfrm>
            <a:off x="8641397" y="1224333"/>
            <a:ext cx="2590800" cy="25788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b" anchorCtr="0">
            <a:noAutofit/>
          </a:bodyPr>
          <a:lstStyle>
            <a:lvl1pPr lvl="0" algn="r" rtl="0">
              <a:spcBef>
                <a:spcPts val="0"/>
              </a:spcBef>
              <a:spcAft>
                <a:spcPts val="0"/>
              </a:spcAft>
              <a:buSzPts val="6000"/>
              <a:buNone/>
              <a:defRPr sz="16000">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7" name="Google Shape;47;p3"/>
          <p:cNvSpPr txBox="1">
            <a:spLocks noGrp="1"/>
          </p:cNvSpPr>
          <p:nvPr>
            <p:ph type="subTitle" idx="1"/>
          </p:nvPr>
        </p:nvSpPr>
        <p:spPr>
          <a:xfrm rot="231">
            <a:off x="5267000" y="5022672"/>
            <a:ext cx="5965200" cy="6108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 name="Google Shape;48;p3"/>
          <p:cNvSpPr txBox="1">
            <a:spLocks noGrp="1"/>
          </p:cNvSpPr>
          <p:nvPr>
            <p:ph type="title" idx="2"/>
          </p:nvPr>
        </p:nvSpPr>
        <p:spPr>
          <a:xfrm>
            <a:off x="5267000" y="3725167"/>
            <a:ext cx="5965200" cy="11224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r">
              <a:spcBef>
                <a:spcPts val="0"/>
              </a:spcBef>
              <a:spcAft>
                <a:spcPts val="0"/>
              </a:spcAft>
              <a:buSzPts val="3600"/>
              <a:buNone/>
              <a:defRPr sz="57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grpSp>
        <p:nvGrpSpPr>
          <p:cNvPr id="49" name="Google Shape;49;p3"/>
          <p:cNvGrpSpPr/>
          <p:nvPr/>
        </p:nvGrpSpPr>
        <p:grpSpPr>
          <a:xfrm>
            <a:off x="0" y="0"/>
            <a:ext cx="11901336" cy="6858000"/>
            <a:chOff x="0" y="0"/>
            <a:chExt cx="8926002" cy="5143500"/>
          </a:xfrm>
        </p:grpSpPr>
        <p:pic>
          <p:nvPicPr>
            <p:cNvPr id="50" name="Google Shape;50;p3"/>
            <p:cNvPicPr preferRelativeResize="0"/>
            <p:nvPr/>
          </p:nvPicPr>
          <p:blipFill rotWithShape="1">
            <a:blip r:embed="rId2">
              <a:alphaModFix/>
            </a:blip>
            <a:srcRect l="20286" t="-1723" b="21575"/>
            <a:stretch/>
          </p:blipFill>
          <p:spPr>
            <a:xfrm>
              <a:off x="0" y="1596675"/>
              <a:ext cx="4299424" cy="3546826"/>
            </a:xfrm>
            <a:prstGeom prst="rect">
              <a:avLst/>
            </a:prstGeom>
            <a:noFill/>
            <a:ln>
              <a:noFill/>
            </a:ln>
          </p:spPr>
        </p:pic>
        <p:pic>
          <p:nvPicPr>
            <p:cNvPr id="51" name="Google Shape;51;p3"/>
            <p:cNvPicPr preferRelativeResize="0"/>
            <p:nvPr/>
          </p:nvPicPr>
          <p:blipFill rotWithShape="1">
            <a:blip r:embed="rId3">
              <a:alphaModFix/>
            </a:blip>
            <a:srcRect l="31534"/>
            <a:stretch/>
          </p:blipFill>
          <p:spPr>
            <a:xfrm>
              <a:off x="1" y="1045050"/>
              <a:ext cx="1152050" cy="1238300"/>
            </a:xfrm>
            <a:prstGeom prst="rect">
              <a:avLst/>
            </a:prstGeom>
            <a:noFill/>
            <a:ln>
              <a:noFill/>
            </a:ln>
          </p:spPr>
        </p:pic>
        <p:pic>
          <p:nvPicPr>
            <p:cNvPr id="52" name="Google Shape;52;p3"/>
            <p:cNvPicPr preferRelativeResize="0"/>
            <p:nvPr/>
          </p:nvPicPr>
          <p:blipFill rotWithShape="1">
            <a:blip r:embed="rId4">
              <a:alphaModFix/>
            </a:blip>
            <a:srcRect b="33744"/>
            <a:stretch/>
          </p:blipFill>
          <p:spPr>
            <a:xfrm>
              <a:off x="2162925" y="4085000"/>
              <a:ext cx="2601425" cy="1058500"/>
            </a:xfrm>
            <a:prstGeom prst="rect">
              <a:avLst/>
            </a:prstGeom>
            <a:noFill/>
            <a:ln>
              <a:noFill/>
            </a:ln>
          </p:spPr>
        </p:pic>
        <p:pic>
          <p:nvPicPr>
            <p:cNvPr id="53" name="Google Shape;53;p3"/>
            <p:cNvPicPr preferRelativeResize="0"/>
            <p:nvPr/>
          </p:nvPicPr>
          <p:blipFill rotWithShape="1">
            <a:blip r:embed="rId5">
              <a:alphaModFix/>
            </a:blip>
            <a:srcRect l="2381" t="55317"/>
            <a:stretch/>
          </p:blipFill>
          <p:spPr>
            <a:xfrm>
              <a:off x="0" y="0"/>
              <a:ext cx="8926002" cy="1107450"/>
            </a:xfrm>
            <a:prstGeom prst="rect">
              <a:avLst/>
            </a:prstGeom>
            <a:noFill/>
            <a:ln>
              <a:noFill/>
            </a:ln>
          </p:spPr>
        </p:pic>
        <p:pic>
          <p:nvPicPr>
            <p:cNvPr id="54" name="Google Shape;54;p3"/>
            <p:cNvPicPr preferRelativeResize="0"/>
            <p:nvPr/>
          </p:nvPicPr>
          <p:blipFill rotWithShape="1">
            <a:blip r:embed="rId6">
              <a:alphaModFix/>
            </a:blip>
            <a:srcRect l="36487"/>
            <a:stretch/>
          </p:blipFill>
          <p:spPr>
            <a:xfrm>
              <a:off x="4" y="2752350"/>
              <a:ext cx="1460250" cy="1801000"/>
            </a:xfrm>
            <a:prstGeom prst="rect">
              <a:avLst/>
            </a:prstGeom>
            <a:noFill/>
            <a:ln>
              <a:noFill/>
            </a:ln>
          </p:spPr>
        </p:pic>
      </p:grpSp>
      <p:grpSp>
        <p:nvGrpSpPr>
          <p:cNvPr id="55" name="Google Shape;55;p3"/>
          <p:cNvGrpSpPr/>
          <p:nvPr/>
        </p:nvGrpSpPr>
        <p:grpSpPr>
          <a:xfrm>
            <a:off x="-39893" y="925033"/>
            <a:ext cx="11776960" cy="5694211"/>
            <a:chOff x="-29920" y="693775"/>
            <a:chExt cx="8832720" cy="4270658"/>
          </a:xfrm>
        </p:grpSpPr>
        <p:grpSp>
          <p:nvGrpSpPr>
            <p:cNvPr id="56" name="Google Shape;56;p3"/>
            <p:cNvGrpSpPr/>
            <p:nvPr/>
          </p:nvGrpSpPr>
          <p:grpSpPr>
            <a:xfrm>
              <a:off x="1217575" y="693775"/>
              <a:ext cx="7585225" cy="4270650"/>
              <a:chOff x="1217575" y="693775"/>
              <a:chExt cx="7585225" cy="4270650"/>
            </a:xfrm>
          </p:grpSpPr>
          <p:sp>
            <p:nvSpPr>
              <p:cNvPr id="57" name="Google Shape;57;p3"/>
              <p:cNvSpPr/>
              <p:nvPr/>
            </p:nvSpPr>
            <p:spPr>
              <a:xfrm>
                <a:off x="8591900" y="40659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58;p3"/>
              <p:cNvSpPr/>
              <p:nvPr/>
            </p:nvSpPr>
            <p:spPr>
              <a:xfrm>
                <a:off x="7726675" y="49272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59;p3"/>
              <p:cNvSpPr/>
              <p:nvPr/>
            </p:nvSpPr>
            <p:spPr>
              <a:xfrm>
                <a:off x="8565800" y="4432225"/>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60;p3"/>
              <p:cNvSpPr/>
              <p:nvPr/>
            </p:nvSpPr>
            <p:spPr>
              <a:xfrm>
                <a:off x="8765600" y="42507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61;p3"/>
              <p:cNvSpPr/>
              <p:nvPr/>
            </p:nvSpPr>
            <p:spPr>
              <a:xfrm>
                <a:off x="8629100" y="486355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62;p3"/>
              <p:cNvSpPr/>
              <p:nvPr/>
            </p:nvSpPr>
            <p:spPr>
              <a:xfrm>
                <a:off x="8188550" y="480025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63;p3"/>
              <p:cNvSpPr/>
              <p:nvPr/>
            </p:nvSpPr>
            <p:spPr>
              <a:xfrm>
                <a:off x="8728400" y="6937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64;p3"/>
              <p:cNvSpPr/>
              <p:nvPr/>
            </p:nvSpPr>
            <p:spPr>
              <a:xfrm>
                <a:off x="1387325" y="8555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65;p3"/>
              <p:cNvSpPr/>
              <p:nvPr/>
            </p:nvSpPr>
            <p:spPr>
              <a:xfrm>
                <a:off x="8565800" y="97945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66;p3"/>
              <p:cNvSpPr/>
              <p:nvPr/>
            </p:nvSpPr>
            <p:spPr>
              <a:xfrm>
                <a:off x="8728400" y="12646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67;p3"/>
              <p:cNvSpPr/>
              <p:nvPr/>
            </p:nvSpPr>
            <p:spPr>
              <a:xfrm>
                <a:off x="8001150" y="482635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68;p3"/>
              <p:cNvSpPr/>
              <p:nvPr/>
            </p:nvSpPr>
            <p:spPr>
              <a:xfrm>
                <a:off x="1217575" y="97945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9" name="Google Shape;69;p3"/>
            <p:cNvSpPr/>
            <p:nvPr/>
          </p:nvSpPr>
          <p:spPr>
            <a:xfrm>
              <a:off x="-29920" y="2388122"/>
              <a:ext cx="300546" cy="258255"/>
            </a:xfrm>
            <a:custGeom>
              <a:avLst/>
              <a:gdLst/>
              <a:ahLst/>
              <a:cxnLst/>
              <a:rect l="l" t="t" r="r" b="b"/>
              <a:pathLst>
                <a:path w="32101" h="27584" extrusionOk="0">
                  <a:moveTo>
                    <a:pt x="30048" y="1513"/>
                  </a:moveTo>
                  <a:lnTo>
                    <a:pt x="30048" y="1513"/>
                  </a:lnTo>
                  <a:cubicBezTo>
                    <a:pt x="30111" y="4293"/>
                    <a:pt x="28809" y="6581"/>
                    <a:pt x="26539" y="8284"/>
                  </a:cubicBezTo>
                  <a:cubicBezTo>
                    <a:pt x="24659" y="9694"/>
                    <a:pt x="22160" y="10138"/>
                    <a:pt x="20341" y="11538"/>
                  </a:cubicBezTo>
                  <a:cubicBezTo>
                    <a:pt x="20605" y="10974"/>
                    <a:pt x="20820" y="10373"/>
                    <a:pt x="20974" y="9733"/>
                  </a:cubicBezTo>
                  <a:cubicBezTo>
                    <a:pt x="21067" y="9351"/>
                    <a:pt x="21127" y="8959"/>
                    <a:pt x="21159" y="8568"/>
                  </a:cubicBezTo>
                  <a:cubicBezTo>
                    <a:pt x="22772" y="4884"/>
                    <a:pt x="26216" y="1526"/>
                    <a:pt x="30048" y="1513"/>
                  </a:cubicBezTo>
                  <a:close/>
                  <a:moveTo>
                    <a:pt x="30498" y="1"/>
                  </a:moveTo>
                  <a:cubicBezTo>
                    <a:pt x="26909" y="1"/>
                    <a:pt x="23030" y="2588"/>
                    <a:pt x="20977" y="5956"/>
                  </a:cubicBezTo>
                  <a:cubicBezTo>
                    <a:pt x="20308" y="3043"/>
                    <a:pt x="18155" y="593"/>
                    <a:pt x="15248" y="593"/>
                  </a:cubicBezTo>
                  <a:cubicBezTo>
                    <a:pt x="14418" y="593"/>
                    <a:pt x="13527" y="792"/>
                    <a:pt x="12591" y="1238"/>
                  </a:cubicBezTo>
                  <a:cubicBezTo>
                    <a:pt x="9781" y="2578"/>
                    <a:pt x="5967" y="7287"/>
                    <a:pt x="10060" y="9525"/>
                  </a:cubicBezTo>
                  <a:cubicBezTo>
                    <a:pt x="10681" y="9865"/>
                    <a:pt x="11396" y="10020"/>
                    <a:pt x="12116" y="10020"/>
                  </a:cubicBezTo>
                  <a:cubicBezTo>
                    <a:pt x="14833" y="10020"/>
                    <a:pt x="17639" y="7805"/>
                    <a:pt x="15866" y="4904"/>
                  </a:cubicBezTo>
                  <a:cubicBezTo>
                    <a:pt x="15790" y="4779"/>
                    <a:pt x="15677" y="4726"/>
                    <a:pt x="15560" y="4726"/>
                  </a:cubicBezTo>
                  <a:cubicBezTo>
                    <a:pt x="15366" y="4726"/>
                    <a:pt x="15164" y="4872"/>
                    <a:pt x="15112" y="5073"/>
                  </a:cubicBezTo>
                  <a:cubicBezTo>
                    <a:pt x="14664" y="6799"/>
                    <a:pt x="14462" y="8509"/>
                    <a:pt x="12298" y="8509"/>
                  </a:cubicBezTo>
                  <a:cubicBezTo>
                    <a:pt x="12255" y="8509"/>
                    <a:pt x="12211" y="8508"/>
                    <a:pt x="12167" y="8507"/>
                  </a:cubicBezTo>
                  <a:cubicBezTo>
                    <a:pt x="9898" y="8438"/>
                    <a:pt x="9238" y="6594"/>
                    <a:pt x="10503" y="4849"/>
                  </a:cubicBezTo>
                  <a:cubicBezTo>
                    <a:pt x="11687" y="3215"/>
                    <a:pt x="13469" y="2303"/>
                    <a:pt x="15150" y="2303"/>
                  </a:cubicBezTo>
                  <a:cubicBezTo>
                    <a:pt x="16937" y="2303"/>
                    <a:pt x="18610" y="3333"/>
                    <a:pt x="19331" y="5618"/>
                  </a:cubicBezTo>
                  <a:cubicBezTo>
                    <a:pt x="20090" y="8023"/>
                    <a:pt x="19302" y="10648"/>
                    <a:pt x="17793" y="12591"/>
                  </a:cubicBezTo>
                  <a:cubicBezTo>
                    <a:pt x="16310" y="13099"/>
                    <a:pt x="15056" y="13968"/>
                    <a:pt x="14482" y="15348"/>
                  </a:cubicBezTo>
                  <a:cubicBezTo>
                    <a:pt x="8885" y="18653"/>
                    <a:pt x="33" y="20358"/>
                    <a:pt x="1" y="27403"/>
                  </a:cubicBezTo>
                  <a:cubicBezTo>
                    <a:pt x="0" y="27524"/>
                    <a:pt x="95" y="27583"/>
                    <a:pt x="193" y="27583"/>
                  </a:cubicBezTo>
                  <a:cubicBezTo>
                    <a:pt x="286" y="27583"/>
                    <a:pt x="382" y="27530"/>
                    <a:pt x="402" y="27422"/>
                  </a:cubicBezTo>
                  <a:cubicBezTo>
                    <a:pt x="1368" y="22367"/>
                    <a:pt x="7484" y="20645"/>
                    <a:pt x="11536" y="18803"/>
                  </a:cubicBezTo>
                  <a:cubicBezTo>
                    <a:pt x="14183" y="17599"/>
                    <a:pt x="16896" y="16093"/>
                    <a:pt x="18783" y="13912"/>
                  </a:cubicBezTo>
                  <a:cubicBezTo>
                    <a:pt x="19679" y="13667"/>
                    <a:pt x="20644" y="13545"/>
                    <a:pt x="21616" y="13545"/>
                  </a:cubicBezTo>
                  <a:cubicBezTo>
                    <a:pt x="25275" y="13545"/>
                    <a:pt x="29035" y="15266"/>
                    <a:pt x="29581" y="18575"/>
                  </a:cubicBezTo>
                  <a:cubicBezTo>
                    <a:pt x="30150" y="22018"/>
                    <a:pt x="26979" y="25352"/>
                    <a:pt x="23748" y="25352"/>
                  </a:cubicBezTo>
                  <a:cubicBezTo>
                    <a:pt x="22639" y="25352"/>
                    <a:pt x="21522" y="24959"/>
                    <a:pt x="20548" y="24042"/>
                  </a:cubicBezTo>
                  <a:cubicBezTo>
                    <a:pt x="19039" y="22624"/>
                    <a:pt x="18852" y="20398"/>
                    <a:pt x="21106" y="19780"/>
                  </a:cubicBezTo>
                  <a:cubicBezTo>
                    <a:pt x="21460" y="19683"/>
                    <a:pt x="21781" y="19638"/>
                    <a:pt x="22073" y="19638"/>
                  </a:cubicBezTo>
                  <a:cubicBezTo>
                    <a:pt x="23581" y="19638"/>
                    <a:pt x="24296" y="20852"/>
                    <a:pt x="24578" y="22473"/>
                  </a:cubicBezTo>
                  <a:cubicBezTo>
                    <a:pt x="24611" y="22660"/>
                    <a:pt x="24775" y="22779"/>
                    <a:pt x="24935" y="22779"/>
                  </a:cubicBezTo>
                  <a:cubicBezTo>
                    <a:pt x="25048" y="22779"/>
                    <a:pt x="25158" y="22721"/>
                    <a:pt x="25221" y="22588"/>
                  </a:cubicBezTo>
                  <a:cubicBezTo>
                    <a:pt x="26450" y="19979"/>
                    <a:pt x="24121" y="18431"/>
                    <a:pt x="21823" y="18431"/>
                  </a:cubicBezTo>
                  <a:cubicBezTo>
                    <a:pt x="21061" y="18431"/>
                    <a:pt x="20303" y="18601"/>
                    <a:pt x="19678" y="18959"/>
                  </a:cubicBezTo>
                  <a:cubicBezTo>
                    <a:pt x="15640" y="21275"/>
                    <a:pt x="19506" y="26112"/>
                    <a:pt x="22750" y="26773"/>
                  </a:cubicBezTo>
                  <a:cubicBezTo>
                    <a:pt x="23267" y="26878"/>
                    <a:pt x="23779" y="26929"/>
                    <a:pt x="24280" y="26929"/>
                  </a:cubicBezTo>
                  <a:cubicBezTo>
                    <a:pt x="28547" y="26929"/>
                    <a:pt x="32060" y="23276"/>
                    <a:pt x="31637" y="18790"/>
                  </a:cubicBezTo>
                  <a:cubicBezTo>
                    <a:pt x="31261" y="14801"/>
                    <a:pt x="27323" y="12596"/>
                    <a:pt x="23718" y="12108"/>
                  </a:cubicBezTo>
                  <a:cubicBezTo>
                    <a:pt x="25594" y="11401"/>
                    <a:pt x="27412" y="10092"/>
                    <a:pt x="28637" y="8957"/>
                  </a:cubicBezTo>
                  <a:cubicBezTo>
                    <a:pt x="31014" y="6753"/>
                    <a:pt x="32101" y="3922"/>
                    <a:pt x="31554" y="711"/>
                  </a:cubicBezTo>
                  <a:cubicBezTo>
                    <a:pt x="31503" y="406"/>
                    <a:pt x="31276" y="32"/>
                    <a:pt x="30920" y="13"/>
                  </a:cubicBezTo>
                  <a:cubicBezTo>
                    <a:pt x="30780" y="5"/>
                    <a:pt x="30639" y="1"/>
                    <a:pt x="304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0" name="Google Shape;70;p3"/>
            <p:cNvGrpSpPr/>
            <p:nvPr/>
          </p:nvGrpSpPr>
          <p:grpSpPr>
            <a:xfrm>
              <a:off x="7283126" y="4765405"/>
              <a:ext cx="170184" cy="199027"/>
              <a:chOff x="3938129" y="1563480"/>
              <a:chExt cx="400999" cy="468962"/>
            </a:xfrm>
          </p:grpSpPr>
          <p:sp>
            <p:nvSpPr>
              <p:cNvPr id="71" name="Google Shape;71;p3"/>
              <p:cNvSpPr/>
              <p:nvPr/>
            </p:nvSpPr>
            <p:spPr>
              <a:xfrm>
                <a:off x="4100688" y="1731578"/>
                <a:ext cx="96181" cy="89782"/>
              </a:xfrm>
              <a:custGeom>
                <a:avLst/>
                <a:gdLst/>
                <a:ahLst/>
                <a:cxnLst/>
                <a:rect l="l" t="t" r="r" b="b"/>
                <a:pathLst>
                  <a:path w="4359" h="4069" extrusionOk="0">
                    <a:moveTo>
                      <a:pt x="3382" y="0"/>
                    </a:moveTo>
                    <a:cubicBezTo>
                      <a:pt x="3287" y="0"/>
                      <a:pt x="3187" y="19"/>
                      <a:pt x="3087" y="61"/>
                    </a:cubicBezTo>
                    <a:cubicBezTo>
                      <a:pt x="2793" y="184"/>
                      <a:pt x="2431" y="280"/>
                      <a:pt x="2100" y="421"/>
                    </a:cubicBezTo>
                    <a:cubicBezTo>
                      <a:pt x="1988" y="390"/>
                      <a:pt x="1873" y="375"/>
                      <a:pt x="1756" y="375"/>
                    </a:cubicBezTo>
                    <a:cubicBezTo>
                      <a:pt x="1573" y="375"/>
                      <a:pt x="1388" y="412"/>
                      <a:pt x="1212" y="479"/>
                    </a:cubicBezTo>
                    <a:cubicBezTo>
                      <a:pt x="857" y="617"/>
                      <a:pt x="661" y="944"/>
                      <a:pt x="659" y="1313"/>
                    </a:cubicBezTo>
                    <a:cubicBezTo>
                      <a:pt x="614" y="1428"/>
                      <a:pt x="589" y="1555"/>
                      <a:pt x="589" y="1690"/>
                    </a:cubicBezTo>
                    <a:lnTo>
                      <a:pt x="589" y="2275"/>
                    </a:lnTo>
                    <a:cubicBezTo>
                      <a:pt x="481" y="2453"/>
                      <a:pt x="381" y="2634"/>
                      <a:pt x="277" y="2809"/>
                    </a:cubicBezTo>
                    <a:cubicBezTo>
                      <a:pt x="0" y="3279"/>
                      <a:pt x="395" y="3922"/>
                      <a:pt x="895" y="4000"/>
                    </a:cubicBezTo>
                    <a:cubicBezTo>
                      <a:pt x="1164" y="4042"/>
                      <a:pt x="1441" y="4069"/>
                      <a:pt x="1717" y="4069"/>
                    </a:cubicBezTo>
                    <a:cubicBezTo>
                      <a:pt x="2418" y="4069"/>
                      <a:pt x="3108" y="3896"/>
                      <a:pt x="3623" y="3372"/>
                    </a:cubicBezTo>
                    <a:cubicBezTo>
                      <a:pt x="4291" y="2693"/>
                      <a:pt x="4359" y="1679"/>
                      <a:pt x="4222" y="789"/>
                    </a:cubicBezTo>
                    <a:cubicBezTo>
                      <a:pt x="4158" y="367"/>
                      <a:pt x="3804" y="0"/>
                      <a:pt x="3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72;p3"/>
              <p:cNvSpPr/>
              <p:nvPr/>
            </p:nvSpPr>
            <p:spPr>
              <a:xfrm>
                <a:off x="4046649" y="1563480"/>
                <a:ext cx="70520" cy="116349"/>
              </a:xfrm>
              <a:custGeom>
                <a:avLst/>
                <a:gdLst/>
                <a:ahLst/>
                <a:cxnLst/>
                <a:rect l="l" t="t" r="r" b="b"/>
                <a:pathLst>
                  <a:path w="3196" h="5273" extrusionOk="0">
                    <a:moveTo>
                      <a:pt x="1167" y="0"/>
                    </a:moveTo>
                    <a:cubicBezTo>
                      <a:pt x="592" y="0"/>
                      <a:pt x="1" y="693"/>
                      <a:pt x="404" y="1359"/>
                    </a:cubicBezTo>
                    <a:cubicBezTo>
                      <a:pt x="988" y="2326"/>
                      <a:pt x="1326" y="3403"/>
                      <a:pt x="1446" y="4525"/>
                    </a:cubicBezTo>
                    <a:cubicBezTo>
                      <a:pt x="1499" y="5033"/>
                      <a:pt x="1898" y="5273"/>
                      <a:pt x="2296" y="5273"/>
                    </a:cubicBezTo>
                    <a:cubicBezTo>
                      <a:pt x="2747" y="5273"/>
                      <a:pt x="3195" y="4964"/>
                      <a:pt x="3135" y="4387"/>
                    </a:cubicBezTo>
                    <a:cubicBezTo>
                      <a:pt x="2983" y="2953"/>
                      <a:pt x="2530" y="1609"/>
                      <a:pt x="1784" y="376"/>
                    </a:cubicBezTo>
                    <a:cubicBezTo>
                      <a:pt x="1623" y="110"/>
                      <a:pt x="1396" y="0"/>
                      <a:pt x="11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73;p3"/>
              <p:cNvSpPr/>
              <p:nvPr/>
            </p:nvSpPr>
            <p:spPr>
              <a:xfrm>
                <a:off x="3957194" y="1633539"/>
                <a:ext cx="99844" cy="90996"/>
              </a:xfrm>
              <a:custGeom>
                <a:avLst/>
                <a:gdLst/>
                <a:ahLst/>
                <a:cxnLst/>
                <a:rect l="l" t="t" r="r" b="b"/>
                <a:pathLst>
                  <a:path w="4525" h="4124" extrusionOk="0">
                    <a:moveTo>
                      <a:pt x="1183" y="1"/>
                    </a:moveTo>
                    <a:cubicBezTo>
                      <a:pt x="541" y="1"/>
                      <a:pt x="1" y="940"/>
                      <a:pt x="619" y="1535"/>
                    </a:cubicBezTo>
                    <a:cubicBezTo>
                      <a:pt x="1433" y="2314"/>
                      <a:pt x="2232" y="3111"/>
                      <a:pt x="3012" y="3927"/>
                    </a:cubicBezTo>
                    <a:cubicBezTo>
                      <a:pt x="3143" y="4064"/>
                      <a:pt x="3324" y="4124"/>
                      <a:pt x="3511" y="4124"/>
                    </a:cubicBezTo>
                    <a:cubicBezTo>
                      <a:pt x="3775" y="4124"/>
                      <a:pt x="4049" y="4004"/>
                      <a:pt x="4206" y="3814"/>
                    </a:cubicBezTo>
                    <a:cubicBezTo>
                      <a:pt x="4525" y="3429"/>
                      <a:pt x="4411" y="2953"/>
                      <a:pt x="4094" y="2621"/>
                    </a:cubicBezTo>
                    <a:cubicBezTo>
                      <a:pt x="3314" y="1806"/>
                      <a:pt x="2515" y="1010"/>
                      <a:pt x="1701" y="228"/>
                    </a:cubicBezTo>
                    <a:cubicBezTo>
                      <a:pt x="1535" y="68"/>
                      <a:pt x="1355" y="1"/>
                      <a:pt x="11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74;p3"/>
              <p:cNvSpPr/>
              <p:nvPr/>
            </p:nvSpPr>
            <p:spPr>
              <a:xfrm>
                <a:off x="3938129" y="1775004"/>
                <a:ext cx="124800" cy="43799"/>
              </a:xfrm>
              <a:custGeom>
                <a:avLst/>
                <a:gdLst/>
                <a:ahLst/>
                <a:cxnLst/>
                <a:rect l="l" t="t" r="r" b="b"/>
                <a:pathLst>
                  <a:path w="5656" h="1985" extrusionOk="0">
                    <a:moveTo>
                      <a:pt x="1224" y="0"/>
                    </a:moveTo>
                    <a:cubicBezTo>
                      <a:pt x="437" y="0"/>
                      <a:pt x="0" y="1223"/>
                      <a:pt x="870" y="1620"/>
                    </a:cubicBezTo>
                    <a:cubicBezTo>
                      <a:pt x="1437" y="1879"/>
                      <a:pt x="2045" y="1985"/>
                      <a:pt x="2660" y="1985"/>
                    </a:cubicBezTo>
                    <a:cubicBezTo>
                      <a:pt x="3353" y="1985"/>
                      <a:pt x="4053" y="1850"/>
                      <a:pt x="4707" y="1648"/>
                    </a:cubicBezTo>
                    <a:cubicBezTo>
                      <a:pt x="5655" y="1354"/>
                      <a:pt x="5259" y="12"/>
                      <a:pt x="4397" y="12"/>
                    </a:cubicBezTo>
                    <a:cubicBezTo>
                      <a:pt x="4311" y="12"/>
                      <a:pt x="4220" y="25"/>
                      <a:pt x="4125" y="55"/>
                    </a:cubicBezTo>
                    <a:cubicBezTo>
                      <a:pt x="3673" y="195"/>
                      <a:pt x="3169" y="301"/>
                      <a:pt x="2675" y="301"/>
                    </a:cubicBezTo>
                    <a:cubicBezTo>
                      <a:pt x="2297" y="301"/>
                      <a:pt x="1924" y="239"/>
                      <a:pt x="1584" y="83"/>
                    </a:cubicBezTo>
                    <a:cubicBezTo>
                      <a:pt x="1459" y="26"/>
                      <a:pt x="1338" y="0"/>
                      <a:pt x="12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75;p3"/>
              <p:cNvSpPr/>
              <p:nvPr/>
            </p:nvSpPr>
            <p:spPr>
              <a:xfrm>
                <a:off x="3987777" y="1836811"/>
                <a:ext cx="110413" cy="124491"/>
              </a:xfrm>
              <a:custGeom>
                <a:avLst/>
                <a:gdLst/>
                <a:ahLst/>
                <a:cxnLst/>
                <a:rect l="l" t="t" r="r" b="b"/>
                <a:pathLst>
                  <a:path w="5004" h="5642" extrusionOk="0">
                    <a:moveTo>
                      <a:pt x="3738" y="0"/>
                    </a:moveTo>
                    <a:cubicBezTo>
                      <a:pt x="3587" y="0"/>
                      <a:pt x="3427" y="45"/>
                      <a:pt x="3270" y="150"/>
                    </a:cubicBezTo>
                    <a:cubicBezTo>
                      <a:pt x="1679" y="1210"/>
                      <a:pt x="554" y="2809"/>
                      <a:pt x="137" y="4676"/>
                    </a:cubicBezTo>
                    <a:cubicBezTo>
                      <a:pt x="0" y="5283"/>
                      <a:pt x="482" y="5641"/>
                      <a:pt x="966" y="5641"/>
                    </a:cubicBezTo>
                    <a:cubicBezTo>
                      <a:pt x="1333" y="5641"/>
                      <a:pt x="1701" y="5436"/>
                      <a:pt x="1804" y="4978"/>
                    </a:cubicBezTo>
                    <a:cubicBezTo>
                      <a:pt x="2128" y="3530"/>
                      <a:pt x="3029" y="2344"/>
                      <a:pt x="4253" y="1530"/>
                    </a:cubicBezTo>
                    <a:cubicBezTo>
                      <a:pt x="5003" y="1031"/>
                      <a:pt x="4462" y="0"/>
                      <a:pt x="37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76;p3"/>
              <p:cNvSpPr/>
              <p:nvPr/>
            </p:nvSpPr>
            <p:spPr>
              <a:xfrm>
                <a:off x="4095944" y="1889505"/>
                <a:ext cx="46535" cy="142937"/>
              </a:xfrm>
              <a:custGeom>
                <a:avLst/>
                <a:gdLst/>
                <a:ahLst/>
                <a:cxnLst/>
                <a:rect l="l" t="t" r="r" b="b"/>
                <a:pathLst>
                  <a:path w="2109" h="6478" extrusionOk="0">
                    <a:moveTo>
                      <a:pt x="1274" y="1"/>
                    </a:moveTo>
                    <a:cubicBezTo>
                      <a:pt x="888" y="1"/>
                      <a:pt x="439" y="282"/>
                      <a:pt x="417" y="694"/>
                    </a:cubicBezTo>
                    <a:cubicBezTo>
                      <a:pt x="332" y="2368"/>
                      <a:pt x="36" y="4020"/>
                      <a:pt x="8" y="5698"/>
                    </a:cubicBezTo>
                    <a:cubicBezTo>
                      <a:pt x="0" y="6136"/>
                      <a:pt x="452" y="6477"/>
                      <a:pt x="863" y="6477"/>
                    </a:cubicBezTo>
                    <a:cubicBezTo>
                      <a:pt x="883" y="6477"/>
                      <a:pt x="902" y="6476"/>
                      <a:pt x="922" y="6475"/>
                    </a:cubicBezTo>
                    <a:cubicBezTo>
                      <a:pt x="1415" y="6435"/>
                      <a:pt x="1690" y="6020"/>
                      <a:pt x="1698" y="5561"/>
                    </a:cubicBezTo>
                    <a:cubicBezTo>
                      <a:pt x="1723" y="4032"/>
                      <a:pt x="2010" y="2522"/>
                      <a:pt x="2086" y="996"/>
                    </a:cubicBezTo>
                    <a:cubicBezTo>
                      <a:pt x="2108" y="538"/>
                      <a:pt x="1893" y="100"/>
                      <a:pt x="1403" y="12"/>
                    </a:cubicBezTo>
                    <a:cubicBezTo>
                      <a:pt x="1361" y="4"/>
                      <a:pt x="1318" y="1"/>
                      <a:pt x="12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77;p3"/>
              <p:cNvSpPr/>
              <p:nvPr/>
            </p:nvSpPr>
            <p:spPr>
              <a:xfrm>
                <a:off x="4183656" y="1880634"/>
                <a:ext cx="61076" cy="99315"/>
              </a:xfrm>
              <a:custGeom>
                <a:avLst/>
                <a:gdLst/>
                <a:ahLst/>
                <a:cxnLst/>
                <a:rect l="l" t="t" r="r" b="b"/>
                <a:pathLst>
                  <a:path w="2768" h="4501" extrusionOk="0">
                    <a:moveTo>
                      <a:pt x="855" y="1"/>
                    </a:moveTo>
                    <a:cubicBezTo>
                      <a:pt x="835" y="1"/>
                      <a:pt x="816" y="2"/>
                      <a:pt x="796" y="3"/>
                    </a:cubicBezTo>
                    <a:cubicBezTo>
                      <a:pt x="303" y="44"/>
                      <a:pt x="28" y="457"/>
                      <a:pt x="21" y="917"/>
                    </a:cubicBezTo>
                    <a:cubicBezTo>
                      <a:pt x="1" y="2074"/>
                      <a:pt x="361" y="3157"/>
                      <a:pt x="973" y="4130"/>
                    </a:cubicBezTo>
                    <a:cubicBezTo>
                      <a:pt x="1137" y="4392"/>
                      <a:pt x="1366" y="4501"/>
                      <a:pt x="1596" y="4501"/>
                    </a:cubicBezTo>
                    <a:cubicBezTo>
                      <a:pt x="2178" y="4501"/>
                      <a:pt x="2768" y="3808"/>
                      <a:pt x="2353" y="3147"/>
                    </a:cubicBezTo>
                    <a:cubicBezTo>
                      <a:pt x="1897" y="2419"/>
                      <a:pt x="1696" y="1635"/>
                      <a:pt x="1711" y="780"/>
                    </a:cubicBezTo>
                    <a:cubicBezTo>
                      <a:pt x="1718" y="342"/>
                      <a:pt x="1265" y="1"/>
                      <a:pt x="8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78;p3"/>
              <p:cNvSpPr/>
              <p:nvPr/>
            </p:nvSpPr>
            <p:spPr>
              <a:xfrm>
                <a:off x="4221764" y="1818518"/>
                <a:ext cx="116216" cy="46337"/>
              </a:xfrm>
              <a:custGeom>
                <a:avLst/>
                <a:gdLst/>
                <a:ahLst/>
                <a:cxnLst/>
                <a:rect l="l" t="t" r="r" b="b"/>
                <a:pathLst>
                  <a:path w="5267" h="2100" extrusionOk="0">
                    <a:moveTo>
                      <a:pt x="1732" y="1"/>
                    </a:moveTo>
                    <a:cubicBezTo>
                      <a:pt x="1511" y="1"/>
                      <a:pt x="1288" y="9"/>
                      <a:pt x="1064" y="26"/>
                    </a:cubicBezTo>
                    <a:cubicBezTo>
                      <a:pt x="1" y="108"/>
                      <a:pt x="107" y="1719"/>
                      <a:pt x="1124" y="1719"/>
                    </a:cubicBezTo>
                    <a:cubicBezTo>
                      <a:pt x="1149" y="1719"/>
                      <a:pt x="1175" y="1718"/>
                      <a:pt x="1201" y="1716"/>
                    </a:cubicBezTo>
                    <a:cubicBezTo>
                      <a:pt x="1401" y="1701"/>
                      <a:pt x="1600" y="1693"/>
                      <a:pt x="1799" y="1693"/>
                    </a:cubicBezTo>
                    <a:cubicBezTo>
                      <a:pt x="2534" y="1693"/>
                      <a:pt x="3261" y="1801"/>
                      <a:pt x="3964" y="2039"/>
                    </a:cubicBezTo>
                    <a:cubicBezTo>
                      <a:pt x="4083" y="2079"/>
                      <a:pt x="4205" y="2100"/>
                      <a:pt x="4324" y="2100"/>
                    </a:cubicBezTo>
                    <a:cubicBezTo>
                      <a:pt x="4642" y="2100"/>
                      <a:pt x="4939" y="1952"/>
                      <a:pt x="5089" y="1628"/>
                    </a:cubicBezTo>
                    <a:cubicBezTo>
                      <a:pt x="5267" y="1248"/>
                      <a:pt x="5115" y="650"/>
                      <a:pt x="4679" y="502"/>
                    </a:cubicBezTo>
                    <a:cubicBezTo>
                      <a:pt x="3712" y="175"/>
                      <a:pt x="2737" y="1"/>
                      <a:pt x="17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79;p3"/>
              <p:cNvSpPr/>
              <p:nvPr/>
            </p:nvSpPr>
            <p:spPr>
              <a:xfrm>
                <a:off x="4226001" y="1695876"/>
                <a:ext cx="113127" cy="89849"/>
              </a:xfrm>
              <a:custGeom>
                <a:avLst/>
                <a:gdLst/>
                <a:ahLst/>
                <a:cxnLst/>
                <a:rect l="l" t="t" r="r" b="b"/>
                <a:pathLst>
                  <a:path w="5127" h="4072" extrusionOk="0">
                    <a:moveTo>
                      <a:pt x="4140" y="1"/>
                    </a:moveTo>
                    <a:cubicBezTo>
                      <a:pt x="3820" y="1"/>
                      <a:pt x="3530" y="198"/>
                      <a:pt x="3362" y="491"/>
                    </a:cubicBezTo>
                    <a:cubicBezTo>
                      <a:pt x="2778" y="1509"/>
                      <a:pt x="1776" y="2171"/>
                      <a:pt x="650" y="2445"/>
                    </a:cubicBezTo>
                    <a:cubicBezTo>
                      <a:pt x="205" y="2553"/>
                      <a:pt x="0" y="3136"/>
                      <a:pt x="144" y="3532"/>
                    </a:cubicBezTo>
                    <a:cubicBezTo>
                      <a:pt x="280" y="3904"/>
                      <a:pt x="600" y="4071"/>
                      <a:pt x="950" y="4071"/>
                    </a:cubicBezTo>
                    <a:cubicBezTo>
                      <a:pt x="1043" y="4071"/>
                      <a:pt x="1137" y="4059"/>
                      <a:pt x="1231" y="4037"/>
                    </a:cubicBezTo>
                    <a:cubicBezTo>
                      <a:pt x="2805" y="3656"/>
                      <a:pt x="4100" y="2598"/>
                      <a:pt x="4898" y="1206"/>
                    </a:cubicBezTo>
                    <a:cubicBezTo>
                      <a:pt x="5126" y="808"/>
                      <a:pt x="4878" y="260"/>
                      <a:pt x="4487" y="80"/>
                    </a:cubicBezTo>
                    <a:cubicBezTo>
                      <a:pt x="4370" y="25"/>
                      <a:pt x="4253" y="1"/>
                      <a:pt x="41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80;p3"/>
              <p:cNvSpPr/>
              <p:nvPr/>
            </p:nvSpPr>
            <p:spPr>
              <a:xfrm>
                <a:off x="4195991" y="1573255"/>
                <a:ext cx="80339" cy="132964"/>
              </a:xfrm>
              <a:custGeom>
                <a:avLst/>
                <a:gdLst/>
                <a:ahLst/>
                <a:cxnLst/>
                <a:rect l="l" t="t" r="r" b="b"/>
                <a:pathLst>
                  <a:path w="3641" h="6026" extrusionOk="0">
                    <a:moveTo>
                      <a:pt x="2668" y="0"/>
                    </a:moveTo>
                    <a:cubicBezTo>
                      <a:pt x="2304" y="0"/>
                      <a:pt x="1947" y="208"/>
                      <a:pt x="1865" y="672"/>
                    </a:cubicBezTo>
                    <a:cubicBezTo>
                      <a:pt x="1603" y="2151"/>
                      <a:pt x="1025" y="3524"/>
                      <a:pt x="335" y="4851"/>
                    </a:cubicBezTo>
                    <a:cubicBezTo>
                      <a:pt x="1" y="5495"/>
                      <a:pt x="567" y="6026"/>
                      <a:pt x="1133" y="6026"/>
                    </a:cubicBezTo>
                    <a:cubicBezTo>
                      <a:pt x="1418" y="6026"/>
                      <a:pt x="1704" y="5890"/>
                      <a:pt x="1872" y="5566"/>
                    </a:cubicBezTo>
                    <a:cubicBezTo>
                      <a:pt x="2627" y="4116"/>
                      <a:pt x="3247" y="2588"/>
                      <a:pt x="3534" y="973"/>
                    </a:cubicBezTo>
                    <a:cubicBezTo>
                      <a:pt x="3641" y="361"/>
                      <a:pt x="3148" y="0"/>
                      <a:pt x="26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1" name="Google Shape;81;p3"/>
            <p:cNvSpPr/>
            <p:nvPr/>
          </p:nvSpPr>
          <p:spPr>
            <a:xfrm>
              <a:off x="8582145" y="1563541"/>
              <a:ext cx="169873" cy="190386"/>
            </a:xfrm>
            <a:custGeom>
              <a:avLst/>
              <a:gdLst/>
              <a:ahLst/>
              <a:cxnLst/>
              <a:rect l="l" t="t" r="r" b="b"/>
              <a:pathLst>
                <a:path w="18144" h="20335" extrusionOk="0">
                  <a:moveTo>
                    <a:pt x="13836" y="1575"/>
                  </a:moveTo>
                  <a:cubicBezTo>
                    <a:pt x="14169" y="1575"/>
                    <a:pt x="14487" y="1682"/>
                    <a:pt x="14760" y="1936"/>
                  </a:cubicBezTo>
                  <a:cubicBezTo>
                    <a:pt x="15785" y="2893"/>
                    <a:pt x="15894" y="4757"/>
                    <a:pt x="16056" y="6052"/>
                  </a:cubicBezTo>
                  <a:cubicBezTo>
                    <a:pt x="16360" y="8492"/>
                    <a:pt x="16601" y="10990"/>
                    <a:pt x="16015" y="13408"/>
                  </a:cubicBezTo>
                  <a:cubicBezTo>
                    <a:pt x="15682" y="14785"/>
                    <a:pt x="15101" y="16390"/>
                    <a:pt x="15471" y="17766"/>
                  </a:cubicBezTo>
                  <a:cubicBezTo>
                    <a:pt x="12355" y="16040"/>
                    <a:pt x="8710" y="15290"/>
                    <a:pt x="5717" y="13312"/>
                  </a:cubicBezTo>
                  <a:cubicBezTo>
                    <a:pt x="3995" y="12173"/>
                    <a:pt x="2568" y="10577"/>
                    <a:pt x="2135" y="8505"/>
                  </a:cubicBezTo>
                  <a:cubicBezTo>
                    <a:pt x="1998" y="7856"/>
                    <a:pt x="1971" y="7055"/>
                    <a:pt x="2334" y="6519"/>
                  </a:cubicBezTo>
                  <a:cubicBezTo>
                    <a:pt x="2643" y="6061"/>
                    <a:pt x="3119" y="5861"/>
                    <a:pt x="3671" y="5808"/>
                  </a:cubicBezTo>
                  <a:cubicBezTo>
                    <a:pt x="3781" y="5797"/>
                    <a:pt x="3891" y="5792"/>
                    <a:pt x="4000" y="5792"/>
                  </a:cubicBezTo>
                  <a:cubicBezTo>
                    <a:pt x="5757" y="5792"/>
                    <a:pt x="7293" y="7132"/>
                    <a:pt x="8135" y="8579"/>
                  </a:cubicBezTo>
                  <a:cubicBezTo>
                    <a:pt x="8282" y="8832"/>
                    <a:pt x="8492" y="8936"/>
                    <a:pt x="8706" y="8936"/>
                  </a:cubicBezTo>
                  <a:cubicBezTo>
                    <a:pt x="8854" y="8936"/>
                    <a:pt x="9003" y="8886"/>
                    <a:pt x="9135" y="8802"/>
                  </a:cubicBezTo>
                  <a:cubicBezTo>
                    <a:pt x="9260" y="9039"/>
                    <a:pt x="9512" y="9152"/>
                    <a:pt x="9774" y="9152"/>
                  </a:cubicBezTo>
                  <a:cubicBezTo>
                    <a:pt x="10196" y="9152"/>
                    <a:pt x="10645" y="8860"/>
                    <a:pt x="10643" y="8317"/>
                  </a:cubicBezTo>
                  <a:cubicBezTo>
                    <a:pt x="10636" y="6715"/>
                    <a:pt x="10461" y="4929"/>
                    <a:pt x="11189" y="3445"/>
                  </a:cubicBezTo>
                  <a:cubicBezTo>
                    <a:pt x="11583" y="2640"/>
                    <a:pt x="12783" y="1575"/>
                    <a:pt x="13836" y="1575"/>
                  </a:cubicBezTo>
                  <a:close/>
                  <a:moveTo>
                    <a:pt x="13882" y="1"/>
                  </a:moveTo>
                  <a:cubicBezTo>
                    <a:pt x="12399" y="1"/>
                    <a:pt x="10858" y="1017"/>
                    <a:pt x="10086" y="2184"/>
                  </a:cubicBezTo>
                  <a:cubicBezTo>
                    <a:pt x="9134" y="3621"/>
                    <a:pt x="9035" y="5354"/>
                    <a:pt x="9042" y="7047"/>
                  </a:cubicBezTo>
                  <a:cubicBezTo>
                    <a:pt x="7973" y="5565"/>
                    <a:pt x="6328" y="4411"/>
                    <a:pt x="4491" y="4230"/>
                  </a:cubicBezTo>
                  <a:cubicBezTo>
                    <a:pt x="4337" y="4214"/>
                    <a:pt x="4182" y="4207"/>
                    <a:pt x="4029" y="4207"/>
                  </a:cubicBezTo>
                  <a:cubicBezTo>
                    <a:pt x="2439" y="4207"/>
                    <a:pt x="980" y="5031"/>
                    <a:pt x="561" y="6680"/>
                  </a:cubicBezTo>
                  <a:cubicBezTo>
                    <a:pt x="1" y="8885"/>
                    <a:pt x="1322" y="11407"/>
                    <a:pt x="2796" y="12960"/>
                  </a:cubicBezTo>
                  <a:cubicBezTo>
                    <a:pt x="4507" y="14765"/>
                    <a:pt x="6846" y="15844"/>
                    <a:pt x="9111" y="16776"/>
                  </a:cubicBezTo>
                  <a:cubicBezTo>
                    <a:pt x="11517" y="17766"/>
                    <a:pt x="14166" y="18554"/>
                    <a:pt x="16254" y="20161"/>
                  </a:cubicBezTo>
                  <a:cubicBezTo>
                    <a:pt x="16411" y="20282"/>
                    <a:pt x="16576" y="20334"/>
                    <a:pt x="16734" y="20334"/>
                  </a:cubicBezTo>
                  <a:cubicBezTo>
                    <a:pt x="17369" y="20334"/>
                    <a:pt x="17891" y="19501"/>
                    <a:pt x="17336" y="18987"/>
                  </a:cubicBezTo>
                  <a:cubicBezTo>
                    <a:pt x="17568" y="18678"/>
                    <a:pt x="17622" y="18215"/>
                    <a:pt x="17272" y="17869"/>
                  </a:cubicBezTo>
                  <a:cubicBezTo>
                    <a:pt x="16649" y="17254"/>
                    <a:pt x="16989" y="16050"/>
                    <a:pt x="17162" y="15321"/>
                  </a:cubicBezTo>
                  <a:cubicBezTo>
                    <a:pt x="17420" y="14235"/>
                    <a:pt x="17742" y="13187"/>
                    <a:pt x="17865" y="12072"/>
                  </a:cubicBezTo>
                  <a:cubicBezTo>
                    <a:pt x="18143" y="9531"/>
                    <a:pt x="17890" y="6855"/>
                    <a:pt x="17417" y="4350"/>
                  </a:cubicBezTo>
                  <a:cubicBezTo>
                    <a:pt x="17126" y="2809"/>
                    <a:pt x="16596" y="873"/>
                    <a:pt x="14991" y="214"/>
                  </a:cubicBezTo>
                  <a:cubicBezTo>
                    <a:pt x="14634" y="67"/>
                    <a:pt x="14260" y="1"/>
                    <a:pt x="138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6635500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5"/>
        <p:cNvGrpSpPr/>
        <p:nvPr/>
      </p:nvGrpSpPr>
      <p:grpSpPr>
        <a:xfrm>
          <a:off x="0" y="0"/>
          <a:ext cx="0" cy="0"/>
          <a:chOff x="0" y="0"/>
          <a:chExt cx="0" cy="0"/>
        </a:xfrm>
      </p:grpSpPr>
      <p:sp>
        <p:nvSpPr>
          <p:cNvPr id="46" name="Google Shape;46;p3"/>
          <p:cNvSpPr txBox="1">
            <a:spLocks noGrp="1"/>
          </p:cNvSpPr>
          <p:nvPr>
            <p:ph type="title" hasCustomPrompt="1"/>
          </p:nvPr>
        </p:nvSpPr>
        <p:spPr>
          <a:xfrm>
            <a:off x="8641397" y="1224333"/>
            <a:ext cx="2590800" cy="25788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b" anchorCtr="0">
            <a:noAutofit/>
          </a:bodyPr>
          <a:lstStyle>
            <a:lvl1pPr lvl="0" algn="r" rtl="0">
              <a:spcBef>
                <a:spcPts val="0"/>
              </a:spcBef>
              <a:spcAft>
                <a:spcPts val="0"/>
              </a:spcAft>
              <a:buSzPts val="6000"/>
              <a:buNone/>
              <a:defRPr sz="16000">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7" name="Google Shape;47;p3"/>
          <p:cNvSpPr txBox="1">
            <a:spLocks noGrp="1"/>
          </p:cNvSpPr>
          <p:nvPr>
            <p:ph type="subTitle" idx="1"/>
          </p:nvPr>
        </p:nvSpPr>
        <p:spPr>
          <a:xfrm rot="231">
            <a:off x="5267000" y="5022672"/>
            <a:ext cx="5965200" cy="6108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 name="Google Shape;48;p3"/>
          <p:cNvSpPr txBox="1">
            <a:spLocks noGrp="1"/>
          </p:cNvSpPr>
          <p:nvPr>
            <p:ph type="title" idx="2"/>
          </p:nvPr>
        </p:nvSpPr>
        <p:spPr>
          <a:xfrm>
            <a:off x="5267000" y="3725167"/>
            <a:ext cx="5965200" cy="11224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r">
              <a:spcBef>
                <a:spcPts val="0"/>
              </a:spcBef>
              <a:spcAft>
                <a:spcPts val="0"/>
              </a:spcAft>
              <a:buSzPts val="3600"/>
              <a:buNone/>
              <a:defRPr sz="57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grpSp>
        <p:nvGrpSpPr>
          <p:cNvPr id="49" name="Google Shape;49;p3"/>
          <p:cNvGrpSpPr/>
          <p:nvPr/>
        </p:nvGrpSpPr>
        <p:grpSpPr>
          <a:xfrm>
            <a:off x="0" y="0"/>
            <a:ext cx="11901336" cy="6858000"/>
            <a:chOff x="0" y="0"/>
            <a:chExt cx="8926002" cy="5143500"/>
          </a:xfrm>
        </p:grpSpPr>
        <p:pic>
          <p:nvPicPr>
            <p:cNvPr id="50" name="Google Shape;50;p3"/>
            <p:cNvPicPr preferRelativeResize="0"/>
            <p:nvPr/>
          </p:nvPicPr>
          <p:blipFill rotWithShape="1">
            <a:blip r:embed="rId2">
              <a:alphaModFix/>
            </a:blip>
            <a:srcRect l="20286" t="-1723" b="21575"/>
            <a:stretch/>
          </p:blipFill>
          <p:spPr>
            <a:xfrm>
              <a:off x="0" y="1596675"/>
              <a:ext cx="4299424" cy="3546826"/>
            </a:xfrm>
            <a:prstGeom prst="rect">
              <a:avLst/>
            </a:prstGeom>
            <a:noFill/>
            <a:ln>
              <a:noFill/>
            </a:ln>
          </p:spPr>
        </p:pic>
        <p:pic>
          <p:nvPicPr>
            <p:cNvPr id="51" name="Google Shape;51;p3"/>
            <p:cNvPicPr preferRelativeResize="0"/>
            <p:nvPr/>
          </p:nvPicPr>
          <p:blipFill rotWithShape="1">
            <a:blip r:embed="rId3">
              <a:alphaModFix/>
            </a:blip>
            <a:srcRect l="31534"/>
            <a:stretch/>
          </p:blipFill>
          <p:spPr>
            <a:xfrm>
              <a:off x="1" y="1045050"/>
              <a:ext cx="1152050" cy="1238300"/>
            </a:xfrm>
            <a:prstGeom prst="rect">
              <a:avLst/>
            </a:prstGeom>
            <a:noFill/>
            <a:ln>
              <a:noFill/>
            </a:ln>
          </p:spPr>
        </p:pic>
        <p:pic>
          <p:nvPicPr>
            <p:cNvPr id="52" name="Google Shape;52;p3"/>
            <p:cNvPicPr preferRelativeResize="0"/>
            <p:nvPr/>
          </p:nvPicPr>
          <p:blipFill rotWithShape="1">
            <a:blip r:embed="rId4">
              <a:alphaModFix/>
            </a:blip>
            <a:srcRect b="33744"/>
            <a:stretch/>
          </p:blipFill>
          <p:spPr>
            <a:xfrm>
              <a:off x="2162925" y="4085000"/>
              <a:ext cx="2601425" cy="1058500"/>
            </a:xfrm>
            <a:prstGeom prst="rect">
              <a:avLst/>
            </a:prstGeom>
            <a:noFill/>
            <a:ln>
              <a:noFill/>
            </a:ln>
          </p:spPr>
        </p:pic>
        <p:pic>
          <p:nvPicPr>
            <p:cNvPr id="53" name="Google Shape;53;p3"/>
            <p:cNvPicPr preferRelativeResize="0"/>
            <p:nvPr/>
          </p:nvPicPr>
          <p:blipFill rotWithShape="1">
            <a:blip r:embed="rId5">
              <a:alphaModFix/>
            </a:blip>
            <a:srcRect l="2381" t="55317"/>
            <a:stretch/>
          </p:blipFill>
          <p:spPr>
            <a:xfrm>
              <a:off x="0" y="0"/>
              <a:ext cx="8926002" cy="1107450"/>
            </a:xfrm>
            <a:prstGeom prst="rect">
              <a:avLst/>
            </a:prstGeom>
            <a:noFill/>
            <a:ln>
              <a:noFill/>
            </a:ln>
          </p:spPr>
        </p:pic>
        <p:pic>
          <p:nvPicPr>
            <p:cNvPr id="54" name="Google Shape;54;p3"/>
            <p:cNvPicPr preferRelativeResize="0"/>
            <p:nvPr/>
          </p:nvPicPr>
          <p:blipFill rotWithShape="1">
            <a:blip r:embed="rId6">
              <a:alphaModFix/>
            </a:blip>
            <a:srcRect l="36487"/>
            <a:stretch/>
          </p:blipFill>
          <p:spPr>
            <a:xfrm>
              <a:off x="4" y="2752350"/>
              <a:ext cx="1460250" cy="1801000"/>
            </a:xfrm>
            <a:prstGeom prst="rect">
              <a:avLst/>
            </a:prstGeom>
            <a:noFill/>
            <a:ln>
              <a:noFill/>
            </a:ln>
          </p:spPr>
        </p:pic>
      </p:grpSp>
      <p:grpSp>
        <p:nvGrpSpPr>
          <p:cNvPr id="55" name="Google Shape;55;p3"/>
          <p:cNvGrpSpPr/>
          <p:nvPr/>
        </p:nvGrpSpPr>
        <p:grpSpPr>
          <a:xfrm>
            <a:off x="-39893" y="925033"/>
            <a:ext cx="11776960" cy="5694211"/>
            <a:chOff x="-29920" y="693775"/>
            <a:chExt cx="8832720" cy="4270658"/>
          </a:xfrm>
        </p:grpSpPr>
        <p:grpSp>
          <p:nvGrpSpPr>
            <p:cNvPr id="56" name="Google Shape;56;p3"/>
            <p:cNvGrpSpPr/>
            <p:nvPr/>
          </p:nvGrpSpPr>
          <p:grpSpPr>
            <a:xfrm>
              <a:off x="1217575" y="693775"/>
              <a:ext cx="7585225" cy="4270650"/>
              <a:chOff x="1217575" y="693775"/>
              <a:chExt cx="7585225" cy="4270650"/>
            </a:xfrm>
          </p:grpSpPr>
          <p:sp>
            <p:nvSpPr>
              <p:cNvPr id="57" name="Google Shape;57;p3"/>
              <p:cNvSpPr/>
              <p:nvPr/>
            </p:nvSpPr>
            <p:spPr>
              <a:xfrm>
                <a:off x="8591900" y="40659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58;p3"/>
              <p:cNvSpPr/>
              <p:nvPr/>
            </p:nvSpPr>
            <p:spPr>
              <a:xfrm>
                <a:off x="7726675" y="49272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59;p3"/>
              <p:cNvSpPr/>
              <p:nvPr/>
            </p:nvSpPr>
            <p:spPr>
              <a:xfrm>
                <a:off x="8565800" y="4432225"/>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60;p3"/>
              <p:cNvSpPr/>
              <p:nvPr/>
            </p:nvSpPr>
            <p:spPr>
              <a:xfrm>
                <a:off x="8765600" y="42507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61;p3"/>
              <p:cNvSpPr/>
              <p:nvPr/>
            </p:nvSpPr>
            <p:spPr>
              <a:xfrm>
                <a:off x="8629100" y="486355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62;p3"/>
              <p:cNvSpPr/>
              <p:nvPr/>
            </p:nvSpPr>
            <p:spPr>
              <a:xfrm>
                <a:off x="8188550" y="480025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63;p3"/>
              <p:cNvSpPr/>
              <p:nvPr/>
            </p:nvSpPr>
            <p:spPr>
              <a:xfrm>
                <a:off x="8728400" y="6937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64;p3"/>
              <p:cNvSpPr/>
              <p:nvPr/>
            </p:nvSpPr>
            <p:spPr>
              <a:xfrm>
                <a:off x="1387325" y="8555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65;p3"/>
              <p:cNvSpPr/>
              <p:nvPr/>
            </p:nvSpPr>
            <p:spPr>
              <a:xfrm>
                <a:off x="8565800" y="97945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66;p3"/>
              <p:cNvSpPr/>
              <p:nvPr/>
            </p:nvSpPr>
            <p:spPr>
              <a:xfrm>
                <a:off x="8728400" y="12646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67;p3"/>
              <p:cNvSpPr/>
              <p:nvPr/>
            </p:nvSpPr>
            <p:spPr>
              <a:xfrm>
                <a:off x="8001150" y="482635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68;p3"/>
              <p:cNvSpPr/>
              <p:nvPr/>
            </p:nvSpPr>
            <p:spPr>
              <a:xfrm>
                <a:off x="1217575" y="97945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9" name="Google Shape;69;p3"/>
            <p:cNvSpPr/>
            <p:nvPr/>
          </p:nvSpPr>
          <p:spPr>
            <a:xfrm>
              <a:off x="-29920" y="2388122"/>
              <a:ext cx="300546" cy="258255"/>
            </a:xfrm>
            <a:custGeom>
              <a:avLst/>
              <a:gdLst/>
              <a:ahLst/>
              <a:cxnLst/>
              <a:rect l="l" t="t" r="r" b="b"/>
              <a:pathLst>
                <a:path w="32101" h="27584" extrusionOk="0">
                  <a:moveTo>
                    <a:pt x="30048" y="1513"/>
                  </a:moveTo>
                  <a:lnTo>
                    <a:pt x="30048" y="1513"/>
                  </a:lnTo>
                  <a:cubicBezTo>
                    <a:pt x="30111" y="4293"/>
                    <a:pt x="28809" y="6581"/>
                    <a:pt x="26539" y="8284"/>
                  </a:cubicBezTo>
                  <a:cubicBezTo>
                    <a:pt x="24659" y="9694"/>
                    <a:pt x="22160" y="10138"/>
                    <a:pt x="20341" y="11538"/>
                  </a:cubicBezTo>
                  <a:cubicBezTo>
                    <a:pt x="20605" y="10974"/>
                    <a:pt x="20820" y="10373"/>
                    <a:pt x="20974" y="9733"/>
                  </a:cubicBezTo>
                  <a:cubicBezTo>
                    <a:pt x="21067" y="9351"/>
                    <a:pt x="21127" y="8959"/>
                    <a:pt x="21159" y="8568"/>
                  </a:cubicBezTo>
                  <a:cubicBezTo>
                    <a:pt x="22772" y="4884"/>
                    <a:pt x="26216" y="1526"/>
                    <a:pt x="30048" y="1513"/>
                  </a:cubicBezTo>
                  <a:close/>
                  <a:moveTo>
                    <a:pt x="30498" y="1"/>
                  </a:moveTo>
                  <a:cubicBezTo>
                    <a:pt x="26909" y="1"/>
                    <a:pt x="23030" y="2588"/>
                    <a:pt x="20977" y="5956"/>
                  </a:cubicBezTo>
                  <a:cubicBezTo>
                    <a:pt x="20308" y="3043"/>
                    <a:pt x="18155" y="593"/>
                    <a:pt x="15248" y="593"/>
                  </a:cubicBezTo>
                  <a:cubicBezTo>
                    <a:pt x="14418" y="593"/>
                    <a:pt x="13527" y="792"/>
                    <a:pt x="12591" y="1238"/>
                  </a:cubicBezTo>
                  <a:cubicBezTo>
                    <a:pt x="9781" y="2578"/>
                    <a:pt x="5967" y="7287"/>
                    <a:pt x="10060" y="9525"/>
                  </a:cubicBezTo>
                  <a:cubicBezTo>
                    <a:pt x="10681" y="9865"/>
                    <a:pt x="11396" y="10020"/>
                    <a:pt x="12116" y="10020"/>
                  </a:cubicBezTo>
                  <a:cubicBezTo>
                    <a:pt x="14833" y="10020"/>
                    <a:pt x="17639" y="7805"/>
                    <a:pt x="15866" y="4904"/>
                  </a:cubicBezTo>
                  <a:cubicBezTo>
                    <a:pt x="15790" y="4779"/>
                    <a:pt x="15677" y="4726"/>
                    <a:pt x="15560" y="4726"/>
                  </a:cubicBezTo>
                  <a:cubicBezTo>
                    <a:pt x="15366" y="4726"/>
                    <a:pt x="15164" y="4872"/>
                    <a:pt x="15112" y="5073"/>
                  </a:cubicBezTo>
                  <a:cubicBezTo>
                    <a:pt x="14664" y="6799"/>
                    <a:pt x="14462" y="8509"/>
                    <a:pt x="12298" y="8509"/>
                  </a:cubicBezTo>
                  <a:cubicBezTo>
                    <a:pt x="12255" y="8509"/>
                    <a:pt x="12211" y="8508"/>
                    <a:pt x="12167" y="8507"/>
                  </a:cubicBezTo>
                  <a:cubicBezTo>
                    <a:pt x="9898" y="8438"/>
                    <a:pt x="9238" y="6594"/>
                    <a:pt x="10503" y="4849"/>
                  </a:cubicBezTo>
                  <a:cubicBezTo>
                    <a:pt x="11687" y="3215"/>
                    <a:pt x="13469" y="2303"/>
                    <a:pt x="15150" y="2303"/>
                  </a:cubicBezTo>
                  <a:cubicBezTo>
                    <a:pt x="16937" y="2303"/>
                    <a:pt x="18610" y="3333"/>
                    <a:pt x="19331" y="5618"/>
                  </a:cubicBezTo>
                  <a:cubicBezTo>
                    <a:pt x="20090" y="8023"/>
                    <a:pt x="19302" y="10648"/>
                    <a:pt x="17793" y="12591"/>
                  </a:cubicBezTo>
                  <a:cubicBezTo>
                    <a:pt x="16310" y="13099"/>
                    <a:pt x="15056" y="13968"/>
                    <a:pt x="14482" y="15348"/>
                  </a:cubicBezTo>
                  <a:cubicBezTo>
                    <a:pt x="8885" y="18653"/>
                    <a:pt x="33" y="20358"/>
                    <a:pt x="1" y="27403"/>
                  </a:cubicBezTo>
                  <a:cubicBezTo>
                    <a:pt x="0" y="27524"/>
                    <a:pt x="95" y="27583"/>
                    <a:pt x="193" y="27583"/>
                  </a:cubicBezTo>
                  <a:cubicBezTo>
                    <a:pt x="286" y="27583"/>
                    <a:pt x="382" y="27530"/>
                    <a:pt x="402" y="27422"/>
                  </a:cubicBezTo>
                  <a:cubicBezTo>
                    <a:pt x="1368" y="22367"/>
                    <a:pt x="7484" y="20645"/>
                    <a:pt x="11536" y="18803"/>
                  </a:cubicBezTo>
                  <a:cubicBezTo>
                    <a:pt x="14183" y="17599"/>
                    <a:pt x="16896" y="16093"/>
                    <a:pt x="18783" y="13912"/>
                  </a:cubicBezTo>
                  <a:cubicBezTo>
                    <a:pt x="19679" y="13667"/>
                    <a:pt x="20644" y="13545"/>
                    <a:pt x="21616" y="13545"/>
                  </a:cubicBezTo>
                  <a:cubicBezTo>
                    <a:pt x="25275" y="13545"/>
                    <a:pt x="29035" y="15266"/>
                    <a:pt x="29581" y="18575"/>
                  </a:cubicBezTo>
                  <a:cubicBezTo>
                    <a:pt x="30150" y="22018"/>
                    <a:pt x="26979" y="25352"/>
                    <a:pt x="23748" y="25352"/>
                  </a:cubicBezTo>
                  <a:cubicBezTo>
                    <a:pt x="22639" y="25352"/>
                    <a:pt x="21522" y="24959"/>
                    <a:pt x="20548" y="24042"/>
                  </a:cubicBezTo>
                  <a:cubicBezTo>
                    <a:pt x="19039" y="22624"/>
                    <a:pt x="18852" y="20398"/>
                    <a:pt x="21106" y="19780"/>
                  </a:cubicBezTo>
                  <a:cubicBezTo>
                    <a:pt x="21460" y="19683"/>
                    <a:pt x="21781" y="19638"/>
                    <a:pt x="22073" y="19638"/>
                  </a:cubicBezTo>
                  <a:cubicBezTo>
                    <a:pt x="23581" y="19638"/>
                    <a:pt x="24296" y="20852"/>
                    <a:pt x="24578" y="22473"/>
                  </a:cubicBezTo>
                  <a:cubicBezTo>
                    <a:pt x="24611" y="22660"/>
                    <a:pt x="24775" y="22779"/>
                    <a:pt x="24935" y="22779"/>
                  </a:cubicBezTo>
                  <a:cubicBezTo>
                    <a:pt x="25048" y="22779"/>
                    <a:pt x="25158" y="22721"/>
                    <a:pt x="25221" y="22588"/>
                  </a:cubicBezTo>
                  <a:cubicBezTo>
                    <a:pt x="26450" y="19979"/>
                    <a:pt x="24121" y="18431"/>
                    <a:pt x="21823" y="18431"/>
                  </a:cubicBezTo>
                  <a:cubicBezTo>
                    <a:pt x="21061" y="18431"/>
                    <a:pt x="20303" y="18601"/>
                    <a:pt x="19678" y="18959"/>
                  </a:cubicBezTo>
                  <a:cubicBezTo>
                    <a:pt x="15640" y="21275"/>
                    <a:pt x="19506" y="26112"/>
                    <a:pt x="22750" y="26773"/>
                  </a:cubicBezTo>
                  <a:cubicBezTo>
                    <a:pt x="23267" y="26878"/>
                    <a:pt x="23779" y="26929"/>
                    <a:pt x="24280" y="26929"/>
                  </a:cubicBezTo>
                  <a:cubicBezTo>
                    <a:pt x="28547" y="26929"/>
                    <a:pt x="32060" y="23276"/>
                    <a:pt x="31637" y="18790"/>
                  </a:cubicBezTo>
                  <a:cubicBezTo>
                    <a:pt x="31261" y="14801"/>
                    <a:pt x="27323" y="12596"/>
                    <a:pt x="23718" y="12108"/>
                  </a:cubicBezTo>
                  <a:cubicBezTo>
                    <a:pt x="25594" y="11401"/>
                    <a:pt x="27412" y="10092"/>
                    <a:pt x="28637" y="8957"/>
                  </a:cubicBezTo>
                  <a:cubicBezTo>
                    <a:pt x="31014" y="6753"/>
                    <a:pt x="32101" y="3922"/>
                    <a:pt x="31554" y="711"/>
                  </a:cubicBezTo>
                  <a:cubicBezTo>
                    <a:pt x="31503" y="406"/>
                    <a:pt x="31276" y="32"/>
                    <a:pt x="30920" y="13"/>
                  </a:cubicBezTo>
                  <a:cubicBezTo>
                    <a:pt x="30780" y="5"/>
                    <a:pt x="30639" y="1"/>
                    <a:pt x="304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0" name="Google Shape;70;p3"/>
            <p:cNvGrpSpPr/>
            <p:nvPr/>
          </p:nvGrpSpPr>
          <p:grpSpPr>
            <a:xfrm>
              <a:off x="7283126" y="4765405"/>
              <a:ext cx="170184" cy="199027"/>
              <a:chOff x="3938129" y="1563480"/>
              <a:chExt cx="400999" cy="468962"/>
            </a:xfrm>
          </p:grpSpPr>
          <p:sp>
            <p:nvSpPr>
              <p:cNvPr id="71" name="Google Shape;71;p3"/>
              <p:cNvSpPr/>
              <p:nvPr/>
            </p:nvSpPr>
            <p:spPr>
              <a:xfrm>
                <a:off x="4100688" y="1731578"/>
                <a:ext cx="96181" cy="89782"/>
              </a:xfrm>
              <a:custGeom>
                <a:avLst/>
                <a:gdLst/>
                <a:ahLst/>
                <a:cxnLst/>
                <a:rect l="l" t="t" r="r" b="b"/>
                <a:pathLst>
                  <a:path w="4359" h="4069" extrusionOk="0">
                    <a:moveTo>
                      <a:pt x="3382" y="0"/>
                    </a:moveTo>
                    <a:cubicBezTo>
                      <a:pt x="3287" y="0"/>
                      <a:pt x="3187" y="19"/>
                      <a:pt x="3087" y="61"/>
                    </a:cubicBezTo>
                    <a:cubicBezTo>
                      <a:pt x="2793" y="184"/>
                      <a:pt x="2431" y="280"/>
                      <a:pt x="2100" y="421"/>
                    </a:cubicBezTo>
                    <a:cubicBezTo>
                      <a:pt x="1988" y="390"/>
                      <a:pt x="1873" y="375"/>
                      <a:pt x="1756" y="375"/>
                    </a:cubicBezTo>
                    <a:cubicBezTo>
                      <a:pt x="1573" y="375"/>
                      <a:pt x="1388" y="412"/>
                      <a:pt x="1212" y="479"/>
                    </a:cubicBezTo>
                    <a:cubicBezTo>
                      <a:pt x="857" y="617"/>
                      <a:pt x="661" y="944"/>
                      <a:pt x="659" y="1313"/>
                    </a:cubicBezTo>
                    <a:cubicBezTo>
                      <a:pt x="614" y="1428"/>
                      <a:pt x="589" y="1555"/>
                      <a:pt x="589" y="1690"/>
                    </a:cubicBezTo>
                    <a:lnTo>
                      <a:pt x="589" y="2275"/>
                    </a:lnTo>
                    <a:cubicBezTo>
                      <a:pt x="481" y="2453"/>
                      <a:pt x="381" y="2634"/>
                      <a:pt x="277" y="2809"/>
                    </a:cubicBezTo>
                    <a:cubicBezTo>
                      <a:pt x="0" y="3279"/>
                      <a:pt x="395" y="3922"/>
                      <a:pt x="895" y="4000"/>
                    </a:cubicBezTo>
                    <a:cubicBezTo>
                      <a:pt x="1164" y="4042"/>
                      <a:pt x="1441" y="4069"/>
                      <a:pt x="1717" y="4069"/>
                    </a:cubicBezTo>
                    <a:cubicBezTo>
                      <a:pt x="2418" y="4069"/>
                      <a:pt x="3108" y="3896"/>
                      <a:pt x="3623" y="3372"/>
                    </a:cubicBezTo>
                    <a:cubicBezTo>
                      <a:pt x="4291" y="2693"/>
                      <a:pt x="4359" y="1679"/>
                      <a:pt x="4222" y="789"/>
                    </a:cubicBezTo>
                    <a:cubicBezTo>
                      <a:pt x="4158" y="367"/>
                      <a:pt x="3804" y="0"/>
                      <a:pt x="3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72;p3"/>
              <p:cNvSpPr/>
              <p:nvPr/>
            </p:nvSpPr>
            <p:spPr>
              <a:xfrm>
                <a:off x="4046649" y="1563480"/>
                <a:ext cx="70520" cy="116349"/>
              </a:xfrm>
              <a:custGeom>
                <a:avLst/>
                <a:gdLst/>
                <a:ahLst/>
                <a:cxnLst/>
                <a:rect l="l" t="t" r="r" b="b"/>
                <a:pathLst>
                  <a:path w="3196" h="5273" extrusionOk="0">
                    <a:moveTo>
                      <a:pt x="1167" y="0"/>
                    </a:moveTo>
                    <a:cubicBezTo>
                      <a:pt x="592" y="0"/>
                      <a:pt x="1" y="693"/>
                      <a:pt x="404" y="1359"/>
                    </a:cubicBezTo>
                    <a:cubicBezTo>
                      <a:pt x="988" y="2326"/>
                      <a:pt x="1326" y="3403"/>
                      <a:pt x="1446" y="4525"/>
                    </a:cubicBezTo>
                    <a:cubicBezTo>
                      <a:pt x="1499" y="5033"/>
                      <a:pt x="1898" y="5273"/>
                      <a:pt x="2296" y="5273"/>
                    </a:cubicBezTo>
                    <a:cubicBezTo>
                      <a:pt x="2747" y="5273"/>
                      <a:pt x="3195" y="4964"/>
                      <a:pt x="3135" y="4387"/>
                    </a:cubicBezTo>
                    <a:cubicBezTo>
                      <a:pt x="2983" y="2953"/>
                      <a:pt x="2530" y="1609"/>
                      <a:pt x="1784" y="376"/>
                    </a:cubicBezTo>
                    <a:cubicBezTo>
                      <a:pt x="1623" y="110"/>
                      <a:pt x="1396" y="0"/>
                      <a:pt x="11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73;p3"/>
              <p:cNvSpPr/>
              <p:nvPr/>
            </p:nvSpPr>
            <p:spPr>
              <a:xfrm>
                <a:off x="3957194" y="1633539"/>
                <a:ext cx="99844" cy="90996"/>
              </a:xfrm>
              <a:custGeom>
                <a:avLst/>
                <a:gdLst/>
                <a:ahLst/>
                <a:cxnLst/>
                <a:rect l="l" t="t" r="r" b="b"/>
                <a:pathLst>
                  <a:path w="4525" h="4124" extrusionOk="0">
                    <a:moveTo>
                      <a:pt x="1183" y="1"/>
                    </a:moveTo>
                    <a:cubicBezTo>
                      <a:pt x="541" y="1"/>
                      <a:pt x="1" y="940"/>
                      <a:pt x="619" y="1535"/>
                    </a:cubicBezTo>
                    <a:cubicBezTo>
                      <a:pt x="1433" y="2314"/>
                      <a:pt x="2232" y="3111"/>
                      <a:pt x="3012" y="3927"/>
                    </a:cubicBezTo>
                    <a:cubicBezTo>
                      <a:pt x="3143" y="4064"/>
                      <a:pt x="3324" y="4124"/>
                      <a:pt x="3511" y="4124"/>
                    </a:cubicBezTo>
                    <a:cubicBezTo>
                      <a:pt x="3775" y="4124"/>
                      <a:pt x="4049" y="4004"/>
                      <a:pt x="4206" y="3814"/>
                    </a:cubicBezTo>
                    <a:cubicBezTo>
                      <a:pt x="4525" y="3429"/>
                      <a:pt x="4411" y="2953"/>
                      <a:pt x="4094" y="2621"/>
                    </a:cubicBezTo>
                    <a:cubicBezTo>
                      <a:pt x="3314" y="1806"/>
                      <a:pt x="2515" y="1010"/>
                      <a:pt x="1701" y="228"/>
                    </a:cubicBezTo>
                    <a:cubicBezTo>
                      <a:pt x="1535" y="68"/>
                      <a:pt x="1355" y="1"/>
                      <a:pt x="11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74;p3"/>
              <p:cNvSpPr/>
              <p:nvPr/>
            </p:nvSpPr>
            <p:spPr>
              <a:xfrm>
                <a:off x="3938129" y="1775004"/>
                <a:ext cx="124800" cy="43799"/>
              </a:xfrm>
              <a:custGeom>
                <a:avLst/>
                <a:gdLst/>
                <a:ahLst/>
                <a:cxnLst/>
                <a:rect l="l" t="t" r="r" b="b"/>
                <a:pathLst>
                  <a:path w="5656" h="1985" extrusionOk="0">
                    <a:moveTo>
                      <a:pt x="1224" y="0"/>
                    </a:moveTo>
                    <a:cubicBezTo>
                      <a:pt x="437" y="0"/>
                      <a:pt x="0" y="1223"/>
                      <a:pt x="870" y="1620"/>
                    </a:cubicBezTo>
                    <a:cubicBezTo>
                      <a:pt x="1437" y="1879"/>
                      <a:pt x="2045" y="1985"/>
                      <a:pt x="2660" y="1985"/>
                    </a:cubicBezTo>
                    <a:cubicBezTo>
                      <a:pt x="3353" y="1985"/>
                      <a:pt x="4053" y="1850"/>
                      <a:pt x="4707" y="1648"/>
                    </a:cubicBezTo>
                    <a:cubicBezTo>
                      <a:pt x="5655" y="1354"/>
                      <a:pt x="5259" y="12"/>
                      <a:pt x="4397" y="12"/>
                    </a:cubicBezTo>
                    <a:cubicBezTo>
                      <a:pt x="4311" y="12"/>
                      <a:pt x="4220" y="25"/>
                      <a:pt x="4125" y="55"/>
                    </a:cubicBezTo>
                    <a:cubicBezTo>
                      <a:pt x="3673" y="195"/>
                      <a:pt x="3169" y="301"/>
                      <a:pt x="2675" y="301"/>
                    </a:cubicBezTo>
                    <a:cubicBezTo>
                      <a:pt x="2297" y="301"/>
                      <a:pt x="1924" y="239"/>
                      <a:pt x="1584" y="83"/>
                    </a:cubicBezTo>
                    <a:cubicBezTo>
                      <a:pt x="1459" y="26"/>
                      <a:pt x="1338" y="0"/>
                      <a:pt x="12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75;p3"/>
              <p:cNvSpPr/>
              <p:nvPr/>
            </p:nvSpPr>
            <p:spPr>
              <a:xfrm>
                <a:off x="3987777" y="1836811"/>
                <a:ext cx="110413" cy="124491"/>
              </a:xfrm>
              <a:custGeom>
                <a:avLst/>
                <a:gdLst/>
                <a:ahLst/>
                <a:cxnLst/>
                <a:rect l="l" t="t" r="r" b="b"/>
                <a:pathLst>
                  <a:path w="5004" h="5642" extrusionOk="0">
                    <a:moveTo>
                      <a:pt x="3738" y="0"/>
                    </a:moveTo>
                    <a:cubicBezTo>
                      <a:pt x="3587" y="0"/>
                      <a:pt x="3427" y="45"/>
                      <a:pt x="3270" y="150"/>
                    </a:cubicBezTo>
                    <a:cubicBezTo>
                      <a:pt x="1679" y="1210"/>
                      <a:pt x="554" y="2809"/>
                      <a:pt x="137" y="4676"/>
                    </a:cubicBezTo>
                    <a:cubicBezTo>
                      <a:pt x="0" y="5283"/>
                      <a:pt x="482" y="5641"/>
                      <a:pt x="966" y="5641"/>
                    </a:cubicBezTo>
                    <a:cubicBezTo>
                      <a:pt x="1333" y="5641"/>
                      <a:pt x="1701" y="5436"/>
                      <a:pt x="1804" y="4978"/>
                    </a:cubicBezTo>
                    <a:cubicBezTo>
                      <a:pt x="2128" y="3530"/>
                      <a:pt x="3029" y="2344"/>
                      <a:pt x="4253" y="1530"/>
                    </a:cubicBezTo>
                    <a:cubicBezTo>
                      <a:pt x="5003" y="1031"/>
                      <a:pt x="4462" y="0"/>
                      <a:pt x="37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76;p3"/>
              <p:cNvSpPr/>
              <p:nvPr/>
            </p:nvSpPr>
            <p:spPr>
              <a:xfrm>
                <a:off x="4095944" y="1889505"/>
                <a:ext cx="46535" cy="142937"/>
              </a:xfrm>
              <a:custGeom>
                <a:avLst/>
                <a:gdLst/>
                <a:ahLst/>
                <a:cxnLst/>
                <a:rect l="l" t="t" r="r" b="b"/>
                <a:pathLst>
                  <a:path w="2109" h="6478" extrusionOk="0">
                    <a:moveTo>
                      <a:pt x="1274" y="1"/>
                    </a:moveTo>
                    <a:cubicBezTo>
                      <a:pt x="888" y="1"/>
                      <a:pt x="439" y="282"/>
                      <a:pt x="417" y="694"/>
                    </a:cubicBezTo>
                    <a:cubicBezTo>
                      <a:pt x="332" y="2368"/>
                      <a:pt x="36" y="4020"/>
                      <a:pt x="8" y="5698"/>
                    </a:cubicBezTo>
                    <a:cubicBezTo>
                      <a:pt x="0" y="6136"/>
                      <a:pt x="452" y="6477"/>
                      <a:pt x="863" y="6477"/>
                    </a:cubicBezTo>
                    <a:cubicBezTo>
                      <a:pt x="883" y="6477"/>
                      <a:pt x="902" y="6476"/>
                      <a:pt x="922" y="6475"/>
                    </a:cubicBezTo>
                    <a:cubicBezTo>
                      <a:pt x="1415" y="6435"/>
                      <a:pt x="1690" y="6020"/>
                      <a:pt x="1698" y="5561"/>
                    </a:cubicBezTo>
                    <a:cubicBezTo>
                      <a:pt x="1723" y="4032"/>
                      <a:pt x="2010" y="2522"/>
                      <a:pt x="2086" y="996"/>
                    </a:cubicBezTo>
                    <a:cubicBezTo>
                      <a:pt x="2108" y="538"/>
                      <a:pt x="1893" y="100"/>
                      <a:pt x="1403" y="12"/>
                    </a:cubicBezTo>
                    <a:cubicBezTo>
                      <a:pt x="1361" y="4"/>
                      <a:pt x="1318" y="1"/>
                      <a:pt x="12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77;p3"/>
              <p:cNvSpPr/>
              <p:nvPr/>
            </p:nvSpPr>
            <p:spPr>
              <a:xfrm>
                <a:off x="4183656" y="1880634"/>
                <a:ext cx="61076" cy="99315"/>
              </a:xfrm>
              <a:custGeom>
                <a:avLst/>
                <a:gdLst/>
                <a:ahLst/>
                <a:cxnLst/>
                <a:rect l="l" t="t" r="r" b="b"/>
                <a:pathLst>
                  <a:path w="2768" h="4501" extrusionOk="0">
                    <a:moveTo>
                      <a:pt x="855" y="1"/>
                    </a:moveTo>
                    <a:cubicBezTo>
                      <a:pt x="835" y="1"/>
                      <a:pt x="816" y="2"/>
                      <a:pt x="796" y="3"/>
                    </a:cubicBezTo>
                    <a:cubicBezTo>
                      <a:pt x="303" y="44"/>
                      <a:pt x="28" y="457"/>
                      <a:pt x="21" y="917"/>
                    </a:cubicBezTo>
                    <a:cubicBezTo>
                      <a:pt x="1" y="2074"/>
                      <a:pt x="361" y="3157"/>
                      <a:pt x="973" y="4130"/>
                    </a:cubicBezTo>
                    <a:cubicBezTo>
                      <a:pt x="1137" y="4392"/>
                      <a:pt x="1366" y="4501"/>
                      <a:pt x="1596" y="4501"/>
                    </a:cubicBezTo>
                    <a:cubicBezTo>
                      <a:pt x="2178" y="4501"/>
                      <a:pt x="2768" y="3808"/>
                      <a:pt x="2353" y="3147"/>
                    </a:cubicBezTo>
                    <a:cubicBezTo>
                      <a:pt x="1897" y="2419"/>
                      <a:pt x="1696" y="1635"/>
                      <a:pt x="1711" y="780"/>
                    </a:cubicBezTo>
                    <a:cubicBezTo>
                      <a:pt x="1718" y="342"/>
                      <a:pt x="1265" y="1"/>
                      <a:pt x="8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78;p3"/>
              <p:cNvSpPr/>
              <p:nvPr/>
            </p:nvSpPr>
            <p:spPr>
              <a:xfrm>
                <a:off x="4221764" y="1818518"/>
                <a:ext cx="116216" cy="46337"/>
              </a:xfrm>
              <a:custGeom>
                <a:avLst/>
                <a:gdLst/>
                <a:ahLst/>
                <a:cxnLst/>
                <a:rect l="l" t="t" r="r" b="b"/>
                <a:pathLst>
                  <a:path w="5267" h="2100" extrusionOk="0">
                    <a:moveTo>
                      <a:pt x="1732" y="1"/>
                    </a:moveTo>
                    <a:cubicBezTo>
                      <a:pt x="1511" y="1"/>
                      <a:pt x="1288" y="9"/>
                      <a:pt x="1064" y="26"/>
                    </a:cubicBezTo>
                    <a:cubicBezTo>
                      <a:pt x="1" y="108"/>
                      <a:pt x="107" y="1719"/>
                      <a:pt x="1124" y="1719"/>
                    </a:cubicBezTo>
                    <a:cubicBezTo>
                      <a:pt x="1149" y="1719"/>
                      <a:pt x="1175" y="1718"/>
                      <a:pt x="1201" y="1716"/>
                    </a:cubicBezTo>
                    <a:cubicBezTo>
                      <a:pt x="1401" y="1701"/>
                      <a:pt x="1600" y="1693"/>
                      <a:pt x="1799" y="1693"/>
                    </a:cubicBezTo>
                    <a:cubicBezTo>
                      <a:pt x="2534" y="1693"/>
                      <a:pt x="3261" y="1801"/>
                      <a:pt x="3964" y="2039"/>
                    </a:cubicBezTo>
                    <a:cubicBezTo>
                      <a:pt x="4083" y="2079"/>
                      <a:pt x="4205" y="2100"/>
                      <a:pt x="4324" y="2100"/>
                    </a:cubicBezTo>
                    <a:cubicBezTo>
                      <a:pt x="4642" y="2100"/>
                      <a:pt x="4939" y="1952"/>
                      <a:pt x="5089" y="1628"/>
                    </a:cubicBezTo>
                    <a:cubicBezTo>
                      <a:pt x="5267" y="1248"/>
                      <a:pt x="5115" y="650"/>
                      <a:pt x="4679" y="502"/>
                    </a:cubicBezTo>
                    <a:cubicBezTo>
                      <a:pt x="3712" y="175"/>
                      <a:pt x="2737" y="1"/>
                      <a:pt x="17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79;p3"/>
              <p:cNvSpPr/>
              <p:nvPr/>
            </p:nvSpPr>
            <p:spPr>
              <a:xfrm>
                <a:off x="4226001" y="1695876"/>
                <a:ext cx="113127" cy="89849"/>
              </a:xfrm>
              <a:custGeom>
                <a:avLst/>
                <a:gdLst/>
                <a:ahLst/>
                <a:cxnLst/>
                <a:rect l="l" t="t" r="r" b="b"/>
                <a:pathLst>
                  <a:path w="5127" h="4072" extrusionOk="0">
                    <a:moveTo>
                      <a:pt x="4140" y="1"/>
                    </a:moveTo>
                    <a:cubicBezTo>
                      <a:pt x="3820" y="1"/>
                      <a:pt x="3530" y="198"/>
                      <a:pt x="3362" y="491"/>
                    </a:cubicBezTo>
                    <a:cubicBezTo>
                      <a:pt x="2778" y="1509"/>
                      <a:pt x="1776" y="2171"/>
                      <a:pt x="650" y="2445"/>
                    </a:cubicBezTo>
                    <a:cubicBezTo>
                      <a:pt x="205" y="2553"/>
                      <a:pt x="0" y="3136"/>
                      <a:pt x="144" y="3532"/>
                    </a:cubicBezTo>
                    <a:cubicBezTo>
                      <a:pt x="280" y="3904"/>
                      <a:pt x="600" y="4071"/>
                      <a:pt x="950" y="4071"/>
                    </a:cubicBezTo>
                    <a:cubicBezTo>
                      <a:pt x="1043" y="4071"/>
                      <a:pt x="1137" y="4059"/>
                      <a:pt x="1231" y="4037"/>
                    </a:cubicBezTo>
                    <a:cubicBezTo>
                      <a:pt x="2805" y="3656"/>
                      <a:pt x="4100" y="2598"/>
                      <a:pt x="4898" y="1206"/>
                    </a:cubicBezTo>
                    <a:cubicBezTo>
                      <a:pt x="5126" y="808"/>
                      <a:pt x="4878" y="260"/>
                      <a:pt x="4487" y="80"/>
                    </a:cubicBezTo>
                    <a:cubicBezTo>
                      <a:pt x="4370" y="25"/>
                      <a:pt x="4253" y="1"/>
                      <a:pt x="41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80;p3"/>
              <p:cNvSpPr/>
              <p:nvPr/>
            </p:nvSpPr>
            <p:spPr>
              <a:xfrm>
                <a:off x="4195991" y="1573255"/>
                <a:ext cx="80339" cy="132964"/>
              </a:xfrm>
              <a:custGeom>
                <a:avLst/>
                <a:gdLst/>
                <a:ahLst/>
                <a:cxnLst/>
                <a:rect l="l" t="t" r="r" b="b"/>
                <a:pathLst>
                  <a:path w="3641" h="6026" extrusionOk="0">
                    <a:moveTo>
                      <a:pt x="2668" y="0"/>
                    </a:moveTo>
                    <a:cubicBezTo>
                      <a:pt x="2304" y="0"/>
                      <a:pt x="1947" y="208"/>
                      <a:pt x="1865" y="672"/>
                    </a:cubicBezTo>
                    <a:cubicBezTo>
                      <a:pt x="1603" y="2151"/>
                      <a:pt x="1025" y="3524"/>
                      <a:pt x="335" y="4851"/>
                    </a:cubicBezTo>
                    <a:cubicBezTo>
                      <a:pt x="1" y="5495"/>
                      <a:pt x="567" y="6026"/>
                      <a:pt x="1133" y="6026"/>
                    </a:cubicBezTo>
                    <a:cubicBezTo>
                      <a:pt x="1418" y="6026"/>
                      <a:pt x="1704" y="5890"/>
                      <a:pt x="1872" y="5566"/>
                    </a:cubicBezTo>
                    <a:cubicBezTo>
                      <a:pt x="2627" y="4116"/>
                      <a:pt x="3247" y="2588"/>
                      <a:pt x="3534" y="973"/>
                    </a:cubicBezTo>
                    <a:cubicBezTo>
                      <a:pt x="3641" y="361"/>
                      <a:pt x="3148" y="0"/>
                      <a:pt x="26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1" name="Google Shape;81;p3"/>
            <p:cNvSpPr/>
            <p:nvPr/>
          </p:nvSpPr>
          <p:spPr>
            <a:xfrm>
              <a:off x="8582145" y="1563541"/>
              <a:ext cx="169873" cy="190386"/>
            </a:xfrm>
            <a:custGeom>
              <a:avLst/>
              <a:gdLst/>
              <a:ahLst/>
              <a:cxnLst/>
              <a:rect l="l" t="t" r="r" b="b"/>
              <a:pathLst>
                <a:path w="18144" h="20335" extrusionOk="0">
                  <a:moveTo>
                    <a:pt x="13836" y="1575"/>
                  </a:moveTo>
                  <a:cubicBezTo>
                    <a:pt x="14169" y="1575"/>
                    <a:pt x="14487" y="1682"/>
                    <a:pt x="14760" y="1936"/>
                  </a:cubicBezTo>
                  <a:cubicBezTo>
                    <a:pt x="15785" y="2893"/>
                    <a:pt x="15894" y="4757"/>
                    <a:pt x="16056" y="6052"/>
                  </a:cubicBezTo>
                  <a:cubicBezTo>
                    <a:pt x="16360" y="8492"/>
                    <a:pt x="16601" y="10990"/>
                    <a:pt x="16015" y="13408"/>
                  </a:cubicBezTo>
                  <a:cubicBezTo>
                    <a:pt x="15682" y="14785"/>
                    <a:pt x="15101" y="16390"/>
                    <a:pt x="15471" y="17766"/>
                  </a:cubicBezTo>
                  <a:cubicBezTo>
                    <a:pt x="12355" y="16040"/>
                    <a:pt x="8710" y="15290"/>
                    <a:pt x="5717" y="13312"/>
                  </a:cubicBezTo>
                  <a:cubicBezTo>
                    <a:pt x="3995" y="12173"/>
                    <a:pt x="2568" y="10577"/>
                    <a:pt x="2135" y="8505"/>
                  </a:cubicBezTo>
                  <a:cubicBezTo>
                    <a:pt x="1998" y="7856"/>
                    <a:pt x="1971" y="7055"/>
                    <a:pt x="2334" y="6519"/>
                  </a:cubicBezTo>
                  <a:cubicBezTo>
                    <a:pt x="2643" y="6061"/>
                    <a:pt x="3119" y="5861"/>
                    <a:pt x="3671" y="5808"/>
                  </a:cubicBezTo>
                  <a:cubicBezTo>
                    <a:pt x="3781" y="5797"/>
                    <a:pt x="3891" y="5792"/>
                    <a:pt x="4000" y="5792"/>
                  </a:cubicBezTo>
                  <a:cubicBezTo>
                    <a:pt x="5757" y="5792"/>
                    <a:pt x="7293" y="7132"/>
                    <a:pt x="8135" y="8579"/>
                  </a:cubicBezTo>
                  <a:cubicBezTo>
                    <a:pt x="8282" y="8832"/>
                    <a:pt x="8492" y="8936"/>
                    <a:pt x="8706" y="8936"/>
                  </a:cubicBezTo>
                  <a:cubicBezTo>
                    <a:pt x="8854" y="8936"/>
                    <a:pt x="9003" y="8886"/>
                    <a:pt x="9135" y="8802"/>
                  </a:cubicBezTo>
                  <a:cubicBezTo>
                    <a:pt x="9260" y="9039"/>
                    <a:pt x="9512" y="9152"/>
                    <a:pt x="9774" y="9152"/>
                  </a:cubicBezTo>
                  <a:cubicBezTo>
                    <a:pt x="10196" y="9152"/>
                    <a:pt x="10645" y="8860"/>
                    <a:pt x="10643" y="8317"/>
                  </a:cubicBezTo>
                  <a:cubicBezTo>
                    <a:pt x="10636" y="6715"/>
                    <a:pt x="10461" y="4929"/>
                    <a:pt x="11189" y="3445"/>
                  </a:cubicBezTo>
                  <a:cubicBezTo>
                    <a:pt x="11583" y="2640"/>
                    <a:pt x="12783" y="1575"/>
                    <a:pt x="13836" y="1575"/>
                  </a:cubicBezTo>
                  <a:close/>
                  <a:moveTo>
                    <a:pt x="13882" y="1"/>
                  </a:moveTo>
                  <a:cubicBezTo>
                    <a:pt x="12399" y="1"/>
                    <a:pt x="10858" y="1017"/>
                    <a:pt x="10086" y="2184"/>
                  </a:cubicBezTo>
                  <a:cubicBezTo>
                    <a:pt x="9134" y="3621"/>
                    <a:pt x="9035" y="5354"/>
                    <a:pt x="9042" y="7047"/>
                  </a:cubicBezTo>
                  <a:cubicBezTo>
                    <a:pt x="7973" y="5565"/>
                    <a:pt x="6328" y="4411"/>
                    <a:pt x="4491" y="4230"/>
                  </a:cubicBezTo>
                  <a:cubicBezTo>
                    <a:pt x="4337" y="4214"/>
                    <a:pt x="4182" y="4207"/>
                    <a:pt x="4029" y="4207"/>
                  </a:cubicBezTo>
                  <a:cubicBezTo>
                    <a:pt x="2439" y="4207"/>
                    <a:pt x="980" y="5031"/>
                    <a:pt x="561" y="6680"/>
                  </a:cubicBezTo>
                  <a:cubicBezTo>
                    <a:pt x="1" y="8885"/>
                    <a:pt x="1322" y="11407"/>
                    <a:pt x="2796" y="12960"/>
                  </a:cubicBezTo>
                  <a:cubicBezTo>
                    <a:pt x="4507" y="14765"/>
                    <a:pt x="6846" y="15844"/>
                    <a:pt x="9111" y="16776"/>
                  </a:cubicBezTo>
                  <a:cubicBezTo>
                    <a:pt x="11517" y="17766"/>
                    <a:pt x="14166" y="18554"/>
                    <a:pt x="16254" y="20161"/>
                  </a:cubicBezTo>
                  <a:cubicBezTo>
                    <a:pt x="16411" y="20282"/>
                    <a:pt x="16576" y="20334"/>
                    <a:pt x="16734" y="20334"/>
                  </a:cubicBezTo>
                  <a:cubicBezTo>
                    <a:pt x="17369" y="20334"/>
                    <a:pt x="17891" y="19501"/>
                    <a:pt x="17336" y="18987"/>
                  </a:cubicBezTo>
                  <a:cubicBezTo>
                    <a:pt x="17568" y="18678"/>
                    <a:pt x="17622" y="18215"/>
                    <a:pt x="17272" y="17869"/>
                  </a:cubicBezTo>
                  <a:cubicBezTo>
                    <a:pt x="16649" y="17254"/>
                    <a:pt x="16989" y="16050"/>
                    <a:pt x="17162" y="15321"/>
                  </a:cubicBezTo>
                  <a:cubicBezTo>
                    <a:pt x="17420" y="14235"/>
                    <a:pt x="17742" y="13187"/>
                    <a:pt x="17865" y="12072"/>
                  </a:cubicBezTo>
                  <a:cubicBezTo>
                    <a:pt x="18143" y="9531"/>
                    <a:pt x="17890" y="6855"/>
                    <a:pt x="17417" y="4350"/>
                  </a:cubicBezTo>
                  <a:cubicBezTo>
                    <a:pt x="17126" y="2809"/>
                    <a:pt x="16596" y="873"/>
                    <a:pt x="14991" y="214"/>
                  </a:cubicBezTo>
                  <a:cubicBezTo>
                    <a:pt x="14634" y="67"/>
                    <a:pt x="14260" y="1"/>
                    <a:pt x="138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41933600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5"/>
        <p:cNvGrpSpPr/>
        <p:nvPr/>
      </p:nvGrpSpPr>
      <p:grpSpPr>
        <a:xfrm>
          <a:off x="0" y="0"/>
          <a:ext cx="0" cy="0"/>
          <a:chOff x="0" y="0"/>
          <a:chExt cx="0" cy="0"/>
        </a:xfrm>
      </p:grpSpPr>
      <p:sp>
        <p:nvSpPr>
          <p:cNvPr id="46" name="Google Shape;46;p3"/>
          <p:cNvSpPr txBox="1">
            <a:spLocks noGrp="1"/>
          </p:cNvSpPr>
          <p:nvPr>
            <p:ph type="title" hasCustomPrompt="1"/>
          </p:nvPr>
        </p:nvSpPr>
        <p:spPr>
          <a:xfrm>
            <a:off x="8641397" y="1224333"/>
            <a:ext cx="2590800" cy="25788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b" anchorCtr="0">
            <a:noAutofit/>
          </a:bodyPr>
          <a:lstStyle>
            <a:lvl1pPr lvl="0" algn="r" rtl="0">
              <a:spcBef>
                <a:spcPts val="0"/>
              </a:spcBef>
              <a:spcAft>
                <a:spcPts val="0"/>
              </a:spcAft>
              <a:buSzPts val="6000"/>
              <a:buNone/>
              <a:defRPr sz="16000">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7" name="Google Shape;47;p3"/>
          <p:cNvSpPr txBox="1">
            <a:spLocks noGrp="1"/>
          </p:cNvSpPr>
          <p:nvPr>
            <p:ph type="subTitle" idx="1"/>
          </p:nvPr>
        </p:nvSpPr>
        <p:spPr>
          <a:xfrm rot="231">
            <a:off x="5267000" y="5022672"/>
            <a:ext cx="5965200" cy="6108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 name="Google Shape;48;p3"/>
          <p:cNvSpPr txBox="1">
            <a:spLocks noGrp="1"/>
          </p:cNvSpPr>
          <p:nvPr>
            <p:ph type="title" idx="2"/>
          </p:nvPr>
        </p:nvSpPr>
        <p:spPr>
          <a:xfrm>
            <a:off x="5267000" y="3725167"/>
            <a:ext cx="5965200" cy="11224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r">
              <a:spcBef>
                <a:spcPts val="0"/>
              </a:spcBef>
              <a:spcAft>
                <a:spcPts val="0"/>
              </a:spcAft>
              <a:buSzPts val="3600"/>
              <a:buNone/>
              <a:defRPr sz="57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grpSp>
        <p:nvGrpSpPr>
          <p:cNvPr id="49" name="Google Shape;49;p3"/>
          <p:cNvGrpSpPr/>
          <p:nvPr/>
        </p:nvGrpSpPr>
        <p:grpSpPr>
          <a:xfrm>
            <a:off x="0" y="0"/>
            <a:ext cx="11901336" cy="6858000"/>
            <a:chOff x="0" y="0"/>
            <a:chExt cx="8926002" cy="5143500"/>
          </a:xfrm>
        </p:grpSpPr>
        <p:pic>
          <p:nvPicPr>
            <p:cNvPr id="50" name="Google Shape;50;p3"/>
            <p:cNvPicPr preferRelativeResize="0"/>
            <p:nvPr/>
          </p:nvPicPr>
          <p:blipFill rotWithShape="1">
            <a:blip r:embed="rId2">
              <a:alphaModFix/>
            </a:blip>
            <a:srcRect l="20286" t="-1723" b="21575"/>
            <a:stretch/>
          </p:blipFill>
          <p:spPr>
            <a:xfrm>
              <a:off x="0" y="1596675"/>
              <a:ext cx="4299424" cy="3546826"/>
            </a:xfrm>
            <a:prstGeom prst="rect">
              <a:avLst/>
            </a:prstGeom>
            <a:noFill/>
            <a:ln>
              <a:noFill/>
            </a:ln>
          </p:spPr>
        </p:pic>
        <p:pic>
          <p:nvPicPr>
            <p:cNvPr id="51" name="Google Shape;51;p3"/>
            <p:cNvPicPr preferRelativeResize="0"/>
            <p:nvPr/>
          </p:nvPicPr>
          <p:blipFill rotWithShape="1">
            <a:blip r:embed="rId3">
              <a:alphaModFix/>
            </a:blip>
            <a:srcRect l="31534"/>
            <a:stretch/>
          </p:blipFill>
          <p:spPr>
            <a:xfrm>
              <a:off x="1" y="1045050"/>
              <a:ext cx="1152050" cy="1238300"/>
            </a:xfrm>
            <a:prstGeom prst="rect">
              <a:avLst/>
            </a:prstGeom>
            <a:noFill/>
            <a:ln>
              <a:noFill/>
            </a:ln>
          </p:spPr>
        </p:pic>
        <p:pic>
          <p:nvPicPr>
            <p:cNvPr id="52" name="Google Shape;52;p3"/>
            <p:cNvPicPr preferRelativeResize="0"/>
            <p:nvPr/>
          </p:nvPicPr>
          <p:blipFill rotWithShape="1">
            <a:blip r:embed="rId4">
              <a:alphaModFix/>
            </a:blip>
            <a:srcRect b="33744"/>
            <a:stretch/>
          </p:blipFill>
          <p:spPr>
            <a:xfrm>
              <a:off x="2162925" y="4085000"/>
              <a:ext cx="2601425" cy="1058500"/>
            </a:xfrm>
            <a:prstGeom prst="rect">
              <a:avLst/>
            </a:prstGeom>
            <a:noFill/>
            <a:ln>
              <a:noFill/>
            </a:ln>
          </p:spPr>
        </p:pic>
        <p:pic>
          <p:nvPicPr>
            <p:cNvPr id="53" name="Google Shape;53;p3"/>
            <p:cNvPicPr preferRelativeResize="0"/>
            <p:nvPr/>
          </p:nvPicPr>
          <p:blipFill rotWithShape="1">
            <a:blip r:embed="rId5">
              <a:alphaModFix/>
            </a:blip>
            <a:srcRect l="2381" t="55317"/>
            <a:stretch/>
          </p:blipFill>
          <p:spPr>
            <a:xfrm>
              <a:off x="0" y="0"/>
              <a:ext cx="8926002" cy="1107450"/>
            </a:xfrm>
            <a:prstGeom prst="rect">
              <a:avLst/>
            </a:prstGeom>
            <a:noFill/>
            <a:ln>
              <a:noFill/>
            </a:ln>
          </p:spPr>
        </p:pic>
        <p:pic>
          <p:nvPicPr>
            <p:cNvPr id="54" name="Google Shape;54;p3"/>
            <p:cNvPicPr preferRelativeResize="0"/>
            <p:nvPr/>
          </p:nvPicPr>
          <p:blipFill rotWithShape="1">
            <a:blip r:embed="rId6">
              <a:alphaModFix/>
            </a:blip>
            <a:srcRect l="36487"/>
            <a:stretch/>
          </p:blipFill>
          <p:spPr>
            <a:xfrm>
              <a:off x="4" y="2752350"/>
              <a:ext cx="1460250" cy="1801000"/>
            </a:xfrm>
            <a:prstGeom prst="rect">
              <a:avLst/>
            </a:prstGeom>
            <a:noFill/>
            <a:ln>
              <a:noFill/>
            </a:ln>
          </p:spPr>
        </p:pic>
      </p:grpSp>
      <p:grpSp>
        <p:nvGrpSpPr>
          <p:cNvPr id="55" name="Google Shape;55;p3"/>
          <p:cNvGrpSpPr/>
          <p:nvPr/>
        </p:nvGrpSpPr>
        <p:grpSpPr>
          <a:xfrm>
            <a:off x="-39893" y="925033"/>
            <a:ext cx="11776960" cy="5694211"/>
            <a:chOff x="-29920" y="693775"/>
            <a:chExt cx="8832720" cy="4270658"/>
          </a:xfrm>
        </p:grpSpPr>
        <p:grpSp>
          <p:nvGrpSpPr>
            <p:cNvPr id="56" name="Google Shape;56;p3"/>
            <p:cNvGrpSpPr/>
            <p:nvPr/>
          </p:nvGrpSpPr>
          <p:grpSpPr>
            <a:xfrm>
              <a:off x="1217575" y="693775"/>
              <a:ext cx="7585225" cy="4270650"/>
              <a:chOff x="1217575" y="693775"/>
              <a:chExt cx="7585225" cy="4270650"/>
            </a:xfrm>
          </p:grpSpPr>
          <p:sp>
            <p:nvSpPr>
              <p:cNvPr id="57" name="Google Shape;57;p3"/>
              <p:cNvSpPr/>
              <p:nvPr/>
            </p:nvSpPr>
            <p:spPr>
              <a:xfrm>
                <a:off x="8591900" y="40659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58;p3"/>
              <p:cNvSpPr/>
              <p:nvPr/>
            </p:nvSpPr>
            <p:spPr>
              <a:xfrm>
                <a:off x="7726675" y="49272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59;p3"/>
              <p:cNvSpPr/>
              <p:nvPr/>
            </p:nvSpPr>
            <p:spPr>
              <a:xfrm>
                <a:off x="8565800" y="4432225"/>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60;p3"/>
              <p:cNvSpPr/>
              <p:nvPr/>
            </p:nvSpPr>
            <p:spPr>
              <a:xfrm>
                <a:off x="8765600" y="42507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61;p3"/>
              <p:cNvSpPr/>
              <p:nvPr/>
            </p:nvSpPr>
            <p:spPr>
              <a:xfrm>
                <a:off x="8629100" y="486355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62;p3"/>
              <p:cNvSpPr/>
              <p:nvPr/>
            </p:nvSpPr>
            <p:spPr>
              <a:xfrm>
                <a:off x="8188550" y="480025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63;p3"/>
              <p:cNvSpPr/>
              <p:nvPr/>
            </p:nvSpPr>
            <p:spPr>
              <a:xfrm>
                <a:off x="8728400" y="6937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64;p3"/>
              <p:cNvSpPr/>
              <p:nvPr/>
            </p:nvSpPr>
            <p:spPr>
              <a:xfrm>
                <a:off x="1387325" y="8555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65;p3"/>
              <p:cNvSpPr/>
              <p:nvPr/>
            </p:nvSpPr>
            <p:spPr>
              <a:xfrm>
                <a:off x="8565800" y="97945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66;p3"/>
              <p:cNvSpPr/>
              <p:nvPr/>
            </p:nvSpPr>
            <p:spPr>
              <a:xfrm>
                <a:off x="8728400" y="12646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67;p3"/>
              <p:cNvSpPr/>
              <p:nvPr/>
            </p:nvSpPr>
            <p:spPr>
              <a:xfrm>
                <a:off x="8001150" y="482635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68;p3"/>
              <p:cNvSpPr/>
              <p:nvPr/>
            </p:nvSpPr>
            <p:spPr>
              <a:xfrm>
                <a:off x="1217575" y="97945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9" name="Google Shape;69;p3"/>
            <p:cNvSpPr/>
            <p:nvPr/>
          </p:nvSpPr>
          <p:spPr>
            <a:xfrm>
              <a:off x="-29920" y="2388122"/>
              <a:ext cx="300546" cy="258255"/>
            </a:xfrm>
            <a:custGeom>
              <a:avLst/>
              <a:gdLst/>
              <a:ahLst/>
              <a:cxnLst/>
              <a:rect l="l" t="t" r="r" b="b"/>
              <a:pathLst>
                <a:path w="32101" h="27584" extrusionOk="0">
                  <a:moveTo>
                    <a:pt x="30048" y="1513"/>
                  </a:moveTo>
                  <a:lnTo>
                    <a:pt x="30048" y="1513"/>
                  </a:lnTo>
                  <a:cubicBezTo>
                    <a:pt x="30111" y="4293"/>
                    <a:pt x="28809" y="6581"/>
                    <a:pt x="26539" y="8284"/>
                  </a:cubicBezTo>
                  <a:cubicBezTo>
                    <a:pt x="24659" y="9694"/>
                    <a:pt x="22160" y="10138"/>
                    <a:pt x="20341" y="11538"/>
                  </a:cubicBezTo>
                  <a:cubicBezTo>
                    <a:pt x="20605" y="10974"/>
                    <a:pt x="20820" y="10373"/>
                    <a:pt x="20974" y="9733"/>
                  </a:cubicBezTo>
                  <a:cubicBezTo>
                    <a:pt x="21067" y="9351"/>
                    <a:pt x="21127" y="8959"/>
                    <a:pt x="21159" y="8568"/>
                  </a:cubicBezTo>
                  <a:cubicBezTo>
                    <a:pt x="22772" y="4884"/>
                    <a:pt x="26216" y="1526"/>
                    <a:pt x="30048" y="1513"/>
                  </a:cubicBezTo>
                  <a:close/>
                  <a:moveTo>
                    <a:pt x="30498" y="1"/>
                  </a:moveTo>
                  <a:cubicBezTo>
                    <a:pt x="26909" y="1"/>
                    <a:pt x="23030" y="2588"/>
                    <a:pt x="20977" y="5956"/>
                  </a:cubicBezTo>
                  <a:cubicBezTo>
                    <a:pt x="20308" y="3043"/>
                    <a:pt x="18155" y="593"/>
                    <a:pt x="15248" y="593"/>
                  </a:cubicBezTo>
                  <a:cubicBezTo>
                    <a:pt x="14418" y="593"/>
                    <a:pt x="13527" y="792"/>
                    <a:pt x="12591" y="1238"/>
                  </a:cubicBezTo>
                  <a:cubicBezTo>
                    <a:pt x="9781" y="2578"/>
                    <a:pt x="5967" y="7287"/>
                    <a:pt x="10060" y="9525"/>
                  </a:cubicBezTo>
                  <a:cubicBezTo>
                    <a:pt x="10681" y="9865"/>
                    <a:pt x="11396" y="10020"/>
                    <a:pt x="12116" y="10020"/>
                  </a:cubicBezTo>
                  <a:cubicBezTo>
                    <a:pt x="14833" y="10020"/>
                    <a:pt x="17639" y="7805"/>
                    <a:pt x="15866" y="4904"/>
                  </a:cubicBezTo>
                  <a:cubicBezTo>
                    <a:pt x="15790" y="4779"/>
                    <a:pt x="15677" y="4726"/>
                    <a:pt x="15560" y="4726"/>
                  </a:cubicBezTo>
                  <a:cubicBezTo>
                    <a:pt x="15366" y="4726"/>
                    <a:pt x="15164" y="4872"/>
                    <a:pt x="15112" y="5073"/>
                  </a:cubicBezTo>
                  <a:cubicBezTo>
                    <a:pt x="14664" y="6799"/>
                    <a:pt x="14462" y="8509"/>
                    <a:pt x="12298" y="8509"/>
                  </a:cubicBezTo>
                  <a:cubicBezTo>
                    <a:pt x="12255" y="8509"/>
                    <a:pt x="12211" y="8508"/>
                    <a:pt x="12167" y="8507"/>
                  </a:cubicBezTo>
                  <a:cubicBezTo>
                    <a:pt x="9898" y="8438"/>
                    <a:pt x="9238" y="6594"/>
                    <a:pt x="10503" y="4849"/>
                  </a:cubicBezTo>
                  <a:cubicBezTo>
                    <a:pt x="11687" y="3215"/>
                    <a:pt x="13469" y="2303"/>
                    <a:pt x="15150" y="2303"/>
                  </a:cubicBezTo>
                  <a:cubicBezTo>
                    <a:pt x="16937" y="2303"/>
                    <a:pt x="18610" y="3333"/>
                    <a:pt x="19331" y="5618"/>
                  </a:cubicBezTo>
                  <a:cubicBezTo>
                    <a:pt x="20090" y="8023"/>
                    <a:pt x="19302" y="10648"/>
                    <a:pt x="17793" y="12591"/>
                  </a:cubicBezTo>
                  <a:cubicBezTo>
                    <a:pt x="16310" y="13099"/>
                    <a:pt x="15056" y="13968"/>
                    <a:pt x="14482" y="15348"/>
                  </a:cubicBezTo>
                  <a:cubicBezTo>
                    <a:pt x="8885" y="18653"/>
                    <a:pt x="33" y="20358"/>
                    <a:pt x="1" y="27403"/>
                  </a:cubicBezTo>
                  <a:cubicBezTo>
                    <a:pt x="0" y="27524"/>
                    <a:pt x="95" y="27583"/>
                    <a:pt x="193" y="27583"/>
                  </a:cubicBezTo>
                  <a:cubicBezTo>
                    <a:pt x="286" y="27583"/>
                    <a:pt x="382" y="27530"/>
                    <a:pt x="402" y="27422"/>
                  </a:cubicBezTo>
                  <a:cubicBezTo>
                    <a:pt x="1368" y="22367"/>
                    <a:pt x="7484" y="20645"/>
                    <a:pt x="11536" y="18803"/>
                  </a:cubicBezTo>
                  <a:cubicBezTo>
                    <a:pt x="14183" y="17599"/>
                    <a:pt x="16896" y="16093"/>
                    <a:pt x="18783" y="13912"/>
                  </a:cubicBezTo>
                  <a:cubicBezTo>
                    <a:pt x="19679" y="13667"/>
                    <a:pt x="20644" y="13545"/>
                    <a:pt x="21616" y="13545"/>
                  </a:cubicBezTo>
                  <a:cubicBezTo>
                    <a:pt x="25275" y="13545"/>
                    <a:pt x="29035" y="15266"/>
                    <a:pt x="29581" y="18575"/>
                  </a:cubicBezTo>
                  <a:cubicBezTo>
                    <a:pt x="30150" y="22018"/>
                    <a:pt x="26979" y="25352"/>
                    <a:pt x="23748" y="25352"/>
                  </a:cubicBezTo>
                  <a:cubicBezTo>
                    <a:pt x="22639" y="25352"/>
                    <a:pt x="21522" y="24959"/>
                    <a:pt x="20548" y="24042"/>
                  </a:cubicBezTo>
                  <a:cubicBezTo>
                    <a:pt x="19039" y="22624"/>
                    <a:pt x="18852" y="20398"/>
                    <a:pt x="21106" y="19780"/>
                  </a:cubicBezTo>
                  <a:cubicBezTo>
                    <a:pt x="21460" y="19683"/>
                    <a:pt x="21781" y="19638"/>
                    <a:pt x="22073" y="19638"/>
                  </a:cubicBezTo>
                  <a:cubicBezTo>
                    <a:pt x="23581" y="19638"/>
                    <a:pt x="24296" y="20852"/>
                    <a:pt x="24578" y="22473"/>
                  </a:cubicBezTo>
                  <a:cubicBezTo>
                    <a:pt x="24611" y="22660"/>
                    <a:pt x="24775" y="22779"/>
                    <a:pt x="24935" y="22779"/>
                  </a:cubicBezTo>
                  <a:cubicBezTo>
                    <a:pt x="25048" y="22779"/>
                    <a:pt x="25158" y="22721"/>
                    <a:pt x="25221" y="22588"/>
                  </a:cubicBezTo>
                  <a:cubicBezTo>
                    <a:pt x="26450" y="19979"/>
                    <a:pt x="24121" y="18431"/>
                    <a:pt x="21823" y="18431"/>
                  </a:cubicBezTo>
                  <a:cubicBezTo>
                    <a:pt x="21061" y="18431"/>
                    <a:pt x="20303" y="18601"/>
                    <a:pt x="19678" y="18959"/>
                  </a:cubicBezTo>
                  <a:cubicBezTo>
                    <a:pt x="15640" y="21275"/>
                    <a:pt x="19506" y="26112"/>
                    <a:pt x="22750" y="26773"/>
                  </a:cubicBezTo>
                  <a:cubicBezTo>
                    <a:pt x="23267" y="26878"/>
                    <a:pt x="23779" y="26929"/>
                    <a:pt x="24280" y="26929"/>
                  </a:cubicBezTo>
                  <a:cubicBezTo>
                    <a:pt x="28547" y="26929"/>
                    <a:pt x="32060" y="23276"/>
                    <a:pt x="31637" y="18790"/>
                  </a:cubicBezTo>
                  <a:cubicBezTo>
                    <a:pt x="31261" y="14801"/>
                    <a:pt x="27323" y="12596"/>
                    <a:pt x="23718" y="12108"/>
                  </a:cubicBezTo>
                  <a:cubicBezTo>
                    <a:pt x="25594" y="11401"/>
                    <a:pt x="27412" y="10092"/>
                    <a:pt x="28637" y="8957"/>
                  </a:cubicBezTo>
                  <a:cubicBezTo>
                    <a:pt x="31014" y="6753"/>
                    <a:pt x="32101" y="3922"/>
                    <a:pt x="31554" y="711"/>
                  </a:cubicBezTo>
                  <a:cubicBezTo>
                    <a:pt x="31503" y="406"/>
                    <a:pt x="31276" y="32"/>
                    <a:pt x="30920" y="13"/>
                  </a:cubicBezTo>
                  <a:cubicBezTo>
                    <a:pt x="30780" y="5"/>
                    <a:pt x="30639" y="1"/>
                    <a:pt x="304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0" name="Google Shape;70;p3"/>
            <p:cNvGrpSpPr/>
            <p:nvPr/>
          </p:nvGrpSpPr>
          <p:grpSpPr>
            <a:xfrm>
              <a:off x="7283126" y="4765405"/>
              <a:ext cx="170184" cy="199027"/>
              <a:chOff x="3938129" y="1563480"/>
              <a:chExt cx="400999" cy="468962"/>
            </a:xfrm>
          </p:grpSpPr>
          <p:sp>
            <p:nvSpPr>
              <p:cNvPr id="71" name="Google Shape;71;p3"/>
              <p:cNvSpPr/>
              <p:nvPr/>
            </p:nvSpPr>
            <p:spPr>
              <a:xfrm>
                <a:off x="4100688" y="1731578"/>
                <a:ext cx="96181" cy="89782"/>
              </a:xfrm>
              <a:custGeom>
                <a:avLst/>
                <a:gdLst/>
                <a:ahLst/>
                <a:cxnLst/>
                <a:rect l="l" t="t" r="r" b="b"/>
                <a:pathLst>
                  <a:path w="4359" h="4069" extrusionOk="0">
                    <a:moveTo>
                      <a:pt x="3382" y="0"/>
                    </a:moveTo>
                    <a:cubicBezTo>
                      <a:pt x="3287" y="0"/>
                      <a:pt x="3187" y="19"/>
                      <a:pt x="3087" y="61"/>
                    </a:cubicBezTo>
                    <a:cubicBezTo>
                      <a:pt x="2793" y="184"/>
                      <a:pt x="2431" y="280"/>
                      <a:pt x="2100" y="421"/>
                    </a:cubicBezTo>
                    <a:cubicBezTo>
                      <a:pt x="1988" y="390"/>
                      <a:pt x="1873" y="375"/>
                      <a:pt x="1756" y="375"/>
                    </a:cubicBezTo>
                    <a:cubicBezTo>
                      <a:pt x="1573" y="375"/>
                      <a:pt x="1388" y="412"/>
                      <a:pt x="1212" y="479"/>
                    </a:cubicBezTo>
                    <a:cubicBezTo>
                      <a:pt x="857" y="617"/>
                      <a:pt x="661" y="944"/>
                      <a:pt x="659" y="1313"/>
                    </a:cubicBezTo>
                    <a:cubicBezTo>
                      <a:pt x="614" y="1428"/>
                      <a:pt x="589" y="1555"/>
                      <a:pt x="589" y="1690"/>
                    </a:cubicBezTo>
                    <a:lnTo>
                      <a:pt x="589" y="2275"/>
                    </a:lnTo>
                    <a:cubicBezTo>
                      <a:pt x="481" y="2453"/>
                      <a:pt x="381" y="2634"/>
                      <a:pt x="277" y="2809"/>
                    </a:cubicBezTo>
                    <a:cubicBezTo>
                      <a:pt x="0" y="3279"/>
                      <a:pt x="395" y="3922"/>
                      <a:pt x="895" y="4000"/>
                    </a:cubicBezTo>
                    <a:cubicBezTo>
                      <a:pt x="1164" y="4042"/>
                      <a:pt x="1441" y="4069"/>
                      <a:pt x="1717" y="4069"/>
                    </a:cubicBezTo>
                    <a:cubicBezTo>
                      <a:pt x="2418" y="4069"/>
                      <a:pt x="3108" y="3896"/>
                      <a:pt x="3623" y="3372"/>
                    </a:cubicBezTo>
                    <a:cubicBezTo>
                      <a:pt x="4291" y="2693"/>
                      <a:pt x="4359" y="1679"/>
                      <a:pt x="4222" y="789"/>
                    </a:cubicBezTo>
                    <a:cubicBezTo>
                      <a:pt x="4158" y="367"/>
                      <a:pt x="3804" y="0"/>
                      <a:pt x="3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72;p3"/>
              <p:cNvSpPr/>
              <p:nvPr/>
            </p:nvSpPr>
            <p:spPr>
              <a:xfrm>
                <a:off x="4046649" y="1563480"/>
                <a:ext cx="70520" cy="116349"/>
              </a:xfrm>
              <a:custGeom>
                <a:avLst/>
                <a:gdLst/>
                <a:ahLst/>
                <a:cxnLst/>
                <a:rect l="l" t="t" r="r" b="b"/>
                <a:pathLst>
                  <a:path w="3196" h="5273" extrusionOk="0">
                    <a:moveTo>
                      <a:pt x="1167" y="0"/>
                    </a:moveTo>
                    <a:cubicBezTo>
                      <a:pt x="592" y="0"/>
                      <a:pt x="1" y="693"/>
                      <a:pt x="404" y="1359"/>
                    </a:cubicBezTo>
                    <a:cubicBezTo>
                      <a:pt x="988" y="2326"/>
                      <a:pt x="1326" y="3403"/>
                      <a:pt x="1446" y="4525"/>
                    </a:cubicBezTo>
                    <a:cubicBezTo>
                      <a:pt x="1499" y="5033"/>
                      <a:pt x="1898" y="5273"/>
                      <a:pt x="2296" y="5273"/>
                    </a:cubicBezTo>
                    <a:cubicBezTo>
                      <a:pt x="2747" y="5273"/>
                      <a:pt x="3195" y="4964"/>
                      <a:pt x="3135" y="4387"/>
                    </a:cubicBezTo>
                    <a:cubicBezTo>
                      <a:pt x="2983" y="2953"/>
                      <a:pt x="2530" y="1609"/>
                      <a:pt x="1784" y="376"/>
                    </a:cubicBezTo>
                    <a:cubicBezTo>
                      <a:pt x="1623" y="110"/>
                      <a:pt x="1396" y="0"/>
                      <a:pt x="11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73;p3"/>
              <p:cNvSpPr/>
              <p:nvPr/>
            </p:nvSpPr>
            <p:spPr>
              <a:xfrm>
                <a:off x="3957194" y="1633539"/>
                <a:ext cx="99844" cy="90996"/>
              </a:xfrm>
              <a:custGeom>
                <a:avLst/>
                <a:gdLst/>
                <a:ahLst/>
                <a:cxnLst/>
                <a:rect l="l" t="t" r="r" b="b"/>
                <a:pathLst>
                  <a:path w="4525" h="4124" extrusionOk="0">
                    <a:moveTo>
                      <a:pt x="1183" y="1"/>
                    </a:moveTo>
                    <a:cubicBezTo>
                      <a:pt x="541" y="1"/>
                      <a:pt x="1" y="940"/>
                      <a:pt x="619" y="1535"/>
                    </a:cubicBezTo>
                    <a:cubicBezTo>
                      <a:pt x="1433" y="2314"/>
                      <a:pt x="2232" y="3111"/>
                      <a:pt x="3012" y="3927"/>
                    </a:cubicBezTo>
                    <a:cubicBezTo>
                      <a:pt x="3143" y="4064"/>
                      <a:pt x="3324" y="4124"/>
                      <a:pt x="3511" y="4124"/>
                    </a:cubicBezTo>
                    <a:cubicBezTo>
                      <a:pt x="3775" y="4124"/>
                      <a:pt x="4049" y="4004"/>
                      <a:pt x="4206" y="3814"/>
                    </a:cubicBezTo>
                    <a:cubicBezTo>
                      <a:pt x="4525" y="3429"/>
                      <a:pt x="4411" y="2953"/>
                      <a:pt x="4094" y="2621"/>
                    </a:cubicBezTo>
                    <a:cubicBezTo>
                      <a:pt x="3314" y="1806"/>
                      <a:pt x="2515" y="1010"/>
                      <a:pt x="1701" y="228"/>
                    </a:cubicBezTo>
                    <a:cubicBezTo>
                      <a:pt x="1535" y="68"/>
                      <a:pt x="1355" y="1"/>
                      <a:pt x="11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74;p3"/>
              <p:cNvSpPr/>
              <p:nvPr/>
            </p:nvSpPr>
            <p:spPr>
              <a:xfrm>
                <a:off x="3938129" y="1775004"/>
                <a:ext cx="124800" cy="43799"/>
              </a:xfrm>
              <a:custGeom>
                <a:avLst/>
                <a:gdLst/>
                <a:ahLst/>
                <a:cxnLst/>
                <a:rect l="l" t="t" r="r" b="b"/>
                <a:pathLst>
                  <a:path w="5656" h="1985" extrusionOk="0">
                    <a:moveTo>
                      <a:pt x="1224" y="0"/>
                    </a:moveTo>
                    <a:cubicBezTo>
                      <a:pt x="437" y="0"/>
                      <a:pt x="0" y="1223"/>
                      <a:pt x="870" y="1620"/>
                    </a:cubicBezTo>
                    <a:cubicBezTo>
                      <a:pt x="1437" y="1879"/>
                      <a:pt x="2045" y="1985"/>
                      <a:pt x="2660" y="1985"/>
                    </a:cubicBezTo>
                    <a:cubicBezTo>
                      <a:pt x="3353" y="1985"/>
                      <a:pt x="4053" y="1850"/>
                      <a:pt x="4707" y="1648"/>
                    </a:cubicBezTo>
                    <a:cubicBezTo>
                      <a:pt x="5655" y="1354"/>
                      <a:pt x="5259" y="12"/>
                      <a:pt x="4397" y="12"/>
                    </a:cubicBezTo>
                    <a:cubicBezTo>
                      <a:pt x="4311" y="12"/>
                      <a:pt x="4220" y="25"/>
                      <a:pt x="4125" y="55"/>
                    </a:cubicBezTo>
                    <a:cubicBezTo>
                      <a:pt x="3673" y="195"/>
                      <a:pt x="3169" y="301"/>
                      <a:pt x="2675" y="301"/>
                    </a:cubicBezTo>
                    <a:cubicBezTo>
                      <a:pt x="2297" y="301"/>
                      <a:pt x="1924" y="239"/>
                      <a:pt x="1584" y="83"/>
                    </a:cubicBezTo>
                    <a:cubicBezTo>
                      <a:pt x="1459" y="26"/>
                      <a:pt x="1338" y="0"/>
                      <a:pt x="12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75;p3"/>
              <p:cNvSpPr/>
              <p:nvPr/>
            </p:nvSpPr>
            <p:spPr>
              <a:xfrm>
                <a:off x="3987777" y="1836811"/>
                <a:ext cx="110413" cy="124491"/>
              </a:xfrm>
              <a:custGeom>
                <a:avLst/>
                <a:gdLst/>
                <a:ahLst/>
                <a:cxnLst/>
                <a:rect l="l" t="t" r="r" b="b"/>
                <a:pathLst>
                  <a:path w="5004" h="5642" extrusionOk="0">
                    <a:moveTo>
                      <a:pt x="3738" y="0"/>
                    </a:moveTo>
                    <a:cubicBezTo>
                      <a:pt x="3587" y="0"/>
                      <a:pt x="3427" y="45"/>
                      <a:pt x="3270" y="150"/>
                    </a:cubicBezTo>
                    <a:cubicBezTo>
                      <a:pt x="1679" y="1210"/>
                      <a:pt x="554" y="2809"/>
                      <a:pt x="137" y="4676"/>
                    </a:cubicBezTo>
                    <a:cubicBezTo>
                      <a:pt x="0" y="5283"/>
                      <a:pt x="482" y="5641"/>
                      <a:pt x="966" y="5641"/>
                    </a:cubicBezTo>
                    <a:cubicBezTo>
                      <a:pt x="1333" y="5641"/>
                      <a:pt x="1701" y="5436"/>
                      <a:pt x="1804" y="4978"/>
                    </a:cubicBezTo>
                    <a:cubicBezTo>
                      <a:pt x="2128" y="3530"/>
                      <a:pt x="3029" y="2344"/>
                      <a:pt x="4253" y="1530"/>
                    </a:cubicBezTo>
                    <a:cubicBezTo>
                      <a:pt x="5003" y="1031"/>
                      <a:pt x="4462" y="0"/>
                      <a:pt x="37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76;p3"/>
              <p:cNvSpPr/>
              <p:nvPr/>
            </p:nvSpPr>
            <p:spPr>
              <a:xfrm>
                <a:off x="4095944" y="1889505"/>
                <a:ext cx="46535" cy="142937"/>
              </a:xfrm>
              <a:custGeom>
                <a:avLst/>
                <a:gdLst/>
                <a:ahLst/>
                <a:cxnLst/>
                <a:rect l="l" t="t" r="r" b="b"/>
                <a:pathLst>
                  <a:path w="2109" h="6478" extrusionOk="0">
                    <a:moveTo>
                      <a:pt x="1274" y="1"/>
                    </a:moveTo>
                    <a:cubicBezTo>
                      <a:pt x="888" y="1"/>
                      <a:pt x="439" y="282"/>
                      <a:pt x="417" y="694"/>
                    </a:cubicBezTo>
                    <a:cubicBezTo>
                      <a:pt x="332" y="2368"/>
                      <a:pt x="36" y="4020"/>
                      <a:pt x="8" y="5698"/>
                    </a:cubicBezTo>
                    <a:cubicBezTo>
                      <a:pt x="0" y="6136"/>
                      <a:pt x="452" y="6477"/>
                      <a:pt x="863" y="6477"/>
                    </a:cubicBezTo>
                    <a:cubicBezTo>
                      <a:pt x="883" y="6477"/>
                      <a:pt x="902" y="6476"/>
                      <a:pt x="922" y="6475"/>
                    </a:cubicBezTo>
                    <a:cubicBezTo>
                      <a:pt x="1415" y="6435"/>
                      <a:pt x="1690" y="6020"/>
                      <a:pt x="1698" y="5561"/>
                    </a:cubicBezTo>
                    <a:cubicBezTo>
                      <a:pt x="1723" y="4032"/>
                      <a:pt x="2010" y="2522"/>
                      <a:pt x="2086" y="996"/>
                    </a:cubicBezTo>
                    <a:cubicBezTo>
                      <a:pt x="2108" y="538"/>
                      <a:pt x="1893" y="100"/>
                      <a:pt x="1403" y="12"/>
                    </a:cubicBezTo>
                    <a:cubicBezTo>
                      <a:pt x="1361" y="4"/>
                      <a:pt x="1318" y="1"/>
                      <a:pt x="12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77;p3"/>
              <p:cNvSpPr/>
              <p:nvPr/>
            </p:nvSpPr>
            <p:spPr>
              <a:xfrm>
                <a:off x="4183656" y="1880634"/>
                <a:ext cx="61076" cy="99315"/>
              </a:xfrm>
              <a:custGeom>
                <a:avLst/>
                <a:gdLst/>
                <a:ahLst/>
                <a:cxnLst/>
                <a:rect l="l" t="t" r="r" b="b"/>
                <a:pathLst>
                  <a:path w="2768" h="4501" extrusionOk="0">
                    <a:moveTo>
                      <a:pt x="855" y="1"/>
                    </a:moveTo>
                    <a:cubicBezTo>
                      <a:pt x="835" y="1"/>
                      <a:pt x="816" y="2"/>
                      <a:pt x="796" y="3"/>
                    </a:cubicBezTo>
                    <a:cubicBezTo>
                      <a:pt x="303" y="44"/>
                      <a:pt x="28" y="457"/>
                      <a:pt x="21" y="917"/>
                    </a:cubicBezTo>
                    <a:cubicBezTo>
                      <a:pt x="1" y="2074"/>
                      <a:pt x="361" y="3157"/>
                      <a:pt x="973" y="4130"/>
                    </a:cubicBezTo>
                    <a:cubicBezTo>
                      <a:pt x="1137" y="4392"/>
                      <a:pt x="1366" y="4501"/>
                      <a:pt x="1596" y="4501"/>
                    </a:cubicBezTo>
                    <a:cubicBezTo>
                      <a:pt x="2178" y="4501"/>
                      <a:pt x="2768" y="3808"/>
                      <a:pt x="2353" y="3147"/>
                    </a:cubicBezTo>
                    <a:cubicBezTo>
                      <a:pt x="1897" y="2419"/>
                      <a:pt x="1696" y="1635"/>
                      <a:pt x="1711" y="780"/>
                    </a:cubicBezTo>
                    <a:cubicBezTo>
                      <a:pt x="1718" y="342"/>
                      <a:pt x="1265" y="1"/>
                      <a:pt x="8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78;p3"/>
              <p:cNvSpPr/>
              <p:nvPr/>
            </p:nvSpPr>
            <p:spPr>
              <a:xfrm>
                <a:off x="4221764" y="1818518"/>
                <a:ext cx="116216" cy="46337"/>
              </a:xfrm>
              <a:custGeom>
                <a:avLst/>
                <a:gdLst/>
                <a:ahLst/>
                <a:cxnLst/>
                <a:rect l="l" t="t" r="r" b="b"/>
                <a:pathLst>
                  <a:path w="5267" h="2100" extrusionOk="0">
                    <a:moveTo>
                      <a:pt x="1732" y="1"/>
                    </a:moveTo>
                    <a:cubicBezTo>
                      <a:pt x="1511" y="1"/>
                      <a:pt x="1288" y="9"/>
                      <a:pt x="1064" y="26"/>
                    </a:cubicBezTo>
                    <a:cubicBezTo>
                      <a:pt x="1" y="108"/>
                      <a:pt x="107" y="1719"/>
                      <a:pt x="1124" y="1719"/>
                    </a:cubicBezTo>
                    <a:cubicBezTo>
                      <a:pt x="1149" y="1719"/>
                      <a:pt x="1175" y="1718"/>
                      <a:pt x="1201" y="1716"/>
                    </a:cubicBezTo>
                    <a:cubicBezTo>
                      <a:pt x="1401" y="1701"/>
                      <a:pt x="1600" y="1693"/>
                      <a:pt x="1799" y="1693"/>
                    </a:cubicBezTo>
                    <a:cubicBezTo>
                      <a:pt x="2534" y="1693"/>
                      <a:pt x="3261" y="1801"/>
                      <a:pt x="3964" y="2039"/>
                    </a:cubicBezTo>
                    <a:cubicBezTo>
                      <a:pt x="4083" y="2079"/>
                      <a:pt x="4205" y="2100"/>
                      <a:pt x="4324" y="2100"/>
                    </a:cubicBezTo>
                    <a:cubicBezTo>
                      <a:pt x="4642" y="2100"/>
                      <a:pt x="4939" y="1952"/>
                      <a:pt x="5089" y="1628"/>
                    </a:cubicBezTo>
                    <a:cubicBezTo>
                      <a:pt x="5267" y="1248"/>
                      <a:pt x="5115" y="650"/>
                      <a:pt x="4679" y="502"/>
                    </a:cubicBezTo>
                    <a:cubicBezTo>
                      <a:pt x="3712" y="175"/>
                      <a:pt x="2737" y="1"/>
                      <a:pt x="17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79;p3"/>
              <p:cNvSpPr/>
              <p:nvPr/>
            </p:nvSpPr>
            <p:spPr>
              <a:xfrm>
                <a:off x="4226001" y="1695876"/>
                <a:ext cx="113127" cy="89849"/>
              </a:xfrm>
              <a:custGeom>
                <a:avLst/>
                <a:gdLst/>
                <a:ahLst/>
                <a:cxnLst/>
                <a:rect l="l" t="t" r="r" b="b"/>
                <a:pathLst>
                  <a:path w="5127" h="4072" extrusionOk="0">
                    <a:moveTo>
                      <a:pt x="4140" y="1"/>
                    </a:moveTo>
                    <a:cubicBezTo>
                      <a:pt x="3820" y="1"/>
                      <a:pt x="3530" y="198"/>
                      <a:pt x="3362" y="491"/>
                    </a:cubicBezTo>
                    <a:cubicBezTo>
                      <a:pt x="2778" y="1509"/>
                      <a:pt x="1776" y="2171"/>
                      <a:pt x="650" y="2445"/>
                    </a:cubicBezTo>
                    <a:cubicBezTo>
                      <a:pt x="205" y="2553"/>
                      <a:pt x="0" y="3136"/>
                      <a:pt x="144" y="3532"/>
                    </a:cubicBezTo>
                    <a:cubicBezTo>
                      <a:pt x="280" y="3904"/>
                      <a:pt x="600" y="4071"/>
                      <a:pt x="950" y="4071"/>
                    </a:cubicBezTo>
                    <a:cubicBezTo>
                      <a:pt x="1043" y="4071"/>
                      <a:pt x="1137" y="4059"/>
                      <a:pt x="1231" y="4037"/>
                    </a:cubicBezTo>
                    <a:cubicBezTo>
                      <a:pt x="2805" y="3656"/>
                      <a:pt x="4100" y="2598"/>
                      <a:pt x="4898" y="1206"/>
                    </a:cubicBezTo>
                    <a:cubicBezTo>
                      <a:pt x="5126" y="808"/>
                      <a:pt x="4878" y="260"/>
                      <a:pt x="4487" y="80"/>
                    </a:cubicBezTo>
                    <a:cubicBezTo>
                      <a:pt x="4370" y="25"/>
                      <a:pt x="4253" y="1"/>
                      <a:pt x="41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80;p3"/>
              <p:cNvSpPr/>
              <p:nvPr/>
            </p:nvSpPr>
            <p:spPr>
              <a:xfrm>
                <a:off x="4195991" y="1573255"/>
                <a:ext cx="80339" cy="132964"/>
              </a:xfrm>
              <a:custGeom>
                <a:avLst/>
                <a:gdLst/>
                <a:ahLst/>
                <a:cxnLst/>
                <a:rect l="l" t="t" r="r" b="b"/>
                <a:pathLst>
                  <a:path w="3641" h="6026" extrusionOk="0">
                    <a:moveTo>
                      <a:pt x="2668" y="0"/>
                    </a:moveTo>
                    <a:cubicBezTo>
                      <a:pt x="2304" y="0"/>
                      <a:pt x="1947" y="208"/>
                      <a:pt x="1865" y="672"/>
                    </a:cubicBezTo>
                    <a:cubicBezTo>
                      <a:pt x="1603" y="2151"/>
                      <a:pt x="1025" y="3524"/>
                      <a:pt x="335" y="4851"/>
                    </a:cubicBezTo>
                    <a:cubicBezTo>
                      <a:pt x="1" y="5495"/>
                      <a:pt x="567" y="6026"/>
                      <a:pt x="1133" y="6026"/>
                    </a:cubicBezTo>
                    <a:cubicBezTo>
                      <a:pt x="1418" y="6026"/>
                      <a:pt x="1704" y="5890"/>
                      <a:pt x="1872" y="5566"/>
                    </a:cubicBezTo>
                    <a:cubicBezTo>
                      <a:pt x="2627" y="4116"/>
                      <a:pt x="3247" y="2588"/>
                      <a:pt x="3534" y="973"/>
                    </a:cubicBezTo>
                    <a:cubicBezTo>
                      <a:pt x="3641" y="361"/>
                      <a:pt x="3148" y="0"/>
                      <a:pt x="26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1" name="Google Shape;81;p3"/>
            <p:cNvSpPr/>
            <p:nvPr/>
          </p:nvSpPr>
          <p:spPr>
            <a:xfrm>
              <a:off x="8582145" y="1563541"/>
              <a:ext cx="169873" cy="190386"/>
            </a:xfrm>
            <a:custGeom>
              <a:avLst/>
              <a:gdLst/>
              <a:ahLst/>
              <a:cxnLst/>
              <a:rect l="l" t="t" r="r" b="b"/>
              <a:pathLst>
                <a:path w="18144" h="20335" extrusionOk="0">
                  <a:moveTo>
                    <a:pt x="13836" y="1575"/>
                  </a:moveTo>
                  <a:cubicBezTo>
                    <a:pt x="14169" y="1575"/>
                    <a:pt x="14487" y="1682"/>
                    <a:pt x="14760" y="1936"/>
                  </a:cubicBezTo>
                  <a:cubicBezTo>
                    <a:pt x="15785" y="2893"/>
                    <a:pt x="15894" y="4757"/>
                    <a:pt x="16056" y="6052"/>
                  </a:cubicBezTo>
                  <a:cubicBezTo>
                    <a:pt x="16360" y="8492"/>
                    <a:pt x="16601" y="10990"/>
                    <a:pt x="16015" y="13408"/>
                  </a:cubicBezTo>
                  <a:cubicBezTo>
                    <a:pt x="15682" y="14785"/>
                    <a:pt x="15101" y="16390"/>
                    <a:pt x="15471" y="17766"/>
                  </a:cubicBezTo>
                  <a:cubicBezTo>
                    <a:pt x="12355" y="16040"/>
                    <a:pt x="8710" y="15290"/>
                    <a:pt x="5717" y="13312"/>
                  </a:cubicBezTo>
                  <a:cubicBezTo>
                    <a:pt x="3995" y="12173"/>
                    <a:pt x="2568" y="10577"/>
                    <a:pt x="2135" y="8505"/>
                  </a:cubicBezTo>
                  <a:cubicBezTo>
                    <a:pt x="1998" y="7856"/>
                    <a:pt x="1971" y="7055"/>
                    <a:pt x="2334" y="6519"/>
                  </a:cubicBezTo>
                  <a:cubicBezTo>
                    <a:pt x="2643" y="6061"/>
                    <a:pt x="3119" y="5861"/>
                    <a:pt x="3671" y="5808"/>
                  </a:cubicBezTo>
                  <a:cubicBezTo>
                    <a:pt x="3781" y="5797"/>
                    <a:pt x="3891" y="5792"/>
                    <a:pt x="4000" y="5792"/>
                  </a:cubicBezTo>
                  <a:cubicBezTo>
                    <a:pt x="5757" y="5792"/>
                    <a:pt x="7293" y="7132"/>
                    <a:pt x="8135" y="8579"/>
                  </a:cubicBezTo>
                  <a:cubicBezTo>
                    <a:pt x="8282" y="8832"/>
                    <a:pt x="8492" y="8936"/>
                    <a:pt x="8706" y="8936"/>
                  </a:cubicBezTo>
                  <a:cubicBezTo>
                    <a:pt x="8854" y="8936"/>
                    <a:pt x="9003" y="8886"/>
                    <a:pt x="9135" y="8802"/>
                  </a:cubicBezTo>
                  <a:cubicBezTo>
                    <a:pt x="9260" y="9039"/>
                    <a:pt x="9512" y="9152"/>
                    <a:pt x="9774" y="9152"/>
                  </a:cubicBezTo>
                  <a:cubicBezTo>
                    <a:pt x="10196" y="9152"/>
                    <a:pt x="10645" y="8860"/>
                    <a:pt x="10643" y="8317"/>
                  </a:cubicBezTo>
                  <a:cubicBezTo>
                    <a:pt x="10636" y="6715"/>
                    <a:pt x="10461" y="4929"/>
                    <a:pt x="11189" y="3445"/>
                  </a:cubicBezTo>
                  <a:cubicBezTo>
                    <a:pt x="11583" y="2640"/>
                    <a:pt x="12783" y="1575"/>
                    <a:pt x="13836" y="1575"/>
                  </a:cubicBezTo>
                  <a:close/>
                  <a:moveTo>
                    <a:pt x="13882" y="1"/>
                  </a:moveTo>
                  <a:cubicBezTo>
                    <a:pt x="12399" y="1"/>
                    <a:pt x="10858" y="1017"/>
                    <a:pt x="10086" y="2184"/>
                  </a:cubicBezTo>
                  <a:cubicBezTo>
                    <a:pt x="9134" y="3621"/>
                    <a:pt x="9035" y="5354"/>
                    <a:pt x="9042" y="7047"/>
                  </a:cubicBezTo>
                  <a:cubicBezTo>
                    <a:pt x="7973" y="5565"/>
                    <a:pt x="6328" y="4411"/>
                    <a:pt x="4491" y="4230"/>
                  </a:cubicBezTo>
                  <a:cubicBezTo>
                    <a:pt x="4337" y="4214"/>
                    <a:pt x="4182" y="4207"/>
                    <a:pt x="4029" y="4207"/>
                  </a:cubicBezTo>
                  <a:cubicBezTo>
                    <a:pt x="2439" y="4207"/>
                    <a:pt x="980" y="5031"/>
                    <a:pt x="561" y="6680"/>
                  </a:cubicBezTo>
                  <a:cubicBezTo>
                    <a:pt x="1" y="8885"/>
                    <a:pt x="1322" y="11407"/>
                    <a:pt x="2796" y="12960"/>
                  </a:cubicBezTo>
                  <a:cubicBezTo>
                    <a:pt x="4507" y="14765"/>
                    <a:pt x="6846" y="15844"/>
                    <a:pt x="9111" y="16776"/>
                  </a:cubicBezTo>
                  <a:cubicBezTo>
                    <a:pt x="11517" y="17766"/>
                    <a:pt x="14166" y="18554"/>
                    <a:pt x="16254" y="20161"/>
                  </a:cubicBezTo>
                  <a:cubicBezTo>
                    <a:pt x="16411" y="20282"/>
                    <a:pt x="16576" y="20334"/>
                    <a:pt x="16734" y="20334"/>
                  </a:cubicBezTo>
                  <a:cubicBezTo>
                    <a:pt x="17369" y="20334"/>
                    <a:pt x="17891" y="19501"/>
                    <a:pt x="17336" y="18987"/>
                  </a:cubicBezTo>
                  <a:cubicBezTo>
                    <a:pt x="17568" y="18678"/>
                    <a:pt x="17622" y="18215"/>
                    <a:pt x="17272" y="17869"/>
                  </a:cubicBezTo>
                  <a:cubicBezTo>
                    <a:pt x="16649" y="17254"/>
                    <a:pt x="16989" y="16050"/>
                    <a:pt x="17162" y="15321"/>
                  </a:cubicBezTo>
                  <a:cubicBezTo>
                    <a:pt x="17420" y="14235"/>
                    <a:pt x="17742" y="13187"/>
                    <a:pt x="17865" y="12072"/>
                  </a:cubicBezTo>
                  <a:cubicBezTo>
                    <a:pt x="18143" y="9531"/>
                    <a:pt x="17890" y="6855"/>
                    <a:pt x="17417" y="4350"/>
                  </a:cubicBezTo>
                  <a:cubicBezTo>
                    <a:pt x="17126" y="2809"/>
                    <a:pt x="16596" y="873"/>
                    <a:pt x="14991" y="214"/>
                  </a:cubicBezTo>
                  <a:cubicBezTo>
                    <a:pt x="14634" y="67"/>
                    <a:pt x="14260" y="1"/>
                    <a:pt x="138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70346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5"/>
        <p:cNvGrpSpPr/>
        <p:nvPr/>
      </p:nvGrpSpPr>
      <p:grpSpPr>
        <a:xfrm>
          <a:off x="0" y="0"/>
          <a:ext cx="0" cy="0"/>
          <a:chOff x="0" y="0"/>
          <a:chExt cx="0" cy="0"/>
        </a:xfrm>
      </p:grpSpPr>
      <p:sp>
        <p:nvSpPr>
          <p:cNvPr id="46" name="Google Shape;46;p3"/>
          <p:cNvSpPr txBox="1">
            <a:spLocks noGrp="1"/>
          </p:cNvSpPr>
          <p:nvPr>
            <p:ph type="title" hasCustomPrompt="1"/>
          </p:nvPr>
        </p:nvSpPr>
        <p:spPr>
          <a:xfrm>
            <a:off x="8641397" y="1224333"/>
            <a:ext cx="2590800" cy="25788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b" anchorCtr="0">
            <a:noAutofit/>
          </a:bodyPr>
          <a:lstStyle>
            <a:lvl1pPr lvl="0" algn="r" rtl="0">
              <a:spcBef>
                <a:spcPts val="0"/>
              </a:spcBef>
              <a:spcAft>
                <a:spcPts val="0"/>
              </a:spcAft>
              <a:buSzPts val="6000"/>
              <a:buNone/>
              <a:defRPr sz="16000">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7" name="Google Shape;47;p3"/>
          <p:cNvSpPr txBox="1">
            <a:spLocks noGrp="1"/>
          </p:cNvSpPr>
          <p:nvPr>
            <p:ph type="subTitle" idx="1"/>
          </p:nvPr>
        </p:nvSpPr>
        <p:spPr>
          <a:xfrm rot="231">
            <a:off x="5267000" y="5022672"/>
            <a:ext cx="5965200" cy="6108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 name="Google Shape;48;p3"/>
          <p:cNvSpPr txBox="1">
            <a:spLocks noGrp="1"/>
          </p:cNvSpPr>
          <p:nvPr>
            <p:ph type="title" idx="2"/>
          </p:nvPr>
        </p:nvSpPr>
        <p:spPr>
          <a:xfrm>
            <a:off x="5267000" y="3725167"/>
            <a:ext cx="5965200" cy="11224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r">
              <a:spcBef>
                <a:spcPts val="0"/>
              </a:spcBef>
              <a:spcAft>
                <a:spcPts val="0"/>
              </a:spcAft>
              <a:buSzPts val="3600"/>
              <a:buNone/>
              <a:defRPr sz="57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grpSp>
        <p:nvGrpSpPr>
          <p:cNvPr id="49" name="Google Shape;49;p3"/>
          <p:cNvGrpSpPr/>
          <p:nvPr/>
        </p:nvGrpSpPr>
        <p:grpSpPr>
          <a:xfrm>
            <a:off x="0" y="0"/>
            <a:ext cx="11901336" cy="6858000"/>
            <a:chOff x="0" y="0"/>
            <a:chExt cx="8926002" cy="5143500"/>
          </a:xfrm>
        </p:grpSpPr>
        <p:pic>
          <p:nvPicPr>
            <p:cNvPr id="50" name="Google Shape;50;p3"/>
            <p:cNvPicPr preferRelativeResize="0"/>
            <p:nvPr/>
          </p:nvPicPr>
          <p:blipFill rotWithShape="1">
            <a:blip r:embed="rId2">
              <a:alphaModFix/>
            </a:blip>
            <a:srcRect l="20286" t="-1723" b="21575"/>
            <a:stretch/>
          </p:blipFill>
          <p:spPr>
            <a:xfrm>
              <a:off x="0" y="1596675"/>
              <a:ext cx="4299424" cy="3546826"/>
            </a:xfrm>
            <a:prstGeom prst="rect">
              <a:avLst/>
            </a:prstGeom>
            <a:noFill/>
            <a:ln>
              <a:noFill/>
            </a:ln>
          </p:spPr>
        </p:pic>
        <p:pic>
          <p:nvPicPr>
            <p:cNvPr id="51" name="Google Shape;51;p3"/>
            <p:cNvPicPr preferRelativeResize="0"/>
            <p:nvPr/>
          </p:nvPicPr>
          <p:blipFill rotWithShape="1">
            <a:blip r:embed="rId3">
              <a:alphaModFix/>
            </a:blip>
            <a:srcRect l="31534"/>
            <a:stretch/>
          </p:blipFill>
          <p:spPr>
            <a:xfrm>
              <a:off x="1" y="1045050"/>
              <a:ext cx="1152050" cy="1238300"/>
            </a:xfrm>
            <a:prstGeom prst="rect">
              <a:avLst/>
            </a:prstGeom>
            <a:noFill/>
            <a:ln>
              <a:noFill/>
            </a:ln>
          </p:spPr>
        </p:pic>
        <p:pic>
          <p:nvPicPr>
            <p:cNvPr id="52" name="Google Shape;52;p3"/>
            <p:cNvPicPr preferRelativeResize="0"/>
            <p:nvPr/>
          </p:nvPicPr>
          <p:blipFill rotWithShape="1">
            <a:blip r:embed="rId4">
              <a:alphaModFix/>
            </a:blip>
            <a:srcRect b="33744"/>
            <a:stretch/>
          </p:blipFill>
          <p:spPr>
            <a:xfrm>
              <a:off x="2162925" y="4085000"/>
              <a:ext cx="2601425" cy="1058500"/>
            </a:xfrm>
            <a:prstGeom prst="rect">
              <a:avLst/>
            </a:prstGeom>
            <a:noFill/>
            <a:ln>
              <a:noFill/>
            </a:ln>
          </p:spPr>
        </p:pic>
        <p:pic>
          <p:nvPicPr>
            <p:cNvPr id="53" name="Google Shape;53;p3"/>
            <p:cNvPicPr preferRelativeResize="0"/>
            <p:nvPr/>
          </p:nvPicPr>
          <p:blipFill rotWithShape="1">
            <a:blip r:embed="rId5">
              <a:alphaModFix/>
            </a:blip>
            <a:srcRect l="2381" t="55317"/>
            <a:stretch/>
          </p:blipFill>
          <p:spPr>
            <a:xfrm>
              <a:off x="0" y="0"/>
              <a:ext cx="8926002" cy="1107450"/>
            </a:xfrm>
            <a:prstGeom prst="rect">
              <a:avLst/>
            </a:prstGeom>
            <a:noFill/>
            <a:ln>
              <a:noFill/>
            </a:ln>
          </p:spPr>
        </p:pic>
        <p:pic>
          <p:nvPicPr>
            <p:cNvPr id="54" name="Google Shape;54;p3"/>
            <p:cNvPicPr preferRelativeResize="0"/>
            <p:nvPr/>
          </p:nvPicPr>
          <p:blipFill rotWithShape="1">
            <a:blip r:embed="rId6">
              <a:alphaModFix/>
            </a:blip>
            <a:srcRect l="36487"/>
            <a:stretch/>
          </p:blipFill>
          <p:spPr>
            <a:xfrm>
              <a:off x="4" y="2752350"/>
              <a:ext cx="1460250" cy="1801000"/>
            </a:xfrm>
            <a:prstGeom prst="rect">
              <a:avLst/>
            </a:prstGeom>
            <a:noFill/>
            <a:ln>
              <a:noFill/>
            </a:ln>
          </p:spPr>
        </p:pic>
      </p:grpSp>
      <p:grpSp>
        <p:nvGrpSpPr>
          <p:cNvPr id="55" name="Google Shape;55;p3"/>
          <p:cNvGrpSpPr/>
          <p:nvPr/>
        </p:nvGrpSpPr>
        <p:grpSpPr>
          <a:xfrm>
            <a:off x="-39893" y="925033"/>
            <a:ext cx="11776960" cy="5694211"/>
            <a:chOff x="-29920" y="693775"/>
            <a:chExt cx="8832720" cy="4270658"/>
          </a:xfrm>
        </p:grpSpPr>
        <p:grpSp>
          <p:nvGrpSpPr>
            <p:cNvPr id="56" name="Google Shape;56;p3"/>
            <p:cNvGrpSpPr/>
            <p:nvPr/>
          </p:nvGrpSpPr>
          <p:grpSpPr>
            <a:xfrm>
              <a:off x="1217575" y="693775"/>
              <a:ext cx="7585225" cy="4270650"/>
              <a:chOff x="1217575" y="693775"/>
              <a:chExt cx="7585225" cy="4270650"/>
            </a:xfrm>
          </p:grpSpPr>
          <p:sp>
            <p:nvSpPr>
              <p:cNvPr id="57" name="Google Shape;57;p3"/>
              <p:cNvSpPr/>
              <p:nvPr/>
            </p:nvSpPr>
            <p:spPr>
              <a:xfrm>
                <a:off x="8591900" y="40659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58;p3"/>
              <p:cNvSpPr/>
              <p:nvPr/>
            </p:nvSpPr>
            <p:spPr>
              <a:xfrm>
                <a:off x="7726675" y="49272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59;p3"/>
              <p:cNvSpPr/>
              <p:nvPr/>
            </p:nvSpPr>
            <p:spPr>
              <a:xfrm>
                <a:off x="8565800" y="4432225"/>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60;p3"/>
              <p:cNvSpPr/>
              <p:nvPr/>
            </p:nvSpPr>
            <p:spPr>
              <a:xfrm>
                <a:off x="8765600" y="42507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61;p3"/>
              <p:cNvSpPr/>
              <p:nvPr/>
            </p:nvSpPr>
            <p:spPr>
              <a:xfrm>
                <a:off x="8629100" y="486355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62;p3"/>
              <p:cNvSpPr/>
              <p:nvPr/>
            </p:nvSpPr>
            <p:spPr>
              <a:xfrm>
                <a:off x="8188550" y="480025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63;p3"/>
              <p:cNvSpPr/>
              <p:nvPr/>
            </p:nvSpPr>
            <p:spPr>
              <a:xfrm>
                <a:off x="8728400" y="6937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64;p3"/>
              <p:cNvSpPr/>
              <p:nvPr/>
            </p:nvSpPr>
            <p:spPr>
              <a:xfrm>
                <a:off x="1387325" y="8555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65;p3"/>
              <p:cNvSpPr/>
              <p:nvPr/>
            </p:nvSpPr>
            <p:spPr>
              <a:xfrm>
                <a:off x="8565800" y="97945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66;p3"/>
              <p:cNvSpPr/>
              <p:nvPr/>
            </p:nvSpPr>
            <p:spPr>
              <a:xfrm>
                <a:off x="8728400" y="12646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67;p3"/>
              <p:cNvSpPr/>
              <p:nvPr/>
            </p:nvSpPr>
            <p:spPr>
              <a:xfrm>
                <a:off x="8001150" y="482635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68;p3"/>
              <p:cNvSpPr/>
              <p:nvPr/>
            </p:nvSpPr>
            <p:spPr>
              <a:xfrm>
                <a:off x="1217575" y="97945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9" name="Google Shape;69;p3"/>
            <p:cNvSpPr/>
            <p:nvPr/>
          </p:nvSpPr>
          <p:spPr>
            <a:xfrm>
              <a:off x="-29920" y="2388122"/>
              <a:ext cx="300546" cy="258255"/>
            </a:xfrm>
            <a:custGeom>
              <a:avLst/>
              <a:gdLst/>
              <a:ahLst/>
              <a:cxnLst/>
              <a:rect l="l" t="t" r="r" b="b"/>
              <a:pathLst>
                <a:path w="32101" h="27584" extrusionOk="0">
                  <a:moveTo>
                    <a:pt x="30048" y="1513"/>
                  </a:moveTo>
                  <a:lnTo>
                    <a:pt x="30048" y="1513"/>
                  </a:lnTo>
                  <a:cubicBezTo>
                    <a:pt x="30111" y="4293"/>
                    <a:pt x="28809" y="6581"/>
                    <a:pt x="26539" y="8284"/>
                  </a:cubicBezTo>
                  <a:cubicBezTo>
                    <a:pt x="24659" y="9694"/>
                    <a:pt x="22160" y="10138"/>
                    <a:pt x="20341" y="11538"/>
                  </a:cubicBezTo>
                  <a:cubicBezTo>
                    <a:pt x="20605" y="10974"/>
                    <a:pt x="20820" y="10373"/>
                    <a:pt x="20974" y="9733"/>
                  </a:cubicBezTo>
                  <a:cubicBezTo>
                    <a:pt x="21067" y="9351"/>
                    <a:pt x="21127" y="8959"/>
                    <a:pt x="21159" y="8568"/>
                  </a:cubicBezTo>
                  <a:cubicBezTo>
                    <a:pt x="22772" y="4884"/>
                    <a:pt x="26216" y="1526"/>
                    <a:pt x="30048" y="1513"/>
                  </a:cubicBezTo>
                  <a:close/>
                  <a:moveTo>
                    <a:pt x="30498" y="1"/>
                  </a:moveTo>
                  <a:cubicBezTo>
                    <a:pt x="26909" y="1"/>
                    <a:pt x="23030" y="2588"/>
                    <a:pt x="20977" y="5956"/>
                  </a:cubicBezTo>
                  <a:cubicBezTo>
                    <a:pt x="20308" y="3043"/>
                    <a:pt x="18155" y="593"/>
                    <a:pt x="15248" y="593"/>
                  </a:cubicBezTo>
                  <a:cubicBezTo>
                    <a:pt x="14418" y="593"/>
                    <a:pt x="13527" y="792"/>
                    <a:pt x="12591" y="1238"/>
                  </a:cubicBezTo>
                  <a:cubicBezTo>
                    <a:pt x="9781" y="2578"/>
                    <a:pt x="5967" y="7287"/>
                    <a:pt x="10060" y="9525"/>
                  </a:cubicBezTo>
                  <a:cubicBezTo>
                    <a:pt x="10681" y="9865"/>
                    <a:pt x="11396" y="10020"/>
                    <a:pt x="12116" y="10020"/>
                  </a:cubicBezTo>
                  <a:cubicBezTo>
                    <a:pt x="14833" y="10020"/>
                    <a:pt x="17639" y="7805"/>
                    <a:pt x="15866" y="4904"/>
                  </a:cubicBezTo>
                  <a:cubicBezTo>
                    <a:pt x="15790" y="4779"/>
                    <a:pt x="15677" y="4726"/>
                    <a:pt x="15560" y="4726"/>
                  </a:cubicBezTo>
                  <a:cubicBezTo>
                    <a:pt x="15366" y="4726"/>
                    <a:pt x="15164" y="4872"/>
                    <a:pt x="15112" y="5073"/>
                  </a:cubicBezTo>
                  <a:cubicBezTo>
                    <a:pt x="14664" y="6799"/>
                    <a:pt x="14462" y="8509"/>
                    <a:pt x="12298" y="8509"/>
                  </a:cubicBezTo>
                  <a:cubicBezTo>
                    <a:pt x="12255" y="8509"/>
                    <a:pt x="12211" y="8508"/>
                    <a:pt x="12167" y="8507"/>
                  </a:cubicBezTo>
                  <a:cubicBezTo>
                    <a:pt x="9898" y="8438"/>
                    <a:pt x="9238" y="6594"/>
                    <a:pt x="10503" y="4849"/>
                  </a:cubicBezTo>
                  <a:cubicBezTo>
                    <a:pt x="11687" y="3215"/>
                    <a:pt x="13469" y="2303"/>
                    <a:pt x="15150" y="2303"/>
                  </a:cubicBezTo>
                  <a:cubicBezTo>
                    <a:pt x="16937" y="2303"/>
                    <a:pt x="18610" y="3333"/>
                    <a:pt x="19331" y="5618"/>
                  </a:cubicBezTo>
                  <a:cubicBezTo>
                    <a:pt x="20090" y="8023"/>
                    <a:pt x="19302" y="10648"/>
                    <a:pt x="17793" y="12591"/>
                  </a:cubicBezTo>
                  <a:cubicBezTo>
                    <a:pt x="16310" y="13099"/>
                    <a:pt x="15056" y="13968"/>
                    <a:pt x="14482" y="15348"/>
                  </a:cubicBezTo>
                  <a:cubicBezTo>
                    <a:pt x="8885" y="18653"/>
                    <a:pt x="33" y="20358"/>
                    <a:pt x="1" y="27403"/>
                  </a:cubicBezTo>
                  <a:cubicBezTo>
                    <a:pt x="0" y="27524"/>
                    <a:pt x="95" y="27583"/>
                    <a:pt x="193" y="27583"/>
                  </a:cubicBezTo>
                  <a:cubicBezTo>
                    <a:pt x="286" y="27583"/>
                    <a:pt x="382" y="27530"/>
                    <a:pt x="402" y="27422"/>
                  </a:cubicBezTo>
                  <a:cubicBezTo>
                    <a:pt x="1368" y="22367"/>
                    <a:pt x="7484" y="20645"/>
                    <a:pt x="11536" y="18803"/>
                  </a:cubicBezTo>
                  <a:cubicBezTo>
                    <a:pt x="14183" y="17599"/>
                    <a:pt x="16896" y="16093"/>
                    <a:pt x="18783" y="13912"/>
                  </a:cubicBezTo>
                  <a:cubicBezTo>
                    <a:pt x="19679" y="13667"/>
                    <a:pt x="20644" y="13545"/>
                    <a:pt x="21616" y="13545"/>
                  </a:cubicBezTo>
                  <a:cubicBezTo>
                    <a:pt x="25275" y="13545"/>
                    <a:pt x="29035" y="15266"/>
                    <a:pt x="29581" y="18575"/>
                  </a:cubicBezTo>
                  <a:cubicBezTo>
                    <a:pt x="30150" y="22018"/>
                    <a:pt x="26979" y="25352"/>
                    <a:pt x="23748" y="25352"/>
                  </a:cubicBezTo>
                  <a:cubicBezTo>
                    <a:pt x="22639" y="25352"/>
                    <a:pt x="21522" y="24959"/>
                    <a:pt x="20548" y="24042"/>
                  </a:cubicBezTo>
                  <a:cubicBezTo>
                    <a:pt x="19039" y="22624"/>
                    <a:pt x="18852" y="20398"/>
                    <a:pt x="21106" y="19780"/>
                  </a:cubicBezTo>
                  <a:cubicBezTo>
                    <a:pt x="21460" y="19683"/>
                    <a:pt x="21781" y="19638"/>
                    <a:pt x="22073" y="19638"/>
                  </a:cubicBezTo>
                  <a:cubicBezTo>
                    <a:pt x="23581" y="19638"/>
                    <a:pt x="24296" y="20852"/>
                    <a:pt x="24578" y="22473"/>
                  </a:cubicBezTo>
                  <a:cubicBezTo>
                    <a:pt x="24611" y="22660"/>
                    <a:pt x="24775" y="22779"/>
                    <a:pt x="24935" y="22779"/>
                  </a:cubicBezTo>
                  <a:cubicBezTo>
                    <a:pt x="25048" y="22779"/>
                    <a:pt x="25158" y="22721"/>
                    <a:pt x="25221" y="22588"/>
                  </a:cubicBezTo>
                  <a:cubicBezTo>
                    <a:pt x="26450" y="19979"/>
                    <a:pt x="24121" y="18431"/>
                    <a:pt x="21823" y="18431"/>
                  </a:cubicBezTo>
                  <a:cubicBezTo>
                    <a:pt x="21061" y="18431"/>
                    <a:pt x="20303" y="18601"/>
                    <a:pt x="19678" y="18959"/>
                  </a:cubicBezTo>
                  <a:cubicBezTo>
                    <a:pt x="15640" y="21275"/>
                    <a:pt x="19506" y="26112"/>
                    <a:pt x="22750" y="26773"/>
                  </a:cubicBezTo>
                  <a:cubicBezTo>
                    <a:pt x="23267" y="26878"/>
                    <a:pt x="23779" y="26929"/>
                    <a:pt x="24280" y="26929"/>
                  </a:cubicBezTo>
                  <a:cubicBezTo>
                    <a:pt x="28547" y="26929"/>
                    <a:pt x="32060" y="23276"/>
                    <a:pt x="31637" y="18790"/>
                  </a:cubicBezTo>
                  <a:cubicBezTo>
                    <a:pt x="31261" y="14801"/>
                    <a:pt x="27323" y="12596"/>
                    <a:pt x="23718" y="12108"/>
                  </a:cubicBezTo>
                  <a:cubicBezTo>
                    <a:pt x="25594" y="11401"/>
                    <a:pt x="27412" y="10092"/>
                    <a:pt x="28637" y="8957"/>
                  </a:cubicBezTo>
                  <a:cubicBezTo>
                    <a:pt x="31014" y="6753"/>
                    <a:pt x="32101" y="3922"/>
                    <a:pt x="31554" y="711"/>
                  </a:cubicBezTo>
                  <a:cubicBezTo>
                    <a:pt x="31503" y="406"/>
                    <a:pt x="31276" y="32"/>
                    <a:pt x="30920" y="13"/>
                  </a:cubicBezTo>
                  <a:cubicBezTo>
                    <a:pt x="30780" y="5"/>
                    <a:pt x="30639" y="1"/>
                    <a:pt x="304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0" name="Google Shape;70;p3"/>
            <p:cNvGrpSpPr/>
            <p:nvPr/>
          </p:nvGrpSpPr>
          <p:grpSpPr>
            <a:xfrm>
              <a:off x="7283126" y="4765405"/>
              <a:ext cx="170184" cy="199027"/>
              <a:chOff x="3938129" y="1563480"/>
              <a:chExt cx="400999" cy="468962"/>
            </a:xfrm>
          </p:grpSpPr>
          <p:sp>
            <p:nvSpPr>
              <p:cNvPr id="71" name="Google Shape;71;p3"/>
              <p:cNvSpPr/>
              <p:nvPr/>
            </p:nvSpPr>
            <p:spPr>
              <a:xfrm>
                <a:off x="4100688" y="1731578"/>
                <a:ext cx="96181" cy="89782"/>
              </a:xfrm>
              <a:custGeom>
                <a:avLst/>
                <a:gdLst/>
                <a:ahLst/>
                <a:cxnLst/>
                <a:rect l="l" t="t" r="r" b="b"/>
                <a:pathLst>
                  <a:path w="4359" h="4069" extrusionOk="0">
                    <a:moveTo>
                      <a:pt x="3382" y="0"/>
                    </a:moveTo>
                    <a:cubicBezTo>
                      <a:pt x="3287" y="0"/>
                      <a:pt x="3187" y="19"/>
                      <a:pt x="3087" y="61"/>
                    </a:cubicBezTo>
                    <a:cubicBezTo>
                      <a:pt x="2793" y="184"/>
                      <a:pt x="2431" y="280"/>
                      <a:pt x="2100" y="421"/>
                    </a:cubicBezTo>
                    <a:cubicBezTo>
                      <a:pt x="1988" y="390"/>
                      <a:pt x="1873" y="375"/>
                      <a:pt x="1756" y="375"/>
                    </a:cubicBezTo>
                    <a:cubicBezTo>
                      <a:pt x="1573" y="375"/>
                      <a:pt x="1388" y="412"/>
                      <a:pt x="1212" y="479"/>
                    </a:cubicBezTo>
                    <a:cubicBezTo>
                      <a:pt x="857" y="617"/>
                      <a:pt x="661" y="944"/>
                      <a:pt x="659" y="1313"/>
                    </a:cubicBezTo>
                    <a:cubicBezTo>
                      <a:pt x="614" y="1428"/>
                      <a:pt x="589" y="1555"/>
                      <a:pt x="589" y="1690"/>
                    </a:cubicBezTo>
                    <a:lnTo>
                      <a:pt x="589" y="2275"/>
                    </a:lnTo>
                    <a:cubicBezTo>
                      <a:pt x="481" y="2453"/>
                      <a:pt x="381" y="2634"/>
                      <a:pt x="277" y="2809"/>
                    </a:cubicBezTo>
                    <a:cubicBezTo>
                      <a:pt x="0" y="3279"/>
                      <a:pt x="395" y="3922"/>
                      <a:pt x="895" y="4000"/>
                    </a:cubicBezTo>
                    <a:cubicBezTo>
                      <a:pt x="1164" y="4042"/>
                      <a:pt x="1441" y="4069"/>
                      <a:pt x="1717" y="4069"/>
                    </a:cubicBezTo>
                    <a:cubicBezTo>
                      <a:pt x="2418" y="4069"/>
                      <a:pt x="3108" y="3896"/>
                      <a:pt x="3623" y="3372"/>
                    </a:cubicBezTo>
                    <a:cubicBezTo>
                      <a:pt x="4291" y="2693"/>
                      <a:pt x="4359" y="1679"/>
                      <a:pt x="4222" y="789"/>
                    </a:cubicBezTo>
                    <a:cubicBezTo>
                      <a:pt x="4158" y="367"/>
                      <a:pt x="3804" y="0"/>
                      <a:pt x="3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72;p3"/>
              <p:cNvSpPr/>
              <p:nvPr/>
            </p:nvSpPr>
            <p:spPr>
              <a:xfrm>
                <a:off x="4046649" y="1563480"/>
                <a:ext cx="70520" cy="116349"/>
              </a:xfrm>
              <a:custGeom>
                <a:avLst/>
                <a:gdLst/>
                <a:ahLst/>
                <a:cxnLst/>
                <a:rect l="l" t="t" r="r" b="b"/>
                <a:pathLst>
                  <a:path w="3196" h="5273" extrusionOk="0">
                    <a:moveTo>
                      <a:pt x="1167" y="0"/>
                    </a:moveTo>
                    <a:cubicBezTo>
                      <a:pt x="592" y="0"/>
                      <a:pt x="1" y="693"/>
                      <a:pt x="404" y="1359"/>
                    </a:cubicBezTo>
                    <a:cubicBezTo>
                      <a:pt x="988" y="2326"/>
                      <a:pt x="1326" y="3403"/>
                      <a:pt x="1446" y="4525"/>
                    </a:cubicBezTo>
                    <a:cubicBezTo>
                      <a:pt x="1499" y="5033"/>
                      <a:pt x="1898" y="5273"/>
                      <a:pt x="2296" y="5273"/>
                    </a:cubicBezTo>
                    <a:cubicBezTo>
                      <a:pt x="2747" y="5273"/>
                      <a:pt x="3195" y="4964"/>
                      <a:pt x="3135" y="4387"/>
                    </a:cubicBezTo>
                    <a:cubicBezTo>
                      <a:pt x="2983" y="2953"/>
                      <a:pt x="2530" y="1609"/>
                      <a:pt x="1784" y="376"/>
                    </a:cubicBezTo>
                    <a:cubicBezTo>
                      <a:pt x="1623" y="110"/>
                      <a:pt x="1396" y="0"/>
                      <a:pt x="11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73;p3"/>
              <p:cNvSpPr/>
              <p:nvPr/>
            </p:nvSpPr>
            <p:spPr>
              <a:xfrm>
                <a:off x="3957194" y="1633539"/>
                <a:ext cx="99844" cy="90996"/>
              </a:xfrm>
              <a:custGeom>
                <a:avLst/>
                <a:gdLst/>
                <a:ahLst/>
                <a:cxnLst/>
                <a:rect l="l" t="t" r="r" b="b"/>
                <a:pathLst>
                  <a:path w="4525" h="4124" extrusionOk="0">
                    <a:moveTo>
                      <a:pt x="1183" y="1"/>
                    </a:moveTo>
                    <a:cubicBezTo>
                      <a:pt x="541" y="1"/>
                      <a:pt x="1" y="940"/>
                      <a:pt x="619" y="1535"/>
                    </a:cubicBezTo>
                    <a:cubicBezTo>
                      <a:pt x="1433" y="2314"/>
                      <a:pt x="2232" y="3111"/>
                      <a:pt x="3012" y="3927"/>
                    </a:cubicBezTo>
                    <a:cubicBezTo>
                      <a:pt x="3143" y="4064"/>
                      <a:pt x="3324" y="4124"/>
                      <a:pt x="3511" y="4124"/>
                    </a:cubicBezTo>
                    <a:cubicBezTo>
                      <a:pt x="3775" y="4124"/>
                      <a:pt x="4049" y="4004"/>
                      <a:pt x="4206" y="3814"/>
                    </a:cubicBezTo>
                    <a:cubicBezTo>
                      <a:pt x="4525" y="3429"/>
                      <a:pt x="4411" y="2953"/>
                      <a:pt x="4094" y="2621"/>
                    </a:cubicBezTo>
                    <a:cubicBezTo>
                      <a:pt x="3314" y="1806"/>
                      <a:pt x="2515" y="1010"/>
                      <a:pt x="1701" y="228"/>
                    </a:cubicBezTo>
                    <a:cubicBezTo>
                      <a:pt x="1535" y="68"/>
                      <a:pt x="1355" y="1"/>
                      <a:pt x="11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74;p3"/>
              <p:cNvSpPr/>
              <p:nvPr/>
            </p:nvSpPr>
            <p:spPr>
              <a:xfrm>
                <a:off x="3938129" y="1775004"/>
                <a:ext cx="124800" cy="43799"/>
              </a:xfrm>
              <a:custGeom>
                <a:avLst/>
                <a:gdLst/>
                <a:ahLst/>
                <a:cxnLst/>
                <a:rect l="l" t="t" r="r" b="b"/>
                <a:pathLst>
                  <a:path w="5656" h="1985" extrusionOk="0">
                    <a:moveTo>
                      <a:pt x="1224" y="0"/>
                    </a:moveTo>
                    <a:cubicBezTo>
                      <a:pt x="437" y="0"/>
                      <a:pt x="0" y="1223"/>
                      <a:pt x="870" y="1620"/>
                    </a:cubicBezTo>
                    <a:cubicBezTo>
                      <a:pt x="1437" y="1879"/>
                      <a:pt x="2045" y="1985"/>
                      <a:pt x="2660" y="1985"/>
                    </a:cubicBezTo>
                    <a:cubicBezTo>
                      <a:pt x="3353" y="1985"/>
                      <a:pt x="4053" y="1850"/>
                      <a:pt x="4707" y="1648"/>
                    </a:cubicBezTo>
                    <a:cubicBezTo>
                      <a:pt x="5655" y="1354"/>
                      <a:pt x="5259" y="12"/>
                      <a:pt x="4397" y="12"/>
                    </a:cubicBezTo>
                    <a:cubicBezTo>
                      <a:pt x="4311" y="12"/>
                      <a:pt x="4220" y="25"/>
                      <a:pt x="4125" y="55"/>
                    </a:cubicBezTo>
                    <a:cubicBezTo>
                      <a:pt x="3673" y="195"/>
                      <a:pt x="3169" y="301"/>
                      <a:pt x="2675" y="301"/>
                    </a:cubicBezTo>
                    <a:cubicBezTo>
                      <a:pt x="2297" y="301"/>
                      <a:pt x="1924" y="239"/>
                      <a:pt x="1584" y="83"/>
                    </a:cubicBezTo>
                    <a:cubicBezTo>
                      <a:pt x="1459" y="26"/>
                      <a:pt x="1338" y="0"/>
                      <a:pt x="12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75;p3"/>
              <p:cNvSpPr/>
              <p:nvPr/>
            </p:nvSpPr>
            <p:spPr>
              <a:xfrm>
                <a:off x="3987777" y="1836811"/>
                <a:ext cx="110413" cy="124491"/>
              </a:xfrm>
              <a:custGeom>
                <a:avLst/>
                <a:gdLst/>
                <a:ahLst/>
                <a:cxnLst/>
                <a:rect l="l" t="t" r="r" b="b"/>
                <a:pathLst>
                  <a:path w="5004" h="5642" extrusionOk="0">
                    <a:moveTo>
                      <a:pt x="3738" y="0"/>
                    </a:moveTo>
                    <a:cubicBezTo>
                      <a:pt x="3587" y="0"/>
                      <a:pt x="3427" y="45"/>
                      <a:pt x="3270" y="150"/>
                    </a:cubicBezTo>
                    <a:cubicBezTo>
                      <a:pt x="1679" y="1210"/>
                      <a:pt x="554" y="2809"/>
                      <a:pt x="137" y="4676"/>
                    </a:cubicBezTo>
                    <a:cubicBezTo>
                      <a:pt x="0" y="5283"/>
                      <a:pt x="482" y="5641"/>
                      <a:pt x="966" y="5641"/>
                    </a:cubicBezTo>
                    <a:cubicBezTo>
                      <a:pt x="1333" y="5641"/>
                      <a:pt x="1701" y="5436"/>
                      <a:pt x="1804" y="4978"/>
                    </a:cubicBezTo>
                    <a:cubicBezTo>
                      <a:pt x="2128" y="3530"/>
                      <a:pt x="3029" y="2344"/>
                      <a:pt x="4253" y="1530"/>
                    </a:cubicBezTo>
                    <a:cubicBezTo>
                      <a:pt x="5003" y="1031"/>
                      <a:pt x="4462" y="0"/>
                      <a:pt x="37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76;p3"/>
              <p:cNvSpPr/>
              <p:nvPr/>
            </p:nvSpPr>
            <p:spPr>
              <a:xfrm>
                <a:off x="4095944" y="1889505"/>
                <a:ext cx="46535" cy="142937"/>
              </a:xfrm>
              <a:custGeom>
                <a:avLst/>
                <a:gdLst/>
                <a:ahLst/>
                <a:cxnLst/>
                <a:rect l="l" t="t" r="r" b="b"/>
                <a:pathLst>
                  <a:path w="2109" h="6478" extrusionOk="0">
                    <a:moveTo>
                      <a:pt x="1274" y="1"/>
                    </a:moveTo>
                    <a:cubicBezTo>
                      <a:pt x="888" y="1"/>
                      <a:pt x="439" y="282"/>
                      <a:pt x="417" y="694"/>
                    </a:cubicBezTo>
                    <a:cubicBezTo>
                      <a:pt x="332" y="2368"/>
                      <a:pt x="36" y="4020"/>
                      <a:pt x="8" y="5698"/>
                    </a:cubicBezTo>
                    <a:cubicBezTo>
                      <a:pt x="0" y="6136"/>
                      <a:pt x="452" y="6477"/>
                      <a:pt x="863" y="6477"/>
                    </a:cubicBezTo>
                    <a:cubicBezTo>
                      <a:pt x="883" y="6477"/>
                      <a:pt x="902" y="6476"/>
                      <a:pt x="922" y="6475"/>
                    </a:cubicBezTo>
                    <a:cubicBezTo>
                      <a:pt x="1415" y="6435"/>
                      <a:pt x="1690" y="6020"/>
                      <a:pt x="1698" y="5561"/>
                    </a:cubicBezTo>
                    <a:cubicBezTo>
                      <a:pt x="1723" y="4032"/>
                      <a:pt x="2010" y="2522"/>
                      <a:pt x="2086" y="996"/>
                    </a:cubicBezTo>
                    <a:cubicBezTo>
                      <a:pt x="2108" y="538"/>
                      <a:pt x="1893" y="100"/>
                      <a:pt x="1403" y="12"/>
                    </a:cubicBezTo>
                    <a:cubicBezTo>
                      <a:pt x="1361" y="4"/>
                      <a:pt x="1318" y="1"/>
                      <a:pt x="12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77;p3"/>
              <p:cNvSpPr/>
              <p:nvPr/>
            </p:nvSpPr>
            <p:spPr>
              <a:xfrm>
                <a:off x="4183656" y="1880634"/>
                <a:ext cx="61076" cy="99315"/>
              </a:xfrm>
              <a:custGeom>
                <a:avLst/>
                <a:gdLst/>
                <a:ahLst/>
                <a:cxnLst/>
                <a:rect l="l" t="t" r="r" b="b"/>
                <a:pathLst>
                  <a:path w="2768" h="4501" extrusionOk="0">
                    <a:moveTo>
                      <a:pt x="855" y="1"/>
                    </a:moveTo>
                    <a:cubicBezTo>
                      <a:pt x="835" y="1"/>
                      <a:pt x="816" y="2"/>
                      <a:pt x="796" y="3"/>
                    </a:cubicBezTo>
                    <a:cubicBezTo>
                      <a:pt x="303" y="44"/>
                      <a:pt x="28" y="457"/>
                      <a:pt x="21" y="917"/>
                    </a:cubicBezTo>
                    <a:cubicBezTo>
                      <a:pt x="1" y="2074"/>
                      <a:pt x="361" y="3157"/>
                      <a:pt x="973" y="4130"/>
                    </a:cubicBezTo>
                    <a:cubicBezTo>
                      <a:pt x="1137" y="4392"/>
                      <a:pt x="1366" y="4501"/>
                      <a:pt x="1596" y="4501"/>
                    </a:cubicBezTo>
                    <a:cubicBezTo>
                      <a:pt x="2178" y="4501"/>
                      <a:pt x="2768" y="3808"/>
                      <a:pt x="2353" y="3147"/>
                    </a:cubicBezTo>
                    <a:cubicBezTo>
                      <a:pt x="1897" y="2419"/>
                      <a:pt x="1696" y="1635"/>
                      <a:pt x="1711" y="780"/>
                    </a:cubicBezTo>
                    <a:cubicBezTo>
                      <a:pt x="1718" y="342"/>
                      <a:pt x="1265" y="1"/>
                      <a:pt x="8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78;p3"/>
              <p:cNvSpPr/>
              <p:nvPr/>
            </p:nvSpPr>
            <p:spPr>
              <a:xfrm>
                <a:off x="4221764" y="1818518"/>
                <a:ext cx="116216" cy="46337"/>
              </a:xfrm>
              <a:custGeom>
                <a:avLst/>
                <a:gdLst/>
                <a:ahLst/>
                <a:cxnLst/>
                <a:rect l="l" t="t" r="r" b="b"/>
                <a:pathLst>
                  <a:path w="5267" h="2100" extrusionOk="0">
                    <a:moveTo>
                      <a:pt x="1732" y="1"/>
                    </a:moveTo>
                    <a:cubicBezTo>
                      <a:pt x="1511" y="1"/>
                      <a:pt x="1288" y="9"/>
                      <a:pt x="1064" y="26"/>
                    </a:cubicBezTo>
                    <a:cubicBezTo>
                      <a:pt x="1" y="108"/>
                      <a:pt x="107" y="1719"/>
                      <a:pt x="1124" y="1719"/>
                    </a:cubicBezTo>
                    <a:cubicBezTo>
                      <a:pt x="1149" y="1719"/>
                      <a:pt x="1175" y="1718"/>
                      <a:pt x="1201" y="1716"/>
                    </a:cubicBezTo>
                    <a:cubicBezTo>
                      <a:pt x="1401" y="1701"/>
                      <a:pt x="1600" y="1693"/>
                      <a:pt x="1799" y="1693"/>
                    </a:cubicBezTo>
                    <a:cubicBezTo>
                      <a:pt x="2534" y="1693"/>
                      <a:pt x="3261" y="1801"/>
                      <a:pt x="3964" y="2039"/>
                    </a:cubicBezTo>
                    <a:cubicBezTo>
                      <a:pt x="4083" y="2079"/>
                      <a:pt x="4205" y="2100"/>
                      <a:pt x="4324" y="2100"/>
                    </a:cubicBezTo>
                    <a:cubicBezTo>
                      <a:pt x="4642" y="2100"/>
                      <a:pt x="4939" y="1952"/>
                      <a:pt x="5089" y="1628"/>
                    </a:cubicBezTo>
                    <a:cubicBezTo>
                      <a:pt x="5267" y="1248"/>
                      <a:pt x="5115" y="650"/>
                      <a:pt x="4679" y="502"/>
                    </a:cubicBezTo>
                    <a:cubicBezTo>
                      <a:pt x="3712" y="175"/>
                      <a:pt x="2737" y="1"/>
                      <a:pt x="17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79;p3"/>
              <p:cNvSpPr/>
              <p:nvPr/>
            </p:nvSpPr>
            <p:spPr>
              <a:xfrm>
                <a:off x="4226001" y="1695876"/>
                <a:ext cx="113127" cy="89849"/>
              </a:xfrm>
              <a:custGeom>
                <a:avLst/>
                <a:gdLst/>
                <a:ahLst/>
                <a:cxnLst/>
                <a:rect l="l" t="t" r="r" b="b"/>
                <a:pathLst>
                  <a:path w="5127" h="4072" extrusionOk="0">
                    <a:moveTo>
                      <a:pt x="4140" y="1"/>
                    </a:moveTo>
                    <a:cubicBezTo>
                      <a:pt x="3820" y="1"/>
                      <a:pt x="3530" y="198"/>
                      <a:pt x="3362" y="491"/>
                    </a:cubicBezTo>
                    <a:cubicBezTo>
                      <a:pt x="2778" y="1509"/>
                      <a:pt x="1776" y="2171"/>
                      <a:pt x="650" y="2445"/>
                    </a:cubicBezTo>
                    <a:cubicBezTo>
                      <a:pt x="205" y="2553"/>
                      <a:pt x="0" y="3136"/>
                      <a:pt x="144" y="3532"/>
                    </a:cubicBezTo>
                    <a:cubicBezTo>
                      <a:pt x="280" y="3904"/>
                      <a:pt x="600" y="4071"/>
                      <a:pt x="950" y="4071"/>
                    </a:cubicBezTo>
                    <a:cubicBezTo>
                      <a:pt x="1043" y="4071"/>
                      <a:pt x="1137" y="4059"/>
                      <a:pt x="1231" y="4037"/>
                    </a:cubicBezTo>
                    <a:cubicBezTo>
                      <a:pt x="2805" y="3656"/>
                      <a:pt x="4100" y="2598"/>
                      <a:pt x="4898" y="1206"/>
                    </a:cubicBezTo>
                    <a:cubicBezTo>
                      <a:pt x="5126" y="808"/>
                      <a:pt x="4878" y="260"/>
                      <a:pt x="4487" y="80"/>
                    </a:cubicBezTo>
                    <a:cubicBezTo>
                      <a:pt x="4370" y="25"/>
                      <a:pt x="4253" y="1"/>
                      <a:pt x="41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80;p3"/>
              <p:cNvSpPr/>
              <p:nvPr/>
            </p:nvSpPr>
            <p:spPr>
              <a:xfrm>
                <a:off x="4195991" y="1573255"/>
                <a:ext cx="80339" cy="132964"/>
              </a:xfrm>
              <a:custGeom>
                <a:avLst/>
                <a:gdLst/>
                <a:ahLst/>
                <a:cxnLst/>
                <a:rect l="l" t="t" r="r" b="b"/>
                <a:pathLst>
                  <a:path w="3641" h="6026" extrusionOk="0">
                    <a:moveTo>
                      <a:pt x="2668" y="0"/>
                    </a:moveTo>
                    <a:cubicBezTo>
                      <a:pt x="2304" y="0"/>
                      <a:pt x="1947" y="208"/>
                      <a:pt x="1865" y="672"/>
                    </a:cubicBezTo>
                    <a:cubicBezTo>
                      <a:pt x="1603" y="2151"/>
                      <a:pt x="1025" y="3524"/>
                      <a:pt x="335" y="4851"/>
                    </a:cubicBezTo>
                    <a:cubicBezTo>
                      <a:pt x="1" y="5495"/>
                      <a:pt x="567" y="6026"/>
                      <a:pt x="1133" y="6026"/>
                    </a:cubicBezTo>
                    <a:cubicBezTo>
                      <a:pt x="1418" y="6026"/>
                      <a:pt x="1704" y="5890"/>
                      <a:pt x="1872" y="5566"/>
                    </a:cubicBezTo>
                    <a:cubicBezTo>
                      <a:pt x="2627" y="4116"/>
                      <a:pt x="3247" y="2588"/>
                      <a:pt x="3534" y="973"/>
                    </a:cubicBezTo>
                    <a:cubicBezTo>
                      <a:pt x="3641" y="361"/>
                      <a:pt x="3148" y="0"/>
                      <a:pt x="26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1" name="Google Shape;81;p3"/>
            <p:cNvSpPr/>
            <p:nvPr/>
          </p:nvSpPr>
          <p:spPr>
            <a:xfrm>
              <a:off x="8582145" y="1563541"/>
              <a:ext cx="169873" cy="190386"/>
            </a:xfrm>
            <a:custGeom>
              <a:avLst/>
              <a:gdLst/>
              <a:ahLst/>
              <a:cxnLst/>
              <a:rect l="l" t="t" r="r" b="b"/>
              <a:pathLst>
                <a:path w="18144" h="20335" extrusionOk="0">
                  <a:moveTo>
                    <a:pt x="13836" y="1575"/>
                  </a:moveTo>
                  <a:cubicBezTo>
                    <a:pt x="14169" y="1575"/>
                    <a:pt x="14487" y="1682"/>
                    <a:pt x="14760" y="1936"/>
                  </a:cubicBezTo>
                  <a:cubicBezTo>
                    <a:pt x="15785" y="2893"/>
                    <a:pt x="15894" y="4757"/>
                    <a:pt x="16056" y="6052"/>
                  </a:cubicBezTo>
                  <a:cubicBezTo>
                    <a:pt x="16360" y="8492"/>
                    <a:pt x="16601" y="10990"/>
                    <a:pt x="16015" y="13408"/>
                  </a:cubicBezTo>
                  <a:cubicBezTo>
                    <a:pt x="15682" y="14785"/>
                    <a:pt x="15101" y="16390"/>
                    <a:pt x="15471" y="17766"/>
                  </a:cubicBezTo>
                  <a:cubicBezTo>
                    <a:pt x="12355" y="16040"/>
                    <a:pt x="8710" y="15290"/>
                    <a:pt x="5717" y="13312"/>
                  </a:cubicBezTo>
                  <a:cubicBezTo>
                    <a:pt x="3995" y="12173"/>
                    <a:pt x="2568" y="10577"/>
                    <a:pt x="2135" y="8505"/>
                  </a:cubicBezTo>
                  <a:cubicBezTo>
                    <a:pt x="1998" y="7856"/>
                    <a:pt x="1971" y="7055"/>
                    <a:pt x="2334" y="6519"/>
                  </a:cubicBezTo>
                  <a:cubicBezTo>
                    <a:pt x="2643" y="6061"/>
                    <a:pt x="3119" y="5861"/>
                    <a:pt x="3671" y="5808"/>
                  </a:cubicBezTo>
                  <a:cubicBezTo>
                    <a:pt x="3781" y="5797"/>
                    <a:pt x="3891" y="5792"/>
                    <a:pt x="4000" y="5792"/>
                  </a:cubicBezTo>
                  <a:cubicBezTo>
                    <a:pt x="5757" y="5792"/>
                    <a:pt x="7293" y="7132"/>
                    <a:pt x="8135" y="8579"/>
                  </a:cubicBezTo>
                  <a:cubicBezTo>
                    <a:pt x="8282" y="8832"/>
                    <a:pt x="8492" y="8936"/>
                    <a:pt x="8706" y="8936"/>
                  </a:cubicBezTo>
                  <a:cubicBezTo>
                    <a:pt x="8854" y="8936"/>
                    <a:pt x="9003" y="8886"/>
                    <a:pt x="9135" y="8802"/>
                  </a:cubicBezTo>
                  <a:cubicBezTo>
                    <a:pt x="9260" y="9039"/>
                    <a:pt x="9512" y="9152"/>
                    <a:pt x="9774" y="9152"/>
                  </a:cubicBezTo>
                  <a:cubicBezTo>
                    <a:pt x="10196" y="9152"/>
                    <a:pt x="10645" y="8860"/>
                    <a:pt x="10643" y="8317"/>
                  </a:cubicBezTo>
                  <a:cubicBezTo>
                    <a:pt x="10636" y="6715"/>
                    <a:pt x="10461" y="4929"/>
                    <a:pt x="11189" y="3445"/>
                  </a:cubicBezTo>
                  <a:cubicBezTo>
                    <a:pt x="11583" y="2640"/>
                    <a:pt x="12783" y="1575"/>
                    <a:pt x="13836" y="1575"/>
                  </a:cubicBezTo>
                  <a:close/>
                  <a:moveTo>
                    <a:pt x="13882" y="1"/>
                  </a:moveTo>
                  <a:cubicBezTo>
                    <a:pt x="12399" y="1"/>
                    <a:pt x="10858" y="1017"/>
                    <a:pt x="10086" y="2184"/>
                  </a:cubicBezTo>
                  <a:cubicBezTo>
                    <a:pt x="9134" y="3621"/>
                    <a:pt x="9035" y="5354"/>
                    <a:pt x="9042" y="7047"/>
                  </a:cubicBezTo>
                  <a:cubicBezTo>
                    <a:pt x="7973" y="5565"/>
                    <a:pt x="6328" y="4411"/>
                    <a:pt x="4491" y="4230"/>
                  </a:cubicBezTo>
                  <a:cubicBezTo>
                    <a:pt x="4337" y="4214"/>
                    <a:pt x="4182" y="4207"/>
                    <a:pt x="4029" y="4207"/>
                  </a:cubicBezTo>
                  <a:cubicBezTo>
                    <a:pt x="2439" y="4207"/>
                    <a:pt x="980" y="5031"/>
                    <a:pt x="561" y="6680"/>
                  </a:cubicBezTo>
                  <a:cubicBezTo>
                    <a:pt x="1" y="8885"/>
                    <a:pt x="1322" y="11407"/>
                    <a:pt x="2796" y="12960"/>
                  </a:cubicBezTo>
                  <a:cubicBezTo>
                    <a:pt x="4507" y="14765"/>
                    <a:pt x="6846" y="15844"/>
                    <a:pt x="9111" y="16776"/>
                  </a:cubicBezTo>
                  <a:cubicBezTo>
                    <a:pt x="11517" y="17766"/>
                    <a:pt x="14166" y="18554"/>
                    <a:pt x="16254" y="20161"/>
                  </a:cubicBezTo>
                  <a:cubicBezTo>
                    <a:pt x="16411" y="20282"/>
                    <a:pt x="16576" y="20334"/>
                    <a:pt x="16734" y="20334"/>
                  </a:cubicBezTo>
                  <a:cubicBezTo>
                    <a:pt x="17369" y="20334"/>
                    <a:pt x="17891" y="19501"/>
                    <a:pt x="17336" y="18987"/>
                  </a:cubicBezTo>
                  <a:cubicBezTo>
                    <a:pt x="17568" y="18678"/>
                    <a:pt x="17622" y="18215"/>
                    <a:pt x="17272" y="17869"/>
                  </a:cubicBezTo>
                  <a:cubicBezTo>
                    <a:pt x="16649" y="17254"/>
                    <a:pt x="16989" y="16050"/>
                    <a:pt x="17162" y="15321"/>
                  </a:cubicBezTo>
                  <a:cubicBezTo>
                    <a:pt x="17420" y="14235"/>
                    <a:pt x="17742" y="13187"/>
                    <a:pt x="17865" y="12072"/>
                  </a:cubicBezTo>
                  <a:cubicBezTo>
                    <a:pt x="18143" y="9531"/>
                    <a:pt x="17890" y="6855"/>
                    <a:pt x="17417" y="4350"/>
                  </a:cubicBezTo>
                  <a:cubicBezTo>
                    <a:pt x="17126" y="2809"/>
                    <a:pt x="16596" y="873"/>
                    <a:pt x="14991" y="214"/>
                  </a:cubicBezTo>
                  <a:cubicBezTo>
                    <a:pt x="14634" y="67"/>
                    <a:pt x="14260" y="1"/>
                    <a:pt x="138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4607315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5"/>
        <p:cNvGrpSpPr/>
        <p:nvPr/>
      </p:nvGrpSpPr>
      <p:grpSpPr>
        <a:xfrm>
          <a:off x="0" y="0"/>
          <a:ext cx="0" cy="0"/>
          <a:chOff x="0" y="0"/>
          <a:chExt cx="0" cy="0"/>
        </a:xfrm>
      </p:grpSpPr>
      <p:sp>
        <p:nvSpPr>
          <p:cNvPr id="46" name="Google Shape;46;p3"/>
          <p:cNvSpPr txBox="1">
            <a:spLocks noGrp="1"/>
          </p:cNvSpPr>
          <p:nvPr>
            <p:ph type="title" hasCustomPrompt="1"/>
          </p:nvPr>
        </p:nvSpPr>
        <p:spPr>
          <a:xfrm>
            <a:off x="8641397" y="1224333"/>
            <a:ext cx="2590800" cy="25788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b" anchorCtr="0">
            <a:noAutofit/>
          </a:bodyPr>
          <a:lstStyle>
            <a:lvl1pPr lvl="0" algn="r" rtl="0">
              <a:spcBef>
                <a:spcPts val="0"/>
              </a:spcBef>
              <a:spcAft>
                <a:spcPts val="0"/>
              </a:spcAft>
              <a:buSzPts val="6000"/>
              <a:buNone/>
              <a:defRPr sz="16000">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7" name="Google Shape;47;p3"/>
          <p:cNvSpPr txBox="1">
            <a:spLocks noGrp="1"/>
          </p:cNvSpPr>
          <p:nvPr>
            <p:ph type="subTitle" idx="1"/>
          </p:nvPr>
        </p:nvSpPr>
        <p:spPr>
          <a:xfrm rot="231">
            <a:off x="5267000" y="5022672"/>
            <a:ext cx="5965200" cy="610800"/>
          </a:xfrm>
          <a:prstGeom prst="rect">
            <a:avLst/>
          </a:prstGeom>
          <a:noFill/>
          <a:ln>
            <a:noFill/>
          </a:ln>
          <a:effectLst>
            <a:outerShdw blurRad="57150" dist="19050" dir="5400000" algn="bl" rotWithShape="0">
              <a:srgbClr val="000000">
                <a:alpha val="20000"/>
              </a:srgbClr>
            </a:outerShdw>
          </a:effectLst>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 name="Google Shape;48;p3"/>
          <p:cNvSpPr txBox="1">
            <a:spLocks noGrp="1"/>
          </p:cNvSpPr>
          <p:nvPr>
            <p:ph type="title" idx="2"/>
          </p:nvPr>
        </p:nvSpPr>
        <p:spPr>
          <a:xfrm>
            <a:off x="5267000" y="3725167"/>
            <a:ext cx="5965200" cy="11224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lvl1pPr lvl="0" algn="r">
              <a:spcBef>
                <a:spcPts val="0"/>
              </a:spcBef>
              <a:spcAft>
                <a:spcPts val="0"/>
              </a:spcAft>
              <a:buSzPts val="3600"/>
              <a:buNone/>
              <a:defRPr sz="57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grpSp>
        <p:nvGrpSpPr>
          <p:cNvPr id="49" name="Google Shape;49;p3"/>
          <p:cNvGrpSpPr/>
          <p:nvPr/>
        </p:nvGrpSpPr>
        <p:grpSpPr>
          <a:xfrm>
            <a:off x="0" y="0"/>
            <a:ext cx="11901336" cy="6858000"/>
            <a:chOff x="0" y="0"/>
            <a:chExt cx="8926002" cy="5143500"/>
          </a:xfrm>
        </p:grpSpPr>
        <p:pic>
          <p:nvPicPr>
            <p:cNvPr id="50" name="Google Shape;50;p3"/>
            <p:cNvPicPr preferRelativeResize="0"/>
            <p:nvPr/>
          </p:nvPicPr>
          <p:blipFill rotWithShape="1">
            <a:blip r:embed="rId2">
              <a:alphaModFix/>
            </a:blip>
            <a:srcRect l="20286" t="-1723" b="21575"/>
            <a:stretch/>
          </p:blipFill>
          <p:spPr>
            <a:xfrm>
              <a:off x="0" y="1596675"/>
              <a:ext cx="4299424" cy="3546826"/>
            </a:xfrm>
            <a:prstGeom prst="rect">
              <a:avLst/>
            </a:prstGeom>
            <a:noFill/>
            <a:ln>
              <a:noFill/>
            </a:ln>
          </p:spPr>
        </p:pic>
        <p:pic>
          <p:nvPicPr>
            <p:cNvPr id="51" name="Google Shape;51;p3"/>
            <p:cNvPicPr preferRelativeResize="0"/>
            <p:nvPr/>
          </p:nvPicPr>
          <p:blipFill rotWithShape="1">
            <a:blip r:embed="rId3">
              <a:alphaModFix/>
            </a:blip>
            <a:srcRect l="31534"/>
            <a:stretch/>
          </p:blipFill>
          <p:spPr>
            <a:xfrm>
              <a:off x="1" y="1045050"/>
              <a:ext cx="1152050" cy="1238300"/>
            </a:xfrm>
            <a:prstGeom prst="rect">
              <a:avLst/>
            </a:prstGeom>
            <a:noFill/>
            <a:ln>
              <a:noFill/>
            </a:ln>
          </p:spPr>
        </p:pic>
        <p:pic>
          <p:nvPicPr>
            <p:cNvPr id="52" name="Google Shape;52;p3"/>
            <p:cNvPicPr preferRelativeResize="0"/>
            <p:nvPr/>
          </p:nvPicPr>
          <p:blipFill rotWithShape="1">
            <a:blip r:embed="rId4">
              <a:alphaModFix/>
            </a:blip>
            <a:srcRect b="33744"/>
            <a:stretch/>
          </p:blipFill>
          <p:spPr>
            <a:xfrm>
              <a:off x="2162925" y="4085000"/>
              <a:ext cx="2601425" cy="1058500"/>
            </a:xfrm>
            <a:prstGeom prst="rect">
              <a:avLst/>
            </a:prstGeom>
            <a:noFill/>
            <a:ln>
              <a:noFill/>
            </a:ln>
          </p:spPr>
        </p:pic>
        <p:pic>
          <p:nvPicPr>
            <p:cNvPr id="53" name="Google Shape;53;p3"/>
            <p:cNvPicPr preferRelativeResize="0"/>
            <p:nvPr/>
          </p:nvPicPr>
          <p:blipFill rotWithShape="1">
            <a:blip r:embed="rId5">
              <a:alphaModFix/>
            </a:blip>
            <a:srcRect l="2381" t="55317"/>
            <a:stretch/>
          </p:blipFill>
          <p:spPr>
            <a:xfrm>
              <a:off x="0" y="0"/>
              <a:ext cx="8926002" cy="1107450"/>
            </a:xfrm>
            <a:prstGeom prst="rect">
              <a:avLst/>
            </a:prstGeom>
            <a:noFill/>
            <a:ln>
              <a:noFill/>
            </a:ln>
          </p:spPr>
        </p:pic>
        <p:pic>
          <p:nvPicPr>
            <p:cNvPr id="54" name="Google Shape;54;p3"/>
            <p:cNvPicPr preferRelativeResize="0"/>
            <p:nvPr/>
          </p:nvPicPr>
          <p:blipFill rotWithShape="1">
            <a:blip r:embed="rId6">
              <a:alphaModFix/>
            </a:blip>
            <a:srcRect l="36487"/>
            <a:stretch/>
          </p:blipFill>
          <p:spPr>
            <a:xfrm>
              <a:off x="4" y="2752350"/>
              <a:ext cx="1460250" cy="1801000"/>
            </a:xfrm>
            <a:prstGeom prst="rect">
              <a:avLst/>
            </a:prstGeom>
            <a:noFill/>
            <a:ln>
              <a:noFill/>
            </a:ln>
          </p:spPr>
        </p:pic>
      </p:grpSp>
      <p:grpSp>
        <p:nvGrpSpPr>
          <p:cNvPr id="55" name="Google Shape;55;p3"/>
          <p:cNvGrpSpPr/>
          <p:nvPr/>
        </p:nvGrpSpPr>
        <p:grpSpPr>
          <a:xfrm>
            <a:off x="-39893" y="925033"/>
            <a:ext cx="11776960" cy="5694211"/>
            <a:chOff x="-29920" y="693775"/>
            <a:chExt cx="8832720" cy="4270658"/>
          </a:xfrm>
        </p:grpSpPr>
        <p:grpSp>
          <p:nvGrpSpPr>
            <p:cNvPr id="56" name="Google Shape;56;p3"/>
            <p:cNvGrpSpPr/>
            <p:nvPr/>
          </p:nvGrpSpPr>
          <p:grpSpPr>
            <a:xfrm>
              <a:off x="1217575" y="693775"/>
              <a:ext cx="7585225" cy="4270650"/>
              <a:chOff x="1217575" y="693775"/>
              <a:chExt cx="7585225" cy="4270650"/>
            </a:xfrm>
          </p:grpSpPr>
          <p:sp>
            <p:nvSpPr>
              <p:cNvPr id="57" name="Google Shape;57;p3"/>
              <p:cNvSpPr/>
              <p:nvPr/>
            </p:nvSpPr>
            <p:spPr>
              <a:xfrm>
                <a:off x="8591900" y="40659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58;p3"/>
              <p:cNvSpPr/>
              <p:nvPr/>
            </p:nvSpPr>
            <p:spPr>
              <a:xfrm>
                <a:off x="7726675" y="49272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59;p3"/>
              <p:cNvSpPr/>
              <p:nvPr/>
            </p:nvSpPr>
            <p:spPr>
              <a:xfrm>
                <a:off x="8565800" y="4432225"/>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60;p3"/>
              <p:cNvSpPr/>
              <p:nvPr/>
            </p:nvSpPr>
            <p:spPr>
              <a:xfrm>
                <a:off x="8765600" y="42507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61;p3"/>
              <p:cNvSpPr/>
              <p:nvPr/>
            </p:nvSpPr>
            <p:spPr>
              <a:xfrm>
                <a:off x="8629100" y="486355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62;p3"/>
              <p:cNvSpPr/>
              <p:nvPr/>
            </p:nvSpPr>
            <p:spPr>
              <a:xfrm>
                <a:off x="8188550" y="480025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63;p3"/>
              <p:cNvSpPr/>
              <p:nvPr/>
            </p:nvSpPr>
            <p:spPr>
              <a:xfrm>
                <a:off x="8728400" y="6937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64;p3"/>
              <p:cNvSpPr/>
              <p:nvPr/>
            </p:nvSpPr>
            <p:spPr>
              <a:xfrm>
                <a:off x="1387325" y="8555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65;p3"/>
              <p:cNvSpPr/>
              <p:nvPr/>
            </p:nvSpPr>
            <p:spPr>
              <a:xfrm>
                <a:off x="8565800" y="97945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66;p3"/>
              <p:cNvSpPr/>
              <p:nvPr/>
            </p:nvSpPr>
            <p:spPr>
              <a:xfrm>
                <a:off x="8728400" y="12646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67;p3"/>
              <p:cNvSpPr/>
              <p:nvPr/>
            </p:nvSpPr>
            <p:spPr>
              <a:xfrm>
                <a:off x="8001150" y="482635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68;p3"/>
              <p:cNvSpPr/>
              <p:nvPr/>
            </p:nvSpPr>
            <p:spPr>
              <a:xfrm>
                <a:off x="1217575" y="97945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9" name="Google Shape;69;p3"/>
            <p:cNvSpPr/>
            <p:nvPr/>
          </p:nvSpPr>
          <p:spPr>
            <a:xfrm>
              <a:off x="-29920" y="2388122"/>
              <a:ext cx="300546" cy="258255"/>
            </a:xfrm>
            <a:custGeom>
              <a:avLst/>
              <a:gdLst/>
              <a:ahLst/>
              <a:cxnLst/>
              <a:rect l="l" t="t" r="r" b="b"/>
              <a:pathLst>
                <a:path w="32101" h="27584" extrusionOk="0">
                  <a:moveTo>
                    <a:pt x="30048" y="1513"/>
                  </a:moveTo>
                  <a:lnTo>
                    <a:pt x="30048" y="1513"/>
                  </a:lnTo>
                  <a:cubicBezTo>
                    <a:pt x="30111" y="4293"/>
                    <a:pt x="28809" y="6581"/>
                    <a:pt x="26539" y="8284"/>
                  </a:cubicBezTo>
                  <a:cubicBezTo>
                    <a:pt x="24659" y="9694"/>
                    <a:pt x="22160" y="10138"/>
                    <a:pt x="20341" y="11538"/>
                  </a:cubicBezTo>
                  <a:cubicBezTo>
                    <a:pt x="20605" y="10974"/>
                    <a:pt x="20820" y="10373"/>
                    <a:pt x="20974" y="9733"/>
                  </a:cubicBezTo>
                  <a:cubicBezTo>
                    <a:pt x="21067" y="9351"/>
                    <a:pt x="21127" y="8959"/>
                    <a:pt x="21159" y="8568"/>
                  </a:cubicBezTo>
                  <a:cubicBezTo>
                    <a:pt x="22772" y="4884"/>
                    <a:pt x="26216" y="1526"/>
                    <a:pt x="30048" y="1513"/>
                  </a:cubicBezTo>
                  <a:close/>
                  <a:moveTo>
                    <a:pt x="30498" y="1"/>
                  </a:moveTo>
                  <a:cubicBezTo>
                    <a:pt x="26909" y="1"/>
                    <a:pt x="23030" y="2588"/>
                    <a:pt x="20977" y="5956"/>
                  </a:cubicBezTo>
                  <a:cubicBezTo>
                    <a:pt x="20308" y="3043"/>
                    <a:pt x="18155" y="593"/>
                    <a:pt x="15248" y="593"/>
                  </a:cubicBezTo>
                  <a:cubicBezTo>
                    <a:pt x="14418" y="593"/>
                    <a:pt x="13527" y="792"/>
                    <a:pt x="12591" y="1238"/>
                  </a:cubicBezTo>
                  <a:cubicBezTo>
                    <a:pt x="9781" y="2578"/>
                    <a:pt x="5967" y="7287"/>
                    <a:pt x="10060" y="9525"/>
                  </a:cubicBezTo>
                  <a:cubicBezTo>
                    <a:pt x="10681" y="9865"/>
                    <a:pt x="11396" y="10020"/>
                    <a:pt x="12116" y="10020"/>
                  </a:cubicBezTo>
                  <a:cubicBezTo>
                    <a:pt x="14833" y="10020"/>
                    <a:pt x="17639" y="7805"/>
                    <a:pt x="15866" y="4904"/>
                  </a:cubicBezTo>
                  <a:cubicBezTo>
                    <a:pt x="15790" y="4779"/>
                    <a:pt x="15677" y="4726"/>
                    <a:pt x="15560" y="4726"/>
                  </a:cubicBezTo>
                  <a:cubicBezTo>
                    <a:pt x="15366" y="4726"/>
                    <a:pt x="15164" y="4872"/>
                    <a:pt x="15112" y="5073"/>
                  </a:cubicBezTo>
                  <a:cubicBezTo>
                    <a:pt x="14664" y="6799"/>
                    <a:pt x="14462" y="8509"/>
                    <a:pt x="12298" y="8509"/>
                  </a:cubicBezTo>
                  <a:cubicBezTo>
                    <a:pt x="12255" y="8509"/>
                    <a:pt x="12211" y="8508"/>
                    <a:pt x="12167" y="8507"/>
                  </a:cubicBezTo>
                  <a:cubicBezTo>
                    <a:pt x="9898" y="8438"/>
                    <a:pt x="9238" y="6594"/>
                    <a:pt x="10503" y="4849"/>
                  </a:cubicBezTo>
                  <a:cubicBezTo>
                    <a:pt x="11687" y="3215"/>
                    <a:pt x="13469" y="2303"/>
                    <a:pt x="15150" y="2303"/>
                  </a:cubicBezTo>
                  <a:cubicBezTo>
                    <a:pt x="16937" y="2303"/>
                    <a:pt x="18610" y="3333"/>
                    <a:pt x="19331" y="5618"/>
                  </a:cubicBezTo>
                  <a:cubicBezTo>
                    <a:pt x="20090" y="8023"/>
                    <a:pt x="19302" y="10648"/>
                    <a:pt x="17793" y="12591"/>
                  </a:cubicBezTo>
                  <a:cubicBezTo>
                    <a:pt x="16310" y="13099"/>
                    <a:pt x="15056" y="13968"/>
                    <a:pt x="14482" y="15348"/>
                  </a:cubicBezTo>
                  <a:cubicBezTo>
                    <a:pt x="8885" y="18653"/>
                    <a:pt x="33" y="20358"/>
                    <a:pt x="1" y="27403"/>
                  </a:cubicBezTo>
                  <a:cubicBezTo>
                    <a:pt x="0" y="27524"/>
                    <a:pt x="95" y="27583"/>
                    <a:pt x="193" y="27583"/>
                  </a:cubicBezTo>
                  <a:cubicBezTo>
                    <a:pt x="286" y="27583"/>
                    <a:pt x="382" y="27530"/>
                    <a:pt x="402" y="27422"/>
                  </a:cubicBezTo>
                  <a:cubicBezTo>
                    <a:pt x="1368" y="22367"/>
                    <a:pt x="7484" y="20645"/>
                    <a:pt x="11536" y="18803"/>
                  </a:cubicBezTo>
                  <a:cubicBezTo>
                    <a:pt x="14183" y="17599"/>
                    <a:pt x="16896" y="16093"/>
                    <a:pt x="18783" y="13912"/>
                  </a:cubicBezTo>
                  <a:cubicBezTo>
                    <a:pt x="19679" y="13667"/>
                    <a:pt x="20644" y="13545"/>
                    <a:pt x="21616" y="13545"/>
                  </a:cubicBezTo>
                  <a:cubicBezTo>
                    <a:pt x="25275" y="13545"/>
                    <a:pt x="29035" y="15266"/>
                    <a:pt x="29581" y="18575"/>
                  </a:cubicBezTo>
                  <a:cubicBezTo>
                    <a:pt x="30150" y="22018"/>
                    <a:pt x="26979" y="25352"/>
                    <a:pt x="23748" y="25352"/>
                  </a:cubicBezTo>
                  <a:cubicBezTo>
                    <a:pt x="22639" y="25352"/>
                    <a:pt x="21522" y="24959"/>
                    <a:pt x="20548" y="24042"/>
                  </a:cubicBezTo>
                  <a:cubicBezTo>
                    <a:pt x="19039" y="22624"/>
                    <a:pt x="18852" y="20398"/>
                    <a:pt x="21106" y="19780"/>
                  </a:cubicBezTo>
                  <a:cubicBezTo>
                    <a:pt x="21460" y="19683"/>
                    <a:pt x="21781" y="19638"/>
                    <a:pt x="22073" y="19638"/>
                  </a:cubicBezTo>
                  <a:cubicBezTo>
                    <a:pt x="23581" y="19638"/>
                    <a:pt x="24296" y="20852"/>
                    <a:pt x="24578" y="22473"/>
                  </a:cubicBezTo>
                  <a:cubicBezTo>
                    <a:pt x="24611" y="22660"/>
                    <a:pt x="24775" y="22779"/>
                    <a:pt x="24935" y="22779"/>
                  </a:cubicBezTo>
                  <a:cubicBezTo>
                    <a:pt x="25048" y="22779"/>
                    <a:pt x="25158" y="22721"/>
                    <a:pt x="25221" y="22588"/>
                  </a:cubicBezTo>
                  <a:cubicBezTo>
                    <a:pt x="26450" y="19979"/>
                    <a:pt x="24121" y="18431"/>
                    <a:pt x="21823" y="18431"/>
                  </a:cubicBezTo>
                  <a:cubicBezTo>
                    <a:pt x="21061" y="18431"/>
                    <a:pt x="20303" y="18601"/>
                    <a:pt x="19678" y="18959"/>
                  </a:cubicBezTo>
                  <a:cubicBezTo>
                    <a:pt x="15640" y="21275"/>
                    <a:pt x="19506" y="26112"/>
                    <a:pt x="22750" y="26773"/>
                  </a:cubicBezTo>
                  <a:cubicBezTo>
                    <a:pt x="23267" y="26878"/>
                    <a:pt x="23779" y="26929"/>
                    <a:pt x="24280" y="26929"/>
                  </a:cubicBezTo>
                  <a:cubicBezTo>
                    <a:pt x="28547" y="26929"/>
                    <a:pt x="32060" y="23276"/>
                    <a:pt x="31637" y="18790"/>
                  </a:cubicBezTo>
                  <a:cubicBezTo>
                    <a:pt x="31261" y="14801"/>
                    <a:pt x="27323" y="12596"/>
                    <a:pt x="23718" y="12108"/>
                  </a:cubicBezTo>
                  <a:cubicBezTo>
                    <a:pt x="25594" y="11401"/>
                    <a:pt x="27412" y="10092"/>
                    <a:pt x="28637" y="8957"/>
                  </a:cubicBezTo>
                  <a:cubicBezTo>
                    <a:pt x="31014" y="6753"/>
                    <a:pt x="32101" y="3922"/>
                    <a:pt x="31554" y="711"/>
                  </a:cubicBezTo>
                  <a:cubicBezTo>
                    <a:pt x="31503" y="406"/>
                    <a:pt x="31276" y="32"/>
                    <a:pt x="30920" y="13"/>
                  </a:cubicBezTo>
                  <a:cubicBezTo>
                    <a:pt x="30780" y="5"/>
                    <a:pt x="30639" y="1"/>
                    <a:pt x="304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0" name="Google Shape;70;p3"/>
            <p:cNvGrpSpPr/>
            <p:nvPr/>
          </p:nvGrpSpPr>
          <p:grpSpPr>
            <a:xfrm>
              <a:off x="7283126" y="4765405"/>
              <a:ext cx="170184" cy="199027"/>
              <a:chOff x="3938129" y="1563480"/>
              <a:chExt cx="400999" cy="468962"/>
            </a:xfrm>
          </p:grpSpPr>
          <p:sp>
            <p:nvSpPr>
              <p:cNvPr id="71" name="Google Shape;71;p3"/>
              <p:cNvSpPr/>
              <p:nvPr/>
            </p:nvSpPr>
            <p:spPr>
              <a:xfrm>
                <a:off x="4100688" y="1731578"/>
                <a:ext cx="96181" cy="89782"/>
              </a:xfrm>
              <a:custGeom>
                <a:avLst/>
                <a:gdLst/>
                <a:ahLst/>
                <a:cxnLst/>
                <a:rect l="l" t="t" r="r" b="b"/>
                <a:pathLst>
                  <a:path w="4359" h="4069" extrusionOk="0">
                    <a:moveTo>
                      <a:pt x="3382" y="0"/>
                    </a:moveTo>
                    <a:cubicBezTo>
                      <a:pt x="3287" y="0"/>
                      <a:pt x="3187" y="19"/>
                      <a:pt x="3087" y="61"/>
                    </a:cubicBezTo>
                    <a:cubicBezTo>
                      <a:pt x="2793" y="184"/>
                      <a:pt x="2431" y="280"/>
                      <a:pt x="2100" y="421"/>
                    </a:cubicBezTo>
                    <a:cubicBezTo>
                      <a:pt x="1988" y="390"/>
                      <a:pt x="1873" y="375"/>
                      <a:pt x="1756" y="375"/>
                    </a:cubicBezTo>
                    <a:cubicBezTo>
                      <a:pt x="1573" y="375"/>
                      <a:pt x="1388" y="412"/>
                      <a:pt x="1212" y="479"/>
                    </a:cubicBezTo>
                    <a:cubicBezTo>
                      <a:pt x="857" y="617"/>
                      <a:pt x="661" y="944"/>
                      <a:pt x="659" y="1313"/>
                    </a:cubicBezTo>
                    <a:cubicBezTo>
                      <a:pt x="614" y="1428"/>
                      <a:pt x="589" y="1555"/>
                      <a:pt x="589" y="1690"/>
                    </a:cubicBezTo>
                    <a:lnTo>
                      <a:pt x="589" y="2275"/>
                    </a:lnTo>
                    <a:cubicBezTo>
                      <a:pt x="481" y="2453"/>
                      <a:pt x="381" y="2634"/>
                      <a:pt x="277" y="2809"/>
                    </a:cubicBezTo>
                    <a:cubicBezTo>
                      <a:pt x="0" y="3279"/>
                      <a:pt x="395" y="3922"/>
                      <a:pt x="895" y="4000"/>
                    </a:cubicBezTo>
                    <a:cubicBezTo>
                      <a:pt x="1164" y="4042"/>
                      <a:pt x="1441" y="4069"/>
                      <a:pt x="1717" y="4069"/>
                    </a:cubicBezTo>
                    <a:cubicBezTo>
                      <a:pt x="2418" y="4069"/>
                      <a:pt x="3108" y="3896"/>
                      <a:pt x="3623" y="3372"/>
                    </a:cubicBezTo>
                    <a:cubicBezTo>
                      <a:pt x="4291" y="2693"/>
                      <a:pt x="4359" y="1679"/>
                      <a:pt x="4222" y="789"/>
                    </a:cubicBezTo>
                    <a:cubicBezTo>
                      <a:pt x="4158" y="367"/>
                      <a:pt x="3804" y="0"/>
                      <a:pt x="3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72;p3"/>
              <p:cNvSpPr/>
              <p:nvPr/>
            </p:nvSpPr>
            <p:spPr>
              <a:xfrm>
                <a:off x="4046649" y="1563480"/>
                <a:ext cx="70520" cy="116349"/>
              </a:xfrm>
              <a:custGeom>
                <a:avLst/>
                <a:gdLst/>
                <a:ahLst/>
                <a:cxnLst/>
                <a:rect l="l" t="t" r="r" b="b"/>
                <a:pathLst>
                  <a:path w="3196" h="5273" extrusionOk="0">
                    <a:moveTo>
                      <a:pt x="1167" y="0"/>
                    </a:moveTo>
                    <a:cubicBezTo>
                      <a:pt x="592" y="0"/>
                      <a:pt x="1" y="693"/>
                      <a:pt x="404" y="1359"/>
                    </a:cubicBezTo>
                    <a:cubicBezTo>
                      <a:pt x="988" y="2326"/>
                      <a:pt x="1326" y="3403"/>
                      <a:pt x="1446" y="4525"/>
                    </a:cubicBezTo>
                    <a:cubicBezTo>
                      <a:pt x="1499" y="5033"/>
                      <a:pt x="1898" y="5273"/>
                      <a:pt x="2296" y="5273"/>
                    </a:cubicBezTo>
                    <a:cubicBezTo>
                      <a:pt x="2747" y="5273"/>
                      <a:pt x="3195" y="4964"/>
                      <a:pt x="3135" y="4387"/>
                    </a:cubicBezTo>
                    <a:cubicBezTo>
                      <a:pt x="2983" y="2953"/>
                      <a:pt x="2530" y="1609"/>
                      <a:pt x="1784" y="376"/>
                    </a:cubicBezTo>
                    <a:cubicBezTo>
                      <a:pt x="1623" y="110"/>
                      <a:pt x="1396" y="0"/>
                      <a:pt x="11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73;p3"/>
              <p:cNvSpPr/>
              <p:nvPr/>
            </p:nvSpPr>
            <p:spPr>
              <a:xfrm>
                <a:off x="3957194" y="1633539"/>
                <a:ext cx="99844" cy="90996"/>
              </a:xfrm>
              <a:custGeom>
                <a:avLst/>
                <a:gdLst/>
                <a:ahLst/>
                <a:cxnLst/>
                <a:rect l="l" t="t" r="r" b="b"/>
                <a:pathLst>
                  <a:path w="4525" h="4124" extrusionOk="0">
                    <a:moveTo>
                      <a:pt x="1183" y="1"/>
                    </a:moveTo>
                    <a:cubicBezTo>
                      <a:pt x="541" y="1"/>
                      <a:pt x="1" y="940"/>
                      <a:pt x="619" y="1535"/>
                    </a:cubicBezTo>
                    <a:cubicBezTo>
                      <a:pt x="1433" y="2314"/>
                      <a:pt x="2232" y="3111"/>
                      <a:pt x="3012" y="3927"/>
                    </a:cubicBezTo>
                    <a:cubicBezTo>
                      <a:pt x="3143" y="4064"/>
                      <a:pt x="3324" y="4124"/>
                      <a:pt x="3511" y="4124"/>
                    </a:cubicBezTo>
                    <a:cubicBezTo>
                      <a:pt x="3775" y="4124"/>
                      <a:pt x="4049" y="4004"/>
                      <a:pt x="4206" y="3814"/>
                    </a:cubicBezTo>
                    <a:cubicBezTo>
                      <a:pt x="4525" y="3429"/>
                      <a:pt x="4411" y="2953"/>
                      <a:pt x="4094" y="2621"/>
                    </a:cubicBezTo>
                    <a:cubicBezTo>
                      <a:pt x="3314" y="1806"/>
                      <a:pt x="2515" y="1010"/>
                      <a:pt x="1701" y="228"/>
                    </a:cubicBezTo>
                    <a:cubicBezTo>
                      <a:pt x="1535" y="68"/>
                      <a:pt x="1355" y="1"/>
                      <a:pt x="11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74;p3"/>
              <p:cNvSpPr/>
              <p:nvPr/>
            </p:nvSpPr>
            <p:spPr>
              <a:xfrm>
                <a:off x="3938129" y="1775004"/>
                <a:ext cx="124800" cy="43799"/>
              </a:xfrm>
              <a:custGeom>
                <a:avLst/>
                <a:gdLst/>
                <a:ahLst/>
                <a:cxnLst/>
                <a:rect l="l" t="t" r="r" b="b"/>
                <a:pathLst>
                  <a:path w="5656" h="1985" extrusionOk="0">
                    <a:moveTo>
                      <a:pt x="1224" y="0"/>
                    </a:moveTo>
                    <a:cubicBezTo>
                      <a:pt x="437" y="0"/>
                      <a:pt x="0" y="1223"/>
                      <a:pt x="870" y="1620"/>
                    </a:cubicBezTo>
                    <a:cubicBezTo>
                      <a:pt x="1437" y="1879"/>
                      <a:pt x="2045" y="1985"/>
                      <a:pt x="2660" y="1985"/>
                    </a:cubicBezTo>
                    <a:cubicBezTo>
                      <a:pt x="3353" y="1985"/>
                      <a:pt x="4053" y="1850"/>
                      <a:pt x="4707" y="1648"/>
                    </a:cubicBezTo>
                    <a:cubicBezTo>
                      <a:pt x="5655" y="1354"/>
                      <a:pt x="5259" y="12"/>
                      <a:pt x="4397" y="12"/>
                    </a:cubicBezTo>
                    <a:cubicBezTo>
                      <a:pt x="4311" y="12"/>
                      <a:pt x="4220" y="25"/>
                      <a:pt x="4125" y="55"/>
                    </a:cubicBezTo>
                    <a:cubicBezTo>
                      <a:pt x="3673" y="195"/>
                      <a:pt x="3169" y="301"/>
                      <a:pt x="2675" y="301"/>
                    </a:cubicBezTo>
                    <a:cubicBezTo>
                      <a:pt x="2297" y="301"/>
                      <a:pt x="1924" y="239"/>
                      <a:pt x="1584" y="83"/>
                    </a:cubicBezTo>
                    <a:cubicBezTo>
                      <a:pt x="1459" y="26"/>
                      <a:pt x="1338" y="0"/>
                      <a:pt x="12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75;p3"/>
              <p:cNvSpPr/>
              <p:nvPr/>
            </p:nvSpPr>
            <p:spPr>
              <a:xfrm>
                <a:off x="3987777" y="1836811"/>
                <a:ext cx="110413" cy="124491"/>
              </a:xfrm>
              <a:custGeom>
                <a:avLst/>
                <a:gdLst/>
                <a:ahLst/>
                <a:cxnLst/>
                <a:rect l="l" t="t" r="r" b="b"/>
                <a:pathLst>
                  <a:path w="5004" h="5642" extrusionOk="0">
                    <a:moveTo>
                      <a:pt x="3738" y="0"/>
                    </a:moveTo>
                    <a:cubicBezTo>
                      <a:pt x="3587" y="0"/>
                      <a:pt x="3427" y="45"/>
                      <a:pt x="3270" y="150"/>
                    </a:cubicBezTo>
                    <a:cubicBezTo>
                      <a:pt x="1679" y="1210"/>
                      <a:pt x="554" y="2809"/>
                      <a:pt x="137" y="4676"/>
                    </a:cubicBezTo>
                    <a:cubicBezTo>
                      <a:pt x="0" y="5283"/>
                      <a:pt x="482" y="5641"/>
                      <a:pt x="966" y="5641"/>
                    </a:cubicBezTo>
                    <a:cubicBezTo>
                      <a:pt x="1333" y="5641"/>
                      <a:pt x="1701" y="5436"/>
                      <a:pt x="1804" y="4978"/>
                    </a:cubicBezTo>
                    <a:cubicBezTo>
                      <a:pt x="2128" y="3530"/>
                      <a:pt x="3029" y="2344"/>
                      <a:pt x="4253" y="1530"/>
                    </a:cubicBezTo>
                    <a:cubicBezTo>
                      <a:pt x="5003" y="1031"/>
                      <a:pt x="4462" y="0"/>
                      <a:pt x="37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76;p3"/>
              <p:cNvSpPr/>
              <p:nvPr/>
            </p:nvSpPr>
            <p:spPr>
              <a:xfrm>
                <a:off x="4095944" y="1889505"/>
                <a:ext cx="46535" cy="142937"/>
              </a:xfrm>
              <a:custGeom>
                <a:avLst/>
                <a:gdLst/>
                <a:ahLst/>
                <a:cxnLst/>
                <a:rect l="l" t="t" r="r" b="b"/>
                <a:pathLst>
                  <a:path w="2109" h="6478" extrusionOk="0">
                    <a:moveTo>
                      <a:pt x="1274" y="1"/>
                    </a:moveTo>
                    <a:cubicBezTo>
                      <a:pt x="888" y="1"/>
                      <a:pt x="439" y="282"/>
                      <a:pt x="417" y="694"/>
                    </a:cubicBezTo>
                    <a:cubicBezTo>
                      <a:pt x="332" y="2368"/>
                      <a:pt x="36" y="4020"/>
                      <a:pt x="8" y="5698"/>
                    </a:cubicBezTo>
                    <a:cubicBezTo>
                      <a:pt x="0" y="6136"/>
                      <a:pt x="452" y="6477"/>
                      <a:pt x="863" y="6477"/>
                    </a:cubicBezTo>
                    <a:cubicBezTo>
                      <a:pt x="883" y="6477"/>
                      <a:pt x="902" y="6476"/>
                      <a:pt x="922" y="6475"/>
                    </a:cubicBezTo>
                    <a:cubicBezTo>
                      <a:pt x="1415" y="6435"/>
                      <a:pt x="1690" y="6020"/>
                      <a:pt x="1698" y="5561"/>
                    </a:cubicBezTo>
                    <a:cubicBezTo>
                      <a:pt x="1723" y="4032"/>
                      <a:pt x="2010" y="2522"/>
                      <a:pt x="2086" y="996"/>
                    </a:cubicBezTo>
                    <a:cubicBezTo>
                      <a:pt x="2108" y="538"/>
                      <a:pt x="1893" y="100"/>
                      <a:pt x="1403" y="12"/>
                    </a:cubicBezTo>
                    <a:cubicBezTo>
                      <a:pt x="1361" y="4"/>
                      <a:pt x="1318" y="1"/>
                      <a:pt x="12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77;p3"/>
              <p:cNvSpPr/>
              <p:nvPr/>
            </p:nvSpPr>
            <p:spPr>
              <a:xfrm>
                <a:off x="4183656" y="1880634"/>
                <a:ext cx="61076" cy="99315"/>
              </a:xfrm>
              <a:custGeom>
                <a:avLst/>
                <a:gdLst/>
                <a:ahLst/>
                <a:cxnLst/>
                <a:rect l="l" t="t" r="r" b="b"/>
                <a:pathLst>
                  <a:path w="2768" h="4501" extrusionOk="0">
                    <a:moveTo>
                      <a:pt x="855" y="1"/>
                    </a:moveTo>
                    <a:cubicBezTo>
                      <a:pt x="835" y="1"/>
                      <a:pt x="816" y="2"/>
                      <a:pt x="796" y="3"/>
                    </a:cubicBezTo>
                    <a:cubicBezTo>
                      <a:pt x="303" y="44"/>
                      <a:pt x="28" y="457"/>
                      <a:pt x="21" y="917"/>
                    </a:cubicBezTo>
                    <a:cubicBezTo>
                      <a:pt x="1" y="2074"/>
                      <a:pt x="361" y="3157"/>
                      <a:pt x="973" y="4130"/>
                    </a:cubicBezTo>
                    <a:cubicBezTo>
                      <a:pt x="1137" y="4392"/>
                      <a:pt x="1366" y="4501"/>
                      <a:pt x="1596" y="4501"/>
                    </a:cubicBezTo>
                    <a:cubicBezTo>
                      <a:pt x="2178" y="4501"/>
                      <a:pt x="2768" y="3808"/>
                      <a:pt x="2353" y="3147"/>
                    </a:cubicBezTo>
                    <a:cubicBezTo>
                      <a:pt x="1897" y="2419"/>
                      <a:pt x="1696" y="1635"/>
                      <a:pt x="1711" y="780"/>
                    </a:cubicBezTo>
                    <a:cubicBezTo>
                      <a:pt x="1718" y="342"/>
                      <a:pt x="1265" y="1"/>
                      <a:pt x="8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78;p3"/>
              <p:cNvSpPr/>
              <p:nvPr/>
            </p:nvSpPr>
            <p:spPr>
              <a:xfrm>
                <a:off x="4221764" y="1818518"/>
                <a:ext cx="116216" cy="46337"/>
              </a:xfrm>
              <a:custGeom>
                <a:avLst/>
                <a:gdLst/>
                <a:ahLst/>
                <a:cxnLst/>
                <a:rect l="l" t="t" r="r" b="b"/>
                <a:pathLst>
                  <a:path w="5267" h="2100" extrusionOk="0">
                    <a:moveTo>
                      <a:pt x="1732" y="1"/>
                    </a:moveTo>
                    <a:cubicBezTo>
                      <a:pt x="1511" y="1"/>
                      <a:pt x="1288" y="9"/>
                      <a:pt x="1064" y="26"/>
                    </a:cubicBezTo>
                    <a:cubicBezTo>
                      <a:pt x="1" y="108"/>
                      <a:pt x="107" y="1719"/>
                      <a:pt x="1124" y="1719"/>
                    </a:cubicBezTo>
                    <a:cubicBezTo>
                      <a:pt x="1149" y="1719"/>
                      <a:pt x="1175" y="1718"/>
                      <a:pt x="1201" y="1716"/>
                    </a:cubicBezTo>
                    <a:cubicBezTo>
                      <a:pt x="1401" y="1701"/>
                      <a:pt x="1600" y="1693"/>
                      <a:pt x="1799" y="1693"/>
                    </a:cubicBezTo>
                    <a:cubicBezTo>
                      <a:pt x="2534" y="1693"/>
                      <a:pt x="3261" y="1801"/>
                      <a:pt x="3964" y="2039"/>
                    </a:cubicBezTo>
                    <a:cubicBezTo>
                      <a:pt x="4083" y="2079"/>
                      <a:pt x="4205" y="2100"/>
                      <a:pt x="4324" y="2100"/>
                    </a:cubicBezTo>
                    <a:cubicBezTo>
                      <a:pt x="4642" y="2100"/>
                      <a:pt x="4939" y="1952"/>
                      <a:pt x="5089" y="1628"/>
                    </a:cubicBezTo>
                    <a:cubicBezTo>
                      <a:pt x="5267" y="1248"/>
                      <a:pt x="5115" y="650"/>
                      <a:pt x="4679" y="502"/>
                    </a:cubicBezTo>
                    <a:cubicBezTo>
                      <a:pt x="3712" y="175"/>
                      <a:pt x="2737" y="1"/>
                      <a:pt x="17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79;p3"/>
              <p:cNvSpPr/>
              <p:nvPr/>
            </p:nvSpPr>
            <p:spPr>
              <a:xfrm>
                <a:off x="4226001" y="1695876"/>
                <a:ext cx="113127" cy="89849"/>
              </a:xfrm>
              <a:custGeom>
                <a:avLst/>
                <a:gdLst/>
                <a:ahLst/>
                <a:cxnLst/>
                <a:rect l="l" t="t" r="r" b="b"/>
                <a:pathLst>
                  <a:path w="5127" h="4072" extrusionOk="0">
                    <a:moveTo>
                      <a:pt x="4140" y="1"/>
                    </a:moveTo>
                    <a:cubicBezTo>
                      <a:pt x="3820" y="1"/>
                      <a:pt x="3530" y="198"/>
                      <a:pt x="3362" y="491"/>
                    </a:cubicBezTo>
                    <a:cubicBezTo>
                      <a:pt x="2778" y="1509"/>
                      <a:pt x="1776" y="2171"/>
                      <a:pt x="650" y="2445"/>
                    </a:cubicBezTo>
                    <a:cubicBezTo>
                      <a:pt x="205" y="2553"/>
                      <a:pt x="0" y="3136"/>
                      <a:pt x="144" y="3532"/>
                    </a:cubicBezTo>
                    <a:cubicBezTo>
                      <a:pt x="280" y="3904"/>
                      <a:pt x="600" y="4071"/>
                      <a:pt x="950" y="4071"/>
                    </a:cubicBezTo>
                    <a:cubicBezTo>
                      <a:pt x="1043" y="4071"/>
                      <a:pt x="1137" y="4059"/>
                      <a:pt x="1231" y="4037"/>
                    </a:cubicBezTo>
                    <a:cubicBezTo>
                      <a:pt x="2805" y="3656"/>
                      <a:pt x="4100" y="2598"/>
                      <a:pt x="4898" y="1206"/>
                    </a:cubicBezTo>
                    <a:cubicBezTo>
                      <a:pt x="5126" y="808"/>
                      <a:pt x="4878" y="260"/>
                      <a:pt x="4487" y="80"/>
                    </a:cubicBezTo>
                    <a:cubicBezTo>
                      <a:pt x="4370" y="25"/>
                      <a:pt x="4253" y="1"/>
                      <a:pt x="41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80;p3"/>
              <p:cNvSpPr/>
              <p:nvPr/>
            </p:nvSpPr>
            <p:spPr>
              <a:xfrm>
                <a:off x="4195991" y="1573255"/>
                <a:ext cx="80339" cy="132964"/>
              </a:xfrm>
              <a:custGeom>
                <a:avLst/>
                <a:gdLst/>
                <a:ahLst/>
                <a:cxnLst/>
                <a:rect l="l" t="t" r="r" b="b"/>
                <a:pathLst>
                  <a:path w="3641" h="6026" extrusionOk="0">
                    <a:moveTo>
                      <a:pt x="2668" y="0"/>
                    </a:moveTo>
                    <a:cubicBezTo>
                      <a:pt x="2304" y="0"/>
                      <a:pt x="1947" y="208"/>
                      <a:pt x="1865" y="672"/>
                    </a:cubicBezTo>
                    <a:cubicBezTo>
                      <a:pt x="1603" y="2151"/>
                      <a:pt x="1025" y="3524"/>
                      <a:pt x="335" y="4851"/>
                    </a:cubicBezTo>
                    <a:cubicBezTo>
                      <a:pt x="1" y="5495"/>
                      <a:pt x="567" y="6026"/>
                      <a:pt x="1133" y="6026"/>
                    </a:cubicBezTo>
                    <a:cubicBezTo>
                      <a:pt x="1418" y="6026"/>
                      <a:pt x="1704" y="5890"/>
                      <a:pt x="1872" y="5566"/>
                    </a:cubicBezTo>
                    <a:cubicBezTo>
                      <a:pt x="2627" y="4116"/>
                      <a:pt x="3247" y="2588"/>
                      <a:pt x="3534" y="973"/>
                    </a:cubicBezTo>
                    <a:cubicBezTo>
                      <a:pt x="3641" y="361"/>
                      <a:pt x="3148" y="0"/>
                      <a:pt x="26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1" name="Google Shape;81;p3"/>
            <p:cNvSpPr/>
            <p:nvPr/>
          </p:nvSpPr>
          <p:spPr>
            <a:xfrm>
              <a:off x="8582145" y="1563541"/>
              <a:ext cx="169873" cy="190386"/>
            </a:xfrm>
            <a:custGeom>
              <a:avLst/>
              <a:gdLst/>
              <a:ahLst/>
              <a:cxnLst/>
              <a:rect l="l" t="t" r="r" b="b"/>
              <a:pathLst>
                <a:path w="18144" h="20335" extrusionOk="0">
                  <a:moveTo>
                    <a:pt x="13836" y="1575"/>
                  </a:moveTo>
                  <a:cubicBezTo>
                    <a:pt x="14169" y="1575"/>
                    <a:pt x="14487" y="1682"/>
                    <a:pt x="14760" y="1936"/>
                  </a:cubicBezTo>
                  <a:cubicBezTo>
                    <a:pt x="15785" y="2893"/>
                    <a:pt x="15894" y="4757"/>
                    <a:pt x="16056" y="6052"/>
                  </a:cubicBezTo>
                  <a:cubicBezTo>
                    <a:pt x="16360" y="8492"/>
                    <a:pt x="16601" y="10990"/>
                    <a:pt x="16015" y="13408"/>
                  </a:cubicBezTo>
                  <a:cubicBezTo>
                    <a:pt x="15682" y="14785"/>
                    <a:pt x="15101" y="16390"/>
                    <a:pt x="15471" y="17766"/>
                  </a:cubicBezTo>
                  <a:cubicBezTo>
                    <a:pt x="12355" y="16040"/>
                    <a:pt x="8710" y="15290"/>
                    <a:pt x="5717" y="13312"/>
                  </a:cubicBezTo>
                  <a:cubicBezTo>
                    <a:pt x="3995" y="12173"/>
                    <a:pt x="2568" y="10577"/>
                    <a:pt x="2135" y="8505"/>
                  </a:cubicBezTo>
                  <a:cubicBezTo>
                    <a:pt x="1998" y="7856"/>
                    <a:pt x="1971" y="7055"/>
                    <a:pt x="2334" y="6519"/>
                  </a:cubicBezTo>
                  <a:cubicBezTo>
                    <a:pt x="2643" y="6061"/>
                    <a:pt x="3119" y="5861"/>
                    <a:pt x="3671" y="5808"/>
                  </a:cubicBezTo>
                  <a:cubicBezTo>
                    <a:pt x="3781" y="5797"/>
                    <a:pt x="3891" y="5792"/>
                    <a:pt x="4000" y="5792"/>
                  </a:cubicBezTo>
                  <a:cubicBezTo>
                    <a:pt x="5757" y="5792"/>
                    <a:pt x="7293" y="7132"/>
                    <a:pt x="8135" y="8579"/>
                  </a:cubicBezTo>
                  <a:cubicBezTo>
                    <a:pt x="8282" y="8832"/>
                    <a:pt x="8492" y="8936"/>
                    <a:pt x="8706" y="8936"/>
                  </a:cubicBezTo>
                  <a:cubicBezTo>
                    <a:pt x="8854" y="8936"/>
                    <a:pt x="9003" y="8886"/>
                    <a:pt x="9135" y="8802"/>
                  </a:cubicBezTo>
                  <a:cubicBezTo>
                    <a:pt x="9260" y="9039"/>
                    <a:pt x="9512" y="9152"/>
                    <a:pt x="9774" y="9152"/>
                  </a:cubicBezTo>
                  <a:cubicBezTo>
                    <a:pt x="10196" y="9152"/>
                    <a:pt x="10645" y="8860"/>
                    <a:pt x="10643" y="8317"/>
                  </a:cubicBezTo>
                  <a:cubicBezTo>
                    <a:pt x="10636" y="6715"/>
                    <a:pt x="10461" y="4929"/>
                    <a:pt x="11189" y="3445"/>
                  </a:cubicBezTo>
                  <a:cubicBezTo>
                    <a:pt x="11583" y="2640"/>
                    <a:pt x="12783" y="1575"/>
                    <a:pt x="13836" y="1575"/>
                  </a:cubicBezTo>
                  <a:close/>
                  <a:moveTo>
                    <a:pt x="13882" y="1"/>
                  </a:moveTo>
                  <a:cubicBezTo>
                    <a:pt x="12399" y="1"/>
                    <a:pt x="10858" y="1017"/>
                    <a:pt x="10086" y="2184"/>
                  </a:cubicBezTo>
                  <a:cubicBezTo>
                    <a:pt x="9134" y="3621"/>
                    <a:pt x="9035" y="5354"/>
                    <a:pt x="9042" y="7047"/>
                  </a:cubicBezTo>
                  <a:cubicBezTo>
                    <a:pt x="7973" y="5565"/>
                    <a:pt x="6328" y="4411"/>
                    <a:pt x="4491" y="4230"/>
                  </a:cubicBezTo>
                  <a:cubicBezTo>
                    <a:pt x="4337" y="4214"/>
                    <a:pt x="4182" y="4207"/>
                    <a:pt x="4029" y="4207"/>
                  </a:cubicBezTo>
                  <a:cubicBezTo>
                    <a:pt x="2439" y="4207"/>
                    <a:pt x="980" y="5031"/>
                    <a:pt x="561" y="6680"/>
                  </a:cubicBezTo>
                  <a:cubicBezTo>
                    <a:pt x="1" y="8885"/>
                    <a:pt x="1322" y="11407"/>
                    <a:pt x="2796" y="12960"/>
                  </a:cubicBezTo>
                  <a:cubicBezTo>
                    <a:pt x="4507" y="14765"/>
                    <a:pt x="6846" y="15844"/>
                    <a:pt x="9111" y="16776"/>
                  </a:cubicBezTo>
                  <a:cubicBezTo>
                    <a:pt x="11517" y="17766"/>
                    <a:pt x="14166" y="18554"/>
                    <a:pt x="16254" y="20161"/>
                  </a:cubicBezTo>
                  <a:cubicBezTo>
                    <a:pt x="16411" y="20282"/>
                    <a:pt x="16576" y="20334"/>
                    <a:pt x="16734" y="20334"/>
                  </a:cubicBezTo>
                  <a:cubicBezTo>
                    <a:pt x="17369" y="20334"/>
                    <a:pt x="17891" y="19501"/>
                    <a:pt x="17336" y="18987"/>
                  </a:cubicBezTo>
                  <a:cubicBezTo>
                    <a:pt x="17568" y="18678"/>
                    <a:pt x="17622" y="18215"/>
                    <a:pt x="17272" y="17869"/>
                  </a:cubicBezTo>
                  <a:cubicBezTo>
                    <a:pt x="16649" y="17254"/>
                    <a:pt x="16989" y="16050"/>
                    <a:pt x="17162" y="15321"/>
                  </a:cubicBezTo>
                  <a:cubicBezTo>
                    <a:pt x="17420" y="14235"/>
                    <a:pt x="17742" y="13187"/>
                    <a:pt x="17865" y="12072"/>
                  </a:cubicBezTo>
                  <a:cubicBezTo>
                    <a:pt x="18143" y="9531"/>
                    <a:pt x="17890" y="6855"/>
                    <a:pt x="17417" y="4350"/>
                  </a:cubicBezTo>
                  <a:cubicBezTo>
                    <a:pt x="17126" y="2809"/>
                    <a:pt x="16596" y="873"/>
                    <a:pt x="14991" y="214"/>
                  </a:cubicBezTo>
                  <a:cubicBezTo>
                    <a:pt x="14634" y="67"/>
                    <a:pt x="14260" y="1"/>
                    <a:pt x="138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41218035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7508FE2-59F2-4551-B177-9AE9E9DA76A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F36A6B8-C0AF-41F3-9FC5-9A6C3BA3BBD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E0D2BD0-E7D2-4860-886D-7EA3D043EB16}"/>
              </a:ext>
            </a:extLst>
          </p:cNvPr>
          <p:cNvSpPr>
            <a:spLocks noGrp="1"/>
          </p:cNvSpPr>
          <p:nvPr>
            <p:ph type="dt" sz="half" idx="10"/>
          </p:nvPr>
        </p:nvSpPr>
        <p:spPr/>
        <p:txBody>
          <a:bodyPr/>
          <a:lstStyle/>
          <a:p>
            <a:fld id="{11D6D145-3A9E-455F-B450-299854106B76}" type="datetimeFigureOut">
              <a:rPr lang="zh-CN" altLang="en-US" smtClean="0"/>
              <a:t>2026/1/7</a:t>
            </a:fld>
            <a:endParaRPr lang="zh-CN" altLang="en-US"/>
          </a:p>
        </p:txBody>
      </p:sp>
      <p:sp>
        <p:nvSpPr>
          <p:cNvPr id="5" name="页脚占位符 4">
            <a:extLst>
              <a:ext uri="{FF2B5EF4-FFF2-40B4-BE49-F238E27FC236}">
                <a16:creationId xmlns:a16="http://schemas.microsoft.com/office/drawing/2014/main" xmlns="" id="{F48D5ED3-172B-4E43-93B5-7619640265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1624130-F7DA-4783-8117-DA2FB2BBCA60}"/>
              </a:ext>
            </a:extLst>
          </p:cNvPr>
          <p:cNvSpPr>
            <a:spLocks noGrp="1"/>
          </p:cNvSpPr>
          <p:nvPr>
            <p:ph type="sldNum" sz="quarter" idx="12"/>
          </p:nvPr>
        </p:nvSpPr>
        <p:spPr/>
        <p:txBody>
          <a:bodyPr/>
          <a:lstStyle/>
          <a:p>
            <a:fld id="{5A3B9E54-082D-42F4-A1F9-F5BA7F57EC71}" type="slidenum">
              <a:rPr lang="zh-CN" altLang="en-US" smtClean="0"/>
              <a:t>‹#›</a:t>
            </a:fld>
            <a:endParaRPr lang="zh-CN" altLang="en-US"/>
          </a:p>
        </p:txBody>
      </p:sp>
    </p:spTree>
    <p:extLst>
      <p:ext uri="{BB962C8B-B14F-4D97-AF65-F5344CB8AC3E}">
        <p14:creationId xmlns:p14="http://schemas.microsoft.com/office/powerpoint/2010/main" val="1428850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gradFill>
          <a:gsLst>
            <a:gs pos="0">
              <a:schemeClr val="lt1"/>
            </a:gs>
            <a:gs pos="50000">
              <a:schemeClr val="dk2"/>
            </a:gs>
            <a:gs pos="100000">
              <a:schemeClr val="lt2"/>
            </a:gs>
          </a:gsLst>
          <a:path path="circle">
            <a:fillToRect l="100000" b="100000"/>
          </a:path>
          <a:tileRect t="-100000" r="-100000"/>
        </a:gradFill>
        <a:effectLst/>
      </p:bgPr>
    </p:bg>
    <p:spTree>
      <p:nvGrpSpPr>
        <p:cNvPr id="1" name="Shape 108"/>
        <p:cNvGrpSpPr/>
        <p:nvPr/>
      </p:nvGrpSpPr>
      <p:grpSpPr>
        <a:xfrm>
          <a:off x="0" y="0"/>
          <a:ext cx="0" cy="0"/>
          <a:chOff x="0" y="0"/>
          <a:chExt cx="0" cy="0"/>
        </a:xfrm>
      </p:grpSpPr>
      <p:sp>
        <p:nvSpPr>
          <p:cNvPr id="109" name="Google Shape;109;p5"/>
          <p:cNvSpPr txBox="1">
            <a:spLocks noGrp="1"/>
          </p:cNvSpPr>
          <p:nvPr>
            <p:ph type="subTitle" idx="1"/>
          </p:nvPr>
        </p:nvSpPr>
        <p:spPr>
          <a:xfrm>
            <a:off x="900400" y="3786400"/>
            <a:ext cx="3936400" cy="846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 name="Google Shape;110;p5"/>
          <p:cNvSpPr txBox="1">
            <a:spLocks noGrp="1"/>
          </p:cNvSpPr>
          <p:nvPr>
            <p:ph type="subTitle" idx="2"/>
          </p:nvPr>
        </p:nvSpPr>
        <p:spPr>
          <a:xfrm>
            <a:off x="7355200" y="3786467"/>
            <a:ext cx="3936400" cy="84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 name="Google Shape;111;p5"/>
          <p:cNvSpPr txBox="1">
            <a:spLocks noGrp="1"/>
          </p:cNvSpPr>
          <p:nvPr>
            <p:ph type="title"/>
          </p:nvPr>
        </p:nvSpPr>
        <p:spPr>
          <a:xfrm>
            <a:off x="900417" y="3163467"/>
            <a:ext cx="3936400" cy="622800"/>
          </a:xfrm>
          <a:prstGeom prst="rect">
            <a:avLst/>
          </a:prstGeom>
          <a:solidFill>
            <a:schemeClr val="accent1"/>
          </a:solidFill>
          <a:ln w="19050" cap="flat" cmpd="sng">
            <a:solidFill>
              <a:schemeClr val="dk1"/>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b" anchorCtr="0">
            <a:noAutofit/>
          </a:bodyPr>
          <a:lstStyle>
            <a:lvl1pPr lvl="0" algn="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2" name="Google Shape;112;p5"/>
          <p:cNvSpPr txBox="1">
            <a:spLocks noGrp="1"/>
          </p:cNvSpPr>
          <p:nvPr>
            <p:ph type="title" idx="3"/>
          </p:nvPr>
        </p:nvSpPr>
        <p:spPr>
          <a:xfrm>
            <a:off x="7355217" y="3163467"/>
            <a:ext cx="3936400" cy="622800"/>
          </a:xfrm>
          <a:prstGeom prst="rect">
            <a:avLst/>
          </a:prstGeom>
          <a:solidFill>
            <a:schemeClr val="accent1"/>
          </a:solidFill>
          <a:ln w="19050" cap="flat" cmpd="sng">
            <a:solidFill>
              <a:schemeClr val="dk1"/>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b" anchorCtr="0">
            <a:noAutofit/>
          </a:bodyPr>
          <a:lstStyle>
            <a:lvl1pPr lvl="0" algn="l"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13" name="Google Shape;113;p5"/>
          <p:cNvSpPr txBox="1">
            <a:spLocks noGrp="1"/>
          </p:cNvSpPr>
          <p:nvPr>
            <p:ph type="title" idx="4"/>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14" name="Google Shape;114;p5"/>
          <p:cNvGrpSpPr/>
          <p:nvPr/>
        </p:nvGrpSpPr>
        <p:grpSpPr>
          <a:xfrm>
            <a:off x="-1" y="304900"/>
            <a:ext cx="12192005" cy="6553101"/>
            <a:chOff x="-1" y="228675"/>
            <a:chExt cx="9144004" cy="4914826"/>
          </a:xfrm>
        </p:grpSpPr>
        <p:pic>
          <p:nvPicPr>
            <p:cNvPr id="115" name="Google Shape;115;p5"/>
            <p:cNvPicPr preferRelativeResize="0"/>
            <p:nvPr/>
          </p:nvPicPr>
          <p:blipFill rotWithShape="1">
            <a:blip r:embed="rId2">
              <a:alphaModFix/>
            </a:blip>
            <a:srcRect b="39972"/>
            <a:stretch/>
          </p:blipFill>
          <p:spPr>
            <a:xfrm>
              <a:off x="377725" y="3559250"/>
              <a:ext cx="1427501" cy="1584251"/>
            </a:xfrm>
            <a:prstGeom prst="rect">
              <a:avLst/>
            </a:prstGeom>
            <a:noFill/>
            <a:ln>
              <a:noFill/>
            </a:ln>
          </p:spPr>
        </p:pic>
        <p:pic>
          <p:nvPicPr>
            <p:cNvPr id="116" name="Google Shape;116;p5"/>
            <p:cNvPicPr preferRelativeResize="0"/>
            <p:nvPr/>
          </p:nvPicPr>
          <p:blipFill rotWithShape="1">
            <a:blip r:embed="rId3">
              <a:alphaModFix/>
            </a:blip>
            <a:srcRect l="42508" b="27896"/>
            <a:stretch/>
          </p:blipFill>
          <p:spPr>
            <a:xfrm>
              <a:off x="0" y="3381900"/>
              <a:ext cx="1369475" cy="1761600"/>
            </a:xfrm>
            <a:prstGeom prst="rect">
              <a:avLst/>
            </a:prstGeom>
            <a:noFill/>
            <a:ln>
              <a:noFill/>
            </a:ln>
          </p:spPr>
        </p:pic>
        <p:pic>
          <p:nvPicPr>
            <p:cNvPr id="117" name="Google Shape;117;p5"/>
            <p:cNvPicPr preferRelativeResize="0"/>
            <p:nvPr/>
          </p:nvPicPr>
          <p:blipFill rotWithShape="1">
            <a:blip r:embed="rId4">
              <a:alphaModFix/>
            </a:blip>
            <a:srcRect r="34258" b="8206"/>
            <a:stretch/>
          </p:blipFill>
          <p:spPr>
            <a:xfrm>
              <a:off x="6637825" y="3474500"/>
              <a:ext cx="2506175" cy="1669000"/>
            </a:xfrm>
            <a:prstGeom prst="rect">
              <a:avLst/>
            </a:prstGeom>
            <a:noFill/>
            <a:ln>
              <a:noFill/>
            </a:ln>
          </p:spPr>
        </p:pic>
        <p:pic>
          <p:nvPicPr>
            <p:cNvPr id="118" name="Google Shape;118;p5"/>
            <p:cNvPicPr preferRelativeResize="0"/>
            <p:nvPr/>
          </p:nvPicPr>
          <p:blipFill rotWithShape="1">
            <a:blip r:embed="rId5">
              <a:alphaModFix/>
            </a:blip>
            <a:srcRect l="34383" r="10159"/>
            <a:stretch/>
          </p:blipFill>
          <p:spPr>
            <a:xfrm>
              <a:off x="0" y="1174500"/>
              <a:ext cx="1061600" cy="1175550"/>
            </a:xfrm>
            <a:prstGeom prst="rect">
              <a:avLst/>
            </a:prstGeom>
            <a:noFill/>
            <a:ln>
              <a:noFill/>
            </a:ln>
          </p:spPr>
        </p:pic>
        <p:pic>
          <p:nvPicPr>
            <p:cNvPr id="119" name="Google Shape;119;p5"/>
            <p:cNvPicPr preferRelativeResize="0"/>
            <p:nvPr/>
          </p:nvPicPr>
          <p:blipFill rotWithShape="1">
            <a:blip r:embed="rId6">
              <a:alphaModFix/>
            </a:blip>
            <a:srcRect b="44183"/>
            <a:stretch/>
          </p:blipFill>
          <p:spPr>
            <a:xfrm>
              <a:off x="2226000" y="4433651"/>
              <a:ext cx="4692001" cy="709850"/>
            </a:xfrm>
            <a:prstGeom prst="rect">
              <a:avLst/>
            </a:prstGeom>
            <a:noFill/>
            <a:ln>
              <a:noFill/>
            </a:ln>
          </p:spPr>
        </p:pic>
        <p:pic>
          <p:nvPicPr>
            <p:cNvPr id="120" name="Google Shape;120;p5"/>
            <p:cNvPicPr preferRelativeResize="0"/>
            <p:nvPr/>
          </p:nvPicPr>
          <p:blipFill rotWithShape="1">
            <a:blip r:embed="rId7">
              <a:alphaModFix/>
            </a:blip>
            <a:srcRect l="20760" b="13058"/>
            <a:stretch/>
          </p:blipFill>
          <p:spPr>
            <a:xfrm>
              <a:off x="-1" y="4037800"/>
              <a:ext cx="1369475" cy="1105701"/>
            </a:xfrm>
            <a:prstGeom prst="rect">
              <a:avLst/>
            </a:prstGeom>
            <a:noFill/>
            <a:ln>
              <a:noFill/>
            </a:ln>
          </p:spPr>
        </p:pic>
        <p:pic>
          <p:nvPicPr>
            <p:cNvPr id="121" name="Google Shape;121;p5"/>
            <p:cNvPicPr preferRelativeResize="0"/>
            <p:nvPr/>
          </p:nvPicPr>
          <p:blipFill rotWithShape="1">
            <a:blip r:embed="rId3">
              <a:alphaModFix/>
            </a:blip>
            <a:srcRect l="46198" b="27896"/>
            <a:stretch/>
          </p:blipFill>
          <p:spPr>
            <a:xfrm flipH="1">
              <a:off x="7862425" y="3381900"/>
              <a:ext cx="1281575" cy="1761600"/>
            </a:xfrm>
            <a:prstGeom prst="rect">
              <a:avLst/>
            </a:prstGeom>
            <a:noFill/>
            <a:ln>
              <a:noFill/>
            </a:ln>
          </p:spPr>
        </p:pic>
        <p:pic>
          <p:nvPicPr>
            <p:cNvPr id="122" name="Google Shape;122;p5"/>
            <p:cNvPicPr preferRelativeResize="0"/>
            <p:nvPr/>
          </p:nvPicPr>
          <p:blipFill rotWithShape="1">
            <a:blip r:embed="rId7">
              <a:alphaModFix/>
            </a:blip>
            <a:srcRect r="44760"/>
            <a:stretch/>
          </p:blipFill>
          <p:spPr>
            <a:xfrm>
              <a:off x="8189353" y="1014550"/>
              <a:ext cx="954650" cy="1271800"/>
            </a:xfrm>
            <a:prstGeom prst="rect">
              <a:avLst/>
            </a:prstGeom>
            <a:noFill/>
            <a:ln>
              <a:noFill/>
            </a:ln>
          </p:spPr>
        </p:pic>
        <p:sp>
          <p:nvSpPr>
            <p:cNvPr id="123" name="Google Shape;123;p5"/>
            <p:cNvSpPr/>
            <p:nvPr/>
          </p:nvSpPr>
          <p:spPr>
            <a:xfrm>
              <a:off x="8978000" y="313845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124;p5"/>
            <p:cNvSpPr/>
            <p:nvPr/>
          </p:nvSpPr>
          <p:spPr>
            <a:xfrm>
              <a:off x="280325" y="258755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125;p5"/>
            <p:cNvSpPr/>
            <p:nvPr/>
          </p:nvSpPr>
          <p:spPr>
            <a:xfrm>
              <a:off x="4044425" y="228675"/>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126;p5"/>
            <p:cNvSpPr/>
            <p:nvPr/>
          </p:nvSpPr>
          <p:spPr>
            <a:xfrm>
              <a:off x="317525" y="106525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127;p5"/>
            <p:cNvSpPr/>
            <p:nvPr/>
          </p:nvSpPr>
          <p:spPr>
            <a:xfrm>
              <a:off x="377075" y="27796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128;p5"/>
            <p:cNvSpPr/>
            <p:nvPr/>
          </p:nvSpPr>
          <p:spPr>
            <a:xfrm>
              <a:off x="2129100" y="4738325"/>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129;p5"/>
            <p:cNvSpPr/>
            <p:nvPr/>
          </p:nvSpPr>
          <p:spPr>
            <a:xfrm>
              <a:off x="8850225" y="29048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130;p5"/>
            <p:cNvSpPr/>
            <p:nvPr/>
          </p:nvSpPr>
          <p:spPr>
            <a:xfrm>
              <a:off x="8850225" y="7022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131;p5"/>
            <p:cNvSpPr/>
            <p:nvPr/>
          </p:nvSpPr>
          <p:spPr>
            <a:xfrm>
              <a:off x="8722150" y="311235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132;p5"/>
            <p:cNvSpPr/>
            <p:nvPr/>
          </p:nvSpPr>
          <p:spPr>
            <a:xfrm>
              <a:off x="8748250" y="4639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133;p5"/>
            <p:cNvSpPr/>
            <p:nvPr/>
          </p:nvSpPr>
          <p:spPr>
            <a:xfrm>
              <a:off x="1948563" y="47383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134;p5"/>
            <p:cNvSpPr/>
            <p:nvPr/>
          </p:nvSpPr>
          <p:spPr>
            <a:xfrm>
              <a:off x="350975" y="237260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35" name="Google Shape;135;p5"/>
            <p:cNvPicPr preferRelativeResize="0"/>
            <p:nvPr/>
          </p:nvPicPr>
          <p:blipFill rotWithShape="1">
            <a:blip r:embed="rId8">
              <a:alphaModFix/>
            </a:blip>
            <a:srcRect b="31982"/>
            <a:stretch/>
          </p:blipFill>
          <p:spPr>
            <a:xfrm>
              <a:off x="7008625" y="4144475"/>
              <a:ext cx="1127475" cy="999026"/>
            </a:xfrm>
            <a:prstGeom prst="rect">
              <a:avLst/>
            </a:prstGeom>
            <a:noFill/>
            <a:ln>
              <a:noFill/>
            </a:ln>
          </p:spPr>
        </p:pic>
      </p:grpSp>
    </p:spTree>
    <p:extLst>
      <p:ext uri="{BB962C8B-B14F-4D97-AF65-F5344CB8AC3E}">
        <p14:creationId xmlns:p14="http://schemas.microsoft.com/office/powerpoint/2010/main" val="582977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userDrawn="1">
  <p:cSld name="Section title and description">
    <p:bg>
      <p:bgPr>
        <a:gradFill>
          <a:gsLst>
            <a:gs pos="0">
              <a:schemeClr val="lt1"/>
            </a:gs>
            <a:gs pos="50000">
              <a:schemeClr val="dk2"/>
            </a:gs>
            <a:gs pos="100000">
              <a:schemeClr val="lt2"/>
            </a:gs>
          </a:gsLst>
          <a:path path="circle">
            <a:fillToRect l="100000" b="100000"/>
          </a:path>
          <a:tileRect t="-100000" r="-100000"/>
        </a:gradFill>
        <a:effectLst/>
      </p:bgPr>
    </p:bg>
    <p:spTree>
      <p:nvGrpSpPr>
        <p:cNvPr id="1" name="Shape 206"/>
        <p:cNvGrpSpPr/>
        <p:nvPr/>
      </p:nvGrpSpPr>
      <p:grpSpPr>
        <a:xfrm>
          <a:off x="0" y="0"/>
          <a:ext cx="0" cy="0"/>
          <a:chOff x="0" y="0"/>
          <a:chExt cx="0" cy="0"/>
        </a:xfrm>
      </p:grpSpPr>
      <p:sp>
        <p:nvSpPr>
          <p:cNvPr id="208" name="Google Shape;208;p9"/>
          <p:cNvSpPr txBox="1">
            <a:spLocks noGrp="1"/>
          </p:cNvSpPr>
          <p:nvPr>
            <p:ph type="subTitle" idx="1"/>
          </p:nvPr>
        </p:nvSpPr>
        <p:spPr>
          <a:xfrm>
            <a:off x="2757667" y="3325800"/>
            <a:ext cx="6676400" cy="15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18" name="Google Shape;218;p9"/>
          <p:cNvGrpSpPr/>
          <p:nvPr/>
        </p:nvGrpSpPr>
        <p:grpSpPr>
          <a:xfrm>
            <a:off x="2849768" y="220000"/>
            <a:ext cx="8715233" cy="6037200"/>
            <a:chOff x="2137325" y="165000"/>
            <a:chExt cx="6536425" cy="4527900"/>
          </a:xfrm>
        </p:grpSpPr>
        <p:sp>
          <p:nvSpPr>
            <p:cNvPr id="219" name="Google Shape;219;p9"/>
            <p:cNvSpPr/>
            <p:nvPr/>
          </p:nvSpPr>
          <p:spPr>
            <a:xfrm>
              <a:off x="3347759" y="4333354"/>
              <a:ext cx="258873" cy="273600"/>
            </a:xfrm>
            <a:custGeom>
              <a:avLst/>
              <a:gdLst/>
              <a:ahLst/>
              <a:cxnLst/>
              <a:rect l="l" t="t" r="r" b="b"/>
              <a:pathLst>
                <a:path w="27650" h="29223" extrusionOk="0">
                  <a:moveTo>
                    <a:pt x="21779" y="2004"/>
                  </a:moveTo>
                  <a:cubicBezTo>
                    <a:pt x="21859" y="2004"/>
                    <a:pt x="21927" y="2006"/>
                    <a:pt x="21977" y="2010"/>
                  </a:cubicBezTo>
                  <a:cubicBezTo>
                    <a:pt x="22206" y="2030"/>
                    <a:pt x="22431" y="2061"/>
                    <a:pt x="22656" y="2106"/>
                  </a:cubicBezTo>
                  <a:cubicBezTo>
                    <a:pt x="22774" y="2131"/>
                    <a:pt x="22890" y="2159"/>
                    <a:pt x="23005" y="2191"/>
                  </a:cubicBezTo>
                  <a:cubicBezTo>
                    <a:pt x="23017" y="2195"/>
                    <a:pt x="23024" y="2196"/>
                    <a:pt x="23033" y="2199"/>
                  </a:cubicBezTo>
                  <a:cubicBezTo>
                    <a:pt x="23097" y="2221"/>
                    <a:pt x="23160" y="2243"/>
                    <a:pt x="23223" y="2269"/>
                  </a:cubicBezTo>
                  <a:cubicBezTo>
                    <a:pt x="23773" y="2502"/>
                    <a:pt x="23885" y="2561"/>
                    <a:pt x="24297" y="2933"/>
                  </a:cubicBezTo>
                  <a:cubicBezTo>
                    <a:pt x="24532" y="3144"/>
                    <a:pt x="24427" y="3036"/>
                    <a:pt x="24627" y="3305"/>
                  </a:cubicBezTo>
                  <a:cubicBezTo>
                    <a:pt x="24830" y="3580"/>
                    <a:pt x="24873" y="3652"/>
                    <a:pt x="24956" y="3841"/>
                  </a:cubicBezTo>
                  <a:cubicBezTo>
                    <a:pt x="25437" y="4946"/>
                    <a:pt x="25478" y="6113"/>
                    <a:pt x="25293" y="7386"/>
                  </a:cubicBezTo>
                  <a:cubicBezTo>
                    <a:pt x="24727" y="11271"/>
                    <a:pt x="22173" y="14436"/>
                    <a:pt x="19634" y="17275"/>
                  </a:cubicBezTo>
                  <a:cubicBezTo>
                    <a:pt x="17474" y="19692"/>
                    <a:pt x="15078" y="21992"/>
                    <a:pt x="13107" y="24590"/>
                  </a:cubicBezTo>
                  <a:cubicBezTo>
                    <a:pt x="11942" y="22709"/>
                    <a:pt x="10414" y="20999"/>
                    <a:pt x="9057" y="19276"/>
                  </a:cubicBezTo>
                  <a:cubicBezTo>
                    <a:pt x="7182" y="16893"/>
                    <a:pt x="5240" y="14515"/>
                    <a:pt x="3645" y="11929"/>
                  </a:cubicBezTo>
                  <a:cubicBezTo>
                    <a:pt x="3332" y="11421"/>
                    <a:pt x="3150" y="11116"/>
                    <a:pt x="2946" y="10667"/>
                  </a:cubicBezTo>
                  <a:cubicBezTo>
                    <a:pt x="2861" y="10477"/>
                    <a:pt x="2784" y="10285"/>
                    <a:pt x="2717" y="10087"/>
                  </a:cubicBezTo>
                  <a:cubicBezTo>
                    <a:pt x="2701" y="10043"/>
                    <a:pt x="2691" y="9996"/>
                    <a:pt x="2677" y="9950"/>
                  </a:cubicBezTo>
                  <a:cubicBezTo>
                    <a:pt x="2677" y="9931"/>
                    <a:pt x="2649" y="9784"/>
                    <a:pt x="2641" y="9715"/>
                  </a:cubicBezTo>
                  <a:cubicBezTo>
                    <a:pt x="2517" y="8602"/>
                    <a:pt x="2702" y="7399"/>
                    <a:pt x="3261" y="6641"/>
                  </a:cubicBezTo>
                  <a:cubicBezTo>
                    <a:pt x="3600" y="6181"/>
                    <a:pt x="3776" y="6019"/>
                    <a:pt x="4238" y="5718"/>
                  </a:cubicBezTo>
                  <a:cubicBezTo>
                    <a:pt x="4531" y="5527"/>
                    <a:pt x="4461" y="5565"/>
                    <a:pt x="4761" y="5436"/>
                  </a:cubicBezTo>
                  <a:cubicBezTo>
                    <a:pt x="4999" y="5332"/>
                    <a:pt x="5244" y="5248"/>
                    <a:pt x="5492" y="5175"/>
                  </a:cubicBezTo>
                  <a:cubicBezTo>
                    <a:pt x="5958" y="5039"/>
                    <a:pt x="6513" y="4976"/>
                    <a:pt x="7081" y="4976"/>
                  </a:cubicBezTo>
                  <a:cubicBezTo>
                    <a:pt x="7559" y="4976"/>
                    <a:pt x="8045" y="5020"/>
                    <a:pt x="8495" y="5104"/>
                  </a:cubicBezTo>
                  <a:cubicBezTo>
                    <a:pt x="9639" y="5318"/>
                    <a:pt x="10733" y="5777"/>
                    <a:pt x="11622" y="6492"/>
                  </a:cubicBezTo>
                  <a:cubicBezTo>
                    <a:pt x="11994" y="6791"/>
                    <a:pt x="12320" y="7135"/>
                    <a:pt x="12586" y="7507"/>
                  </a:cubicBezTo>
                  <a:cubicBezTo>
                    <a:pt x="12558" y="7719"/>
                    <a:pt x="12536" y="7934"/>
                    <a:pt x="12525" y="8151"/>
                  </a:cubicBezTo>
                  <a:cubicBezTo>
                    <a:pt x="12497" y="8692"/>
                    <a:pt x="12752" y="9199"/>
                    <a:pt x="13329" y="9310"/>
                  </a:cubicBezTo>
                  <a:lnTo>
                    <a:pt x="13331" y="9310"/>
                  </a:lnTo>
                  <a:cubicBezTo>
                    <a:pt x="13465" y="9829"/>
                    <a:pt x="13923" y="10076"/>
                    <a:pt x="14366" y="10076"/>
                  </a:cubicBezTo>
                  <a:cubicBezTo>
                    <a:pt x="14898" y="10076"/>
                    <a:pt x="15408" y="9718"/>
                    <a:pt x="15298" y="9044"/>
                  </a:cubicBezTo>
                  <a:cubicBezTo>
                    <a:pt x="15190" y="8386"/>
                    <a:pt x="14979" y="7771"/>
                    <a:pt x="14686" y="7201"/>
                  </a:cubicBezTo>
                  <a:cubicBezTo>
                    <a:pt x="15130" y="5491"/>
                    <a:pt x="16262" y="4129"/>
                    <a:pt x="17818" y="3156"/>
                  </a:cubicBezTo>
                  <a:cubicBezTo>
                    <a:pt x="18573" y="2685"/>
                    <a:pt x="19746" y="2230"/>
                    <a:pt x="20566" y="2098"/>
                  </a:cubicBezTo>
                  <a:cubicBezTo>
                    <a:pt x="20938" y="2037"/>
                    <a:pt x="21458" y="2004"/>
                    <a:pt x="21779" y="2004"/>
                  </a:cubicBezTo>
                  <a:close/>
                  <a:moveTo>
                    <a:pt x="21650" y="1"/>
                  </a:moveTo>
                  <a:cubicBezTo>
                    <a:pt x="20221" y="1"/>
                    <a:pt x="18765" y="413"/>
                    <a:pt x="17537" y="1043"/>
                  </a:cubicBezTo>
                  <a:cubicBezTo>
                    <a:pt x="15703" y="1983"/>
                    <a:pt x="14125" y="3477"/>
                    <a:pt x="13250" y="5315"/>
                  </a:cubicBezTo>
                  <a:cubicBezTo>
                    <a:pt x="11649" y="3805"/>
                    <a:pt x="9357" y="2927"/>
                    <a:pt x="7125" y="2927"/>
                  </a:cubicBezTo>
                  <a:cubicBezTo>
                    <a:pt x="5600" y="2927"/>
                    <a:pt x="4103" y="3336"/>
                    <a:pt x="2873" y="4235"/>
                  </a:cubicBezTo>
                  <a:cubicBezTo>
                    <a:pt x="802" y="5750"/>
                    <a:pt x="0" y="8824"/>
                    <a:pt x="1003" y="11188"/>
                  </a:cubicBezTo>
                  <a:cubicBezTo>
                    <a:pt x="1521" y="12411"/>
                    <a:pt x="2285" y="13541"/>
                    <a:pt x="3040" y="14628"/>
                  </a:cubicBezTo>
                  <a:cubicBezTo>
                    <a:pt x="4012" y="16027"/>
                    <a:pt x="5048" y="17379"/>
                    <a:pt x="6094" y="18723"/>
                  </a:cubicBezTo>
                  <a:cubicBezTo>
                    <a:pt x="7249" y="20207"/>
                    <a:pt x="8423" y="21674"/>
                    <a:pt x="9573" y="23163"/>
                  </a:cubicBezTo>
                  <a:cubicBezTo>
                    <a:pt x="10370" y="24198"/>
                    <a:pt x="11215" y="25239"/>
                    <a:pt x="11858" y="26382"/>
                  </a:cubicBezTo>
                  <a:cubicBezTo>
                    <a:pt x="11556" y="26856"/>
                    <a:pt x="11271" y="27342"/>
                    <a:pt x="11007" y="27843"/>
                  </a:cubicBezTo>
                  <a:cubicBezTo>
                    <a:pt x="10608" y="28599"/>
                    <a:pt x="11274" y="29222"/>
                    <a:pt x="11942" y="29222"/>
                  </a:cubicBezTo>
                  <a:cubicBezTo>
                    <a:pt x="12278" y="29222"/>
                    <a:pt x="12615" y="29064"/>
                    <a:pt x="12816" y="28684"/>
                  </a:cubicBezTo>
                  <a:cubicBezTo>
                    <a:pt x="14833" y="24865"/>
                    <a:pt x="18187" y="21870"/>
                    <a:pt x="21041" y="18694"/>
                  </a:cubicBezTo>
                  <a:cubicBezTo>
                    <a:pt x="23854" y="15564"/>
                    <a:pt x="26632" y="12029"/>
                    <a:pt x="27257" y="7741"/>
                  </a:cubicBezTo>
                  <a:cubicBezTo>
                    <a:pt x="27650" y="5032"/>
                    <a:pt x="27100" y="1999"/>
                    <a:pt x="24462" y="641"/>
                  </a:cubicBezTo>
                  <a:cubicBezTo>
                    <a:pt x="23591" y="194"/>
                    <a:pt x="22627" y="1"/>
                    <a:pt x="2165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220;p9"/>
            <p:cNvSpPr/>
            <p:nvPr/>
          </p:nvSpPr>
          <p:spPr>
            <a:xfrm>
              <a:off x="4278920" y="226191"/>
              <a:ext cx="169873" cy="190386"/>
            </a:xfrm>
            <a:custGeom>
              <a:avLst/>
              <a:gdLst/>
              <a:ahLst/>
              <a:cxnLst/>
              <a:rect l="l" t="t" r="r" b="b"/>
              <a:pathLst>
                <a:path w="18144" h="20335" extrusionOk="0">
                  <a:moveTo>
                    <a:pt x="13836" y="1575"/>
                  </a:moveTo>
                  <a:cubicBezTo>
                    <a:pt x="14169" y="1575"/>
                    <a:pt x="14487" y="1682"/>
                    <a:pt x="14760" y="1936"/>
                  </a:cubicBezTo>
                  <a:cubicBezTo>
                    <a:pt x="15785" y="2893"/>
                    <a:pt x="15894" y="4757"/>
                    <a:pt x="16056" y="6052"/>
                  </a:cubicBezTo>
                  <a:cubicBezTo>
                    <a:pt x="16360" y="8492"/>
                    <a:pt x="16601" y="10990"/>
                    <a:pt x="16015" y="13408"/>
                  </a:cubicBezTo>
                  <a:cubicBezTo>
                    <a:pt x="15682" y="14785"/>
                    <a:pt x="15101" y="16390"/>
                    <a:pt x="15471" y="17766"/>
                  </a:cubicBezTo>
                  <a:cubicBezTo>
                    <a:pt x="12355" y="16040"/>
                    <a:pt x="8710" y="15290"/>
                    <a:pt x="5717" y="13312"/>
                  </a:cubicBezTo>
                  <a:cubicBezTo>
                    <a:pt x="3995" y="12173"/>
                    <a:pt x="2568" y="10577"/>
                    <a:pt x="2135" y="8505"/>
                  </a:cubicBezTo>
                  <a:cubicBezTo>
                    <a:pt x="1998" y="7856"/>
                    <a:pt x="1971" y="7055"/>
                    <a:pt x="2334" y="6519"/>
                  </a:cubicBezTo>
                  <a:cubicBezTo>
                    <a:pt x="2643" y="6061"/>
                    <a:pt x="3119" y="5861"/>
                    <a:pt x="3671" y="5808"/>
                  </a:cubicBezTo>
                  <a:cubicBezTo>
                    <a:pt x="3781" y="5797"/>
                    <a:pt x="3891" y="5792"/>
                    <a:pt x="4000" y="5792"/>
                  </a:cubicBezTo>
                  <a:cubicBezTo>
                    <a:pt x="5757" y="5792"/>
                    <a:pt x="7293" y="7132"/>
                    <a:pt x="8135" y="8579"/>
                  </a:cubicBezTo>
                  <a:cubicBezTo>
                    <a:pt x="8282" y="8832"/>
                    <a:pt x="8492" y="8936"/>
                    <a:pt x="8706" y="8936"/>
                  </a:cubicBezTo>
                  <a:cubicBezTo>
                    <a:pt x="8854" y="8936"/>
                    <a:pt x="9003" y="8886"/>
                    <a:pt x="9135" y="8802"/>
                  </a:cubicBezTo>
                  <a:cubicBezTo>
                    <a:pt x="9260" y="9039"/>
                    <a:pt x="9512" y="9152"/>
                    <a:pt x="9774" y="9152"/>
                  </a:cubicBezTo>
                  <a:cubicBezTo>
                    <a:pt x="10196" y="9152"/>
                    <a:pt x="10645" y="8860"/>
                    <a:pt x="10643" y="8317"/>
                  </a:cubicBezTo>
                  <a:cubicBezTo>
                    <a:pt x="10636" y="6715"/>
                    <a:pt x="10461" y="4929"/>
                    <a:pt x="11189" y="3445"/>
                  </a:cubicBezTo>
                  <a:cubicBezTo>
                    <a:pt x="11583" y="2640"/>
                    <a:pt x="12783" y="1575"/>
                    <a:pt x="13836" y="1575"/>
                  </a:cubicBezTo>
                  <a:close/>
                  <a:moveTo>
                    <a:pt x="13882" y="1"/>
                  </a:moveTo>
                  <a:cubicBezTo>
                    <a:pt x="12399" y="1"/>
                    <a:pt x="10858" y="1017"/>
                    <a:pt x="10086" y="2184"/>
                  </a:cubicBezTo>
                  <a:cubicBezTo>
                    <a:pt x="9134" y="3621"/>
                    <a:pt x="9035" y="5354"/>
                    <a:pt x="9042" y="7047"/>
                  </a:cubicBezTo>
                  <a:cubicBezTo>
                    <a:pt x="7973" y="5565"/>
                    <a:pt x="6328" y="4411"/>
                    <a:pt x="4491" y="4230"/>
                  </a:cubicBezTo>
                  <a:cubicBezTo>
                    <a:pt x="4337" y="4214"/>
                    <a:pt x="4182" y="4207"/>
                    <a:pt x="4029" y="4207"/>
                  </a:cubicBezTo>
                  <a:cubicBezTo>
                    <a:pt x="2439" y="4207"/>
                    <a:pt x="980" y="5031"/>
                    <a:pt x="561" y="6680"/>
                  </a:cubicBezTo>
                  <a:cubicBezTo>
                    <a:pt x="1" y="8885"/>
                    <a:pt x="1322" y="11407"/>
                    <a:pt x="2796" y="12960"/>
                  </a:cubicBezTo>
                  <a:cubicBezTo>
                    <a:pt x="4507" y="14765"/>
                    <a:pt x="6846" y="15844"/>
                    <a:pt x="9111" y="16776"/>
                  </a:cubicBezTo>
                  <a:cubicBezTo>
                    <a:pt x="11517" y="17766"/>
                    <a:pt x="14166" y="18554"/>
                    <a:pt x="16254" y="20161"/>
                  </a:cubicBezTo>
                  <a:cubicBezTo>
                    <a:pt x="16411" y="20282"/>
                    <a:pt x="16576" y="20334"/>
                    <a:pt x="16734" y="20334"/>
                  </a:cubicBezTo>
                  <a:cubicBezTo>
                    <a:pt x="17369" y="20334"/>
                    <a:pt x="17891" y="19501"/>
                    <a:pt x="17336" y="18987"/>
                  </a:cubicBezTo>
                  <a:cubicBezTo>
                    <a:pt x="17568" y="18678"/>
                    <a:pt x="17622" y="18215"/>
                    <a:pt x="17272" y="17869"/>
                  </a:cubicBezTo>
                  <a:cubicBezTo>
                    <a:pt x="16649" y="17254"/>
                    <a:pt x="16989" y="16050"/>
                    <a:pt x="17162" y="15321"/>
                  </a:cubicBezTo>
                  <a:cubicBezTo>
                    <a:pt x="17420" y="14235"/>
                    <a:pt x="17742" y="13187"/>
                    <a:pt x="17865" y="12072"/>
                  </a:cubicBezTo>
                  <a:cubicBezTo>
                    <a:pt x="18143" y="9531"/>
                    <a:pt x="17890" y="6855"/>
                    <a:pt x="17417" y="4350"/>
                  </a:cubicBezTo>
                  <a:cubicBezTo>
                    <a:pt x="17126" y="2809"/>
                    <a:pt x="16596" y="873"/>
                    <a:pt x="14991" y="214"/>
                  </a:cubicBezTo>
                  <a:cubicBezTo>
                    <a:pt x="14634" y="67"/>
                    <a:pt x="14260" y="1"/>
                    <a:pt x="138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221;p9"/>
            <p:cNvSpPr/>
            <p:nvPr/>
          </p:nvSpPr>
          <p:spPr>
            <a:xfrm>
              <a:off x="8424001" y="1100036"/>
              <a:ext cx="249745" cy="234446"/>
            </a:xfrm>
            <a:custGeom>
              <a:avLst/>
              <a:gdLst/>
              <a:ahLst/>
              <a:cxnLst/>
              <a:rect l="l" t="t" r="r" b="b"/>
              <a:pathLst>
                <a:path w="26675" h="25041" extrusionOk="0">
                  <a:moveTo>
                    <a:pt x="19443" y="1864"/>
                  </a:moveTo>
                  <a:cubicBezTo>
                    <a:pt x="20133" y="1864"/>
                    <a:pt x="20835" y="2088"/>
                    <a:pt x="21453" y="2500"/>
                  </a:cubicBezTo>
                  <a:cubicBezTo>
                    <a:pt x="23269" y="3711"/>
                    <a:pt x="24340" y="6102"/>
                    <a:pt x="24521" y="8220"/>
                  </a:cubicBezTo>
                  <a:cubicBezTo>
                    <a:pt x="24747" y="10851"/>
                    <a:pt x="24226" y="13573"/>
                    <a:pt x="23550" y="16105"/>
                  </a:cubicBezTo>
                  <a:cubicBezTo>
                    <a:pt x="23152" y="17591"/>
                    <a:pt x="22651" y="19055"/>
                    <a:pt x="21999" y="20451"/>
                  </a:cubicBezTo>
                  <a:cubicBezTo>
                    <a:pt x="21757" y="20970"/>
                    <a:pt x="21490" y="21514"/>
                    <a:pt x="21176" y="22023"/>
                  </a:cubicBezTo>
                  <a:cubicBezTo>
                    <a:pt x="19481" y="19992"/>
                    <a:pt x="16656" y="19411"/>
                    <a:pt x="14163" y="18947"/>
                  </a:cubicBezTo>
                  <a:cubicBezTo>
                    <a:pt x="11233" y="18402"/>
                    <a:pt x="7958" y="18057"/>
                    <a:pt x="5485" y="16234"/>
                  </a:cubicBezTo>
                  <a:cubicBezTo>
                    <a:pt x="4153" y="15252"/>
                    <a:pt x="3231" y="13913"/>
                    <a:pt x="2702" y="12350"/>
                  </a:cubicBezTo>
                  <a:cubicBezTo>
                    <a:pt x="2105" y="10594"/>
                    <a:pt x="1746" y="8521"/>
                    <a:pt x="2046" y="6669"/>
                  </a:cubicBezTo>
                  <a:cubicBezTo>
                    <a:pt x="2377" y="4618"/>
                    <a:pt x="3730" y="3517"/>
                    <a:pt x="5572" y="3517"/>
                  </a:cubicBezTo>
                  <a:cubicBezTo>
                    <a:pt x="5897" y="3517"/>
                    <a:pt x="6236" y="3552"/>
                    <a:pt x="6588" y="3621"/>
                  </a:cubicBezTo>
                  <a:cubicBezTo>
                    <a:pt x="9980" y="4289"/>
                    <a:pt x="12724" y="7102"/>
                    <a:pt x="14332" y="10021"/>
                  </a:cubicBezTo>
                  <a:cubicBezTo>
                    <a:pt x="14499" y="10323"/>
                    <a:pt x="14742" y="10447"/>
                    <a:pt x="14992" y="10447"/>
                  </a:cubicBezTo>
                  <a:cubicBezTo>
                    <a:pt x="15130" y="10447"/>
                    <a:pt x="15269" y="10409"/>
                    <a:pt x="15399" y="10342"/>
                  </a:cubicBezTo>
                  <a:cubicBezTo>
                    <a:pt x="15791" y="10245"/>
                    <a:pt x="16105" y="9925"/>
                    <a:pt x="16025" y="9403"/>
                  </a:cubicBezTo>
                  <a:cubicBezTo>
                    <a:pt x="15690" y="7221"/>
                    <a:pt x="15615" y="4375"/>
                    <a:pt x="17354" y="2706"/>
                  </a:cubicBezTo>
                  <a:cubicBezTo>
                    <a:pt x="17956" y="2129"/>
                    <a:pt x="18693" y="1864"/>
                    <a:pt x="19443" y="1864"/>
                  </a:cubicBezTo>
                  <a:close/>
                  <a:moveTo>
                    <a:pt x="19398" y="1"/>
                  </a:moveTo>
                  <a:cubicBezTo>
                    <a:pt x="18417" y="1"/>
                    <a:pt x="17442" y="288"/>
                    <a:pt x="16586" y="921"/>
                  </a:cubicBezTo>
                  <a:cubicBezTo>
                    <a:pt x="14877" y="2184"/>
                    <a:pt x="14175" y="4196"/>
                    <a:pt x="14015" y="6266"/>
                  </a:cubicBezTo>
                  <a:cubicBezTo>
                    <a:pt x="12450" y="4414"/>
                    <a:pt x="10450" y="2899"/>
                    <a:pt x="8174" y="2129"/>
                  </a:cubicBezTo>
                  <a:cubicBezTo>
                    <a:pt x="7315" y="1838"/>
                    <a:pt x="6406" y="1672"/>
                    <a:pt x="5519" y="1672"/>
                  </a:cubicBezTo>
                  <a:cubicBezTo>
                    <a:pt x="3708" y="1672"/>
                    <a:pt x="1988" y="2364"/>
                    <a:pt x="973" y="4100"/>
                  </a:cubicBezTo>
                  <a:cubicBezTo>
                    <a:pt x="134" y="5533"/>
                    <a:pt x="1" y="7297"/>
                    <a:pt x="125" y="8918"/>
                  </a:cubicBezTo>
                  <a:cubicBezTo>
                    <a:pt x="291" y="11054"/>
                    <a:pt x="819" y="13276"/>
                    <a:pt x="1942" y="15118"/>
                  </a:cubicBezTo>
                  <a:cubicBezTo>
                    <a:pt x="3832" y="18218"/>
                    <a:pt x="7300" y="19492"/>
                    <a:pt x="10686" y="20199"/>
                  </a:cubicBezTo>
                  <a:cubicBezTo>
                    <a:pt x="12492" y="20575"/>
                    <a:pt x="14328" y="20812"/>
                    <a:pt x="16116" y="21276"/>
                  </a:cubicBezTo>
                  <a:cubicBezTo>
                    <a:pt x="17555" y="21649"/>
                    <a:pt x="19047" y="22218"/>
                    <a:pt x="19937" y="23474"/>
                  </a:cubicBezTo>
                  <a:cubicBezTo>
                    <a:pt x="19947" y="23487"/>
                    <a:pt x="19958" y="23501"/>
                    <a:pt x="19969" y="23514"/>
                  </a:cubicBezTo>
                  <a:cubicBezTo>
                    <a:pt x="19571" y="24157"/>
                    <a:pt x="20074" y="25041"/>
                    <a:pt x="20704" y="25041"/>
                  </a:cubicBezTo>
                  <a:cubicBezTo>
                    <a:pt x="20879" y="25041"/>
                    <a:pt x="21063" y="24973"/>
                    <a:pt x="21240" y="24813"/>
                  </a:cubicBezTo>
                  <a:cubicBezTo>
                    <a:pt x="23327" y="22935"/>
                    <a:pt x="24344" y="19988"/>
                    <a:pt x="25126" y="17370"/>
                  </a:cubicBezTo>
                  <a:cubicBezTo>
                    <a:pt x="26015" y="14391"/>
                    <a:pt x="26674" y="11100"/>
                    <a:pt x="26377" y="7978"/>
                  </a:cubicBezTo>
                  <a:cubicBezTo>
                    <a:pt x="26131" y="5402"/>
                    <a:pt x="24814" y="2570"/>
                    <a:pt x="22645" y="1062"/>
                  </a:cubicBezTo>
                  <a:cubicBezTo>
                    <a:pt x="21671" y="384"/>
                    <a:pt x="20530" y="1"/>
                    <a:pt x="193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222;p9"/>
            <p:cNvSpPr/>
            <p:nvPr/>
          </p:nvSpPr>
          <p:spPr>
            <a:xfrm>
              <a:off x="2137325" y="1650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 name="Google Shape;223;p9"/>
            <p:cNvSpPr/>
            <p:nvPr/>
          </p:nvSpPr>
          <p:spPr>
            <a:xfrm>
              <a:off x="3952675" y="442275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 name="Google Shape;224;p9"/>
            <p:cNvSpPr/>
            <p:nvPr/>
          </p:nvSpPr>
          <p:spPr>
            <a:xfrm>
              <a:off x="4227225" y="49530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Google Shape;225;p9"/>
            <p:cNvSpPr/>
            <p:nvPr/>
          </p:nvSpPr>
          <p:spPr>
            <a:xfrm>
              <a:off x="2174525" y="2784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 name="Google Shape;226;p9"/>
            <p:cNvSpPr/>
            <p:nvPr/>
          </p:nvSpPr>
          <p:spPr>
            <a:xfrm>
              <a:off x="2896375" y="45663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 name="Google Shape;227;p9"/>
            <p:cNvSpPr/>
            <p:nvPr/>
          </p:nvSpPr>
          <p:spPr>
            <a:xfrm>
              <a:off x="2270100" y="22620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 name="Google Shape;228;p9"/>
            <p:cNvSpPr/>
            <p:nvPr/>
          </p:nvSpPr>
          <p:spPr>
            <a:xfrm>
              <a:off x="4078550" y="3156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 name="Google Shape;229;p9"/>
            <p:cNvSpPr/>
            <p:nvPr/>
          </p:nvSpPr>
          <p:spPr>
            <a:xfrm>
              <a:off x="8636550" y="8884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 name="Google Shape;230;p9"/>
            <p:cNvSpPr/>
            <p:nvPr/>
          </p:nvSpPr>
          <p:spPr>
            <a:xfrm>
              <a:off x="3059825" y="460350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 name="Google Shape;231;p9"/>
            <p:cNvSpPr/>
            <p:nvPr/>
          </p:nvSpPr>
          <p:spPr>
            <a:xfrm>
              <a:off x="8468350" y="7360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 name="Google Shape;232;p9"/>
            <p:cNvSpPr/>
            <p:nvPr/>
          </p:nvSpPr>
          <p:spPr>
            <a:xfrm>
              <a:off x="4142225" y="41740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 name="Google Shape;233;p9"/>
            <p:cNvSpPr/>
            <p:nvPr/>
          </p:nvSpPr>
          <p:spPr>
            <a:xfrm>
              <a:off x="4227225" y="433335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022893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userDrawn="1">
  <p:cSld name="Big number">
    <p:spTree>
      <p:nvGrpSpPr>
        <p:cNvPr id="1" name="Shape 240"/>
        <p:cNvGrpSpPr/>
        <p:nvPr/>
      </p:nvGrpSpPr>
      <p:grpSpPr>
        <a:xfrm>
          <a:off x="0" y="0"/>
          <a:ext cx="0" cy="0"/>
          <a:chOff x="0" y="0"/>
          <a:chExt cx="0" cy="0"/>
        </a:xfrm>
      </p:grpSpPr>
      <p:grpSp>
        <p:nvGrpSpPr>
          <p:cNvPr id="249" name="Google Shape;249;p11"/>
          <p:cNvGrpSpPr/>
          <p:nvPr/>
        </p:nvGrpSpPr>
        <p:grpSpPr>
          <a:xfrm>
            <a:off x="793502" y="211733"/>
            <a:ext cx="11043041" cy="6348603"/>
            <a:chOff x="595126" y="158800"/>
            <a:chExt cx="8282281" cy="4761452"/>
          </a:xfrm>
        </p:grpSpPr>
        <p:sp>
          <p:nvSpPr>
            <p:cNvPr id="250" name="Google Shape;250;p11"/>
            <p:cNvSpPr/>
            <p:nvPr/>
          </p:nvSpPr>
          <p:spPr>
            <a:xfrm>
              <a:off x="3233730" y="4661997"/>
              <a:ext cx="300546" cy="258255"/>
            </a:xfrm>
            <a:custGeom>
              <a:avLst/>
              <a:gdLst/>
              <a:ahLst/>
              <a:cxnLst/>
              <a:rect l="l" t="t" r="r" b="b"/>
              <a:pathLst>
                <a:path w="32101" h="27584" extrusionOk="0">
                  <a:moveTo>
                    <a:pt x="30048" y="1513"/>
                  </a:moveTo>
                  <a:lnTo>
                    <a:pt x="30048" y="1513"/>
                  </a:lnTo>
                  <a:cubicBezTo>
                    <a:pt x="30111" y="4293"/>
                    <a:pt x="28809" y="6581"/>
                    <a:pt x="26539" y="8284"/>
                  </a:cubicBezTo>
                  <a:cubicBezTo>
                    <a:pt x="24659" y="9694"/>
                    <a:pt x="22160" y="10138"/>
                    <a:pt x="20341" y="11538"/>
                  </a:cubicBezTo>
                  <a:cubicBezTo>
                    <a:pt x="20605" y="10974"/>
                    <a:pt x="20820" y="10373"/>
                    <a:pt x="20974" y="9733"/>
                  </a:cubicBezTo>
                  <a:cubicBezTo>
                    <a:pt x="21067" y="9351"/>
                    <a:pt x="21127" y="8959"/>
                    <a:pt x="21159" y="8568"/>
                  </a:cubicBezTo>
                  <a:cubicBezTo>
                    <a:pt x="22772" y="4884"/>
                    <a:pt x="26216" y="1526"/>
                    <a:pt x="30048" y="1513"/>
                  </a:cubicBezTo>
                  <a:close/>
                  <a:moveTo>
                    <a:pt x="30498" y="1"/>
                  </a:moveTo>
                  <a:cubicBezTo>
                    <a:pt x="26909" y="1"/>
                    <a:pt x="23030" y="2588"/>
                    <a:pt x="20977" y="5956"/>
                  </a:cubicBezTo>
                  <a:cubicBezTo>
                    <a:pt x="20308" y="3043"/>
                    <a:pt x="18155" y="593"/>
                    <a:pt x="15248" y="593"/>
                  </a:cubicBezTo>
                  <a:cubicBezTo>
                    <a:pt x="14418" y="593"/>
                    <a:pt x="13527" y="792"/>
                    <a:pt x="12591" y="1238"/>
                  </a:cubicBezTo>
                  <a:cubicBezTo>
                    <a:pt x="9781" y="2578"/>
                    <a:pt x="5967" y="7287"/>
                    <a:pt x="10060" y="9525"/>
                  </a:cubicBezTo>
                  <a:cubicBezTo>
                    <a:pt x="10681" y="9865"/>
                    <a:pt x="11396" y="10020"/>
                    <a:pt x="12116" y="10020"/>
                  </a:cubicBezTo>
                  <a:cubicBezTo>
                    <a:pt x="14833" y="10020"/>
                    <a:pt x="17639" y="7805"/>
                    <a:pt x="15866" y="4904"/>
                  </a:cubicBezTo>
                  <a:cubicBezTo>
                    <a:pt x="15790" y="4779"/>
                    <a:pt x="15677" y="4726"/>
                    <a:pt x="15560" y="4726"/>
                  </a:cubicBezTo>
                  <a:cubicBezTo>
                    <a:pt x="15366" y="4726"/>
                    <a:pt x="15164" y="4872"/>
                    <a:pt x="15112" y="5073"/>
                  </a:cubicBezTo>
                  <a:cubicBezTo>
                    <a:pt x="14664" y="6799"/>
                    <a:pt x="14462" y="8509"/>
                    <a:pt x="12298" y="8509"/>
                  </a:cubicBezTo>
                  <a:cubicBezTo>
                    <a:pt x="12255" y="8509"/>
                    <a:pt x="12211" y="8508"/>
                    <a:pt x="12167" y="8507"/>
                  </a:cubicBezTo>
                  <a:cubicBezTo>
                    <a:pt x="9898" y="8438"/>
                    <a:pt x="9238" y="6594"/>
                    <a:pt x="10503" y="4849"/>
                  </a:cubicBezTo>
                  <a:cubicBezTo>
                    <a:pt x="11687" y="3215"/>
                    <a:pt x="13469" y="2303"/>
                    <a:pt x="15150" y="2303"/>
                  </a:cubicBezTo>
                  <a:cubicBezTo>
                    <a:pt x="16937" y="2303"/>
                    <a:pt x="18610" y="3333"/>
                    <a:pt x="19331" y="5618"/>
                  </a:cubicBezTo>
                  <a:cubicBezTo>
                    <a:pt x="20090" y="8023"/>
                    <a:pt x="19302" y="10648"/>
                    <a:pt x="17793" y="12591"/>
                  </a:cubicBezTo>
                  <a:cubicBezTo>
                    <a:pt x="16310" y="13099"/>
                    <a:pt x="15056" y="13968"/>
                    <a:pt x="14482" y="15348"/>
                  </a:cubicBezTo>
                  <a:cubicBezTo>
                    <a:pt x="8885" y="18653"/>
                    <a:pt x="33" y="20358"/>
                    <a:pt x="1" y="27403"/>
                  </a:cubicBezTo>
                  <a:cubicBezTo>
                    <a:pt x="0" y="27524"/>
                    <a:pt x="95" y="27583"/>
                    <a:pt x="193" y="27583"/>
                  </a:cubicBezTo>
                  <a:cubicBezTo>
                    <a:pt x="286" y="27583"/>
                    <a:pt x="382" y="27530"/>
                    <a:pt x="402" y="27422"/>
                  </a:cubicBezTo>
                  <a:cubicBezTo>
                    <a:pt x="1368" y="22367"/>
                    <a:pt x="7484" y="20645"/>
                    <a:pt x="11536" y="18803"/>
                  </a:cubicBezTo>
                  <a:cubicBezTo>
                    <a:pt x="14183" y="17599"/>
                    <a:pt x="16896" y="16093"/>
                    <a:pt x="18783" y="13912"/>
                  </a:cubicBezTo>
                  <a:cubicBezTo>
                    <a:pt x="19679" y="13667"/>
                    <a:pt x="20644" y="13545"/>
                    <a:pt x="21616" y="13545"/>
                  </a:cubicBezTo>
                  <a:cubicBezTo>
                    <a:pt x="25275" y="13545"/>
                    <a:pt x="29035" y="15266"/>
                    <a:pt x="29581" y="18575"/>
                  </a:cubicBezTo>
                  <a:cubicBezTo>
                    <a:pt x="30150" y="22018"/>
                    <a:pt x="26979" y="25352"/>
                    <a:pt x="23748" y="25352"/>
                  </a:cubicBezTo>
                  <a:cubicBezTo>
                    <a:pt x="22639" y="25352"/>
                    <a:pt x="21522" y="24959"/>
                    <a:pt x="20548" y="24042"/>
                  </a:cubicBezTo>
                  <a:cubicBezTo>
                    <a:pt x="19039" y="22624"/>
                    <a:pt x="18852" y="20398"/>
                    <a:pt x="21106" y="19780"/>
                  </a:cubicBezTo>
                  <a:cubicBezTo>
                    <a:pt x="21460" y="19683"/>
                    <a:pt x="21781" y="19638"/>
                    <a:pt x="22073" y="19638"/>
                  </a:cubicBezTo>
                  <a:cubicBezTo>
                    <a:pt x="23581" y="19638"/>
                    <a:pt x="24296" y="20852"/>
                    <a:pt x="24578" y="22473"/>
                  </a:cubicBezTo>
                  <a:cubicBezTo>
                    <a:pt x="24611" y="22660"/>
                    <a:pt x="24775" y="22779"/>
                    <a:pt x="24935" y="22779"/>
                  </a:cubicBezTo>
                  <a:cubicBezTo>
                    <a:pt x="25048" y="22779"/>
                    <a:pt x="25158" y="22721"/>
                    <a:pt x="25221" y="22588"/>
                  </a:cubicBezTo>
                  <a:cubicBezTo>
                    <a:pt x="26450" y="19979"/>
                    <a:pt x="24121" y="18431"/>
                    <a:pt x="21823" y="18431"/>
                  </a:cubicBezTo>
                  <a:cubicBezTo>
                    <a:pt x="21061" y="18431"/>
                    <a:pt x="20303" y="18601"/>
                    <a:pt x="19678" y="18959"/>
                  </a:cubicBezTo>
                  <a:cubicBezTo>
                    <a:pt x="15640" y="21275"/>
                    <a:pt x="19506" y="26112"/>
                    <a:pt x="22750" y="26773"/>
                  </a:cubicBezTo>
                  <a:cubicBezTo>
                    <a:pt x="23267" y="26878"/>
                    <a:pt x="23779" y="26929"/>
                    <a:pt x="24280" y="26929"/>
                  </a:cubicBezTo>
                  <a:cubicBezTo>
                    <a:pt x="28547" y="26929"/>
                    <a:pt x="32060" y="23276"/>
                    <a:pt x="31637" y="18790"/>
                  </a:cubicBezTo>
                  <a:cubicBezTo>
                    <a:pt x="31261" y="14801"/>
                    <a:pt x="27323" y="12596"/>
                    <a:pt x="23718" y="12108"/>
                  </a:cubicBezTo>
                  <a:cubicBezTo>
                    <a:pt x="25594" y="11401"/>
                    <a:pt x="27412" y="10092"/>
                    <a:pt x="28637" y="8957"/>
                  </a:cubicBezTo>
                  <a:cubicBezTo>
                    <a:pt x="31014" y="6753"/>
                    <a:pt x="32101" y="3922"/>
                    <a:pt x="31554" y="711"/>
                  </a:cubicBezTo>
                  <a:cubicBezTo>
                    <a:pt x="31503" y="406"/>
                    <a:pt x="31276" y="32"/>
                    <a:pt x="30920" y="13"/>
                  </a:cubicBezTo>
                  <a:cubicBezTo>
                    <a:pt x="30780" y="5"/>
                    <a:pt x="30639" y="1"/>
                    <a:pt x="304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251;p11"/>
            <p:cNvSpPr/>
            <p:nvPr/>
          </p:nvSpPr>
          <p:spPr>
            <a:xfrm>
              <a:off x="8618534" y="1727704"/>
              <a:ext cx="258873" cy="273600"/>
            </a:xfrm>
            <a:custGeom>
              <a:avLst/>
              <a:gdLst/>
              <a:ahLst/>
              <a:cxnLst/>
              <a:rect l="l" t="t" r="r" b="b"/>
              <a:pathLst>
                <a:path w="27650" h="29223" extrusionOk="0">
                  <a:moveTo>
                    <a:pt x="21779" y="2004"/>
                  </a:moveTo>
                  <a:cubicBezTo>
                    <a:pt x="21859" y="2004"/>
                    <a:pt x="21927" y="2006"/>
                    <a:pt x="21977" y="2010"/>
                  </a:cubicBezTo>
                  <a:cubicBezTo>
                    <a:pt x="22206" y="2030"/>
                    <a:pt x="22431" y="2061"/>
                    <a:pt x="22656" y="2106"/>
                  </a:cubicBezTo>
                  <a:cubicBezTo>
                    <a:pt x="22774" y="2131"/>
                    <a:pt x="22890" y="2159"/>
                    <a:pt x="23005" y="2191"/>
                  </a:cubicBezTo>
                  <a:cubicBezTo>
                    <a:pt x="23017" y="2195"/>
                    <a:pt x="23024" y="2196"/>
                    <a:pt x="23033" y="2199"/>
                  </a:cubicBezTo>
                  <a:cubicBezTo>
                    <a:pt x="23097" y="2221"/>
                    <a:pt x="23160" y="2243"/>
                    <a:pt x="23223" y="2269"/>
                  </a:cubicBezTo>
                  <a:cubicBezTo>
                    <a:pt x="23773" y="2502"/>
                    <a:pt x="23885" y="2561"/>
                    <a:pt x="24297" y="2933"/>
                  </a:cubicBezTo>
                  <a:cubicBezTo>
                    <a:pt x="24532" y="3144"/>
                    <a:pt x="24427" y="3036"/>
                    <a:pt x="24627" y="3305"/>
                  </a:cubicBezTo>
                  <a:cubicBezTo>
                    <a:pt x="24830" y="3580"/>
                    <a:pt x="24873" y="3652"/>
                    <a:pt x="24956" y="3841"/>
                  </a:cubicBezTo>
                  <a:cubicBezTo>
                    <a:pt x="25437" y="4946"/>
                    <a:pt x="25478" y="6113"/>
                    <a:pt x="25293" y="7386"/>
                  </a:cubicBezTo>
                  <a:cubicBezTo>
                    <a:pt x="24727" y="11271"/>
                    <a:pt x="22173" y="14436"/>
                    <a:pt x="19634" y="17275"/>
                  </a:cubicBezTo>
                  <a:cubicBezTo>
                    <a:pt x="17474" y="19692"/>
                    <a:pt x="15078" y="21992"/>
                    <a:pt x="13107" y="24590"/>
                  </a:cubicBezTo>
                  <a:cubicBezTo>
                    <a:pt x="11942" y="22709"/>
                    <a:pt x="10414" y="20999"/>
                    <a:pt x="9057" y="19276"/>
                  </a:cubicBezTo>
                  <a:cubicBezTo>
                    <a:pt x="7182" y="16893"/>
                    <a:pt x="5240" y="14515"/>
                    <a:pt x="3645" y="11929"/>
                  </a:cubicBezTo>
                  <a:cubicBezTo>
                    <a:pt x="3332" y="11421"/>
                    <a:pt x="3150" y="11116"/>
                    <a:pt x="2946" y="10667"/>
                  </a:cubicBezTo>
                  <a:cubicBezTo>
                    <a:pt x="2861" y="10477"/>
                    <a:pt x="2784" y="10285"/>
                    <a:pt x="2717" y="10087"/>
                  </a:cubicBezTo>
                  <a:cubicBezTo>
                    <a:pt x="2701" y="10043"/>
                    <a:pt x="2691" y="9996"/>
                    <a:pt x="2677" y="9950"/>
                  </a:cubicBezTo>
                  <a:cubicBezTo>
                    <a:pt x="2677" y="9931"/>
                    <a:pt x="2649" y="9784"/>
                    <a:pt x="2641" y="9715"/>
                  </a:cubicBezTo>
                  <a:cubicBezTo>
                    <a:pt x="2517" y="8602"/>
                    <a:pt x="2702" y="7399"/>
                    <a:pt x="3261" y="6641"/>
                  </a:cubicBezTo>
                  <a:cubicBezTo>
                    <a:pt x="3600" y="6181"/>
                    <a:pt x="3776" y="6019"/>
                    <a:pt x="4238" y="5718"/>
                  </a:cubicBezTo>
                  <a:cubicBezTo>
                    <a:pt x="4531" y="5527"/>
                    <a:pt x="4461" y="5565"/>
                    <a:pt x="4761" y="5436"/>
                  </a:cubicBezTo>
                  <a:cubicBezTo>
                    <a:pt x="4999" y="5332"/>
                    <a:pt x="5244" y="5248"/>
                    <a:pt x="5492" y="5175"/>
                  </a:cubicBezTo>
                  <a:cubicBezTo>
                    <a:pt x="5958" y="5039"/>
                    <a:pt x="6513" y="4976"/>
                    <a:pt x="7081" y="4976"/>
                  </a:cubicBezTo>
                  <a:cubicBezTo>
                    <a:pt x="7559" y="4976"/>
                    <a:pt x="8045" y="5020"/>
                    <a:pt x="8495" y="5104"/>
                  </a:cubicBezTo>
                  <a:cubicBezTo>
                    <a:pt x="9639" y="5318"/>
                    <a:pt x="10733" y="5777"/>
                    <a:pt x="11622" y="6492"/>
                  </a:cubicBezTo>
                  <a:cubicBezTo>
                    <a:pt x="11994" y="6791"/>
                    <a:pt x="12320" y="7135"/>
                    <a:pt x="12586" y="7507"/>
                  </a:cubicBezTo>
                  <a:cubicBezTo>
                    <a:pt x="12558" y="7719"/>
                    <a:pt x="12536" y="7934"/>
                    <a:pt x="12525" y="8151"/>
                  </a:cubicBezTo>
                  <a:cubicBezTo>
                    <a:pt x="12497" y="8692"/>
                    <a:pt x="12752" y="9199"/>
                    <a:pt x="13329" y="9310"/>
                  </a:cubicBezTo>
                  <a:lnTo>
                    <a:pt x="13331" y="9310"/>
                  </a:lnTo>
                  <a:cubicBezTo>
                    <a:pt x="13465" y="9829"/>
                    <a:pt x="13923" y="10076"/>
                    <a:pt x="14366" y="10076"/>
                  </a:cubicBezTo>
                  <a:cubicBezTo>
                    <a:pt x="14898" y="10076"/>
                    <a:pt x="15408" y="9718"/>
                    <a:pt x="15298" y="9044"/>
                  </a:cubicBezTo>
                  <a:cubicBezTo>
                    <a:pt x="15190" y="8386"/>
                    <a:pt x="14979" y="7771"/>
                    <a:pt x="14686" y="7201"/>
                  </a:cubicBezTo>
                  <a:cubicBezTo>
                    <a:pt x="15130" y="5491"/>
                    <a:pt x="16262" y="4129"/>
                    <a:pt x="17818" y="3156"/>
                  </a:cubicBezTo>
                  <a:cubicBezTo>
                    <a:pt x="18573" y="2685"/>
                    <a:pt x="19746" y="2230"/>
                    <a:pt x="20566" y="2098"/>
                  </a:cubicBezTo>
                  <a:cubicBezTo>
                    <a:pt x="20938" y="2037"/>
                    <a:pt x="21458" y="2004"/>
                    <a:pt x="21779" y="2004"/>
                  </a:cubicBezTo>
                  <a:close/>
                  <a:moveTo>
                    <a:pt x="21650" y="1"/>
                  </a:moveTo>
                  <a:cubicBezTo>
                    <a:pt x="20221" y="1"/>
                    <a:pt x="18765" y="413"/>
                    <a:pt x="17537" y="1043"/>
                  </a:cubicBezTo>
                  <a:cubicBezTo>
                    <a:pt x="15703" y="1983"/>
                    <a:pt x="14125" y="3477"/>
                    <a:pt x="13250" y="5315"/>
                  </a:cubicBezTo>
                  <a:cubicBezTo>
                    <a:pt x="11649" y="3805"/>
                    <a:pt x="9357" y="2927"/>
                    <a:pt x="7125" y="2927"/>
                  </a:cubicBezTo>
                  <a:cubicBezTo>
                    <a:pt x="5600" y="2927"/>
                    <a:pt x="4103" y="3336"/>
                    <a:pt x="2873" y="4235"/>
                  </a:cubicBezTo>
                  <a:cubicBezTo>
                    <a:pt x="802" y="5750"/>
                    <a:pt x="0" y="8824"/>
                    <a:pt x="1003" y="11188"/>
                  </a:cubicBezTo>
                  <a:cubicBezTo>
                    <a:pt x="1521" y="12411"/>
                    <a:pt x="2285" y="13541"/>
                    <a:pt x="3040" y="14628"/>
                  </a:cubicBezTo>
                  <a:cubicBezTo>
                    <a:pt x="4012" y="16027"/>
                    <a:pt x="5048" y="17379"/>
                    <a:pt x="6094" y="18723"/>
                  </a:cubicBezTo>
                  <a:cubicBezTo>
                    <a:pt x="7249" y="20207"/>
                    <a:pt x="8423" y="21674"/>
                    <a:pt x="9573" y="23163"/>
                  </a:cubicBezTo>
                  <a:cubicBezTo>
                    <a:pt x="10370" y="24198"/>
                    <a:pt x="11215" y="25239"/>
                    <a:pt x="11858" y="26382"/>
                  </a:cubicBezTo>
                  <a:cubicBezTo>
                    <a:pt x="11556" y="26856"/>
                    <a:pt x="11271" y="27342"/>
                    <a:pt x="11007" y="27843"/>
                  </a:cubicBezTo>
                  <a:cubicBezTo>
                    <a:pt x="10608" y="28599"/>
                    <a:pt x="11274" y="29222"/>
                    <a:pt x="11942" y="29222"/>
                  </a:cubicBezTo>
                  <a:cubicBezTo>
                    <a:pt x="12278" y="29222"/>
                    <a:pt x="12615" y="29064"/>
                    <a:pt x="12816" y="28684"/>
                  </a:cubicBezTo>
                  <a:cubicBezTo>
                    <a:pt x="14833" y="24865"/>
                    <a:pt x="18187" y="21870"/>
                    <a:pt x="21041" y="18694"/>
                  </a:cubicBezTo>
                  <a:cubicBezTo>
                    <a:pt x="23854" y="15564"/>
                    <a:pt x="26632" y="12029"/>
                    <a:pt x="27257" y="7741"/>
                  </a:cubicBezTo>
                  <a:cubicBezTo>
                    <a:pt x="27650" y="5032"/>
                    <a:pt x="27100" y="1999"/>
                    <a:pt x="24462" y="641"/>
                  </a:cubicBezTo>
                  <a:cubicBezTo>
                    <a:pt x="23591" y="194"/>
                    <a:pt x="22627" y="1"/>
                    <a:pt x="2165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252;p11"/>
            <p:cNvSpPr/>
            <p:nvPr/>
          </p:nvSpPr>
          <p:spPr>
            <a:xfrm>
              <a:off x="595126" y="330361"/>
              <a:ext cx="249745" cy="234446"/>
            </a:xfrm>
            <a:custGeom>
              <a:avLst/>
              <a:gdLst/>
              <a:ahLst/>
              <a:cxnLst/>
              <a:rect l="l" t="t" r="r" b="b"/>
              <a:pathLst>
                <a:path w="26675" h="25041" extrusionOk="0">
                  <a:moveTo>
                    <a:pt x="19443" y="1864"/>
                  </a:moveTo>
                  <a:cubicBezTo>
                    <a:pt x="20133" y="1864"/>
                    <a:pt x="20835" y="2088"/>
                    <a:pt x="21453" y="2500"/>
                  </a:cubicBezTo>
                  <a:cubicBezTo>
                    <a:pt x="23269" y="3711"/>
                    <a:pt x="24340" y="6102"/>
                    <a:pt x="24521" y="8220"/>
                  </a:cubicBezTo>
                  <a:cubicBezTo>
                    <a:pt x="24747" y="10851"/>
                    <a:pt x="24226" y="13573"/>
                    <a:pt x="23550" y="16105"/>
                  </a:cubicBezTo>
                  <a:cubicBezTo>
                    <a:pt x="23152" y="17591"/>
                    <a:pt x="22651" y="19055"/>
                    <a:pt x="21999" y="20451"/>
                  </a:cubicBezTo>
                  <a:cubicBezTo>
                    <a:pt x="21757" y="20970"/>
                    <a:pt x="21490" y="21514"/>
                    <a:pt x="21176" y="22023"/>
                  </a:cubicBezTo>
                  <a:cubicBezTo>
                    <a:pt x="19481" y="19992"/>
                    <a:pt x="16656" y="19411"/>
                    <a:pt x="14163" y="18947"/>
                  </a:cubicBezTo>
                  <a:cubicBezTo>
                    <a:pt x="11233" y="18402"/>
                    <a:pt x="7958" y="18057"/>
                    <a:pt x="5485" y="16234"/>
                  </a:cubicBezTo>
                  <a:cubicBezTo>
                    <a:pt x="4153" y="15252"/>
                    <a:pt x="3231" y="13913"/>
                    <a:pt x="2702" y="12350"/>
                  </a:cubicBezTo>
                  <a:cubicBezTo>
                    <a:pt x="2105" y="10594"/>
                    <a:pt x="1746" y="8521"/>
                    <a:pt x="2046" y="6669"/>
                  </a:cubicBezTo>
                  <a:cubicBezTo>
                    <a:pt x="2377" y="4618"/>
                    <a:pt x="3730" y="3517"/>
                    <a:pt x="5572" y="3517"/>
                  </a:cubicBezTo>
                  <a:cubicBezTo>
                    <a:pt x="5897" y="3517"/>
                    <a:pt x="6236" y="3552"/>
                    <a:pt x="6588" y="3621"/>
                  </a:cubicBezTo>
                  <a:cubicBezTo>
                    <a:pt x="9980" y="4289"/>
                    <a:pt x="12724" y="7102"/>
                    <a:pt x="14332" y="10021"/>
                  </a:cubicBezTo>
                  <a:cubicBezTo>
                    <a:pt x="14499" y="10323"/>
                    <a:pt x="14742" y="10447"/>
                    <a:pt x="14992" y="10447"/>
                  </a:cubicBezTo>
                  <a:cubicBezTo>
                    <a:pt x="15130" y="10447"/>
                    <a:pt x="15269" y="10409"/>
                    <a:pt x="15399" y="10342"/>
                  </a:cubicBezTo>
                  <a:cubicBezTo>
                    <a:pt x="15791" y="10245"/>
                    <a:pt x="16105" y="9925"/>
                    <a:pt x="16025" y="9403"/>
                  </a:cubicBezTo>
                  <a:cubicBezTo>
                    <a:pt x="15690" y="7221"/>
                    <a:pt x="15615" y="4375"/>
                    <a:pt x="17354" y="2706"/>
                  </a:cubicBezTo>
                  <a:cubicBezTo>
                    <a:pt x="17956" y="2129"/>
                    <a:pt x="18693" y="1864"/>
                    <a:pt x="19443" y="1864"/>
                  </a:cubicBezTo>
                  <a:close/>
                  <a:moveTo>
                    <a:pt x="19398" y="1"/>
                  </a:moveTo>
                  <a:cubicBezTo>
                    <a:pt x="18417" y="1"/>
                    <a:pt x="17442" y="288"/>
                    <a:pt x="16586" y="921"/>
                  </a:cubicBezTo>
                  <a:cubicBezTo>
                    <a:pt x="14877" y="2184"/>
                    <a:pt x="14175" y="4196"/>
                    <a:pt x="14015" y="6266"/>
                  </a:cubicBezTo>
                  <a:cubicBezTo>
                    <a:pt x="12450" y="4414"/>
                    <a:pt x="10450" y="2899"/>
                    <a:pt x="8174" y="2129"/>
                  </a:cubicBezTo>
                  <a:cubicBezTo>
                    <a:pt x="7315" y="1838"/>
                    <a:pt x="6406" y="1672"/>
                    <a:pt x="5519" y="1672"/>
                  </a:cubicBezTo>
                  <a:cubicBezTo>
                    <a:pt x="3708" y="1672"/>
                    <a:pt x="1988" y="2364"/>
                    <a:pt x="973" y="4100"/>
                  </a:cubicBezTo>
                  <a:cubicBezTo>
                    <a:pt x="134" y="5533"/>
                    <a:pt x="1" y="7297"/>
                    <a:pt x="125" y="8918"/>
                  </a:cubicBezTo>
                  <a:cubicBezTo>
                    <a:pt x="291" y="11054"/>
                    <a:pt x="819" y="13276"/>
                    <a:pt x="1942" y="15118"/>
                  </a:cubicBezTo>
                  <a:cubicBezTo>
                    <a:pt x="3832" y="18218"/>
                    <a:pt x="7300" y="19492"/>
                    <a:pt x="10686" y="20199"/>
                  </a:cubicBezTo>
                  <a:cubicBezTo>
                    <a:pt x="12492" y="20575"/>
                    <a:pt x="14328" y="20812"/>
                    <a:pt x="16116" y="21276"/>
                  </a:cubicBezTo>
                  <a:cubicBezTo>
                    <a:pt x="17555" y="21649"/>
                    <a:pt x="19047" y="22218"/>
                    <a:pt x="19937" y="23474"/>
                  </a:cubicBezTo>
                  <a:cubicBezTo>
                    <a:pt x="19947" y="23487"/>
                    <a:pt x="19958" y="23501"/>
                    <a:pt x="19969" y="23514"/>
                  </a:cubicBezTo>
                  <a:cubicBezTo>
                    <a:pt x="19571" y="24157"/>
                    <a:pt x="20074" y="25041"/>
                    <a:pt x="20704" y="25041"/>
                  </a:cubicBezTo>
                  <a:cubicBezTo>
                    <a:pt x="20879" y="25041"/>
                    <a:pt x="21063" y="24973"/>
                    <a:pt x="21240" y="24813"/>
                  </a:cubicBezTo>
                  <a:cubicBezTo>
                    <a:pt x="23327" y="22935"/>
                    <a:pt x="24344" y="19988"/>
                    <a:pt x="25126" y="17370"/>
                  </a:cubicBezTo>
                  <a:cubicBezTo>
                    <a:pt x="26015" y="14391"/>
                    <a:pt x="26674" y="11100"/>
                    <a:pt x="26377" y="7978"/>
                  </a:cubicBezTo>
                  <a:cubicBezTo>
                    <a:pt x="26131" y="5402"/>
                    <a:pt x="24814" y="2570"/>
                    <a:pt x="22645" y="1062"/>
                  </a:cubicBezTo>
                  <a:cubicBezTo>
                    <a:pt x="21671" y="384"/>
                    <a:pt x="20530" y="1"/>
                    <a:pt x="193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253;p11"/>
            <p:cNvSpPr/>
            <p:nvPr/>
          </p:nvSpPr>
          <p:spPr>
            <a:xfrm>
              <a:off x="5858225" y="46248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Google Shape;254;p11"/>
            <p:cNvSpPr/>
            <p:nvPr/>
          </p:nvSpPr>
          <p:spPr>
            <a:xfrm>
              <a:off x="3717500" y="3034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 name="Google Shape;255;p11"/>
            <p:cNvSpPr/>
            <p:nvPr/>
          </p:nvSpPr>
          <p:spPr>
            <a:xfrm>
              <a:off x="3857550" y="214075"/>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 name="Google Shape;256;p11"/>
            <p:cNvSpPr/>
            <p:nvPr/>
          </p:nvSpPr>
          <p:spPr>
            <a:xfrm>
              <a:off x="927100" y="1588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 name="Google Shape;257;p11"/>
            <p:cNvSpPr/>
            <p:nvPr/>
          </p:nvSpPr>
          <p:spPr>
            <a:xfrm>
              <a:off x="5960525" y="45663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 name="Google Shape;258;p11"/>
            <p:cNvSpPr/>
            <p:nvPr/>
          </p:nvSpPr>
          <p:spPr>
            <a:xfrm>
              <a:off x="8618525" y="1303625"/>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 name="Google Shape;259;p11"/>
            <p:cNvSpPr/>
            <p:nvPr/>
          </p:nvSpPr>
          <p:spPr>
            <a:xfrm>
              <a:off x="8813275" y="10690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 name="Google Shape;260;p11"/>
            <p:cNvSpPr/>
            <p:nvPr/>
          </p:nvSpPr>
          <p:spPr>
            <a:xfrm>
              <a:off x="3754700" y="46620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 name="Google Shape;261;p11"/>
            <p:cNvSpPr/>
            <p:nvPr/>
          </p:nvSpPr>
          <p:spPr>
            <a:xfrm>
              <a:off x="8776075" y="22569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1487862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userDrawn="1">
  <p:cSld name="1_Big number">
    <p:spTree>
      <p:nvGrpSpPr>
        <p:cNvPr id="1" name="Shape 240"/>
        <p:cNvGrpSpPr/>
        <p:nvPr/>
      </p:nvGrpSpPr>
      <p:grpSpPr>
        <a:xfrm>
          <a:off x="0" y="0"/>
          <a:ext cx="0" cy="0"/>
          <a:chOff x="0" y="0"/>
          <a:chExt cx="0" cy="0"/>
        </a:xfrm>
      </p:grpSpPr>
      <p:grpSp>
        <p:nvGrpSpPr>
          <p:cNvPr id="249" name="Google Shape;249;p11"/>
          <p:cNvGrpSpPr/>
          <p:nvPr/>
        </p:nvGrpSpPr>
        <p:grpSpPr>
          <a:xfrm>
            <a:off x="793502" y="211733"/>
            <a:ext cx="11043041" cy="6348603"/>
            <a:chOff x="595126" y="158800"/>
            <a:chExt cx="8282281" cy="4761452"/>
          </a:xfrm>
        </p:grpSpPr>
        <p:sp>
          <p:nvSpPr>
            <p:cNvPr id="250" name="Google Shape;250;p11"/>
            <p:cNvSpPr/>
            <p:nvPr/>
          </p:nvSpPr>
          <p:spPr>
            <a:xfrm>
              <a:off x="3233730" y="4661997"/>
              <a:ext cx="300546" cy="258255"/>
            </a:xfrm>
            <a:custGeom>
              <a:avLst/>
              <a:gdLst/>
              <a:ahLst/>
              <a:cxnLst/>
              <a:rect l="l" t="t" r="r" b="b"/>
              <a:pathLst>
                <a:path w="32101" h="27584" extrusionOk="0">
                  <a:moveTo>
                    <a:pt x="30048" y="1513"/>
                  </a:moveTo>
                  <a:lnTo>
                    <a:pt x="30048" y="1513"/>
                  </a:lnTo>
                  <a:cubicBezTo>
                    <a:pt x="30111" y="4293"/>
                    <a:pt x="28809" y="6581"/>
                    <a:pt x="26539" y="8284"/>
                  </a:cubicBezTo>
                  <a:cubicBezTo>
                    <a:pt x="24659" y="9694"/>
                    <a:pt x="22160" y="10138"/>
                    <a:pt x="20341" y="11538"/>
                  </a:cubicBezTo>
                  <a:cubicBezTo>
                    <a:pt x="20605" y="10974"/>
                    <a:pt x="20820" y="10373"/>
                    <a:pt x="20974" y="9733"/>
                  </a:cubicBezTo>
                  <a:cubicBezTo>
                    <a:pt x="21067" y="9351"/>
                    <a:pt x="21127" y="8959"/>
                    <a:pt x="21159" y="8568"/>
                  </a:cubicBezTo>
                  <a:cubicBezTo>
                    <a:pt x="22772" y="4884"/>
                    <a:pt x="26216" y="1526"/>
                    <a:pt x="30048" y="1513"/>
                  </a:cubicBezTo>
                  <a:close/>
                  <a:moveTo>
                    <a:pt x="30498" y="1"/>
                  </a:moveTo>
                  <a:cubicBezTo>
                    <a:pt x="26909" y="1"/>
                    <a:pt x="23030" y="2588"/>
                    <a:pt x="20977" y="5956"/>
                  </a:cubicBezTo>
                  <a:cubicBezTo>
                    <a:pt x="20308" y="3043"/>
                    <a:pt x="18155" y="593"/>
                    <a:pt x="15248" y="593"/>
                  </a:cubicBezTo>
                  <a:cubicBezTo>
                    <a:pt x="14418" y="593"/>
                    <a:pt x="13527" y="792"/>
                    <a:pt x="12591" y="1238"/>
                  </a:cubicBezTo>
                  <a:cubicBezTo>
                    <a:pt x="9781" y="2578"/>
                    <a:pt x="5967" y="7287"/>
                    <a:pt x="10060" y="9525"/>
                  </a:cubicBezTo>
                  <a:cubicBezTo>
                    <a:pt x="10681" y="9865"/>
                    <a:pt x="11396" y="10020"/>
                    <a:pt x="12116" y="10020"/>
                  </a:cubicBezTo>
                  <a:cubicBezTo>
                    <a:pt x="14833" y="10020"/>
                    <a:pt x="17639" y="7805"/>
                    <a:pt x="15866" y="4904"/>
                  </a:cubicBezTo>
                  <a:cubicBezTo>
                    <a:pt x="15790" y="4779"/>
                    <a:pt x="15677" y="4726"/>
                    <a:pt x="15560" y="4726"/>
                  </a:cubicBezTo>
                  <a:cubicBezTo>
                    <a:pt x="15366" y="4726"/>
                    <a:pt x="15164" y="4872"/>
                    <a:pt x="15112" y="5073"/>
                  </a:cubicBezTo>
                  <a:cubicBezTo>
                    <a:pt x="14664" y="6799"/>
                    <a:pt x="14462" y="8509"/>
                    <a:pt x="12298" y="8509"/>
                  </a:cubicBezTo>
                  <a:cubicBezTo>
                    <a:pt x="12255" y="8509"/>
                    <a:pt x="12211" y="8508"/>
                    <a:pt x="12167" y="8507"/>
                  </a:cubicBezTo>
                  <a:cubicBezTo>
                    <a:pt x="9898" y="8438"/>
                    <a:pt x="9238" y="6594"/>
                    <a:pt x="10503" y="4849"/>
                  </a:cubicBezTo>
                  <a:cubicBezTo>
                    <a:pt x="11687" y="3215"/>
                    <a:pt x="13469" y="2303"/>
                    <a:pt x="15150" y="2303"/>
                  </a:cubicBezTo>
                  <a:cubicBezTo>
                    <a:pt x="16937" y="2303"/>
                    <a:pt x="18610" y="3333"/>
                    <a:pt x="19331" y="5618"/>
                  </a:cubicBezTo>
                  <a:cubicBezTo>
                    <a:pt x="20090" y="8023"/>
                    <a:pt x="19302" y="10648"/>
                    <a:pt x="17793" y="12591"/>
                  </a:cubicBezTo>
                  <a:cubicBezTo>
                    <a:pt x="16310" y="13099"/>
                    <a:pt x="15056" y="13968"/>
                    <a:pt x="14482" y="15348"/>
                  </a:cubicBezTo>
                  <a:cubicBezTo>
                    <a:pt x="8885" y="18653"/>
                    <a:pt x="33" y="20358"/>
                    <a:pt x="1" y="27403"/>
                  </a:cubicBezTo>
                  <a:cubicBezTo>
                    <a:pt x="0" y="27524"/>
                    <a:pt x="95" y="27583"/>
                    <a:pt x="193" y="27583"/>
                  </a:cubicBezTo>
                  <a:cubicBezTo>
                    <a:pt x="286" y="27583"/>
                    <a:pt x="382" y="27530"/>
                    <a:pt x="402" y="27422"/>
                  </a:cubicBezTo>
                  <a:cubicBezTo>
                    <a:pt x="1368" y="22367"/>
                    <a:pt x="7484" y="20645"/>
                    <a:pt x="11536" y="18803"/>
                  </a:cubicBezTo>
                  <a:cubicBezTo>
                    <a:pt x="14183" y="17599"/>
                    <a:pt x="16896" y="16093"/>
                    <a:pt x="18783" y="13912"/>
                  </a:cubicBezTo>
                  <a:cubicBezTo>
                    <a:pt x="19679" y="13667"/>
                    <a:pt x="20644" y="13545"/>
                    <a:pt x="21616" y="13545"/>
                  </a:cubicBezTo>
                  <a:cubicBezTo>
                    <a:pt x="25275" y="13545"/>
                    <a:pt x="29035" y="15266"/>
                    <a:pt x="29581" y="18575"/>
                  </a:cubicBezTo>
                  <a:cubicBezTo>
                    <a:pt x="30150" y="22018"/>
                    <a:pt x="26979" y="25352"/>
                    <a:pt x="23748" y="25352"/>
                  </a:cubicBezTo>
                  <a:cubicBezTo>
                    <a:pt x="22639" y="25352"/>
                    <a:pt x="21522" y="24959"/>
                    <a:pt x="20548" y="24042"/>
                  </a:cubicBezTo>
                  <a:cubicBezTo>
                    <a:pt x="19039" y="22624"/>
                    <a:pt x="18852" y="20398"/>
                    <a:pt x="21106" y="19780"/>
                  </a:cubicBezTo>
                  <a:cubicBezTo>
                    <a:pt x="21460" y="19683"/>
                    <a:pt x="21781" y="19638"/>
                    <a:pt x="22073" y="19638"/>
                  </a:cubicBezTo>
                  <a:cubicBezTo>
                    <a:pt x="23581" y="19638"/>
                    <a:pt x="24296" y="20852"/>
                    <a:pt x="24578" y="22473"/>
                  </a:cubicBezTo>
                  <a:cubicBezTo>
                    <a:pt x="24611" y="22660"/>
                    <a:pt x="24775" y="22779"/>
                    <a:pt x="24935" y="22779"/>
                  </a:cubicBezTo>
                  <a:cubicBezTo>
                    <a:pt x="25048" y="22779"/>
                    <a:pt x="25158" y="22721"/>
                    <a:pt x="25221" y="22588"/>
                  </a:cubicBezTo>
                  <a:cubicBezTo>
                    <a:pt x="26450" y="19979"/>
                    <a:pt x="24121" y="18431"/>
                    <a:pt x="21823" y="18431"/>
                  </a:cubicBezTo>
                  <a:cubicBezTo>
                    <a:pt x="21061" y="18431"/>
                    <a:pt x="20303" y="18601"/>
                    <a:pt x="19678" y="18959"/>
                  </a:cubicBezTo>
                  <a:cubicBezTo>
                    <a:pt x="15640" y="21275"/>
                    <a:pt x="19506" y="26112"/>
                    <a:pt x="22750" y="26773"/>
                  </a:cubicBezTo>
                  <a:cubicBezTo>
                    <a:pt x="23267" y="26878"/>
                    <a:pt x="23779" y="26929"/>
                    <a:pt x="24280" y="26929"/>
                  </a:cubicBezTo>
                  <a:cubicBezTo>
                    <a:pt x="28547" y="26929"/>
                    <a:pt x="32060" y="23276"/>
                    <a:pt x="31637" y="18790"/>
                  </a:cubicBezTo>
                  <a:cubicBezTo>
                    <a:pt x="31261" y="14801"/>
                    <a:pt x="27323" y="12596"/>
                    <a:pt x="23718" y="12108"/>
                  </a:cubicBezTo>
                  <a:cubicBezTo>
                    <a:pt x="25594" y="11401"/>
                    <a:pt x="27412" y="10092"/>
                    <a:pt x="28637" y="8957"/>
                  </a:cubicBezTo>
                  <a:cubicBezTo>
                    <a:pt x="31014" y="6753"/>
                    <a:pt x="32101" y="3922"/>
                    <a:pt x="31554" y="711"/>
                  </a:cubicBezTo>
                  <a:cubicBezTo>
                    <a:pt x="31503" y="406"/>
                    <a:pt x="31276" y="32"/>
                    <a:pt x="30920" y="13"/>
                  </a:cubicBezTo>
                  <a:cubicBezTo>
                    <a:pt x="30780" y="5"/>
                    <a:pt x="30639" y="1"/>
                    <a:pt x="304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251;p11"/>
            <p:cNvSpPr/>
            <p:nvPr/>
          </p:nvSpPr>
          <p:spPr>
            <a:xfrm>
              <a:off x="8618534" y="1727704"/>
              <a:ext cx="258873" cy="273600"/>
            </a:xfrm>
            <a:custGeom>
              <a:avLst/>
              <a:gdLst/>
              <a:ahLst/>
              <a:cxnLst/>
              <a:rect l="l" t="t" r="r" b="b"/>
              <a:pathLst>
                <a:path w="27650" h="29223" extrusionOk="0">
                  <a:moveTo>
                    <a:pt x="21779" y="2004"/>
                  </a:moveTo>
                  <a:cubicBezTo>
                    <a:pt x="21859" y="2004"/>
                    <a:pt x="21927" y="2006"/>
                    <a:pt x="21977" y="2010"/>
                  </a:cubicBezTo>
                  <a:cubicBezTo>
                    <a:pt x="22206" y="2030"/>
                    <a:pt x="22431" y="2061"/>
                    <a:pt x="22656" y="2106"/>
                  </a:cubicBezTo>
                  <a:cubicBezTo>
                    <a:pt x="22774" y="2131"/>
                    <a:pt x="22890" y="2159"/>
                    <a:pt x="23005" y="2191"/>
                  </a:cubicBezTo>
                  <a:cubicBezTo>
                    <a:pt x="23017" y="2195"/>
                    <a:pt x="23024" y="2196"/>
                    <a:pt x="23033" y="2199"/>
                  </a:cubicBezTo>
                  <a:cubicBezTo>
                    <a:pt x="23097" y="2221"/>
                    <a:pt x="23160" y="2243"/>
                    <a:pt x="23223" y="2269"/>
                  </a:cubicBezTo>
                  <a:cubicBezTo>
                    <a:pt x="23773" y="2502"/>
                    <a:pt x="23885" y="2561"/>
                    <a:pt x="24297" y="2933"/>
                  </a:cubicBezTo>
                  <a:cubicBezTo>
                    <a:pt x="24532" y="3144"/>
                    <a:pt x="24427" y="3036"/>
                    <a:pt x="24627" y="3305"/>
                  </a:cubicBezTo>
                  <a:cubicBezTo>
                    <a:pt x="24830" y="3580"/>
                    <a:pt x="24873" y="3652"/>
                    <a:pt x="24956" y="3841"/>
                  </a:cubicBezTo>
                  <a:cubicBezTo>
                    <a:pt x="25437" y="4946"/>
                    <a:pt x="25478" y="6113"/>
                    <a:pt x="25293" y="7386"/>
                  </a:cubicBezTo>
                  <a:cubicBezTo>
                    <a:pt x="24727" y="11271"/>
                    <a:pt x="22173" y="14436"/>
                    <a:pt x="19634" y="17275"/>
                  </a:cubicBezTo>
                  <a:cubicBezTo>
                    <a:pt x="17474" y="19692"/>
                    <a:pt x="15078" y="21992"/>
                    <a:pt x="13107" y="24590"/>
                  </a:cubicBezTo>
                  <a:cubicBezTo>
                    <a:pt x="11942" y="22709"/>
                    <a:pt x="10414" y="20999"/>
                    <a:pt x="9057" y="19276"/>
                  </a:cubicBezTo>
                  <a:cubicBezTo>
                    <a:pt x="7182" y="16893"/>
                    <a:pt x="5240" y="14515"/>
                    <a:pt x="3645" y="11929"/>
                  </a:cubicBezTo>
                  <a:cubicBezTo>
                    <a:pt x="3332" y="11421"/>
                    <a:pt x="3150" y="11116"/>
                    <a:pt x="2946" y="10667"/>
                  </a:cubicBezTo>
                  <a:cubicBezTo>
                    <a:pt x="2861" y="10477"/>
                    <a:pt x="2784" y="10285"/>
                    <a:pt x="2717" y="10087"/>
                  </a:cubicBezTo>
                  <a:cubicBezTo>
                    <a:pt x="2701" y="10043"/>
                    <a:pt x="2691" y="9996"/>
                    <a:pt x="2677" y="9950"/>
                  </a:cubicBezTo>
                  <a:cubicBezTo>
                    <a:pt x="2677" y="9931"/>
                    <a:pt x="2649" y="9784"/>
                    <a:pt x="2641" y="9715"/>
                  </a:cubicBezTo>
                  <a:cubicBezTo>
                    <a:pt x="2517" y="8602"/>
                    <a:pt x="2702" y="7399"/>
                    <a:pt x="3261" y="6641"/>
                  </a:cubicBezTo>
                  <a:cubicBezTo>
                    <a:pt x="3600" y="6181"/>
                    <a:pt x="3776" y="6019"/>
                    <a:pt x="4238" y="5718"/>
                  </a:cubicBezTo>
                  <a:cubicBezTo>
                    <a:pt x="4531" y="5527"/>
                    <a:pt x="4461" y="5565"/>
                    <a:pt x="4761" y="5436"/>
                  </a:cubicBezTo>
                  <a:cubicBezTo>
                    <a:pt x="4999" y="5332"/>
                    <a:pt x="5244" y="5248"/>
                    <a:pt x="5492" y="5175"/>
                  </a:cubicBezTo>
                  <a:cubicBezTo>
                    <a:pt x="5958" y="5039"/>
                    <a:pt x="6513" y="4976"/>
                    <a:pt x="7081" y="4976"/>
                  </a:cubicBezTo>
                  <a:cubicBezTo>
                    <a:pt x="7559" y="4976"/>
                    <a:pt x="8045" y="5020"/>
                    <a:pt x="8495" y="5104"/>
                  </a:cubicBezTo>
                  <a:cubicBezTo>
                    <a:pt x="9639" y="5318"/>
                    <a:pt x="10733" y="5777"/>
                    <a:pt x="11622" y="6492"/>
                  </a:cubicBezTo>
                  <a:cubicBezTo>
                    <a:pt x="11994" y="6791"/>
                    <a:pt x="12320" y="7135"/>
                    <a:pt x="12586" y="7507"/>
                  </a:cubicBezTo>
                  <a:cubicBezTo>
                    <a:pt x="12558" y="7719"/>
                    <a:pt x="12536" y="7934"/>
                    <a:pt x="12525" y="8151"/>
                  </a:cubicBezTo>
                  <a:cubicBezTo>
                    <a:pt x="12497" y="8692"/>
                    <a:pt x="12752" y="9199"/>
                    <a:pt x="13329" y="9310"/>
                  </a:cubicBezTo>
                  <a:lnTo>
                    <a:pt x="13331" y="9310"/>
                  </a:lnTo>
                  <a:cubicBezTo>
                    <a:pt x="13465" y="9829"/>
                    <a:pt x="13923" y="10076"/>
                    <a:pt x="14366" y="10076"/>
                  </a:cubicBezTo>
                  <a:cubicBezTo>
                    <a:pt x="14898" y="10076"/>
                    <a:pt x="15408" y="9718"/>
                    <a:pt x="15298" y="9044"/>
                  </a:cubicBezTo>
                  <a:cubicBezTo>
                    <a:pt x="15190" y="8386"/>
                    <a:pt x="14979" y="7771"/>
                    <a:pt x="14686" y="7201"/>
                  </a:cubicBezTo>
                  <a:cubicBezTo>
                    <a:pt x="15130" y="5491"/>
                    <a:pt x="16262" y="4129"/>
                    <a:pt x="17818" y="3156"/>
                  </a:cubicBezTo>
                  <a:cubicBezTo>
                    <a:pt x="18573" y="2685"/>
                    <a:pt x="19746" y="2230"/>
                    <a:pt x="20566" y="2098"/>
                  </a:cubicBezTo>
                  <a:cubicBezTo>
                    <a:pt x="20938" y="2037"/>
                    <a:pt x="21458" y="2004"/>
                    <a:pt x="21779" y="2004"/>
                  </a:cubicBezTo>
                  <a:close/>
                  <a:moveTo>
                    <a:pt x="21650" y="1"/>
                  </a:moveTo>
                  <a:cubicBezTo>
                    <a:pt x="20221" y="1"/>
                    <a:pt x="18765" y="413"/>
                    <a:pt x="17537" y="1043"/>
                  </a:cubicBezTo>
                  <a:cubicBezTo>
                    <a:pt x="15703" y="1983"/>
                    <a:pt x="14125" y="3477"/>
                    <a:pt x="13250" y="5315"/>
                  </a:cubicBezTo>
                  <a:cubicBezTo>
                    <a:pt x="11649" y="3805"/>
                    <a:pt x="9357" y="2927"/>
                    <a:pt x="7125" y="2927"/>
                  </a:cubicBezTo>
                  <a:cubicBezTo>
                    <a:pt x="5600" y="2927"/>
                    <a:pt x="4103" y="3336"/>
                    <a:pt x="2873" y="4235"/>
                  </a:cubicBezTo>
                  <a:cubicBezTo>
                    <a:pt x="802" y="5750"/>
                    <a:pt x="0" y="8824"/>
                    <a:pt x="1003" y="11188"/>
                  </a:cubicBezTo>
                  <a:cubicBezTo>
                    <a:pt x="1521" y="12411"/>
                    <a:pt x="2285" y="13541"/>
                    <a:pt x="3040" y="14628"/>
                  </a:cubicBezTo>
                  <a:cubicBezTo>
                    <a:pt x="4012" y="16027"/>
                    <a:pt x="5048" y="17379"/>
                    <a:pt x="6094" y="18723"/>
                  </a:cubicBezTo>
                  <a:cubicBezTo>
                    <a:pt x="7249" y="20207"/>
                    <a:pt x="8423" y="21674"/>
                    <a:pt x="9573" y="23163"/>
                  </a:cubicBezTo>
                  <a:cubicBezTo>
                    <a:pt x="10370" y="24198"/>
                    <a:pt x="11215" y="25239"/>
                    <a:pt x="11858" y="26382"/>
                  </a:cubicBezTo>
                  <a:cubicBezTo>
                    <a:pt x="11556" y="26856"/>
                    <a:pt x="11271" y="27342"/>
                    <a:pt x="11007" y="27843"/>
                  </a:cubicBezTo>
                  <a:cubicBezTo>
                    <a:pt x="10608" y="28599"/>
                    <a:pt x="11274" y="29222"/>
                    <a:pt x="11942" y="29222"/>
                  </a:cubicBezTo>
                  <a:cubicBezTo>
                    <a:pt x="12278" y="29222"/>
                    <a:pt x="12615" y="29064"/>
                    <a:pt x="12816" y="28684"/>
                  </a:cubicBezTo>
                  <a:cubicBezTo>
                    <a:pt x="14833" y="24865"/>
                    <a:pt x="18187" y="21870"/>
                    <a:pt x="21041" y="18694"/>
                  </a:cubicBezTo>
                  <a:cubicBezTo>
                    <a:pt x="23854" y="15564"/>
                    <a:pt x="26632" y="12029"/>
                    <a:pt x="27257" y="7741"/>
                  </a:cubicBezTo>
                  <a:cubicBezTo>
                    <a:pt x="27650" y="5032"/>
                    <a:pt x="27100" y="1999"/>
                    <a:pt x="24462" y="641"/>
                  </a:cubicBezTo>
                  <a:cubicBezTo>
                    <a:pt x="23591" y="194"/>
                    <a:pt x="22627" y="1"/>
                    <a:pt x="2165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252;p11"/>
            <p:cNvSpPr/>
            <p:nvPr/>
          </p:nvSpPr>
          <p:spPr>
            <a:xfrm>
              <a:off x="595126" y="330361"/>
              <a:ext cx="249745" cy="234446"/>
            </a:xfrm>
            <a:custGeom>
              <a:avLst/>
              <a:gdLst/>
              <a:ahLst/>
              <a:cxnLst/>
              <a:rect l="l" t="t" r="r" b="b"/>
              <a:pathLst>
                <a:path w="26675" h="25041" extrusionOk="0">
                  <a:moveTo>
                    <a:pt x="19443" y="1864"/>
                  </a:moveTo>
                  <a:cubicBezTo>
                    <a:pt x="20133" y="1864"/>
                    <a:pt x="20835" y="2088"/>
                    <a:pt x="21453" y="2500"/>
                  </a:cubicBezTo>
                  <a:cubicBezTo>
                    <a:pt x="23269" y="3711"/>
                    <a:pt x="24340" y="6102"/>
                    <a:pt x="24521" y="8220"/>
                  </a:cubicBezTo>
                  <a:cubicBezTo>
                    <a:pt x="24747" y="10851"/>
                    <a:pt x="24226" y="13573"/>
                    <a:pt x="23550" y="16105"/>
                  </a:cubicBezTo>
                  <a:cubicBezTo>
                    <a:pt x="23152" y="17591"/>
                    <a:pt x="22651" y="19055"/>
                    <a:pt x="21999" y="20451"/>
                  </a:cubicBezTo>
                  <a:cubicBezTo>
                    <a:pt x="21757" y="20970"/>
                    <a:pt x="21490" y="21514"/>
                    <a:pt x="21176" y="22023"/>
                  </a:cubicBezTo>
                  <a:cubicBezTo>
                    <a:pt x="19481" y="19992"/>
                    <a:pt x="16656" y="19411"/>
                    <a:pt x="14163" y="18947"/>
                  </a:cubicBezTo>
                  <a:cubicBezTo>
                    <a:pt x="11233" y="18402"/>
                    <a:pt x="7958" y="18057"/>
                    <a:pt x="5485" y="16234"/>
                  </a:cubicBezTo>
                  <a:cubicBezTo>
                    <a:pt x="4153" y="15252"/>
                    <a:pt x="3231" y="13913"/>
                    <a:pt x="2702" y="12350"/>
                  </a:cubicBezTo>
                  <a:cubicBezTo>
                    <a:pt x="2105" y="10594"/>
                    <a:pt x="1746" y="8521"/>
                    <a:pt x="2046" y="6669"/>
                  </a:cubicBezTo>
                  <a:cubicBezTo>
                    <a:pt x="2377" y="4618"/>
                    <a:pt x="3730" y="3517"/>
                    <a:pt x="5572" y="3517"/>
                  </a:cubicBezTo>
                  <a:cubicBezTo>
                    <a:pt x="5897" y="3517"/>
                    <a:pt x="6236" y="3552"/>
                    <a:pt x="6588" y="3621"/>
                  </a:cubicBezTo>
                  <a:cubicBezTo>
                    <a:pt x="9980" y="4289"/>
                    <a:pt x="12724" y="7102"/>
                    <a:pt x="14332" y="10021"/>
                  </a:cubicBezTo>
                  <a:cubicBezTo>
                    <a:pt x="14499" y="10323"/>
                    <a:pt x="14742" y="10447"/>
                    <a:pt x="14992" y="10447"/>
                  </a:cubicBezTo>
                  <a:cubicBezTo>
                    <a:pt x="15130" y="10447"/>
                    <a:pt x="15269" y="10409"/>
                    <a:pt x="15399" y="10342"/>
                  </a:cubicBezTo>
                  <a:cubicBezTo>
                    <a:pt x="15791" y="10245"/>
                    <a:pt x="16105" y="9925"/>
                    <a:pt x="16025" y="9403"/>
                  </a:cubicBezTo>
                  <a:cubicBezTo>
                    <a:pt x="15690" y="7221"/>
                    <a:pt x="15615" y="4375"/>
                    <a:pt x="17354" y="2706"/>
                  </a:cubicBezTo>
                  <a:cubicBezTo>
                    <a:pt x="17956" y="2129"/>
                    <a:pt x="18693" y="1864"/>
                    <a:pt x="19443" y="1864"/>
                  </a:cubicBezTo>
                  <a:close/>
                  <a:moveTo>
                    <a:pt x="19398" y="1"/>
                  </a:moveTo>
                  <a:cubicBezTo>
                    <a:pt x="18417" y="1"/>
                    <a:pt x="17442" y="288"/>
                    <a:pt x="16586" y="921"/>
                  </a:cubicBezTo>
                  <a:cubicBezTo>
                    <a:pt x="14877" y="2184"/>
                    <a:pt x="14175" y="4196"/>
                    <a:pt x="14015" y="6266"/>
                  </a:cubicBezTo>
                  <a:cubicBezTo>
                    <a:pt x="12450" y="4414"/>
                    <a:pt x="10450" y="2899"/>
                    <a:pt x="8174" y="2129"/>
                  </a:cubicBezTo>
                  <a:cubicBezTo>
                    <a:pt x="7315" y="1838"/>
                    <a:pt x="6406" y="1672"/>
                    <a:pt x="5519" y="1672"/>
                  </a:cubicBezTo>
                  <a:cubicBezTo>
                    <a:pt x="3708" y="1672"/>
                    <a:pt x="1988" y="2364"/>
                    <a:pt x="973" y="4100"/>
                  </a:cubicBezTo>
                  <a:cubicBezTo>
                    <a:pt x="134" y="5533"/>
                    <a:pt x="1" y="7297"/>
                    <a:pt x="125" y="8918"/>
                  </a:cubicBezTo>
                  <a:cubicBezTo>
                    <a:pt x="291" y="11054"/>
                    <a:pt x="819" y="13276"/>
                    <a:pt x="1942" y="15118"/>
                  </a:cubicBezTo>
                  <a:cubicBezTo>
                    <a:pt x="3832" y="18218"/>
                    <a:pt x="7300" y="19492"/>
                    <a:pt x="10686" y="20199"/>
                  </a:cubicBezTo>
                  <a:cubicBezTo>
                    <a:pt x="12492" y="20575"/>
                    <a:pt x="14328" y="20812"/>
                    <a:pt x="16116" y="21276"/>
                  </a:cubicBezTo>
                  <a:cubicBezTo>
                    <a:pt x="17555" y="21649"/>
                    <a:pt x="19047" y="22218"/>
                    <a:pt x="19937" y="23474"/>
                  </a:cubicBezTo>
                  <a:cubicBezTo>
                    <a:pt x="19947" y="23487"/>
                    <a:pt x="19958" y="23501"/>
                    <a:pt x="19969" y="23514"/>
                  </a:cubicBezTo>
                  <a:cubicBezTo>
                    <a:pt x="19571" y="24157"/>
                    <a:pt x="20074" y="25041"/>
                    <a:pt x="20704" y="25041"/>
                  </a:cubicBezTo>
                  <a:cubicBezTo>
                    <a:pt x="20879" y="25041"/>
                    <a:pt x="21063" y="24973"/>
                    <a:pt x="21240" y="24813"/>
                  </a:cubicBezTo>
                  <a:cubicBezTo>
                    <a:pt x="23327" y="22935"/>
                    <a:pt x="24344" y="19988"/>
                    <a:pt x="25126" y="17370"/>
                  </a:cubicBezTo>
                  <a:cubicBezTo>
                    <a:pt x="26015" y="14391"/>
                    <a:pt x="26674" y="11100"/>
                    <a:pt x="26377" y="7978"/>
                  </a:cubicBezTo>
                  <a:cubicBezTo>
                    <a:pt x="26131" y="5402"/>
                    <a:pt x="24814" y="2570"/>
                    <a:pt x="22645" y="1062"/>
                  </a:cubicBezTo>
                  <a:cubicBezTo>
                    <a:pt x="21671" y="384"/>
                    <a:pt x="20530" y="1"/>
                    <a:pt x="193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253;p11"/>
            <p:cNvSpPr/>
            <p:nvPr/>
          </p:nvSpPr>
          <p:spPr>
            <a:xfrm>
              <a:off x="5858225" y="46248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Google Shape;254;p11"/>
            <p:cNvSpPr/>
            <p:nvPr/>
          </p:nvSpPr>
          <p:spPr>
            <a:xfrm>
              <a:off x="3717500" y="3034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 name="Google Shape;255;p11"/>
            <p:cNvSpPr/>
            <p:nvPr/>
          </p:nvSpPr>
          <p:spPr>
            <a:xfrm>
              <a:off x="3857550" y="214075"/>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 name="Google Shape;256;p11"/>
            <p:cNvSpPr/>
            <p:nvPr/>
          </p:nvSpPr>
          <p:spPr>
            <a:xfrm>
              <a:off x="927100" y="1588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7" name="Google Shape;257;p11"/>
            <p:cNvSpPr/>
            <p:nvPr/>
          </p:nvSpPr>
          <p:spPr>
            <a:xfrm>
              <a:off x="5960525" y="45663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8" name="Google Shape;258;p11"/>
            <p:cNvSpPr/>
            <p:nvPr/>
          </p:nvSpPr>
          <p:spPr>
            <a:xfrm>
              <a:off x="8618525" y="1303625"/>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 name="Google Shape;259;p11"/>
            <p:cNvSpPr/>
            <p:nvPr/>
          </p:nvSpPr>
          <p:spPr>
            <a:xfrm>
              <a:off x="8813275" y="10690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 name="Google Shape;260;p11"/>
            <p:cNvSpPr/>
            <p:nvPr/>
          </p:nvSpPr>
          <p:spPr>
            <a:xfrm>
              <a:off x="3754700" y="46620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1" name="Google Shape;261;p11"/>
            <p:cNvSpPr/>
            <p:nvPr/>
          </p:nvSpPr>
          <p:spPr>
            <a:xfrm>
              <a:off x="8776075" y="22569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8572516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62"/>
        <p:cNvGrpSpPr/>
        <p:nvPr/>
      </p:nvGrpSpPr>
      <p:grpSpPr>
        <a:xfrm>
          <a:off x="0" y="0"/>
          <a:ext cx="0" cy="0"/>
          <a:chOff x="0" y="0"/>
          <a:chExt cx="0" cy="0"/>
        </a:xfrm>
      </p:grpSpPr>
    </p:spTree>
    <p:extLst>
      <p:ext uri="{BB962C8B-B14F-4D97-AF65-F5344CB8AC3E}">
        <p14:creationId xmlns:p14="http://schemas.microsoft.com/office/powerpoint/2010/main" val="6351348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bg>
      <p:bgPr>
        <a:gradFill>
          <a:gsLst>
            <a:gs pos="0">
              <a:schemeClr val="lt1"/>
            </a:gs>
            <a:gs pos="50000">
              <a:schemeClr val="dk2"/>
            </a:gs>
            <a:gs pos="100000">
              <a:schemeClr val="lt2"/>
            </a:gs>
          </a:gsLst>
          <a:path path="circle">
            <a:fillToRect l="100000" t="100000"/>
          </a:path>
          <a:tileRect r="-100000" b="-100000"/>
        </a:gradFill>
        <a:effectLst/>
      </p:bgPr>
    </p:bg>
    <p:spTree>
      <p:nvGrpSpPr>
        <p:cNvPr id="1" name="Shape 263"/>
        <p:cNvGrpSpPr/>
        <p:nvPr/>
      </p:nvGrpSpPr>
      <p:grpSpPr>
        <a:xfrm>
          <a:off x="0" y="0"/>
          <a:ext cx="0" cy="0"/>
          <a:chOff x="0" y="0"/>
          <a:chExt cx="0" cy="0"/>
        </a:xfrm>
      </p:grpSpPr>
    </p:spTree>
    <p:extLst>
      <p:ext uri="{BB962C8B-B14F-4D97-AF65-F5344CB8AC3E}">
        <p14:creationId xmlns:p14="http://schemas.microsoft.com/office/powerpoint/2010/main" val="32745106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userDrawn="1">
  <p:cSld name="Title and text">
    <p:bg>
      <p:bgPr>
        <a:gradFill>
          <a:gsLst>
            <a:gs pos="0">
              <a:schemeClr val="lt1"/>
            </a:gs>
            <a:gs pos="50000">
              <a:schemeClr val="dk2"/>
            </a:gs>
            <a:gs pos="100000">
              <a:schemeClr val="lt2"/>
            </a:gs>
          </a:gsLst>
          <a:path path="circle">
            <a:fillToRect l="100000" t="100000"/>
          </a:path>
          <a:tileRect r="-100000" b="-100000"/>
        </a:gradFill>
        <a:effectLst/>
      </p:bgPr>
    </p:bg>
    <p:spTree>
      <p:nvGrpSpPr>
        <p:cNvPr id="1" name="Shape 345"/>
        <p:cNvGrpSpPr/>
        <p:nvPr/>
      </p:nvGrpSpPr>
      <p:grpSpPr>
        <a:xfrm>
          <a:off x="0" y="0"/>
          <a:ext cx="0" cy="0"/>
          <a:chOff x="0" y="0"/>
          <a:chExt cx="0" cy="0"/>
        </a:xfrm>
      </p:grpSpPr>
    </p:spTree>
    <p:extLst>
      <p:ext uri="{BB962C8B-B14F-4D97-AF65-F5344CB8AC3E}">
        <p14:creationId xmlns:p14="http://schemas.microsoft.com/office/powerpoint/2010/main" val="31173270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userDrawn="1">
  <p:cSld name="1_Title and text">
    <p:bg>
      <p:bgPr>
        <a:gradFill>
          <a:gsLst>
            <a:gs pos="0">
              <a:schemeClr val="lt1"/>
            </a:gs>
            <a:gs pos="50000">
              <a:schemeClr val="dk2"/>
            </a:gs>
            <a:gs pos="100000">
              <a:schemeClr val="lt2"/>
            </a:gs>
          </a:gsLst>
          <a:path path="circle">
            <a:fillToRect l="100000" t="100000"/>
          </a:path>
          <a:tileRect r="-100000" b="-100000"/>
        </a:gradFill>
        <a:effectLst/>
      </p:bgPr>
    </p:bg>
    <p:spTree>
      <p:nvGrpSpPr>
        <p:cNvPr id="1" name="Shape 345"/>
        <p:cNvGrpSpPr/>
        <p:nvPr/>
      </p:nvGrpSpPr>
      <p:grpSpPr>
        <a:xfrm>
          <a:off x="0" y="0"/>
          <a:ext cx="0" cy="0"/>
          <a:chOff x="0" y="0"/>
          <a:chExt cx="0" cy="0"/>
        </a:xfrm>
      </p:grpSpPr>
      <p:grpSp>
        <p:nvGrpSpPr>
          <p:cNvPr id="354" name="Google Shape;354;p15"/>
          <p:cNvGrpSpPr/>
          <p:nvPr/>
        </p:nvGrpSpPr>
        <p:grpSpPr>
          <a:xfrm>
            <a:off x="370701" y="235867"/>
            <a:ext cx="11456233" cy="6219117"/>
            <a:chOff x="278025" y="176900"/>
            <a:chExt cx="8592175" cy="4664338"/>
          </a:xfrm>
        </p:grpSpPr>
        <p:grpSp>
          <p:nvGrpSpPr>
            <p:cNvPr id="355" name="Google Shape;355;p15"/>
            <p:cNvGrpSpPr/>
            <p:nvPr/>
          </p:nvGrpSpPr>
          <p:grpSpPr>
            <a:xfrm>
              <a:off x="367426" y="1663768"/>
              <a:ext cx="170184" cy="199027"/>
              <a:chOff x="3938129" y="1563480"/>
              <a:chExt cx="400999" cy="468962"/>
            </a:xfrm>
          </p:grpSpPr>
          <p:sp>
            <p:nvSpPr>
              <p:cNvPr id="356" name="Google Shape;356;p15"/>
              <p:cNvSpPr/>
              <p:nvPr/>
            </p:nvSpPr>
            <p:spPr>
              <a:xfrm>
                <a:off x="4100688" y="1731578"/>
                <a:ext cx="96181" cy="89782"/>
              </a:xfrm>
              <a:custGeom>
                <a:avLst/>
                <a:gdLst/>
                <a:ahLst/>
                <a:cxnLst/>
                <a:rect l="l" t="t" r="r" b="b"/>
                <a:pathLst>
                  <a:path w="4359" h="4069" extrusionOk="0">
                    <a:moveTo>
                      <a:pt x="3382" y="0"/>
                    </a:moveTo>
                    <a:cubicBezTo>
                      <a:pt x="3287" y="0"/>
                      <a:pt x="3187" y="19"/>
                      <a:pt x="3087" y="61"/>
                    </a:cubicBezTo>
                    <a:cubicBezTo>
                      <a:pt x="2793" y="184"/>
                      <a:pt x="2431" y="280"/>
                      <a:pt x="2100" y="421"/>
                    </a:cubicBezTo>
                    <a:cubicBezTo>
                      <a:pt x="1988" y="390"/>
                      <a:pt x="1873" y="375"/>
                      <a:pt x="1756" y="375"/>
                    </a:cubicBezTo>
                    <a:cubicBezTo>
                      <a:pt x="1573" y="375"/>
                      <a:pt x="1388" y="412"/>
                      <a:pt x="1212" y="479"/>
                    </a:cubicBezTo>
                    <a:cubicBezTo>
                      <a:pt x="857" y="617"/>
                      <a:pt x="661" y="944"/>
                      <a:pt x="659" y="1313"/>
                    </a:cubicBezTo>
                    <a:cubicBezTo>
                      <a:pt x="614" y="1428"/>
                      <a:pt x="589" y="1555"/>
                      <a:pt x="589" y="1690"/>
                    </a:cubicBezTo>
                    <a:lnTo>
                      <a:pt x="589" y="2275"/>
                    </a:lnTo>
                    <a:cubicBezTo>
                      <a:pt x="481" y="2453"/>
                      <a:pt x="381" y="2634"/>
                      <a:pt x="277" y="2809"/>
                    </a:cubicBezTo>
                    <a:cubicBezTo>
                      <a:pt x="0" y="3279"/>
                      <a:pt x="395" y="3922"/>
                      <a:pt x="895" y="4000"/>
                    </a:cubicBezTo>
                    <a:cubicBezTo>
                      <a:pt x="1164" y="4042"/>
                      <a:pt x="1441" y="4069"/>
                      <a:pt x="1717" y="4069"/>
                    </a:cubicBezTo>
                    <a:cubicBezTo>
                      <a:pt x="2418" y="4069"/>
                      <a:pt x="3108" y="3896"/>
                      <a:pt x="3623" y="3372"/>
                    </a:cubicBezTo>
                    <a:cubicBezTo>
                      <a:pt x="4291" y="2693"/>
                      <a:pt x="4359" y="1679"/>
                      <a:pt x="4222" y="789"/>
                    </a:cubicBezTo>
                    <a:cubicBezTo>
                      <a:pt x="4158" y="367"/>
                      <a:pt x="3804" y="0"/>
                      <a:pt x="3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 name="Google Shape;357;p15"/>
              <p:cNvSpPr/>
              <p:nvPr/>
            </p:nvSpPr>
            <p:spPr>
              <a:xfrm>
                <a:off x="4046649" y="1563480"/>
                <a:ext cx="70520" cy="116349"/>
              </a:xfrm>
              <a:custGeom>
                <a:avLst/>
                <a:gdLst/>
                <a:ahLst/>
                <a:cxnLst/>
                <a:rect l="l" t="t" r="r" b="b"/>
                <a:pathLst>
                  <a:path w="3196" h="5273" extrusionOk="0">
                    <a:moveTo>
                      <a:pt x="1167" y="0"/>
                    </a:moveTo>
                    <a:cubicBezTo>
                      <a:pt x="592" y="0"/>
                      <a:pt x="1" y="693"/>
                      <a:pt x="404" y="1359"/>
                    </a:cubicBezTo>
                    <a:cubicBezTo>
                      <a:pt x="988" y="2326"/>
                      <a:pt x="1326" y="3403"/>
                      <a:pt x="1446" y="4525"/>
                    </a:cubicBezTo>
                    <a:cubicBezTo>
                      <a:pt x="1499" y="5033"/>
                      <a:pt x="1898" y="5273"/>
                      <a:pt x="2296" y="5273"/>
                    </a:cubicBezTo>
                    <a:cubicBezTo>
                      <a:pt x="2747" y="5273"/>
                      <a:pt x="3195" y="4964"/>
                      <a:pt x="3135" y="4387"/>
                    </a:cubicBezTo>
                    <a:cubicBezTo>
                      <a:pt x="2983" y="2953"/>
                      <a:pt x="2530" y="1609"/>
                      <a:pt x="1784" y="376"/>
                    </a:cubicBezTo>
                    <a:cubicBezTo>
                      <a:pt x="1623" y="110"/>
                      <a:pt x="1396" y="0"/>
                      <a:pt x="11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 name="Google Shape;358;p15"/>
              <p:cNvSpPr/>
              <p:nvPr/>
            </p:nvSpPr>
            <p:spPr>
              <a:xfrm>
                <a:off x="3957194" y="1633539"/>
                <a:ext cx="99844" cy="90996"/>
              </a:xfrm>
              <a:custGeom>
                <a:avLst/>
                <a:gdLst/>
                <a:ahLst/>
                <a:cxnLst/>
                <a:rect l="l" t="t" r="r" b="b"/>
                <a:pathLst>
                  <a:path w="4525" h="4124" extrusionOk="0">
                    <a:moveTo>
                      <a:pt x="1183" y="1"/>
                    </a:moveTo>
                    <a:cubicBezTo>
                      <a:pt x="541" y="1"/>
                      <a:pt x="1" y="940"/>
                      <a:pt x="619" y="1535"/>
                    </a:cubicBezTo>
                    <a:cubicBezTo>
                      <a:pt x="1433" y="2314"/>
                      <a:pt x="2232" y="3111"/>
                      <a:pt x="3012" y="3927"/>
                    </a:cubicBezTo>
                    <a:cubicBezTo>
                      <a:pt x="3143" y="4064"/>
                      <a:pt x="3324" y="4124"/>
                      <a:pt x="3511" y="4124"/>
                    </a:cubicBezTo>
                    <a:cubicBezTo>
                      <a:pt x="3775" y="4124"/>
                      <a:pt x="4049" y="4004"/>
                      <a:pt x="4206" y="3814"/>
                    </a:cubicBezTo>
                    <a:cubicBezTo>
                      <a:pt x="4525" y="3429"/>
                      <a:pt x="4411" y="2953"/>
                      <a:pt x="4094" y="2621"/>
                    </a:cubicBezTo>
                    <a:cubicBezTo>
                      <a:pt x="3314" y="1806"/>
                      <a:pt x="2515" y="1010"/>
                      <a:pt x="1701" y="228"/>
                    </a:cubicBezTo>
                    <a:cubicBezTo>
                      <a:pt x="1535" y="68"/>
                      <a:pt x="1355" y="1"/>
                      <a:pt x="11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 name="Google Shape;359;p15"/>
              <p:cNvSpPr/>
              <p:nvPr/>
            </p:nvSpPr>
            <p:spPr>
              <a:xfrm>
                <a:off x="3938129" y="1775004"/>
                <a:ext cx="124800" cy="43799"/>
              </a:xfrm>
              <a:custGeom>
                <a:avLst/>
                <a:gdLst/>
                <a:ahLst/>
                <a:cxnLst/>
                <a:rect l="l" t="t" r="r" b="b"/>
                <a:pathLst>
                  <a:path w="5656" h="1985" extrusionOk="0">
                    <a:moveTo>
                      <a:pt x="1224" y="0"/>
                    </a:moveTo>
                    <a:cubicBezTo>
                      <a:pt x="437" y="0"/>
                      <a:pt x="0" y="1223"/>
                      <a:pt x="870" y="1620"/>
                    </a:cubicBezTo>
                    <a:cubicBezTo>
                      <a:pt x="1437" y="1879"/>
                      <a:pt x="2045" y="1985"/>
                      <a:pt x="2660" y="1985"/>
                    </a:cubicBezTo>
                    <a:cubicBezTo>
                      <a:pt x="3353" y="1985"/>
                      <a:pt x="4053" y="1850"/>
                      <a:pt x="4707" y="1648"/>
                    </a:cubicBezTo>
                    <a:cubicBezTo>
                      <a:pt x="5655" y="1354"/>
                      <a:pt x="5259" y="12"/>
                      <a:pt x="4397" y="12"/>
                    </a:cubicBezTo>
                    <a:cubicBezTo>
                      <a:pt x="4311" y="12"/>
                      <a:pt x="4220" y="25"/>
                      <a:pt x="4125" y="55"/>
                    </a:cubicBezTo>
                    <a:cubicBezTo>
                      <a:pt x="3673" y="195"/>
                      <a:pt x="3169" y="301"/>
                      <a:pt x="2675" y="301"/>
                    </a:cubicBezTo>
                    <a:cubicBezTo>
                      <a:pt x="2297" y="301"/>
                      <a:pt x="1924" y="239"/>
                      <a:pt x="1584" y="83"/>
                    </a:cubicBezTo>
                    <a:cubicBezTo>
                      <a:pt x="1459" y="26"/>
                      <a:pt x="1338" y="0"/>
                      <a:pt x="12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 name="Google Shape;360;p15"/>
              <p:cNvSpPr/>
              <p:nvPr/>
            </p:nvSpPr>
            <p:spPr>
              <a:xfrm>
                <a:off x="3987777" y="1836811"/>
                <a:ext cx="110413" cy="124491"/>
              </a:xfrm>
              <a:custGeom>
                <a:avLst/>
                <a:gdLst/>
                <a:ahLst/>
                <a:cxnLst/>
                <a:rect l="l" t="t" r="r" b="b"/>
                <a:pathLst>
                  <a:path w="5004" h="5642" extrusionOk="0">
                    <a:moveTo>
                      <a:pt x="3738" y="0"/>
                    </a:moveTo>
                    <a:cubicBezTo>
                      <a:pt x="3587" y="0"/>
                      <a:pt x="3427" y="45"/>
                      <a:pt x="3270" y="150"/>
                    </a:cubicBezTo>
                    <a:cubicBezTo>
                      <a:pt x="1679" y="1210"/>
                      <a:pt x="554" y="2809"/>
                      <a:pt x="137" y="4676"/>
                    </a:cubicBezTo>
                    <a:cubicBezTo>
                      <a:pt x="0" y="5283"/>
                      <a:pt x="482" y="5641"/>
                      <a:pt x="966" y="5641"/>
                    </a:cubicBezTo>
                    <a:cubicBezTo>
                      <a:pt x="1333" y="5641"/>
                      <a:pt x="1701" y="5436"/>
                      <a:pt x="1804" y="4978"/>
                    </a:cubicBezTo>
                    <a:cubicBezTo>
                      <a:pt x="2128" y="3530"/>
                      <a:pt x="3029" y="2344"/>
                      <a:pt x="4253" y="1530"/>
                    </a:cubicBezTo>
                    <a:cubicBezTo>
                      <a:pt x="5003" y="1031"/>
                      <a:pt x="4462" y="0"/>
                      <a:pt x="37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 name="Google Shape;361;p15"/>
              <p:cNvSpPr/>
              <p:nvPr/>
            </p:nvSpPr>
            <p:spPr>
              <a:xfrm>
                <a:off x="4095944" y="1889505"/>
                <a:ext cx="46535" cy="142937"/>
              </a:xfrm>
              <a:custGeom>
                <a:avLst/>
                <a:gdLst/>
                <a:ahLst/>
                <a:cxnLst/>
                <a:rect l="l" t="t" r="r" b="b"/>
                <a:pathLst>
                  <a:path w="2109" h="6478" extrusionOk="0">
                    <a:moveTo>
                      <a:pt x="1274" y="1"/>
                    </a:moveTo>
                    <a:cubicBezTo>
                      <a:pt x="888" y="1"/>
                      <a:pt x="439" y="282"/>
                      <a:pt x="417" y="694"/>
                    </a:cubicBezTo>
                    <a:cubicBezTo>
                      <a:pt x="332" y="2368"/>
                      <a:pt x="36" y="4020"/>
                      <a:pt x="8" y="5698"/>
                    </a:cubicBezTo>
                    <a:cubicBezTo>
                      <a:pt x="0" y="6136"/>
                      <a:pt x="452" y="6477"/>
                      <a:pt x="863" y="6477"/>
                    </a:cubicBezTo>
                    <a:cubicBezTo>
                      <a:pt x="883" y="6477"/>
                      <a:pt x="902" y="6476"/>
                      <a:pt x="922" y="6475"/>
                    </a:cubicBezTo>
                    <a:cubicBezTo>
                      <a:pt x="1415" y="6435"/>
                      <a:pt x="1690" y="6020"/>
                      <a:pt x="1698" y="5561"/>
                    </a:cubicBezTo>
                    <a:cubicBezTo>
                      <a:pt x="1723" y="4032"/>
                      <a:pt x="2010" y="2522"/>
                      <a:pt x="2086" y="996"/>
                    </a:cubicBezTo>
                    <a:cubicBezTo>
                      <a:pt x="2108" y="538"/>
                      <a:pt x="1893" y="100"/>
                      <a:pt x="1403" y="12"/>
                    </a:cubicBezTo>
                    <a:cubicBezTo>
                      <a:pt x="1361" y="4"/>
                      <a:pt x="1318" y="1"/>
                      <a:pt x="12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 name="Google Shape;362;p15"/>
              <p:cNvSpPr/>
              <p:nvPr/>
            </p:nvSpPr>
            <p:spPr>
              <a:xfrm>
                <a:off x="4183656" y="1880634"/>
                <a:ext cx="61076" cy="99315"/>
              </a:xfrm>
              <a:custGeom>
                <a:avLst/>
                <a:gdLst/>
                <a:ahLst/>
                <a:cxnLst/>
                <a:rect l="l" t="t" r="r" b="b"/>
                <a:pathLst>
                  <a:path w="2768" h="4501" extrusionOk="0">
                    <a:moveTo>
                      <a:pt x="855" y="1"/>
                    </a:moveTo>
                    <a:cubicBezTo>
                      <a:pt x="835" y="1"/>
                      <a:pt x="816" y="2"/>
                      <a:pt x="796" y="3"/>
                    </a:cubicBezTo>
                    <a:cubicBezTo>
                      <a:pt x="303" y="44"/>
                      <a:pt x="28" y="457"/>
                      <a:pt x="21" y="917"/>
                    </a:cubicBezTo>
                    <a:cubicBezTo>
                      <a:pt x="1" y="2074"/>
                      <a:pt x="361" y="3157"/>
                      <a:pt x="973" y="4130"/>
                    </a:cubicBezTo>
                    <a:cubicBezTo>
                      <a:pt x="1137" y="4392"/>
                      <a:pt x="1366" y="4501"/>
                      <a:pt x="1596" y="4501"/>
                    </a:cubicBezTo>
                    <a:cubicBezTo>
                      <a:pt x="2178" y="4501"/>
                      <a:pt x="2768" y="3808"/>
                      <a:pt x="2353" y="3147"/>
                    </a:cubicBezTo>
                    <a:cubicBezTo>
                      <a:pt x="1897" y="2419"/>
                      <a:pt x="1696" y="1635"/>
                      <a:pt x="1711" y="780"/>
                    </a:cubicBezTo>
                    <a:cubicBezTo>
                      <a:pt x="1718" y="342"/>
                      <a:pt x="1265" y="1"/>
                      <a:pt x="8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 name="Google Shape;363;p15"/>
              <p:cNvSpPr/>
              <p:nvPr/>
            </p:nvSpPr>
            <p:spPr>
              <a:xfrm>
                <a:off x="4221764" y="1818518"/>
                <a:ext cx="116216" cy="46337"/>
              </a:xfrm>
              <a:custGeom>
                <a:avLst/>
                <a:gdLst/>
                <a:ahLst/>
                <a:cxnLst/>
                <a:rect l="l" t="t" r="r" b="b"/>
                <a:pathLst>
                  <a:path w="5267" h="2100" extrusionOk="0">
                    <a:moveTo>
                      <a:pt x="1732" y="1"/>
                    </a:moveTo>
                    <a:cubicBezTo>
                      <a:pt x="1511" y="1"/>
                      <a:pt x="1288" y="9"/>
                      <a:pt x="1064" y="26"/>
                    </a:cubicBezTo>
                    <a:cubicBezTo>
                      <a:pt x="1" y="108"/>
                      <a:pt x="107" y="1719"/>
                      <a:pt x="1124" y="1719"/>
                    </a:cubicBezTo>
                    <a:cubicBezTo>
                      <a:pt x="1149" y="1719"/>
                      <a:pt x="1175" y="1718"/>
                      <a:pt x="1201" y="1716"/>
                    </a:cubicBezTo>
                    <a:cubicBezTo>
                      <a:pt x="1401" y="1701"/>
                      <a:pt x="1600" y="1693"/>
                      <a:pt x="1799" y="1693"/>
                    </a:cubicBezTo>
                    <a:cubicBezTo>
                      <a:pt x="2534" y="1693"/>
                      <a:pt x="3261" y="1801"/>
                      <a:pt x="3964" y="2039"/>
                    </a:cubicBezTo>
                    <a:cubicBezTo>
                      <a:pt x="4083" y="2079"/>
                      <a:pt x="4205" y="2100"/>
                      <a:pt x="4324" y="2100"/>
                    </a:cubicBezTo>
                    <a:cubicBezTo>
                      <a:pt x="4642" y="2100"/>
                      <a:pt x="4939" y="1952"/>
                      <a:pt x="5089" y="1628"/>
                    </a:cubicBezTo>
                    <a:cubicBezTo>
                      <a:pt x="5267" y="1248"/>
                      <a:pt x="5115" y="650"/>
                      <a:pt x="4679" y="502"/>
                    </a:cubicBezTo>
                    <a:cubicBezTo>
                      <a:pt x="3712" y="175"/>
                      <a:pt x="2737" y="1"/>
                      <a:pt x="17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 name="Google Shape;364;p15"/>
              <p:cNvSpPr/>
              <p:nvPr/>
            </p:nvSpPr>
            <p:spPr>
              <a:xfrm>
                <a:off x="4226001" y="1695876"/>
                <a:ext cx="113127" cy="89849"/>
              </a:xfrm>
              <a:custGeom>
                <a:avLst/>
                <a:gdLst/>
                <a:ahLst/>
                <a:cxnLst/>
                <a:rect l="l" t="t" r="r" b="b"/>
                <a:pathLst>
                  <a:path w="5127" h="4072" extrusionOk="0">
                    <a:moveTo>
                      <a:pt x="4140" y="1"/>
                    </a:moveTo>
                    <a:cubicBezTo>
                      <a:pt x="3820" y="1"/>
                      <a:pt x="3530" y="198"/>
                      <a:pt x="3362" y="491"/>
                    </a:cubicBezTo>
                    <a:cubicBezTo>
                      <a:pt x="2778" y="1509"/>
                      <a:pt x="1776" y="2171"/>
                      <a:pt x="650" y="2445"/>
                    </a:cubicBezTo>
                    <a:cubicBezTo>
                      <a:pt x="205" y="2553"/>
                      <a:pt x="0" y="3136"/>
                      <a:pt x="144" y="3532"/>
                    </a:cubicBezTo>
                    <a:cubicBezTo>
                      <a:pt x="280" y="3904"/>
                      <a:pt x="600" y="4071"/>
                      <a:pt x="950" y="4071"/>
                    </a:cubicBezTo>
                    <a:cubicBezTo>
                      <a:pt x="1043" y="4071"/>
                      <a:pt x="1137" y="4059"/>
                      <a:pt x="1231" y="4037"/>
                    </a:cubicBezTo>
                    <a:cubicBezTo>
                      <a:pt x="2805" y="3656"/>
                      <a:pt x="4100" y="2598"/>
                      <a:pt x="4898" y="1206"/>
                    </a:cubicBezTo>
                    <a:cubicBezTo>
                      <a:pt x="5126" y="808"/>
                      <a:pt x="4878" y="260"/>
                      <a:pt x="4487" y="80"/>
                    </a:cubicBezTo>
                    <a:cubicBezTo>
                      <a:pt x="4370" y="25"/>
                      <a:pt x="4253" y="1"/>
                      <a:pt x="41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 name="Google Shape;365;p15"/>
              <p:cNvSpPr/>
              <p:nvPr/>
            </p:nvSpPr>
            <p:spPr>
              <a:xfrm>
                <a:off x="4195991" y="1573255"/>
                <a:ext cx="80339" cy="132964"/>
              </a:xfrm>
              <a:custGeom>
                <a:avLst/>
                <a:gdLst/>
                <a:ahLst/>
                <a:cxnLst/>
                <a:rect l="l" t="t" r="r" b="b"/>
                <a:pathLst>
                  <a:path w="3641" h="6026" extrusionOk="0">
                    <a:moveTo>
                      <a:pt x="2668" y="0"/>
                    </a:moveTo>
                    <a:cubicBezTo>
                      <a:pt x="2304" y="0"/>
                      <a:pt x="1947" y="208"/>
                      <a:pt x="1865" y="672"/>
                    </a:cubicBezTo>
                    <a:cubicBezTo>
                      <a:pt x="1603" y="2151"/>
                      <a:pt x="1025" y="3524"/>
                      <a:pt x="335" y="4851"/>
                    </a:cubicBezTo>
                    <a:cubicBezTo>
                      <a:pt x="1" y="5495"/>
                      <a:pt x="567" y="6026"/>
                      <a:pt x="1133" y="6026"/>
                    </a:cubicBezTo>
                    <a:cubicBezTo>
                      <a:pt x="1418" y="6026"/>
                      <a:pt x="1704" y="5890"/>
                      <a:pt x="1872" y="5566"/>
                    </a:cubicBezTo>
                    <a:cubicBezTo>
                      <a:pt x="2627" y="4116"/>
                      <a:pt x="3247" y="2588"/>
                      <a:pt x="3534" y="973"/>
                    </a:cubicBezTo>
                    <a:cubicBezTo>
                      <a:pt x="3641" y="361"/>
                      <a:pt x="3148" y="0"/>
                      <a:pt x="26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66" name="Google Shape;366;p15"/>
            <p:cNvSpPr/>
            <p:nvPr/>
          </p:nvSpPr>
          <p:spPr>
            <a:xfrm>
              <a:off x="5248459" y="4474097"/>
              <a:ext cx="281830" cy="367141"/>
            </a:xfrm>
            <a:custGeom>
              <a:avLst/>
              <a:gdLst/>
              <a:ahLst/>
              <a:cxnLst/>
              <a:rect l="l" t="t" r="r" b="b"/>
              <a:pathLst>
                <a:path w="30102" h="39214" extrusionOk="0">
                  <a:moveTo>
                    <a:pt x="15440" y="994"/>
                  </a:moveTo>
                  <a:cubicBezTo>
                    <a:pt x="15742" y="994"/>
                    <a:pt x="16074" y="1148"/>
                    <a:pt x="16370" y="1401"/>
                  </a:cubicBezTo>
                  <a:cubicBezTo>
                    <a:pt x="16978" y="1921"/>
                    <a:pt x="17177" y="2719"/>
                    <a:pt x="16415" y="3194"/>
                  </a:cubicBezTo>
                  <a:cubicBezTo>
                    <a:pt x="16193" y="3332"/>
                    <a:pt x="15964" y="3394"/>
                    <a:pt x="15741" y="3394"/>
                  </a:cubicBezTo>
                  <a:cubicBezTo>
                    <a:pt x="15235" y="3394"/>
                    <a:pt x="14758" y="3074"/>
                    <a:pt x="14466" y="2601"/>
                  </a:cubicBezTo>
                  <a:cubicBezTo>
                    <a:pt x="14349" y="2414"/>
                    <a:pt x="14236" y="2167"/>
                    <a:pt x="14225" y="1930"/>
                  </a:cubicBezTo>
                  <a:lnTo>
                    <a:pt x="14225" y="1930"/>
                  </a:lnTo>
                  <a:cubicBezTo>
                    <a:pt x="14230" y="1930"/>
                    <a:pt x="14235" y="1930"/>
                    <a:pt x="14240" y="1930"/>
                  </a:cubicBezTo>
                  <a:cubicBezTo>
                    <a:pt x="14401" y="1930"/>
                    <a:pt x="14557" y="1846"/>
                    <a:pt x="14634" y="1641"/>
                  </a:cubicBezTo>
                  <a:cubicBezTo>
                    <a:pt x="14671" y="1541"/>
                    <a:pt x="14716" y="1455"/>
                    <a:pt x="14764" y="1380"/>
                  </a:cubicBezTo>
                  <a:cubicBezTo>
                    <a:pt x="14832" y="1374"/>
                    <a:pt x="14902" y="1370"/>
                    <a:pt x="14967" y="1369"/>
                  </a:cubicBezTo>
                  <a:cubicBezTo>
                    <a:pt x="15230" y="1361"/>
                    <a:pt x="15369" y="1191"/>
                    <a:pt x="15399" y="995"/>
                  </a:cubicBezTo>
                  <a:cubicBezTo>
                    <a:pt x="15413" y="994"/>
                    <a:pt x="15427" y="994"/>
                    <a:pt x="15440" y="994"/>
                  </a:cubicBezTo>
                  <a:close/>
                  <a:moveTo>
                    <a:pt x="27328" y="11373"/>
                  </a:moveTo>
                  <a:cubicBezTo>
                    <a:pt x="27557" y="11373"/>
                    <a:pt x="27789" y="11630"/>
                    <a:pt x="27918" y="11784"/>
                  </a:cubicBezTo>
                  <a:cubicBezTo>
                    <a:pt x="28297" y="12234"/>
                    <a:pt x="28619" y="13000"/>
                    <a:pt x="28349" y="13576"/>
                  </a:cubicBezTo>
                  <a:cubicBezTo>
                    <a:pt x="28249" y="13788"/>
                    <a:pt x="27981" y="14080"/>
                    <a:pt x="27718" y="14080"/>
                  </a:cubicBezTo>
                  <a:cubicBezTo>
                    <a:pt x="27705" y="14080"/>
                    <a:pt x="27691" y="14079"/>
                    <a:pt x="27678" y="14077"/>
                  </a:cubicBezTo>
                  <a:cubicBezTo>
                    <a:pt x="27578" y="14066"/>
                    <a:pt x="27487" y="14006"/>
                    <a:pt x="27408" y="13928"/>
                  </a:cubicBezTo>
                  <a:cubicBezTo>
                    <a:pt x="27345" y="13778"/>
                    <a:pt x="27249" y="13643"/>
                    <a:pt x="27129" y="13536"/>
                  </a:cubicBezTo>
                  <a:cubicBezTo>
                    <a:pt x="26887" y="13092"/>
                    <a:pt x="26644" y="12324"/>
                    <a:pt x="26914" y="11877"/>
                  </a:cubicBezTo>
                  <a:cubicBezTo>
                    <a:pt x="26946" y="11826"/>
                    <a:pt x="26966" y="11775"/>
                    <a:pt x="26977" y="11727"/>
                  </a:cubicBezTo>
                  <a:cubicBezTo>
                    <a:pt x="27051" y="11560"/>
                    <a:pt x="27156" y="11383"/>
                    <a:pt x="27311" y="11373"/>
                  </a:cubicBezTo>
                  <a:cubicBezTo>
                    <a:pt x="27316" y="11373"/>
                    <a:pt x="27322" y="11373"/>
                    <a:pt x="27328" y="11373"/>
                  </a:cubicBezTo>
                  <a:close/>
                  <a:moveTo>
                    <a:pt x="2280" y="11853"/>
                  </a:moveTo>
                  <a:cubicBezTo>
                    <a:pt x="3013" y="11853"/>
                    <a:pt x="3996" y="12386"/>
                    <a:pt x="4382" y="12911"/>
                  </a:cubicBezTo>
                  <a:cubicBezTo>
                    <a:pt x="4936" y="13665"/>
                    <a:pt x="4312" y="14327"/>
                    <a:pt x="3572" y="14634"/>
                  </a:cubicBezTo>
                  <a:cubicBezTo>
                    <a:pt x="3317" y="14740"/>
                    <a:pt x="3068" y="14788"/>
                    <a:pt x="2831" y="14788"/>
                  </a:cubicBezTo>
                  <a:cubicBezTo>
                    <a:pt x="2043" y="14788"/>
                    <a:pt x="1395" y="14256"/>
                    <a:pt x="1158" y="13548"/>
                  </a:cubicBezTo>
                  <a:lnTo>
                    <a:pt x="1158" y="13548"/>
                  </a:lnTo>
                  <a:cubicBezTo>
                    <a:pt x="1159" y="13548"/>
                    <a:pt x="1160" y="13548"/>
                    <a:pt x="1162" y="13548"/>
                  </a:cubicBezTo>
                  <a:cubicBezTo>
                    <a:pt x="1472" y="13548"/>
                    <a:pt x="1747" y="13418"/>
                    <a:pt x="2003" y="13187"/>
                  </a:cubicBezTo>
                  <a:cubicBezTo>
                    <a:pt x="2335" y="12886"/>
                    <a:pt x="2142" y="12387"/>
                    <a:pt x="1832" y="12278"/>
                  </a:cubicBezTo>
                  <a:cubicBezTo>
                    <a:pt x="1958" y="12194"/>
                    <a:pt x="2015" y="12041"/>
                    <a:pt x="2004" y="11882"/>
                  </a:cubicBezTo>
                  <a:cubicBezTo>
                    <a:pt x="2090" y="11863"/>
                    <a:pt x="2183" y="11853"/>
                    <a:pt x="2280" y="11853"/>
                  </a:cubicBezTo>
                  <a:close/>
                  <a:moveTo>
                    <a:pt x="15121" y="11636"/>
                  </a:moveTo>
                  <a:cubicBezTo>
                    <a:pt x="15225" y="13207"/>
                    <a:pt x="15298" y="14782"/>
                    <a:pt x="15374" y="16363"/>
                  </a:cubicBezTo>
                  <a:cubicBezTo>
                    <a:pt x="15501" y="19007"/>
                    <a:pt x="15139" y="22252"/>
                    <a:pt x="16184" y="24727"/>
                  </a:cubicBezTo>
                  <a:cubicBezTo>
                    <a:pt x="16345" y="25109"/>
                    <a:pt x="16751" y="25373"/>
                    <a:pt x="17147" y="25373"/>
                  </a:cubicBezTo>
                  <a:cubicBezTo>
                    <a:pt x="17392" y="25373"/>
                    <a:pt x="17633" y="25272"/>
                    <a:pt x="17809" y="25036"/>
                  </a:cubicBezTo>
                  <a:cubicBezTo>
                    <a:pt x="19892" y="22245"/>
                    <a:pt x="21625" y="18791"/>
                    <a:pt x="24413" y="16634"/>
                  </a:cubicBezTo>
                  <a:lnTo>
                    <a:pt x="24413" y="16634"/>
                  </a:lnTo>
                  <a:cubicBezTo>
                    <a:pt x="23881" y="17497"/>
                    <a:pt x="23256" y="18315"/>
                    <a:pt x="22719" y="19184"/>
                  </a:cubicBezTo>
                  <a:cubicBezTo>
                    <a:pt x="21617" y="20965"/>
                    <a:pt x="20726" y="22881"/>
                    <a:pt x="20051" y="24863"/>
                  </a:cubicBezTo>
                  <a:cubicBezTo>
                    <a:pt x="18774" y="28618"/>
                    <a:pt x="18994" y="32557"/>
                    <a:pt x="18255" y="36397"/>
                  </a:cubicBezTo>
                  <a:cubicBezTo>
                    <a:pt x="16975" y="36469"/>
                    <a:pt x="15696" y="36603"/>
                    <a:pt x="14417" y="36603"/>
                  </a:cubicBezTo>
                  <a:cubicBezTo>
                    <a:pt x="14233" y="36603"/>
                    <a:pt x="14050" y="36600"/>
                    <a:pt x="13867" y="36594"/>
                  </a:cubicBezTo>
                  <a:cubicBezTo>
                    <a:pt x="13840" y="35242"/>
                    <a:pt x="13411" y="33784"/>
                    <a:pt x="13185" y="32599"/>
                  </a:cubicBezTo>
                  <a:cubicBezTo>
                    <a:pt x="12718" y="30161"/>
                    <a:pt x="11999" y="27836"/>
                    <a:pt x="11199" y="25491"/>
                  </a:cubicBezTo>
                  <a:cubicBezTo>
                    <a:pt x="10481" y="23388"/>
                    <a:pt x="9774" y="20958"/>
                    <a:pt x="8664" y="18832"/>
                  </a:cubicBezTo>
                  <a:lnTo>
                    <a:pt x="8664" y="18832"/>
                  </a:lnTo>
                  <a:cubicBezTo>
                    <a:pt x="10269" y="20608"/>
                    <a:pt x="11565" y="22620"/>
                    <a:pt x="12474" y="24997"/>
                  </a:cubicBezTo>
                  <a:cubicBezTo>
                    <a:pt x="12645" y="25442"/>
                    <a:pt x="13006" y="25640"/>
                    <a:pt x="13369" y="25640"/>
                  </a:cubicBezTo>
                  <a:cubicBezTo>
                    <a:pt x="13876" y="25640"/>
                    <a:pt x="14388" y="25253"/>
                    <a:pt x="14392" y="24609"/>
                  </a:cubicBezTo>
                  <a:cubicBezTo>
                    <a:pt x="14417" y="20252"/>
                    <a:pt x="14617" y="15932"/>
                    <a:pt x="15121" y="11636"/>
                  </a:cubicBezTo>
                  <a:close/>
                  <a:moveTo>
                    <a:pt x="15427" y="0"/>
                  </a:moveTo>
                  <a:cubicBezTo>
                    <a:pt x="14952" y="0"/>
                    <a:pt x="14505" y="174"/>
                    <a:pt x="14168" y="521"/>
                  </a:cubicBezTo>
                  <a:cubicBezTo>
                    <a:pt x="13527" y="785"/>
                    <a:pt x="13129" y="1387"/>
                    <a:pt x="13261" y="2185"/>
                  </a:cubicBezTo>
                  <a:cubicBezTo>
                    <a:pt x="13389" y="2965"/>
                    <a:pt x="13915" y="3689"/>
                    <a:pt x="14607" y="4086"/>
                  </a:cubicBezTo>
                  <a:cubicBezTo>
                    <a:pt x="14483" y="4204"/>
                    <a:pt x="14386" y="4372"/>
                    <a:pt x="14340" y="4595"/>
                  </a:cubicBezTo>
                  <a:cubicBezTo>
                    <a:pt x="13241" y="9885"/>
                    <a:pt x="12732" y="15216"/>
                    <a:pt x="12527" y="20588"/>
                  </a:cubicBezTo>
                  <a:cubicBezTo>
                    <a:pt x="10859" y="17824"/>
                    <a:pt x="8539" y="15441"/>
                    <a:pt x="5512" y="14258"/>
                  </a:cubicBezTo>
                  <a:cubicBezTo>
                    <a:pt x="5492" y="14250"/>
                    <a:pt x="5471" y="14246"/>
                    <a:pt x="5451" y="14241"/>
                  </a:cubicBezTo>
                  <a:cubicBezTo>
                    <a:pt x="6316" y="12484"/>
                    <a:pt x="3822" y="10851"/>
                    <a:pt x="2222" y="10851"/>
                  </a:cubicBezTo>
                  <a:cubicBezTo>
                    <a:pt x="2215" y="10851"/>
                    <a:pt x="2208" y="10851"/>
                    <a:pt x="2202" y="10851"/>
                  </a:cubicBezTo>
                  <a:cubicBezTo>
                    <a:pt x="1645" y="10857"/>
                    <a:pt x="1209" y="11051"/>
                    <a:pt x="907" y="11370"/>
                  </a:cubicBezTo>
                  <a:cubicBezTo>
                    <a:pt x="644" y="11411"/>
                    <a:pt x="427" y="11528"/>
                    <a:pt x="285" y="11836"/>
                  </a:cubicBezTo>
                  <a:cubicBezTo>
                    <a:pt x="93" y="12255"/>
                    <a:pt x="0" y="12727"/>
                    <a:pt x="30" y="13187"/>
                  </a:cubicBezTo>
                  <a:cubicBezTo>
                    <a:pt x="78" y="13955"/>
                    <a:pt x="484" y="14692"/>
                    <a:pt x="1087" y="15165"/>
                  </a:cubicBezTo>
                  <a:cubicBezTo>
                    <a:pt x="1600" y="15566"/>
                    <a:pt x="2223" y="15758"/>
                    <a:pt x="2846" y="15758"/>
                  </a:cubicBezTo>
                  <a:cubicBezTo>
                    <a:pt x="3265" y="15758"/>
                    <a:pt x="3685" y="15671"/>
                    <a:pt x="4072" y="15502"/>
                  </a:cubicBezTo>
                  <a:cubicBezTo>
                    <a:pt x="4087" y="15519"/>
                    <a:pt x="4102" y="15536"/>
                    <a:pt x="4119" y="15552"/>
                  </a:cubicBezTo>
                  <a:cubicBezTo>
                    <a:pt x="7379" y="18526"/>
                    <a:pt x="8540" y="23138"/>
                    <a:pt x="9886" y="27199"/>
                  </a:cubicBezTo>
                  <a:cubicBezTo>
                    <a:pt x="10653" y="29513"/>
                    <a:pt x="11268" y="31810"/>
                    <a:pt x="11644" y="34224"/>
                  </a:cubicBezTo>
                  <a:cubicBezTo>
                    <a:pt x="11872" y="35690"/>
                    <a:pt x="11724" y="37377"/>
                    <a:pt x="12463" y="38682"/>
                  </a:cubicBezTo>
                  <a:cubicBezTo>
                    <a:pt x="12562" y="38858"/>
                    <a:pt x="12734" y="38934"/>
                    <a:pt x="12911" y="38934"/>
                  </a:cubicBezTo>
                  <a:cubicBezTo>
                    <a:pt x="12987" y="38934"/>
                    <a:pt x="13065" y="38920"/>
                    <a:pt x="13139" y="38893"/>
                  </a:cubicBezTo>
                  <a:cubicBezTo>
                    <a:pt x="13352" y="39072"/>
                    <a:pt x="13626" y="39194"/>
                    <a:pt x="13965" y="39208"/>
                  </a:cubicBezTo>
                  <a:cubicBezTo>
                    <a:pt x="14073" y="39212"/>
                    <a:pt x="14181" y="39214"/>
                    <a:pt x="14289" y="39214"/>
                  </a:cubicBezTo>
                  <a:cubicBezTo>
                    <a:pt x="15956" y="39214"/>
                    <a:pt x="17597" y="38741"/>
                    <a:pt x="19260" y="38621"/>
                  </a:cubicBezTo>
                  <a:cubicBezTo>
                    <a:pt x="19773" y="38584"/>
                    <a:pt x="20190" y="38202"/>
                    <a:pt x="20301" y="37708"/>
                  </a:cubicBezTo>
                  <a:cubicBezTo>
                    <a:pt x="21363" y="32951"/>
                    <a:pt x="20886" y="28203"/>
                    <a:pt x="22791" y="23597"/>
                  </a:cubicBezTo>
                  <a:cubicBezTo>
                    <a:pt x="24013" y="20644"/>
                    <a:pt x="26530" y="18102"/>
                    <a:pt x="27349" y="15007"/>
                  </a:cubicBezTo>
                  <a:cubicBezTo>
                    <a:pt x="27466" y="15043"/>
                    <a:pt x="27591" y="15064"/>
                    <a:pt x="27721" y="15064"/>
                  </a:cubicBezTo>
                  <a:cubicBezTo>
                    <a:pt x="27836" y="15064"/>
                    <a:pt x="27955" y="15048"/>
                    <a:pt x="28077" y="15013"/>
                  </a:cubicBezTo>
                  <a:cubicBezTo>
                    <a:pt x="30101" y="14443"/>
                    <a:pt x="29564" y="11650"/>
                    <a:pt x="28196" y="10694"/>
                  </a:cubicBezTo>
                  <a:cubicBezTo>
                    <a:pt x="27911" y="10495"/>
                    <a:pt x="27623" y="10405"/>
                    <a:pt x="27351" y="10405"/>
                  </a:cubicBezTo>
                  <a:cubicBezTo>
                    <a:pt x="26777" y="10405"/>
                    <a:pt x="26273" y="10810"/>
                    <a:pt x="26016" y="11458"/>
                  </a:cubicBezTo>
                  <a:cubicBezTo>
                    <a:pt x="25687" y="12001"/>
                    <a:pt x="25789" y="12783"/>
                    <a:pt x="26002" y="13408"/>
                  </a:cubicBezTo>
                  <a:cubicBezTo>
                    <a:pt x="21981" y="15098"/>
                    <a:pt x="19817" y="18762"/>
                    <a:pt x="17461" y="22227"/>
                  </a:cubicBezTo>
                  <a:cubicBezTo>
                    <a:pt x="17053" y="19902"/>
                    <a:pt x="17261" y="17129"/>
                    <a:pt x="17152" y="15023"/>
                  </a:cubicBezTo>
                  <a:cubicBezTo>
                    <a:pt x="16972" y="11563"/>
                    <a:pt x="16806" y="8130"/>
                    <a:pt x="16187" y="4715"/>
                  </a:cubicBezTo>
                  <a:cubicBezTo>
                    <a:pt x="16164" y="4583"/>
                    <a:pt x="16117" y="4466"/>
                    <a:pt x="16054" y="4361"/>
                  </a:cubicBezTo>
                  <a:cubicBezTo>
                    <a:pt x="16879" y="4233"/>
                    <a:pt x="17664" y="3667"/>
                    <a:pt x="17871" y="2849"/>
                  </a:cubicBezTo>
                  <a:cubicBezTo>
                    <a:pt x="18131" y="1824"/>
                    <a:pt x="17418" y="835"/>
                    <a:pt x="16572" y="331"/>
                  </a:cubicBezTo>
                  <a:cubicBezTo>
                    <a:pt x="16200" y="110"/>
                    <a:pt x="15805" y="0"/>
                    <a:pt x="154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67" name="Google Shape;367;p15"/>
            <p:cNvGrpSpPr/>
            <p:nvPr/>
          </p:nvGrpSpPr>
          <p:grpSpPr>
            <a:xfrm>
              <a:off x="8739900" y="508903"/>
              <a:ext cx="93101" cy="334443"/>
              <a:chOff x="2058353" y="1704261"/>
              <a:chExt cx="219370" cy="788036"/>
            </a:xfrm>
          </p:grpSpPr>
          <p:sp>
            <p:nvSpPr>
              <p:cNvPr id="368" name="Google Shape;368;p15"/>
              <p:cNvSpPr/>
              <p:nvPr/>
            </p:nvSpPr>
            <p:spPr>
              <a:xfrm>
                <a:off x="2058353" y="1704261"/>
                <a:ext cx="219370" cy="639620"/>
              </a:xfrm>
              <a:custGeom>
                <a:avLst/>
                <a:gdLst/>
                <a:ahLst/>
                <a:cxnLst/>
                <a:rect l="l" t="t" r="r" b="b"/>
                <a:pathLst>
                  <a:path w="9942" h="28988" extrusionOk="0">
                    <a:moveTo>
                      <a:pt x="3959" y="1650"/>
                    </a:moveTo>
                    <a:cubicBezTo>
                      <a:pt x="4379" y="1650"/>
                      <a:pt x="4804" y="1730"/>
                      <a:pt x="5187" y="1856"/>
                    </a:cubicBezTo>
                    <a:cubicBezTo>
                      <a:pt x="5913" y="2095"/>
                      <a:pt x="6686" y="2541"/>
                      <a:pt x="7124" y="3184"/>
                    </a:cubicBezTo>
                    <a:cubicBezTo>
                      <a:pt x="7175" y="3257"/>
                      <a:pt x="7220" y="3335"/>
                      <a:pt x="7264" y="3414"/>
                    </a:cubicBezTo>
                    <a:cubicBezTo>
                      <a:pt x="7247" y="3385"/>
                      <a:pt x="7239" y="3372"/>
                      <a:pt x="7238" y="3372"/>
                    </a:cubicBezTo>
                    <a:lnTo>
                      <a:pt x="7238" y="3372"/>
                    </a:lnTo>
                    <a:cubicBezTo>
                      <a:pt x="7234" y="3372"/>
                      <a:pt x="7328" y="3554"/>
                      <a:pt x="7355" y="3617"/>
                    </a:cubicBezTo>
                    <a:cubicBezTo>
                      <a:pt x="7461" y="3868"/>
                      <a:pt x="7549" y="4129"/>
                      <a:pt x="7624" y="4391"/>
                    </a:cubicBezTo>
                    <a:cubicBezTo>
                      <a:pt x="7665" y="4532"/>
                      <a:pt x="7700" y="4675"/>
                      <a:pt x="7735" y="4818"/>
                    </a:cubicBezTo>
                    <a:cubicBezTo>
                      <a:pt x="7740" y="4840"/>
                      <a:pt x="7745" y="4856"/>
                      <a:pt x="7748" y="4868"/>
                    </a:cubicBezTo>
                    <a:cubicBezTo>
                      <a:pt x="7748" y="4869"/>
                      <a:pt x="7748" y="4872"/>
                      <a:pt x="7749" y="4877"/>
                    </a:cubicBezTo>
                    <a:lnTo>
                      <a:pt x="7801" y="5130"/>
                    </a:lnTo>
                    <a:cubicBezTo>
                      <a:pt x="7867" y="5481"/>
                      <a:pt x="7920" y="5833"/>
                      <a:pt x="7966" y="6187"/>
                    </a:cubicBezTo>
                    <a:cubicBezTo>
                      <a:pt x="8066" y="6961"/>
                      <a:pt x="8123" y="7742"/>
                      <a:pt x="8155" y="8520"/>
                    </a:cubicBezTo>
                    <a:cubicBezTo>
                      <a:pt x="8313" y="12245"/>
                      <a:pt x="8006" y="16006"/>
                      <a:pt x="7439" y="19689"/>
                    </a:cubicBezTo>
                    <a:cubicBezTo>
                      <a:pt x="7189" y="21322"/>
                      <a:pt x="6879" y="22954"/>
                      <a:pt x="6434" y="24546"/>
                    </a:cubicBezTo>
                    <a:cubicBezTo>
                      <a:pt x="6291" y="25056"/>
                      <a:pt x="6175" y="25443"/>
                      <a:pt x="5973" y="25954"/>
                    </a:cubicBezTo>
                    <a:cubicBezTo>
                      <a:pt x="5294" y="23414"/>
                      <a:pt x="4459" y="20920"/>
                      <a:pt x="3730" y="18395"/>
                    </a:cubicBezTo>
                    <a:cubicBezTo>
                      <a:pt x="3309" y="16933"/>
                      <a:pt x="2921" y="15458"/>
                      <a:pt x="2638" y="13961"/>
                    </a:cubicBezTo>
                    <a:cubicBezTo>
                      <a:pt x="2374" y="12560"/>
                      <a:pt x="2255" y="11159"/>
                      <a:pt x="2133" y="9740"/>
                    </a:cubicBezTo>
                    <a:cubicBezTo>
                      <a:pt x="1971" y="7819"/>
                      <a:pt x="1587" y="5889"/>
                      <a:pt x="1688" y="3956"/>
                    </a:cubicBezTo>
                    <a:cubicBezTo>
                      <a:pt x="1707" y="3599"/>
                      <a:pt x="1772" y="3069"/>
                      <a:pt x="1861" y="2824"/>
                    </a:cubicBezTo>
                    <a:cubicBezTo>
                      <a:pt x="1902" y="2711"/>
                      <a:pt x="1952" y="2618"/>
                      <a:pt x="2004" y="2558"/>
                    </a:cubicBezTo>
                    <a:cubicBezTo>
                      <a:pt x="2178" y="2360"/>
                      <a:pt x="2331" y="2191"/>
                      <a:pt x="2552" y="2041"/>
                    </a:cubicBezTo>
                    <a:cubicBezTo>
                      <a:pt x="2965" y="1762"/>
                      <a:pt x="3459" y="1650"/>
                      <a:pt x="3959" y="1650"/>
                    </a:cubicBezTo>
                    <a:close/>
                    <a:moveTo>
                      <a:pt x="3949" y="0"/>
                    </a:moveTo>
                    <a:cubicBezTo>
                      <a:pt x="2539" y="0"/>
                      <a:pt x="1173" y="553"/>
                      <a:pt x="452" y="1885"/>
                    </a:cubicBezTo>
                    <a:cubicBezTo>
                      <a:pt x="1" y="2719"/>
                      <a:pt x="1" y="3792"/>
                      <a:pt x="8" y="4712"/>
                    </a:cubicBezTo>
                    <a:cubicBezTo>
                      <a:pt x="19" y="5842"/>
                      <a:pt x="138" y="6972"/>
                      <a:pt x="266" y="8093"/>
                    </a:cubicBezTo>
                    <a:cubicBezTo>
                      <a:pt x="379" y="9091"/>
                      <a:pt x="460" y="10085"/>
                      <a:pt x="547" y="11083"/>
                    </a:cubicBezTo>
                    <a:cubicBezTo>
                      <a:pt x="692" y="12760"/>
                      <a:pt x="1000" y="14418"/>
                      <a:pt x="1384" y="16055"/>
                    </a:cubicBezTo>
                    <a:cubicBezTo>
                      <a:pt x="2145" y="19288"/>
                      <a:pt x="3254" y="22426"/>
                      <a:pt x="4152" y="25621"/>
                    </a:cubicBezTo>
                    <a:cubicBezTo>
                      <a:pt x="4365" y="26382"/>
                      <a:pt x="4565" y="27146"/>
                      <a:pt x="4750" y="27914"/>
                    </a:cubicBezTo>
                    <a:cubicBezTo>
                      <a:pt x="4617" y="28409"/>
                      <a:pt x="5054" y="28988"/>
                      <a:pt x="5595" y="28988"/>
                    </a:cubicBezTo>
                    <a:cubicBezTo>
                      <a:pt x="5744" y="28988"/>
                      <a:pt x="5901" y="28944"/>
                      <a:pt x="6056" y="28842"/>
                    </a:cubicBezTo>
                    <a:cubicBezTo>
                      <a:pt x="6927" y="28271"/>
                      <a:pt x="7356" y="27081"/>
                      <a:pt x="7678" y="26145"/>
                    </a:cubicBezTo>
                    <a:cubicBezTo>
                      <a:pt x="8225" y="24555"/>
                      <a:pt x="8586" y="22906"/>
                      <a:pt x="8880" y="21254"/>
                    </a:cubicBezTo>
                    <a:cubicBezTo>
                      <a:pt x="9586" y="17283"/>
                      <a:pt x="9942" y="13201"/>
                      <a:pt x="9851" y="9168"/>
                    </a:cubicBezTo>
                    <a:cubicBezTo>
                      <a:pt x="9814" y="7516"/>
                      <a:pt x="9693" y="5854"/>
                      <a:pt x="9309" y="4243"/>
                    </a:cubicBezTo>
                    <a:cubicBezTo>
                      <a:pt x="8945" y="2719"/>
                      <a:pt x="8225" y="1581"/>
                      <a:pt x="6837" y="773"/>
                    </a:cubicBezTo>
                    <a:cubicBezTo>
                      <a:pt x="6001" y="286"/>
                      <a:pt x="4963" y="0"/>
                      <a:pt x="39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 name="Google Shape;369;p15"/>
              <p:cNvSpPr/>
              <p:nvPr/>
            </p:nvSpPr>
            <p:spPr>
              <a:xfrm>
                <a:off x="2120337" y="2354898"/>
                <a:ext cx="153440" cy="137399"/>
              </a:xfrm>
              <a:custGeom>
                <a:avLst/>
                <a:gdLst/>
                <a:ahLst/>
                <a:cxnLst/>
                <a:rect l="l" t="t" r="r" b="b"/>
                <a:pathLst>
                  <a:path w="6954" h="6227" extrusionOk="0">
                    <a:moveTo>
                      <a:pt x="3799" y="1995"/>
                    </a:moveTo>
                    <a:cubicBezTo>
                      <a:pt x="4492" y="2177"/>
                      <a:pt x="4798" y="2723"/>
                      <a:pt x="4830" y="3323"/>
                    </a:cubicBezTo>
                    <a:cubicBezTo>
                      <a:pt x="4842" y="3532"/>
                      <a:pt x="4749" y="3825"/>
                      <a:pt x="4649" y="3957"/>
                    </a:cubicBezTo>
                    <a:cubicBezTo>
                      <a:pt x="4643" y="3965"/>
                      <a:pt x="4583" y="4026"/>
                      <a:pt x="4549" y="4061"/>
                    </a:cubicBezTo>
                    <a:cubicBezTo>
                      <a:pt x="4505" y="4090"/>
                      <a:pt x="4408" y="4148"/>
                      <a:pt x="4418" y="4148"/>
                    </a:cubicBezTo>
                    <a:cubicBezTo>
                      <a:pt x="4420" y="4148"/>
                      <a:pt x="4427" y="4145"/>
                      <a:pt x="4440" y="4139"/>
                    </a:cubicBezTo>
                    <a:lnTo>
                      <a:pt x="4440" y="4139"/>
                    </a:lnTo>
                    <a:cubicBezTo>
                      <a:pt x="4243" y="4234"/>
                      <a:pt x="4201" y="4230"/>
                      <a:pt x="3981" y="4232"/>
                    </a:cubicBezTo>
                    <a:cubicBezTo>
                      <a:pt x="3977" y="4232"/>
                      <a:pt x="3973" y="4232"/>
                      <a:pt x="3969" y="4232"/>
                    </a:cubicBezTo>
                    <a:cubicBezTo>
                      <a:pt x="3793" y="4232"/>
                      <a:pt x="3600" y="4207"/>
                      <a:pt x="3430" y="4153"/>
                    </a:cubicBezTo>
                    <a:cubicBezTo>
                      <a:pt x="3412" y="4145"/>
                      <a:pt x="3257" y="4080"/>
                      <a:pt x="3224" y="4068"/>
                    </a:cubicBezTo>
                    <a:cubicBezTo>
                      <a:pt x="3193" y="4045"/>
                      <a:pt x="3134" y="4001"/>
                      <a:pt x="3103" y="3976"/>
                    </a:cubicBezTo>
                    <a:cubicBezTo>
                      <a:pt x="3085" y="3954"/>
                      <a:pt x="3058" y="3920"/>
                      <a:pt x="3038" y="3893"/>
                    </a:cubicBezTo>
                    <a:cubicBezTo>
                      <a:pt x="3021" y="3852"/>
                      <a:pt x="2996" y="3772"/>
                      <a:pt x="2986" y="3747"/>
                    </a:cubicBezTo>
                    <a:cubicBezTo>
                      <a:pt x="2975" y="3674"/>
                      <a:pt x="2969" y="3600"/>
                      <a:pt x="2965" y="3527"/>
                    </a:cubicBezTo>
                    <a:cubicBezTo>
                      <a:pt x="2964" y="3498"/>
                      <a:pt x="2963" y="3480"/>
                      <a:pt x="2961" y="3468"/>
                    </a:cubicBezTo>
                    <a:cubicBezTo>
                      <a:pt x="2964" y="3458"/>
                      <a:pt x="2970" y="3434"/>
                      <a:pt x="2976" y="3389"/>
                    </a:cubicBezTo>
                    <a:cubicBezTo>
                      <a:pt x="3032" y="3030"/>
                      <a:pt x="3133" y="2767"/>
                      <a:pt x="3312" y="2488"/>
                    </a:cubicBezTo>
                    <a:cubicBezTo>
                      <a:pt x="3355" y="2420"/>
                      <a:pt x="3534" y="2193"/>
                      <a:pt x="3645" y="2083"/>
                    </a:cubicBezTo>
                    <a:lnTo>
                      <a:pt x="3645" y="2083"/>
                    </a:lnTo>
                    <a:cubicBezTo>
                      <a:pt x="3636" y="2092"/>
                      <a:pt x="3634" y="2096"/>
                      <a:pt x="3637" y="2096"/>
                    </a:cubicBezTo>
                    <a:cubicBezTo>
                      <a:pt x="3649" y="2096"/>
                      <a:pt x="3733" y="2041"/>
                      <a:pt x="3799" y="1995"/>
                    </a:cubicBezTo>
                    <a:close/>
                    <a:moveTo>
                      <a:pt x="3880" y="1"/>
                    </a:moveTo>
                    <a:cubicBezTo>
                      <a:pt x="3803" y="1"/>
                      <a:pt x="3731" y="10"/>
                      <a:pt x="3664" y="28"/>
                    </a:cubicBezTo>
                    <a:cubicBezTo>
                      <a:pt x="3601" y="14"/>
                      <a:pt x="3537" y="7"/>
                      <a:pt x="3473" y="7"/>
                    </a:cubicBezTo>
                    <a:cubicBezTo>
                      <a:pt x="3362" y="7"/>
                      <a:pt x="3252" y="29"/>
                      <a:pt x="3146" y="77"/>
                    </a:cubicBezTo>
                    <a:cubicBezTo>
                      <a:pt x="1271" y="958"/>
                      <a:pt x="0" y="4099"/>
                      <a:pt x="1932" y="5583"/>
                    </a:cubicBezTo>
                    <a:cubicBezTo>
                      <a:pt x="2480" y="6003"/>
                      <a:pt x="3210" y="6226"/>
                      <a:pt x="3933" y="6226"/>
                    </a:cubicBezTo>
                    <a:cubicBezTo>
                      <a:pt x="4548" y="6226"/>
                      <a:pt x="5158" y="6064"/>
                      <a:pt x="5645" y="5724"/>
                    </a:cubicBezTo>
                    <a:cubicBezTo>
                      <a:pt x="6541" y="5098"/>
                      <a:pt x="6953" y="3926"/>
                      <a:pt x="6783" y="2864"/>
                    </a:cubicBezTo>
                    <a:cubicBezTo>
                      <a:pt x="6551" y="1424"/>
                      <a:pt x="5537" y="380"/>
                      <a:pt x="4133" y="33"/>
                    </a:cubicBezTo>
                    <a:cubicBezTo>
                      <a:pt x="4044" y="11"/>
                      <a:pt x="3959" y="1"/>
                      <a:pt x="38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70" name="Google Shape;370;p15"/>
            <p:cNvSpPr/>
            <p:nvPr/>
          </p:nvSpPr>
          <p:spPr>
            <a:xfrm>
              <a:off x="3612925" y="1769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 name="Google Shape;371;p15"/>
            <p:cNvSpPr/>
            <p:nvPr/>
          </p:nvSpPr>
          <p:spPr>
            <a:xfrm>
              <a:off x="433925" y="12292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 name="Google Shape;372;p15"/>
            <p:cNvSpPr/>
            <p:nvPr/>
          </p:nvSpPr>
          <p:spPr>
            <a:xfrm>
              <a:off x="8618875" y="17690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 name="Google Shape;373;p15"/>
            <p:cNvSpPr/>
            <p:nvPr/>
          </p:nvSpPr>
          <p:spPr>
            <a:xfrm>
              <a:off x="8833000" y="2924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 name="Google Shape;374;p15"/>
            <p:cNvSpPr/>
            <p:nvPr/>
          </p:nvSpPr>
          <p:spPr>
            <a:xfrm>
              <a:off x="3926100" y="2030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 name="Google Shape;375;p15"/>
            <p:cNvSpPr/>
            <p:nvPr/>
          </p:nvSpPr>
          <p:spPr>
            <a:xfrm>
              <a:off x="278025" y="142080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 name="Google Shape;376;p15"/>
            <p:cNvSpPr/>
            <p:nvPr/>
          </p:nvSpPr>
          <p:spPr>
            <a:xfrm>
              <a:off x="8405400" y="3296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 name="Google Shape;377;p15"/>
            <p:cNvSpPr/>
            <p:nvPr/>
          </p:nvSpPr>
          <p:spPr>
            <a:xfrm>
              <a:off x="5102950" y="47629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 name="Google Shape;378;p15"/>
            <p:cNvSpPr/>
            <p:nvPr/>
          </p:nvSpPr>
          <p:spPr>
            <a:xfrm>
              <a:off x="3755150" y="26630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 name="Google Shape;379;p15"/>
            <p:cNvSpPr/>
            <p:nvPr/>
          </p:nvSpPr>
          <p:spPr>
            <a:xfrm>
              <a:off x="433913" y="26826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 name="Google Shape;380;p15"/>
            <p:cNvSpPr/>
            <p:nvPr/>
          </p:nvSpPr>
          <p:spPr>
            <a:xfrm>
              <a:off x="367425" y="30630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 name="Google Shape;381;p15"/>
            <p:cNvSpPr/>
            <p:nvPr/>
          </p:nvSpPr>
          <p:spPr>
            <a:xfrm>
              <a:off x="278025" y="280685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4460459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userDrawn="1">
  <p:cSld name="1_Title and text">
    <p:bg>
      <p:bgPr>
        <a:gradFill>
          <a:gsLst>
            <a:gs pos="0">
              <a:schemeClr val="lt1"/>
            </a:gs>
            <a:gs pos="50000">
              <a:schemeClr val="dk2"/>
            </a:gs>
            <a:gs pos="100000">
              <a:schemeClr val="lt2"/>
            </a:gs>
          </a:gsLst>
          <a:path path="circle">
            <a:fillToRect l="100000" t="100000"/>
          </a:path>
          <a:tileRect r="-100000" b="-100000"/>
        </a:gradFill>
        <a:effectLst/>
      </p:bgPr>
    </p:bg>
    <p:spTree>
      <p:nvGrpSpPr>
        <p:cNvPr id="1" name="Shape 345"/>
        <p:cNvGrpSpPr/>
        <p:nvPr/>
      </p:nvGrpSpPr>
      <p:grpSpPr>
        <a:xfrm>
          <a:off x="0" y="0"/>
          <a:ext cx="0" cy="0"/>
          <a:chOff x="0" y="0"/>
          <a:chExt cx="0" cy="0"/>
        </a:xfrm>
      </p:grpSpPr>
      <p:sp>
        <p:nvSpPr>
          <p:cNvPr id="347" name="Google Shape;347;p15"/>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354" name="Google Shape;354;p15"/>
          <p:cNvGrpSpPr/>
          <p:nvPr/>
        </p:nvGrpSpPr>
        <p:grpSpPr>
          <a:xfrm>
            <a:off x="370701" y="235867"/>
            <a:ext cx="11456233" cy="6219117"/>
            <a:chOff x="278025" y="176900"/>
            <a:chExt cx="8592175" cy="4664338"/>
          </a:xfrm>
        </p:grpSpPr>
        <p:grpSp>
          <p:nvGrpSpPr>
            <p:cNvPr id="355" name="Google Shape;355;p15"/>
            <p:cNvGrpSpPr/>
            <p:nvPr/>
          </p:nvGrpSpPr>
          <p:grpSpPr>
            <a:xfrm>
              <a:off x="367426" y="1663768"/>
              <a:ext cx="170184" cy="199027"/>
              <a:chOff x="3938129" y="1563480"/>
              <a:chExt cx="400999" cy="468962"/>
            </a:xfrm>
          </p:grpSpPr>
          <p:sp>
            <p:nvSpPr>
              <p:cNvPr id="356" name="Google Shape;356;p15"/>
              <p:cNvSpPr/>
              <p:nvPr/>
            </p:nvSpPr>
            <p:spPr>
              <a:xfrm>
                <a:off x="4100688" y="1731578"/>
                <a:ext cx="96181" cy="89782"/>
              </a:xfrm>
              <a:custGeom>
                <a:avLst/>
                <a:gdLst/>
                <a:ahLst/>
                <a:cxnLst/>
                <a:rect l="l" t="t" r="r" b="b"/>
                <a:pathLst>
                  <a:path w="4359" h="4069" extrusionOk="0">
                    <a:moveTo>
                      <a:pt x="3382" y="0"/>
                    </a:moveTo>
                    <a:cubicBezTo>
                      <a:pt x="3287" y="0"/>
                      <a:pt x="3187" y="19"/>
                      <a:pt x="3087" y="61"/>
                    </a:cubicBezTo>
                    <a:cubicBezTo>
                      <a:pt x="2793" y="184"/>
                      <a:pt x="2431" y="280"/>
                      <a:pt x="2100" y="421"/>
                    </a:cubicBezTo>
                    <a:cubicBezTo>
                      <a:pt x="1988" y="390"/>
                      <a:pt x="1873" y="375"/>
                      <a:pt x="1756" y="375"/>
                    </a:cubicBezTo>
                    <a:cubicBezTo>
                      <a:pt x="1573" y="375"/>
                      <a:pt x="1388" y="412"/>
                      <a:pt x="1212" y="479"/>
                    </a:cubicBezTo>
                    <a:cubicBezTo>
                      <a:pt x="857" y="617"/>
                      <a:pt x="661" y="944"/>
                      <a:pt x="659" y="1313"/>
                    </a:cubicBezTo>
                    <a:cubicBezTo>
                      <a:pt x="614" y="1428"/>
                      <a:pt x="589" y="1555"/>
                      <a:pt x="589" y="1690"/>
                    </a:cubicBezTo>
                    <a:lnTo>
                      <a:pt x="589" y="2275"/>
                    </a:lnTo>
                    <a:cubicBezTo>
                      <a:pt x="481" y="2453"/>
                      <a:pt x="381" y="2634"/>
                      <a:pt x="277" y="2809"/>
                    </a:cubicBezTo>
                    <a:cubicBezTo>
                      <a:pt x="0" y="3279"/>
                      <a:pt x="395" y="3922"/>
                      <a:pt x="895" y="4000"/>
                    </a:cubicBezTo>
                    <a:cubicBezTo>
                      <a:pt x="1164" y="4042"/>
                      <a:pt x="1441" y="4069"/>
                      <a:pt x="1717" y="4069"/>
                    </a:cubicBezTo>
                    <a:cubicBezTo>
                      <a:pt x="2418" y="4069"/>
                      <a:pt x="3108" y="3896"/>
                      <a:pt x="3623" y="3372"/>
                    </a:cubicBezTo>
                    <a:cubicBezTo>
                      <a:pt x="4291" y="2693"/>
                      <a:pt x="4359" y="1679"/>
                      <a:pt x="4222" y="789"/>
                    </a:cubicBezTo>
                    <a:cubicBezTo>
                      <a:pt x="4158" y="367"/>
                      <a:pt x="3804" y="0"/>
                      <a:pt x="3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7" name="Google Shape;357;p15"/>
              <p:cNvSpPr/>
              <p:nvPr/>
            </p:nvSpPr>
            <p:spPr>
              <a:xfrm>
                <a:off x="4046649" y="1563480"/>
                <a:ext cx="70520" cy="116349"/>
              </a:xfrm>
              <a:custGeom>
                <a:avLst/>
                <a:gdLst/>
                <a:ahLst/>
                <a:cxnLst/>
                <a:rect l="l" t="t" r="r" b="b"/>
                <a:pathLst>
                  <a:path w="3196" h="5273" extrusionOk="0">
                    <a:moveTo>
                      <a:pt x="1167" y="0"/>
                    </a:moveTo>
                    <a:cubicBezTo>
                      <a:pt x="592" y="0"/>
                      <a:pt x="1" y="693"/>
                      <a:pt x="404" y="1359"/>
                    </a:cubicBezTo>
                    <a:cubicBezTo>
                      <a:pt x="988" y="2326"/>
                      <a:pt x="1326" y="3403"/>
                      <a:pt x="1446" y="4525"/>
                    </a:cubicBezTo>
                    <a:cubicBezTo>
                      <a:pt x="1499" y="5033"/>
                      <a:pt x="1898" y="5273"/>
                      <a:pt x="2296" y="5273"/>
                    </a:cubicBezTo>
                    <a:cubicBezTo>
                      <a:pt x="2747" y="5273"/>
                      <a:pt x="3195" y="4964"/>
                      <a:pt x="3135" y="4387"/>
                    </a:cubicBezTo>
                    <a:cubicBezTo>
                      <a:pt x="2983" y="2953"/>
                      <a:pt x="2530" y="1609"/>
                      <a:pt x="1784" y="376"/>
                    </a:cubicBezTo>
                    <a:cubicBezTo>
                      <a:pt x="1623" y="110"/>
                      <a:pt x="1396" y="0"/>
                      <a:pt x="11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8" name="Google Shape;358;p15"/>
              <p:cNvSpPr/>
              <p:nvPr/>
            </p:nvSpPr>
            <p:spPr>
              <a:xfrm>
                <a:off x="3957194" y="1633539"/>
                <a:ext cx="99844" cy="90996"/>
              </a:xfrm>
              <a:custGeom>
                <a:avLst/>
                <a:gdLst/>
                <a:ahLst/>
                <a:cxnLst/>
                <a:rect l="l" t="t" r="r" b="b"/>
                <a:pathLst>
                  <a:path w="4525" h="4124" extrusionOk="0">
                    <a:moveTo>
                      <a:pt x="1183" y="1"/>
                    </a:moveTo>
                    <a:cubicBezTo>
                      <a:pt x="541" y="1"/>
                      <a:pt x="1" y="940"/>
                      <a:pt x="619" y="1535"/>
                    </a:cubicBezTo>
                    <a:cubicBezTo>
                      <a:pt x="1433" y="2314"/>
                      <a:pt x="2232" y="3111"/>
                      <a:pt x="3012" y="3927"/>
                    </a:cubicBezTo>
                    <a:cubicBezTo>
                      <a:pt x="3143" y="4064"/>
                      <a:pt x="3324" y="4124"/>
                      <a:pt x="3511" y="4124"/>
                    </a:cubicBezTo>
                    <a:cubicBezTo>
                      <a:pt x="3775" y="4124"/>
                      <a:pt x="4049" y="4004"/>
                      <a:pt x="4206" y="3814"/>
                    </a:cubicBezTo>
                    <a:cubicBezTo>
                      <a:pt x="4525" y="3429"/>
                      <a:pt x="4411" y="2953"/>
                      <a:pt x="4094" y="2621"/>
                    </a:cubicBezTo>
                    <a:cubicBezTo>
                      <a:pt x="3314" y="1806"/>
                      <a:pt x="2515" y="1010"/>
                      <a:pt x="1701" y="228"/>
                    </a:cubicBezTo>
                    <a:cubicBezTo>
                      <a:pt x="1535" y="68"/>
                      <a:pt x="1355" y="1"/>
                      <a:pt x="11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9" name="Google Shape;359;p15"/>
              <p:cNvSpPr/>
              <p:nvPr/>
            </p:nvSpPr>
            <p:spPr>
              <a:xfrm>
                <a:off x="3938129" y="1775004"/>
                <a:ext cx="124800" cy="43799"/>
              </a:xfrm>
              <a:custGeom>
                <a:avLst/>
                <a:gdLst/>
                <a:ahLst/>
                <a:cxnLst/>
                <a:rect l="l" t="t" r="r" b="b"/>
                <a:pathLst>
                  <a:path w="5656" h="1985" extrusionOk="0">
                    <a:moveTo>
                      <a:pt x="1224" y="0"/>
                    </a:moveTo>
                    <a:cubicBezTo>
                      <a:pt x="437" y="0"/>
                      <a:pt x="0" y="1223"/>
                      <a:pt x="870" y="1620"/>
                    </a:cubicBezTo>
                    <a:cubicBezTo>
                      <a:pt x="1437" y="1879"/>
                      <a:pt x="2045" y="1985"/>
                      <a:pt x="2660" y="1985"/>
                    </a:cubicBezTo>
                    <a:cubicBezTo>
                      <a:pt x="3353" y="1985"/>
                      <a:pt x="4053" y="1850"/>
                      <a:pt x="4707" y="1648"/>
                    </a:cubicBezTo>
                    <a:cubicBezTo>
                      <a:pt x="5655" y="1354"/>
                      <a:pt x="5259" y="12"/>
                      <a:pt x="4397" y="12"/>
                    </a:cubicBezTo>
                    <a:cubicBezTo>
                      <a:pt x="4311" y="12"/>
                      <a:pt x="4220" y="25"/>
                      <a:pt x="4125" y="55"/>
                    </a:cubicBezTo>
                    <a:cubicBezTo>
                      <a:pt x="3673" y="195"/>
                      <a:pt x="3169" y="301"/>
                      <a:pt x="2675" y="301"/>
                    </a:cubicBezTo>
                    <a:cubicBezTo>
                      <a:pt x="2297" y="301"/>
                      <a:pt x="1924" y="239"/>
                      <a:pt x="1584" y="83"/>
                    </a:cubicBezTo>
                    <a:cubicBezTo>
                      <a:pt x="1459" y="26"/>
                      <a:pt x="1338" y="0"/>
                      <a:pt x="12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0" name="Google Shape;360;p15"/>
              <p:cNvSpPr/>
              <p:nvPr/>
            </p:nvSpPr>
            <p:spPr>
              <a:xfrm>
                <a:off x="3987777" y="1836811"/>
                <a:ext cx="110413" cy="124491"/>
              </a:xfrm>
              <a:custGeom>
                <a:avLst/>
                <a:gdLst/>
                <a:ahLst/>
                <a:cxnLst/>
                <a:rect l="l" t="t" r="r" b="b"/>
                <a:pathLst>
                  <a:path w="5004" h="5642" extrusionOk="0">
                    <a:moveTo>
                      <a:pt x="3738" y="0"/>
                    </a:moveTo>
                    <a:cubicBezTo>
                      <a:pt x="3587" y="0"/>
                      <a:pt x="3427" y="45"/>
                      <a:pt x="3270" y="150"/>
                    </a:cubicBezTo>
                    <a:cubicBezTo>
                      <a:pt x="1679" y="1210"/>
                      <a:pt x="554" y="2809"/>
                      <a:pt x="137" y="4676"/>
                    </a:cubicBezTo>
                    <a:cubicBezTo>
                      <a:pt x="0" y="5283"/>
                      <a:pt x="482" y="5641"/>
                      <a:pt x="966" y="5641"/>
                    </a:cubicBezTo>
                    <a:cubicBezTo>
                      <a:pt x="1333" y="5641"/>
                      <a:pt x="1701" y="5436"/>
                      <a:pt x="1804" y="4978"/>
                    </a:cubicBezTo>
                    <a:cubicBezTo>
                      <a:pt x="2128" y="3530"/>
                      <a:pt x="3029" y="2344"/>
                      <a:pt x="4253" y="1530"/>
                    </a:cubicBezTo>
                    <a:cubicBezTo>
                      <a:pt x="5003" y="1031"/>
                      <a:pt x="4462" y="0"/>
                      <a:pt x="37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1" name="Google Shape;361;p15"/>
              <p:cNvSpPr/>
              <p:nvPr/>
            </p:nvSpPr>
            <p:spPr>
              <a:xfrm>
                <a:off x="4095944" y="1889505"/>
                <a:ext cx="46535" cy="142937"/>
              </a:xfrm>
              <a:custGeom>
                <a:avLst/>
                <a:gdLst/>
                <a:ahLst/>
                <a:cxnLst/>
                <a:rect l="l" t="t" r="r" b="b"/>
                <a:pathLst>
                  <a:path w="2109" h="6478" extrusionOk="0">
                    <a:moveTo>
                      <a:pt x="1274" y="1"/>
                    </a:moveTo>
                    <a:cubicBezTo>
                      <a:pt x="888" y="1"/>
                      <a:pt x="439" y="282"/>
                      <a:pt x="417" y="694"/>
                    </a:cubicBezTo>
                    <a:cubicBezTo>
                      <a:pt x="332" y="2368"/>
                      <a:pt x="36" y="4020"/>
                      <a:pt x="8" y="5698"/>
                    </a:cubicBezTo>
                    <a:cubicBezTo>
                      <a:pt x="0" y="6136"/>
                      <a:pt x="452" y="6477"/>
                      <a:pt x="863" y="6477"/>
                    </a:cubicBezTo>
                    <a:cubicBezTo>
                      <a:pt x="883" y="6477"/>
                      <a:pt x="902" y="6476"/>
                      <a:pt x="922" y="6475"/>
                    </a:cubicBezTo>
                    <a:cubicBezTo>
                      <a:pt x="1415" y="6435"/>
                      <a:pt x="1690" y="6020"/>
                      <a:pt x="1698" y="5561"/>
                    </a:cubicBezTo>
                    <a:cubicBezTo>
                      <a:pt x="1723" y="4032"/>
                      <a:pt x="2010" y="2522"/>
                      <a:pt x="2086" y="996"/>
                    </a:cubicBezTo>
                    <a:cubicBezTo>
                      <a:pt x="2108" y="538"/>
                      <a:pt x="1893" y="100"/>
                      <a:pt x="1403" y="12"/>
                    </a:cubicBezTo>
                    <a:cubicBezTo>
                      <a:pt x="1361" y="4"/>
                      <a:pt x="1318" y="1"/>
                      <a:pt x="12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2" name="Google Shape;362;p15"/>
              <p:cNvSpPr/>
              <p:nvPr/>
            </p:nvSpPr>
            <p:spPr>
              <a:xfrm>
                <a:off x="4183656" y="1880634"/>
                <a:ext cx="61076" cy="99315"/>
              </a:xfrm>
              <a:custGeom>
                <a:avLst/>
                <a:gdLst/>
                <a:ahLst/>
                <a:cxnLst/>
                <a:rect l="l" t="t" r="r" b="b"/>
                <a:pathLst>
                  <a:path w="2768" h="4501" extrusionOk="0">
                    <a:moveTo>
                      <a:pt x="855" y="1"/>
                    </a:moveTo>
                    <a:cubicBezTo>
                      <a:pt x="835" y="1"/>
                      <a:pt x="816" y="2"/>
                      <a:pt x="796" y="3"/>
                    </a:cubicBezTo>
                    <a:cubicBezTo>
                      <a:pt x="303" y="44"/>
                      <a:pt x="28" y="457"/>
                      <a:pt x="21" y="917"/>
                    </a:cubicBezTo>
                    <a:cubicBezTo>
                      <a:pt x="1" y="2074"/>
                      <a:pt x="361" y="3157"/>
                      <a:pt x="973" y="4130"/>
                    </a:cubicBezTo>
                    <a:cubicBezTo>
                      <a:pt x="1137" y="4392"/>
                      <a:pt x="1366" y="4501"/>
                      <a:pt x="1596" y="4501"/>
                    </a:cubicBezTo>
                    <a:cubicBezTo>
                      <a:pt x="2178" y="4501"/>
                      <a:pt x="2768" y="3808"/>
                      <a:pt x="2353" y="3147"/>
                    </a:cubicBezTo>
                    <a:cubicBezTo>
                      <a:pt x="1897" y="2419"/>
                      <a:pt x="1696" y="1635"/>
                      <a:pt x="1711" y="780"/>
                    </a:cubicBezTo>
                    <a:cubicBezTo>
                      <a:pt x="1718" y="342"/>
                      <a:pt x="1265" y="1"/>
                      <a:pt x="8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3" name="Google Shape;363;p15"/>
              <p:cNvSpPr/>
              <p:nvPr/>
            </p:nvSpPr>
            <p:spPr>
              <a:xfrm>
                <a:off x="4221764" y="1818518"/>
                <a:ext cx="116216" cy="46337"/>
              </a:xfrm>
              <a:custGeom>
                <a:avLst/>
                <a:gdLst/>
                <a:ahLst/>
                <a:cxnLst/>
                <a:rect l="l" t="t" r="r" b="b"/>
                <a:pathLst>
                  <a:path w="5267" h="2100" extrusionOk="0">
                    <a:moveTo>
                      <a:pt x="1732" y="1"/>
                    </a:moveTo>
                    <a:cubicBezTo>
                      <a:pt x="1511" y="1"/>
                      <a:pt x="1288" y="9"/>
                      <a:pt x="1064" y="26"/>
                    </a:cubicBezTo>
                    <a:cubicBezTo>
                      <a:pt x="1" y="108"/>
                      <a:pt x="107" y="1719"/>
                      <a:pt x="1124" y="1719"/>
                    </a:cubicBezTo>
                    <a:cubicBezTo>
                      <a:pt x="1149" y="1719"/>
                      <a:pt x="1175" y="1718"/>
                      <a:pt x="1201" y="1716"/>
                    </a:cubicBezTo>
                    <a:cubicBezTo>
                      <a:pt x="1401" y="1701"/>
                      <a:pt x="1600" y="1693"/>
                      <a:pt x="1799" y="1693"/>
                    </a:cubicBezTo>
                    <a:cubicBezTo>
                      <a:pt x="2534" y="1693"/>
                      <a:pt x="3261" y="1801"/>
                      <a:pt x="3964" y="2039"/>
                    </a:cubicBezTo>
                    <a:cubicBezTo>
                      <a:pt x="4083" y="2079"/>
                      <a:pt x="4205" y="2100"/>
                      <a:pt x="4324" y="2100"/>
                    </a:cubicBezTo>
                    <a:cubicBezTo>
                      <a:pt x="4642" y="2100"/>
                      <a:pt x="4939" y="1952"/>
                      <a:pt x="5089" y="1628"/>
                    </a:cubicBezTo>
                    <a:cubicBezTo>
                      <a:pt x="5267" y="1248"/>
                      <a:pt x="5115" y="650"/>
                      <a:pt x="4679" y="502"/>
                    </a:cubicBezTo>
                    <a:cubicBezTo>
                      <a:pt x="3712" y="175"/>
                      <a:pt x="2737" y="1"/>
                      <a:pt x="17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4" name="Google Shape;364;p15"/>
              <p:cNvSpPr/>
              <p:nvPr/>
            </p:nvSpPr>
            <p:spPr>
              <a:xfrm>
                <a:off x="4226001" y="1695876"/>
                <a:ext cx="113127" cy="89849"/>
              </a:xfrm>
              <a:custGeom>
                <a:avLst/>
                <a:gdLst/>
                <a:ahLst/>
                <a:cxnLst/>
                <a:rect l="l" t="t" r="r" b="b"/>
                <a:pathLst>
                  <a:path w="5127" h="4072" extrusionOk="0">
                    <a:moveTo>
                      <a:pt x="4140" y="1"/>
                    </a:moveTo>
                    <a:cubicBezTo>
                      <a:pt x="3820" y="1"/>
                      <a:pt x="3530" y="198"/>
                      <a:pt x="3362" y="491"/>
                    </a:cubicBezTo>
                    <a:cubicBezTo>
                      <a:pt x="2778" y="1509"/>
                      <a:pt x="1776" y="2171"/>
                      <a:pt x="650" y="2445"/>
                    </a:cubicBezTo>
                    <a:cubicBezTo>
                      <a:pt x="205" y="2553"/>
                      <a:pt x="0" y="3136"/>
                      <a:pt x="144" y="3532"/>
                    </a:cubicBezTo>
                    <a:cubicBezTo>
                      <a:pt x="280" y="3904"/>
                      <a:pt x="600" y="4071"/>
                      <a:pt x="950" y="4071"/>
                    </a:cubicBezTo>
                    <a:cubicBezTo>
                      <a:pt x="1043" y="4071"/>
                      <a:pt x="1137" y="4059"/>
                      <a:pt x="1231" y="4037"/>
                    </a:cubicBezTo>
                    <a:cubicBezTo>
                      <a:pt x="2805" y="3656"/>
                      <a:pt x="4100" y="2598"/>
                      <a:pt x="4898" y="1206"/>
                    </a:cubicBezTo>
                    <a:cubicBezTo>
                      <a:pt x="5126" y="808"/>
                      <a:pt x="4878" y="260"/>
                      <a:pt x="4487" y="80"/>
                    </a:cubicBezTo>
                    <a:cubicBezTo>
                      <a:pt x="4370" y="25"/>
                      <a:pt x="4253" y="1"/>
                      <a:pt x="41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5" name="Google Shape;365;p15"/>
              <p:cNvSpPr/>
              <p:nvPr/>
            </p:nvSpPr>
            <p:spPr>
              <a:xfrm>
                <a:off x="4195991" y="1573255"/>
                <a:ext cx="80339" cy="132964"/>
              </a:xfrm>
              <a:custGeom>
                <a:avLst/>
                <a:gdLst/>
                <a:ahLst/>
                <a:cxnLst/>
                <a:rect l="l" t="t" r="r" b="b"/>
                <a:pathLst>
                  <a:path w="3641" h="6026" extrusionOk="0">
                    <a:moveTo>
                      <a:pt x="2668" y="0"/>
                    </a:moveTo>
                    <a:cubicBezTo>
                      <a:pt x="2304" y="0"/>
                      <a:pt x="1947" y="208"/>
                      <a:pt x="1865" y="672"/>
                    </a:cubicBezTo>
                    <a:cubicBezTo>
                      <a:pt x="1603" y="2151"/>
                      <a:pt x="1025" y="3524"/>
                      <a:pt x="335" y="4851"/>
                    </a:cubicBezTo>
                    <a:cubicBezTo>
                      <a:pt x="1" y="5495"/>
                      <a:pt x="567" y="6026"/>
                      <a:pt x="1133" y="6026"/>
                    </a:cubicBezTo>
                    <a:cubicBezTo>
                      <a:pt x="1418" y="6026"/>
                      <a:pt x="1704" y="5890"/>
                      <a:pt x="1872" y="5566"/>
                    </a:cubicBezTo>
                    <a:cubicBezTo>
                      <a:pt x="2627" y="4116"/>
                      <a:pt x="3247" y="2588"/>
                      <a:pt x="3534" y="973"/>
                    </a:cubicBezTo>
                    <a:cubicBezTo>
                      <a:pt x="3641" y="361"/>
                      <a:pt x="3148" y="0"/>
                      <a:pt x="26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66" name="Google Shape;366;p15"/>
            <p:cNvSpPr/>
            <p:nvPr/>
          </p:nvSpPr>
          <p:spPr>
            <a:xfrm>
              <a:off x="5248459" y="4474097"/>
              <a:ext cx="281830" cy="367141"/>
            </a:xfrm>
            <a:custGeom>
              <a:avLst/>
              <a:gdLst/>
              <a:ahLst/>
              <a:cxnLst/>
              <a:rect l="l" t="t" r="r" b="b"/>
              <a:pathLst>
                <a:path w="30102" h="39214" extrusionOk="0">
                  <a:moveTo>
                    <a:pt x="15440" y="994"/>
                  </a:moveTo>
                  <a:cubicBezTo>
                    <a:pt x="15742" y="994"/>
                    <a:pt x="16074" y="1148"/>
                    <a:pt x="16370" y="1401"/>
                  </a:cubicBezTo>
                  <a:cubicBezTo>
                    <a:pt x="16978" y="1921"/>
                    <a:pt x="17177" y="2719"/>
                    <a:pt x="16415" y="3194"/>
                  </a:cubicBezTo>
                  <a:cubicBezTo>
                    <a:pt x="16193" y="3332"/>
                    <a:pt x="15964" y="3394"/>
                    <a:pt x="15741" y="3394"/>
                  </a:cubicBezTo>
                  <a:cubicBezTo>
                    <a:pt x="15235" y="3394"/>
                    <a:pt x="14758" y="3074"/>
                    <a:pt x="14466" y="2601"/>
                  </a:cubicBezTo>
                  <a:cubicBezTo>
                    <a:pt x="14349" y="2414"/>
                    <a:pt x="14236" y="2167"/>
                    <a:pt x="14225" y="1930"/>
                  </a:cubicBezTo>
                  <a:lnTo>
                    <a:pt x="14225" y="1930"/>
                  </a:lnTo>
                  <a:cubicBezTo>
                    <a:pt x="14230" y="1930"/>
                    <a:pt x="14235" y="1930"/>
                    <a:pt x="14240" y="1930"/>
                  </a:cubicBezTo>
                  <a:cubicBezTo>
                    <a:pt x="14401" y="1930"/>
                    <a:pt x="14557" y="1846"/>
                    <a:pt x="14634" y="1641"/>
                  </a:cubicBezTo>
                  <a:cubicBezTo>
                    <a:pt x="14671" y="1541"/>
                    <a:pt x="14716" y="1455"/>
                    <a:pt x="14764" y="1380"/>
                  </a:cubicBezTo>
                  <a:cubicBezTo>
                    <a:pt x="14832" y="1374"/>
                    <a:pt x="14902" y="1370"/>
                    <a:pt x="14967" y="1369"/>
                  </a:cubicBezTo>
                  <a:cubicBezTo>
                    <a:pt x="15230" y="1361"/>
                    <a:pt x="15369" y="1191"/>
                    <a:pt x="15399" y="995"/>
                  </a:cubicBezTo>
                  <a:cubicBezTo>
                    <a:pt x="15413" y="994"/>
                    <a:pt x="15427" y="994"/>
                    <a:pt x="15440" y="994"/>
                  </a:cubicBezTo>
                  <a:close/>
                  <a:moveTo>
                    <a:pt x="27328" y="11373"/>
                  </a:moveTo>
                  <a:cubicBezTo>
                    <a:pt x="27557" y="11373"/>
                    <a:pt x="27789" y="11630"/>
                    <a:pt x="27918" y="11784"/>
                  </a:cubicBezTo>
                  <a:cubicBezTo>
                    <a:pt x="28297" y="12234"/>
                    <a:pt x="28619" y="13000"/>
                    <a:pt x="28349" y="13576"/>
                  </a:cubicBezTo>
                  <a:cubicBezTo>
                    <a:pt x="28249" y="13788"/>
                    <a:pt x="27981" y="14080"/>
                    <a:pt x="27718" y="14080"/>
                  </a:cubicBezTo>
                  <a:cubicBezTo>
                    <a:pt x="27705" y="14080"/>
                    <a:pt x="27691" y="14079"/>
                    <a:pt x="27678" y="14077"/>
                  </a:cubicBezTo>
                  <a:cubicBezTo>
                    <a:pt x="27578" y="14066"/>
                    <a:pt x="27487" y="14006"/>
                    <a:pt x="27408" y="13928"/>
                  </a:cubicBezTo>
                  <a:cubicBezTo>
                    <a:pt x="27345" y="13778"/>
                    <a:pt x="27249" y="13643"/>
                    <a:pt x="27129" y="13536"/>
                  </a:cubicBezTo>
                  <a:cubicBezTo>
                    <a:pt x="26887" y="13092"/>
                    <a:pt x="26644" y="12324"/>
                    <a:pt x="26914" y="11877"/>
                  </a:cubicBezTo>
                  <a:cubicBezTo>
                    <a:pt x="26946" y="11826"/>
                    <a:pt x="26966" y="11775"/>
                    <a:pt x="26977" y="11727"/>
                  </a:cubicBezTo>
                  <a:cubicBezTo>
                    <a:pt x="27051" y="11560"/>
                    <a:pt x="27156" y="11383"/>
                    <a:pt x="27311" y="11373"/>
                  </a:cubicBezTo>
                  <a:cubicBezTo>
                    <a:pt x="27316" y="11373"/>
                    <a:pt x="27322" y="11373"/>
                    <a:pt x="27328" y="11373"/>
                  </a:cubicBezTo>
                  <a:close/>
                  <a:moveTo>
                    <a:pt x="2280" y="11853"/>
                  </a:moveTo>
                  <a:cubicBezTo>
                    <a:pt x="3013" y="11853"/>
                    <a:pt x="3996" y="12386"/>
                    <a:pt x="4382" y="12911"/>
                  </a:cubicBezTo>
                  <a:cubicBezTo>
                    <a:pt x="4936" y="13665"/>
                    <a:pt x="4312" y="14327"/>
                    <a:pt x="3572" y="14634"/>
                  </a:cubicBezTo>
                  <a:cubicBezTo>
                    <a:pt x="3317" y="14740"/>
                    <a:pt x="3068" y="14788"/>
                    <a:pt x="2831" y="14788"/>
                  </a:cubicBezTo>
                  <a:cubicBezTo>
                    <a:pt x="2043" y="14788"/>
                    <a:pt x="1395" y="14256"/>
                    <a:pt x="1158" y="13548"/>
                  </a:cubicBezTo>
                  <a:lnTo>
                    <a:pt x="1158" y="13548"/>
                  </a:lnTo>
                  <a:cubicBezTo>
                    <a:pt x="1159" y="13548"/>
                    <a:pt x="1160" y="13548"/>
                    <a:pt x="1162" y="13548"/>
                  </a:cubicBezTo>
                  <a:cubicBezTo>
                    <a:pt x="1472" y="13548"/>
                    <a:pt x="1747" y="13418"/>
                    <a:pt x="2003" y="13187"/>
                  </a:cubicBezTo>
                  <a:cubicBezTo>
                    <a:pt x="2335" y="12886"/>
                    <a:pt x="2142" y="12387"/>
                    <a:pt x="1832" y="12278"/>
                  </a:cubicBezTo>
                  <a:cubicBezTo>
                    <a:pt x="1958" y="12194"/>
                    <a:pt x="2015" y="12041"/>
                    <a:pt x="2004" y="11882"/>
                  </a:cubicBezTo>
                  <a:cubicBezTo>
                    <a:pt x="2090" y="11863"/>
                    <a:pt x="2183" y="11853"/>
                    <a:pt x="2280" y="11853"/>
                  </a:cubicBezTo>
                  <a:close/>
                  <a:moveTo>
                    <a:pt x="15121" y="11636"/>
                  </a:moveTo>
                  <a:cubicBezTo>
                    <a:pt x="15225" y="13207"/>
                    <a:pt x="15298" y="14782"/>
                    <a:pt x="15374" y="16363"/>
                  </a:cubicBezTo>
                  <a:cubicBezTo>
                    <a:pt x="15501" y="19007"/>
                    <a:pt x="15139" y="22252"/>
                    <a:pt x="16184" y="24727"/>
                  </a:cubicBezTo>
                  <a:cubicBezTo>
                    <a:pt x="16345" y="25109"/>
                    <a:pt x="16751" y="25373"/>
                    <a:pt x="17147" y="25373"/>
                  </a:cubicBezTo>
                  <a:cubicBezTo>
                    <a:pt x="17392" y="25373"/>
                    <a:pt x="17633" y="25272"/>
                    <a:pt x="17809" y="25036"/>
                  </a:cubicBezTo>
                  <a:cubicBezTo>
                    <a:pt x="19892" y="22245"/>
                    <a:pt x="21625" y="18791"/>
                    <a:pt x="24413" y="16634"/>
                  </a:cubicBezTo>
                  <a:lnTo>
                    <a:pt x="24413" y="16634"/>
                  </a:lnTo>
                  <a:cubicBezTo>
                    <a:pt x="23881" y="17497"/>
                    <a:pt x="23256" y="18315"/>
                    <a:pt x="22719" y="19184"/>
                  </a:cubicBezTo>
                  <a:cubicBezTo>
                    <a:pt x="21617" y="20965"/>
                    <a:pt x="20726" y="22881"/>
                    <a:pt x="20051" y="24863"/>
                  </a:cubicBezTo>
                  <a:cubicBezTo>
                    <a:pt x="18774" y="28618"/>
                    <a:pt x="18994" y="32557"/>
                    <a:pt x="18255" y="36397"/>
                  </a:cubicBezTo>
                  <a:cubicBezTo>
                    <a:pt x="16975" y="36469"/>
                    <a:pt x="15696" y="36603"/>
                    <a:pt x="14417" y="36603"/>
                  </a:cubicBezTo>
                  <a:cubicBezTo>
                    <a:pt x="14233" y="36603"/>
                    <a:pt x="14050" y="36600"/>
                    <a:pt x="13867" y="36594"/>
                  </a:cubicBezTo>
                  <a:cubicBezTo>
                    <a:pt x="13840" y="35242"/>
                    <a:pt x="13411" y="33784"/>
                    <a:pt x="13185" y="32599"/>
                  </a:cubicBezTo>
                  <a:cubicBezTo>
                    <a:pt x="12718" y="30161"/>
                    <a:pt x="11999" y="27836"/>
                    <a:pt x="11199" y="25491"/>
                  </a:cubicBezTo>
                  <a:cubicBezTo>
                    <a:pt x="10481" y="23388"/>
                    <a:pt x="9774" y="20958"/>
                    <a:pt x="8664" y="18832"/>
                  </a:cubicBezTo>
                  <a:lnTo>
                    <a:pt x="8664" y="18832"/>
                  </a:lnTo>
                  <a:cubicBezTo>
                    <a:pt x="10269" y="20608"/>
                    <a:pt x="11565" y="22620"/>
                    <a:pt x="12474" y="24997"/>
                  </a:cubicBezTo>
                  <a:cubicBezTo>
                    <a:pt x="12645" y="25442"/>
                    <a:pt x="13006" y="25640"/>
                    <a:pt x="13369" y="25640"/>
                  </a:cubicBezTo>
                  <a:cubicBezTo>
                    <a:pt x="13876" y="25640"/>
                    <a:pt x="14388" y="25253"/>
                    <a:pt x="14392" y="24609"/>
                  </a:cubicBezTo>
                  <a:cubicBezTo>
                    <a:pt x="14417" y="20252"/>
                    <a:pt x="14617" y="15932"/>
                    <a:pt x="15121" y="11636"/>
                  </a:cubicBezTo>
                  <a:close/>
                  <a:moveTo>
                    <a:pt x="15427" y="0"/>
                  </a:moveTo>
                  <a:cubicBezTo>
                    <a:pt x="14952" y="0"/>
                    <a:pt x="14505" y="174"/>
                    <a:pt x="14168" y="521"/>
                  </a:cubicBezTo>
                  <a:cubicBezTo>
                    <a:pt x="13527" y="785"/>
                    <a:pt x="13129" y="1387"/>
                    <a:pt x="13261" y="2185"/>
                  </a:cubicBezTo>
                  <a:cubicBezTo>
                    <a:pt x="13389" y="2965"/>
                    <a:pt x="13915" y="3689"/>
                    <a:pt x="14607" y="4086"/>
                  </a:cubicBezTo>
                  <a:cubicBezTo>
                    <a:pt x="14483" y="4204"/>
                    <a:pt x="14386" y="4372"/>
                    <a:pt x="14340" y="4595"/>
                  </a:cubicBezTo>
                  <a:cubicBezTo>
                    <a:pt x="13241" y="9885"/>
                    <a:pt x="12732" y="15216"/>
                    <a:pt x="12527" y="20588"/>
                  </a:cubicBezTo>
                  <a:cubicBezTo>
                    <a:pt x="10859" y="17824"/>
                    <a:pt x="8539" y="15441"/>
                    <a:pt x="5512" y="14258"/>
                  </a:cubicBezTo>
                  <a:cubicBezTo>
                    <a:pt x="5492" y="14250"/>
                    <a:pt x="5471" y="14246"/>
                    <a:pt x="5451" y="14241"/>
                  </a:cubicBezTo>
                  <a:cubicBezTo>
                    <a:pt x="6316" y="12484"/>
                    <a:pt x="3822" y="10851"/>
                    <a:pt x="2222" y="10851"/>
                  </a:cubicBezTo>
                  <a:cubicBezTo>
                    <a:pt x="2215" y="10851"/>
                    <a:pt x="2208" y="10851"/>
                    <a:pt x="2202" y="10851"/>
                  </a:cubicBezTo>
                  <a:cubicBezTo>
                    <a:pt x="1645" y="10857"/>
                    <a:pt x="1209" y="11051"/>
                    <a:pt x="907" y="11370"/>
                  </a:cubicBezTo>
                  <a:cubicBezTo>
                    <a:pt x="644" y="11411"/>
                    <a:pt x="427" y="11528"/>
                    <a:pt x="285" y="11836"/>
                  </a:cubicBezTo>
                  <a:cubicBezTo>
                    <a:pt x="93" y="12255"/>
                    <a:pt x="0" y="12727"/>
                    <a:pt x="30" y="13187"/>
                  </a:cubicBezTo>
                  <a:cubicBezTo>
                    <a:pt x="78" y="13955"/>
                    <a:pt x="484" y="14692"/>
                    <a:pt x="1087" y="15165"/>
                  </a:cubicBezTo>
                  <a:cubicBezTo>
                    <a:pt x="1600" y="15566"/>
                    <a:pt x="2223" y="15758"/>
                    <a:pt x="2846" y="15758"/>
                  </a:cubicBezTo>
                  <a:cubicBezTo>
                    <a:pt x="3265" y="15758"/>
                    <a:pt x="3685" y="15671"/>
                    <a:pt x="4072" y="15502"/>
                  </a:cubicBezTo>
                  <a:cubicBezTo>
                    <a:pt x="4087" y="15519"/>
                    <a:pt x="4102" y="15536"/>
                    <a:pt x="4119" y="15552"/>
                  </a:cubicBezTo>
                  <a:cubicBezTo>
                    <a:pt x="7379" y="18526"/>
                    <a:pt x="8540" y="23138"/>
                    <a:pt x="9886" y="27199"/>
                  </a:cubicBezTo>
                  <a:cubicBezTo>
                    <a:pt x="10653" y="29513"/>
                    <a:pt x="11268" y="31810"/>
                    <a:pt x="11644" y="34224"/>
                  </a:cubicBezTo>
                  <a:cubicBezTo>
                    <a:pt x="11872" y="35690"/>
                    <a:pt x="11724" y="37377"/>
                    <a:pt x="12463" y="38682"/>
                  </a:cubicBezTo>
                  <a:cubicBezTo>
                    <a:pt x="12562" y="38858"/>
                    <a:pt x="12734" y="38934"/>
                    <a:pt x="12911" y="38934"/>
                  </a:cubicBezTo>
                  <a:cubicBezTo>
                    <a:pt x="12987" y="38934"/>
                    <a:pt x="13065" y="38920"/>
                    <a:pt x="13139" y="38893"/>
                  </a:cubicBezTo>
                  <a:cubicBezTo>
                    <a:pt x="13352" y="39072"/>
                    <a:pt x="13626" y="39194"/>
                    <a:pt x="13965" y="39208"/>
                  </a:cubicBezTo>
                  <a:cubicBezTo>
                    <a:pt x="14073" y="39212"/>
                    <a:pt x="14181" y="39214"/>
                    <a:pt x="14289" y="39214"/>
                  </a:cubicBezTo>
                  <a:cubicBezTo>
                    <a:pt x="15956" y="39214"/>
                    <a:pt x="17597" y="38741"/>
                    <a:pt x="19260" y="38621"/>
                  </a:cubicBezTo>
                  <a:cubicBezTo>
                    <a:pt x="19773" y="38584"/>
                    <a:pt x="20190" y="38202"/>
                    <a:pt x="20301" y="37708"/>
                  </a:cubicBezTo>
                  <a:cubicBezTo>
                    <a:pt x="21363" y="32951"/>
                    <a:pt x="20886" y="28203"/>
                    <a:pt x="22791" y="23597"/>
                  </a:cubicBezTo>
                  <a:cubicBezTo>
                    <a:pt x="24013" y="20644"/>
                    <a:pt x="26530" y="18102"/>
                    <a:pt x="27349" y="15007"/>
                  </a:cubicBezTo>
                  <a:cubicBezTo>
                    <a:pt x="27466" y="15043"/>
                    <a:pt x="27591" y="15064"/>
                    <a:pt x="27721" y="15064"/>
                  </a:cubicBezTo>
                  <a:cubicBezTo>
                    <a:pt x="27836" y="15064"/>
                    <a:pt x="27955" y="15048"/>
                    <a:pt x="28077" y="15013"/>
                  </a:cubicBezTo>
                  <a:cubicBezTo>
                    <a:pt x="30101" y="14443"/>
                    <a:pt x="29564" y="11650"/>
                    <a:pt x="28196" y="10694"/>
                  </a:cubicBezTo>
                  <a:cubicBezTo>
                    <a:pt x="27911" y="10495"/>
                    <a:pt x="27623" y="10405"/>
                    <a:pt x="27351" y="10405"/>
                  </a:cubicBezTo>
                  <a:cubicBezTo>
                    <a:pt x="26777" y="10405"/>
                    <a:pt x="26273" y="10810"/>
                    <a:pt x="26016" y="11458"/>
                  </a:cubicBezTo>
                  <a:cubicBezTo>
                    <a:pt x="25687" y="12001"/>
                    <a:pt x="25789" y="12783"/>
                    <a:pt x="26002" y="13408"/>
                  </a:cubicBezTo>
                  <a:cubicBezTo>
                    <a:pt x="21981" y="15098"/>
                    <a:pt x="19817" y="18762"/>
                    <a:pt x="17461" y="22227"/>
                  </a:cubicBezTo>
                  <a:cubicBezTo>
                    <a:pt x="17053" y="19902"/>
                    <a:pt x="17261" y="17129"/>
                    <a:pt x="17152" y="15023"/>
                  </a:cubicBezTo>
                  <a:cubicBezTo>
                    <a:pt x="16972" y="11563"/>
                    <a:pt x="16806" y="8130"/>
                    <a:pt x="16187" y="4715"/>
                  </a:cubicBezTo>
                  <a:cubicBezTo>
                    <a:pt x="16164" y="4583"/>
                    <a:pt x="16117" y="4466"/>
                    <a:pt x="16054" y="4361"/>
                  </a:cubicBezTo>
                  <a:cubicBezTo>
                    <a:pt x="16879" y="4233"/>
                    <a:pt x="17664" y="3667"/>
                    <a:pt x="17871" y="2849"/>
                  </a:cubicBezTo>
                  <a:cubicBezTo>
                    <a:pt x="18131" y="1824"/>
                    <a:pt x="17418" y="835"/>
                    <a:pt x="16572" y="331"/>
                  </a:cubicBezTo>
                  <a:cubicBezTo>
                    <a:pt x="16200" y="110"/>
                    <a:pt x="15805" y="0"/>
                    <a:pt x="154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67" name="Google Shape;367;p15"/>
            <p:cNvGrpSpPr/>
            <p:nvPr/>
          </p:nvGrpSpPr>
          <p:grpSpPr>
            <a:xfrm>
              <a:off x="8739900" y="508903"/>
              <a:ext cx="93101" cy="334443"/>
              <a:chOff x="2058353" y="1704261"/>
              <a:chExt cx="219370" cy="788036"/>
            </a:xfrm>
          </p:grpSpPr>
          <p:sp>
            <p:nvSpPr>
              <p:cNvPr id="368" name="Google Shape;368;p15"/>
              <p:cNvSpPr/>
              <p:nvPr/>
            </p:nvSpPr>
            <p:spPr>
              <a:xfrm>
                <a:off x="2058353" y="1704261"/>
                <a:ext cx="219370" cy="639620"/>
              </a:xfrm>
              <a:custGeom>
                <a:avLst/>
                <a:gdLst/>
                <a:ahLst/>
                <a:cxnLst/>
                <a:rect l="l" t="t" r="r" b="b"/>
                <a:pathLst>
                  <a:path w="9942" h="28988" extrusionOk="0">
                    <a:moveTo>
                      <a:pt x="3959" y="1650"/>
                    </a:moveTo>
                    <a:cubicBezTo>
                      <a:pt x="4379" y="1650"/>
                      <a:pt x="4804" y="1730"/>
                      <a:pt x="5187" y="1856"/>
                    </a:cubicBezTo>
                    <a:cubicBezTo>
                      <a:pt x="5913" y="2095"/>
                      <a:pt x="6686" y="2541"/>
                      <a:pt x="7124" y="3184"/>
                    </a:cubicBezTo>
                    <a:cubicBezTo>
                      <a:pt x="7175" y="3257"/>
                      <a:pt x="7220" y="3335"/>
                      <a:pt x="7264" y="3414"/>
                    </a:cubicBezTo>
                    <a:cubicBezTo>
                      <a:pt x="7247" y="3385"/>
                      <a:pt x="7239" y="3372"/>
                      <a:pt x="7238" y="3372"/>
                    </a:cubicBezTo>
                    <a:lnTo>
                      <a:pt x="7238" y="3372"/>
                    </a:lnTo>
                    <a:cubicBezTo>
                      <a:pt x="7234" y="3372"/>
                      <a:pt x="7328" y="3554"/>
                      <a:pt x="7355" y="3617"/>
                    </a:cubicBezTo>
                    <a:cubicBezTo>
                      <a:pt x="7461" y="3868"/>
                      <a:pt x="7549" y="4129"/>
                      <a:pt x="7624" y="4391"/>
                    </a:cubicBezTo>
                    <a:cubicBezTo>
                      <a:pt x="7665" y="4532"/>
                      <a:pt x="7700" y="4675"/>
                      <a:pt x="7735" y="4818"/>
                    </a:cubicBezTo>
                    <a:cubicBezTo>
                      <a:pt x="7740" y="4840"/>
                      <a:pt x="7745" y="4856"/>
                      <a:pt x="7748" y="4868"/>
                    </a:cubicBezTo>
                    <a:cubicBezTo>
                      <a:pt x="7748" y="4869"/>
                      <a:pt x="7748" y="4872"/>
                      <a:pt x="7749" y="4877"/>
                    </a:cubicBezTo>
                    <a:lnTo>
                      <a:pt x="7801" y="5130"/>
                    </a:lnTo>
                    <a:cubicBezTo>
                      <a:pt x="7867" y="5481"/>
                      <a:pt x="7920" y="5833"/>
                      <a:pt x="7966" y="6187"/>
                    </a:cubicBezTo>
                    <a:cubicBezTo>
                      <a:pt x="8066" y="6961"/>
                      <a:pt x="8123" y="7742"/>
                      <a:pt x="8155" y="8520"/>
                    </a:cubicBezTo>
                    <a:cubicBezTo>
                      <a:pt x="8313" y="12245"/>
                      <a:pt x="8006" y="16006"/>
                      <a:pt x="7439" y="19689"/>
                    </a:cubicBezTo>
                    <a:cubicBezTo>
                      <a:pt x="7189" y="21322"/>
                      <a:pt x="6879" y="22954"/>
                      <a:pt x="6434" y="24546"/>
                    </a:cubicBezTo>
                    <a:cubicBezTo>
                      <a:pt x="6291" y="25056"/>
                      <a:pt x="6175" y="25443"/>
                      <a:pt x="5973" y="25954"/>
                    </a:cubicBezTo>
                    <a:cubicBezTo>
                      <a:pt x="5294" y="23414"/>
                      <a:pt x="4459" y="20920"/>
                      <a:pt x="3730" y="18395"/>
                    </a:cubicBezTo>
                    <a:cubicBezTo>
                      <a:pt x="3309" y="16933"/>
                      <a:pt x="2921" y="15458"/>
                      <a:pt x="2638" y="13961"/>
                    </a:cubicBezTo>
                    <a:cubicBezTo>
                      <a:pt x="2374" y="12560"/>
                      <a:pt x="2255" y="11159"/>
                      <a:pt x="2133" y="9740"/>
                    </a:cubicBezTo>
                    <a:cubicBezTo>
                      <a:pt x="1971" y="7819"/>
                      <a:pt x="1587" y="5889"/>
                      <a:pt x="1688" y="3956"/>
                    </a:cubicBezTo>
                    <a:cubicBezTo>
                      <a:pt x="1707" y="3599"/>
                      <a:pt x="1772" y="3069"/>
                      <a:pt x="1861" y="2824"/>
                    </a:cubicBezTo>
                    <a:cubicBezTo>
                      <a:pt x="1902" y="2711"/>
                      <a:pt x="1952" y="2618"/>
                      <a:pt x="2004" y="2558"/>
                    </a:cubicBezTo>
                    <a:cubicBezTo>
                      <a:pt x="2178" y="2360"/>
                      <a:pt x="2331" y="2191"/>
                      <a:pt x="2552" y="2041"/>
                    </a:cubicBezTo>
                    <a:cubicBezTo>
                      <a:pt x="2965" y="1762"/>
                      <a:pt x="3459" y="1650"/>
                      <a:pt x="3959" y="1650"/>
                    </a:cubicBezTo>
                    <a:close/>
                    <a:moveTo>
                      <a:pt x="3949" y="0"/>
                    </a:moveTo>
                    <a:cubicBezTo>
                      <a:pt x="2539" y="0"/>
                      <a:pt x="1173" y="553"/>
                      <a:pt x="452" y="1885"/>
                    </a:cubicBezTo>
                    <a:cubicBezTo>
                      <a:pt x="1" y="2719"/>
                      <a:pt x="1" y="3792"/>
                      <a:pt x="8" y="4712"/>
                    </a:cubicBezTo>
                    <a:cubicBezTo>
                      <a:pt x="19" y="5842"/>
                      <a:pt x="138" y="6972"/>
                      <a:pt x="266" y="8093"/>
                    </a:cubicBezTo>
                    <a:cubicBezTo>
                      <a:pt x="379" y="9091"/>
                      <a:pt x="460" y="10085"/>
                      <a:pt x="547" y="11083"/>
                    </a:cubicBezTo>
                    <a:cubicBezTo>
                      <a:pt x="692" y="12760"/>
                      <a:pt x="1000" y="14418"/>
                      <a:pt x="1384" y="16055"/>
                    </a:cubicBezTo>
                    <a:cubicBezTo>
                      <a:pt x="2145" y="19288"/>
                      <a:pt x="3254" y="22426"/>
                      <a:pt x="4152" y="25621"/>
                    </a:cubicBezTo>
                    <a:cubicBezTo>
                      <a:pt x="4365" y="26382"/>
                      <a:pt x="4565" y="27146"/>
                      <a:pt x="4750" y="27914"/>
                    </a:cubicBezTo>
                    <a:cubicBezTo>
                      <a:pt x="4617" y="28409"/>
                      <a:pt x="5054" y="28988"/>
                      <a:pt x="5595" y="28988"/>
                    </a:cubicBezTo>
                    <a:cubicBezTo>
                      <a:pt x="5744" y="28988"/>
                      <a:pt x="5901" y="28944"/>
                      <a:pt x="6056" y="28842"/>
                    </a:cubicBezTo>
                    <a:cubicBezTo>
                      <a:pt x="6927" y="28271"/>
                      <a:pt x="7356" y="27081"/>
                      <a:pt x="7678" y="26145"/>
                    </a:cubicBezTo>
                    <a:cubicBezTo>
                      <a:pt x="8225" y="24555"/>
                      <a:pt x="8586" y="22906"/>
                      <a:pt x="8880" y="21254"/>
                    </a:cubicBezTo>
                    <a:cubicBezTo>
                      <a:pt x="9586" y="17283"/>
                      <a:pt x="9942" y="13201"/>
                      <a:pt x="9851" y="9168"/>
                    </a:cubicBezTo>
                    <a:cubicBezTo>
                      <a:pt x="9814" y="7516"/>
                      <a:pt x="9693" y="5854"/>
                      <a:pt x="9309" y="4243"/>
                    </a:cubicBezTo>
                    <a:cubicBezTo>
                      <a:pt x="8945" y="2719"/>
                      <a:pt x="8225" y="1581"/>
                      <a:pt x="6837" y="773"/>
                    </a:cubicBezTo>
                    <a:cubicBezTo>
                      <a:pt x="6001" y="286"/>
                      <a:pt x="4963" y="0"/>
                      <a:pt x="39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 name="Google Shape;369;p15"/>
              <p:cNvSpPr/>
              <p:nvPr/>
            </p:nvSpPr>
            <p:spPr>
              <a:xfrm>
                <a:off x="2120337" y="2354898"/>
                <a:ext cx="153440" cy="137399"/>
              </a:xfrm>
              <a:custGeom>
                <a:avLst/>
                <a:gdLst/>
                <a:ahLst/>
                <a:cxnLst/>
                <a:rect l="l" t="t" r="r" b="b"/>
                <a:pathLst>
                  <a:path w="6954" h="6227" extrusionOk="0">
                    <a:moveTo>
                      <a:pt x="3799" y="1995"/>
                    </a:moveTo>
                    <a:cubicBezTo>
                      <a:pt x="4492" y="2177"/>
                      <a:pt x="4798" y="2723"/>
                      <a:pt x="4830" y="3323"/>
                    </a:cubicBezTo>
                    <a:cubicBezTo>
                      <a:pt x="4842" y="3532"/>
                      <a:pt x="4749" y="3825"/>
                      <a:pt x="4649" y="3957"/>
                    </a:cubicBezTo>
                    <a:cubicBezTo>
                      <a:pt x="4643" y="3965"/>
                      <a:pt x="4583" y="4026"/>
                      <a:pt x="4549" y="4061"/>
                    </a:cubicBezTo>
                    <a:cubicBezTo>
                      <a:pt x="4505" y="4090"/>
                      <a:pt x="4408" y="4148"/>
                      <a:pt x="4418" y="4148"/>
                    </a:cubicBezTo>
                    <a:cubicBezTo>
                      <a:pt x="4420" y="4148"/>
                      <a:pt x="4427" y="4145"/>
                      <a:pt x="4440" y="4139"/>
                    </a:cubicBezTo>
                    <a:lnTo>
                      <a:pt x="4440" y="4139"/>
                    </a:lnTo>
                    <a:cubicBezTo>
                      <a:pt x="4243" y="4234"/>
                      <a:pt x="4201" y="4230"/>
                      <a:pt x="3981" y="4232"/>
                    </a:cubicBezTo>
                    <a:cubicBezTo>
                      <a:pt x="3977" y="4232"/>
                      <a:pt x="3973" y="4232"/>
                      <a:pt x="3969" y="4232"/>
                    </a:cubicBezTo>
                    <a:cubicBezTo>
                      <a:pt x="3793" y="4232"/>
                      <a:pt x="3600" y="4207"/>
                      <a:pt x="3430" y="4153"/>
                    </a:cubicBezTo>
                    <a:cubicBezTo>
                      <a:pt x="3412" y="4145"/>
                      <a:pt x="3257" y="4080"/>
                      <a:pt x="3224" y="4068"/>
                    </a:cubicBezTo>
                    <a:cubicBezTo>
                      <a:pt x="3193" y="4045"/>
                      <a:pt x="3134" y="4001"/>
                      <a:pt x="3103" y="3976"/>
                    </a:cubicBezTo>
                    <a:cubicBezTo>
                      <a:pt x="3085" y="3954"/>
                      <a:pt x="3058" y="3920"/>
                      <a:pt x="3038" y="3893"/>
                    </a:cubicBezTo>
                    <a:cubicBezTo>
                      <a:pt x="3021" y="3852"/>
                      <a:pt x="2996" y="3772"/>
                      <a:pt x="2986" y="3747"/>
                    </a:cubicBezTo>
                    <a:cubicBezTo>
                      <a:pt x="2975" y="3674"/>
                      <a:pt x="2969" y="3600"/>
                      <a:pt x="2965" y="3527"/>
                    </a:cubicBezTo>
                    <a:cubicBezTo>
                      <a:pt x="2964" y="3498"/>
                      <a:pt x="2963" y="3480"/>
                      <a:pt x="2961" y="3468"/>
                    </a:cubicBezTo>
                    <a:cubicBezTo>
                      <a:pt x="2964" y="3458"/>
                      <a:pt x="2970" y="3434"/>
                      <a:pt x="2976" y="3389"/>
                    </a:cubicBezTo>
                    <a:cubicBezTo>
                      <a:pt x="3032" y="3030"/>
                      <a:pt x="3133" y="2767"/>
                      <a:pt x="3312" y="2488"/>
                    </a:cubicBezTo>
                    <a:cubicBezTo>
                      <a:pt x="3355" y="2420"/>
                      <a:pt x="3534" y="2193"/>
                      <a:pt x="3645" y="2083"/>
                    </a:cubicBezTo>
                    <a:lnTo>
                      <a:pt x="3645" y="2083"/>
                    </a:lnTo>
                    <a:cubicBezTo>
                      <a:pt x="3636" y="2092"/>
                      <a:pt x="3634" y="2096"/>
                      <a:pt x="3637" y="2096"/>
                    </a:cubicBezTo>
                    <a:cubicBezTo>
                      <a:pt x="3649" y="2096"/>
                      <a:pt x="3733" y="2041"/>
                      <a:pt x="3799" y="1995"/>
                    </a:cubicBezTo>
                    <a:close/>
                    <a:moveTo>
                      <a:pt x="3880" y="1"/>
                    </a:moveTo>
                    <a:cubicBezTo>
                      <a:pt x="3803" y="1"/>
                      <a:pt x="3731" y="10"/>
                      <a:pt x="3664" y="28"/>
                    </a:cubicBezTo>
                    <a:cubicBezTo>
                      <a:pt x="3601" y="14"/>
                      <a:pt x="3537" y="7"/>
                      <a:pt x="3473" y="7"/>
                    </a:cubicBezTo>
                    <a:cubicBezTo>
                      <a:pt x="3362" y="7"/>
                      <a:pt x="3252" y="29"/>
                      <a:pt x="3146" y="77"/>
                    </a:cubicBezTo>
                    <a:cubicBezTo>
                      <a:pt x="1271" y="958"/>
                      <a:pt x="0" y="4099"/>
                      <a:pt x="1932" y="5583"/>
                    </a:cubicBezTo>
                    <a:cubicBezTo>
                      <a:pt x="2480" y="6003"/>
                      <a:pt x="3210" y="6226"/>
                      <a:pt x="3933" y="6226"/>
                    </a:cubicBezTo>
                    <a:cubicBezTo>
                      <a:pt x="4548" y="6226"/>
                      <a:pt x="5158" y="6064"/>
                      <a:pt x="5645" y="5724"/>
                    </a:cubicBezTo>
                    <a:cubicBezTo>
                      <a:pt x="6541" y="5098"/>
                      <a:pt x="6953" y="3926"/>
                      <a:pt x="6783" y="2864"/>
                    </a:cubicBezTo>
                    <a:cubicBezTo>
                      <a:pt x="6551" y="1424"/>
                      <a:pt x="5537" y="380"/>
                      <a:pt x="4133" y="33"/>
                    </a:cubicBezTo>
                    <a:cubicBezTo>
                      <a:pt x="4044" y="11"/>
                      <a:pt x="3959" y="1"/>
                      <a:pt x="38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70" name="Google Shape;370;p15"/>
            <p:cNvSpPr/>
            <p:nvPr/>
          </p:nvSpPr>
          <p:spPr>
            <a:xfrm>
              <a:off x="3612925" y="1769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 name="Google Shape;371;p15"/>
            <p:cNvSpPr/>
            <p:nvPr/>
          </p:nvSpPr>
          <p:spPr>
            <a:xfrm>
              <a:off x="433925" y="12292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2" name="Google Shape;372;p15"/>
            <p:cNvSpPr/>
            <p:nvPr/>
          </p:nvSpPr>
          <p:spPr>
            <a:xfrm>
              <a:off x="8618875" y="17690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3" name="Google Shape;373;p15"/>
            <p:cNvSpPr/>
            <p:nvPr/>
          </p:nvSpPr>
          <p:spPr>
            <a:xfrm>
              <a:off x="8833000" y="2924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4" name="Google Shape;374;p15"/>
            <p:cNvSpPr/>
            <p:nvPr/>
          </p:nvSpPr>
          <p:spPr>
            <a:xfrm>
              <a:off x="3926100" y="2030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5" name="Google Shape;375;p15"/>
            <p:cNvSpPr/>
            <p:nvPr/>
          </p:nvSpPr>
          <p:spPr>
            <a:xfrm>
              <a:off x="278025" y="142080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6" name="Google Shape;376;p15"/>
            <p:cNvSpPr/>
            <p:nvPr/>
          </p:nvSpPr>
          <p:spPr>
            <a:xfrm>
              <a:off x="8405400" y="3296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7" name="Google Shape;377;p15"/>
            <p:cNvSpPr/>
            <p:nvPr/>
          </p:nvSpPr>
          <p:spPr>
            <a:xfrm>
              <a:off x="5102950" y="47629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8" name="Google Shape;378;p15"/>
            <p:cNvSpPr/>
            <p:nvPr/>
          </p:nvSpPr>
          <p:spPr>
            <a:xfrm>
              <a:off x="3755150" y="26630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 name="Google Shape;379;p15"/>
            <p:cNvSpPr/>
            <p:nvPr/>
          </p:nvSpPr>
          <p:spPr>
            <a:xfrm>
              <a:off x="433913" y="26826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0" name="Google Shape;380;p15"/>
            <p:cNvSpPr/>
            <p:nvPr/>
          </p:nvSpPr>
          <p:spPr>
            <a:xfrm>
              <a:off x="367425" y="30630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1" name="Google Shape;381;p15"/>
            <p:cNvSpPr/>
            <p:nvPr/>
          </p:nvSpPr>
          <p:spPr>
            <a:xfrm>
              <a:off x="278025" y="280685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1920529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userDrawn="1">
  <p:cSld name="1_Thanks">
    <p:spTree>
      <p:nvGrpSpPr>
        <p:cNvPr id="1" name="Shape 528"/>
        <p:cNvGrpSpPr/>
        <p:nvPr/>
      </p:nvGrpSpPr>
      <p:grpSpPr>
        <a:xfrm>
          <a:off x="0" y="0"/>
          <a:ext cx="0" cy="0"/>
          <a:chOff x="0" y="0"/>
          <a:chExt cx="0" cy="0"/>
        </a:xfrm>
      </p:grpSpPr>
    </p:spTree>
    <p:extLst>
      <p:ext uri="{BB962C8B-B14F-4D97-AF65-F5344CB8AC3E}">
        <p14:creationId xmlns:p14="http://schemas.microsoft.com/office/powerpoint/2010/main" val="703985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B128B12-5BFF-43F1-80D3-B29B0252A45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6014C9BB-EA22-4CB4-87CD-10FBA0DD96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6236C491-8AA3-4077-B903-1BAC7C91D56C}"/>
              </a:ext>
            </a:extLst>
          </p:cNvPr>
          <p:cNvSpPr>
            <a:spLocks noGrp="1"/>
          </p:cNvSpPr>
          <p:nvPr>
            <p:ph type="dt" sz="half" idx="10"/>
          </p:nvPr>
        </p:nvSpPr>
        <p:spPr/>
        <p:txBody>
          <a:bodyPr/>
          <a:lstStyle/>
          <a:p>
            <a:fld id="{11D6D145-3A9E-455F-B450-299854106B76}" type="datetimeFigureOut">
              <a:rPr lang="zh-CN" altLang="en-US" smtClean="0"/>
              <a:t>2026/1/7</a:t>
            </a:fld>
            <a:endParaRPr lang="zh-CN" altLang="en-US"/>
          </a:p>
        </p:txBody>
      </p:sp>
      <p:sp>
        <p:nvSpPr>
          <p:cNvPr id="5" name="页脚占位符 4">
            <a:extLst>
              <a:ext uri="{FF2B5EF4-FFF2-40B4-BE49-F238E27FC236}">
                <a16:creationId xmlns:a16="http://schemas.microsoft.com/office/drawing/2014/main" xmlns="" id="{C3C68846-A6CC-4A9D-ABA8-034DCDEB34C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20FC3AB-D517-4C7C-9790-4C89A67078DE}"/>
              </a:ext>
            </a:extLst>
          </p:cNvPr>
          <p:cNvSpPr>
            <a:spLocks noGrp="1"/>
          </p:cNvSpPr>
          <p:nvPr>
            <p:ph type="sldNum" sz="quarter" idx="12"/>
          </p:nvPr>
        </p:nvSpPr>
        <p:spPr/>
        <p:txBody>
          <a:bodyPr/>
          <a:lstStyle/>
          <a:p>
            <a:fld id="{5A3B9E54-082D-42F4-A1F9-F5BA7F57EC71}" type="slidenum">
              <a:rPr lang="zh-CN" altLang="en-US" smtClean="0"/>
              <a:t>‹#›</a:t>
            </a:fld>
            <a:endParaRPr lang="zh-CN" altLang="en-US"/>
          </a:p>
        </p:txBody>
      </p:sp>
    </p:spTree>
    <p:extLst>
      <p:ext uri="{BB962C8B-B14F-4D97-AF65-F5344CB8AC3E}">
        <p14:creationId xmlns:p14="http://schemas.microsoft.com/office/powerpoint/2010/main" val="1841281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61"/>
        <p:cNvGrpSpPr/>
        <p:nvPr/>
      </p:nvGrpSpPr>
      <p:grpSpPr>
        <a:xfrm>
          <a:off x="0" y="0"/>
          <a:ext cx="0" cy="0"/>
          <a:chOff x="0" y="0"/>
          <a:chExt cx="0" cy="0"/>
        </a:xfrm>
      </p:grpSpPr>
    </p:spTree>
    <p:extLst>
      <p:ext uri="{BB962C8B-B14F-4D97-AF65-F5344CB8AC3E}">
        <p14:creationId xmlns:p14="http://schemas.microsoft.com/office/powerpoint/2010/main" val="34327268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82"/>
        <p:cNvGrpSpPr/>
        <p:nvPr/>
      </p:nvGrpSpPr>
      <p:grpSpPr>
        <a:xfrm>
          <a:off x="0" y="0"/>
          <a:ext cx="0" cy="0"/>
          <a:chOff x="0" y="0"/>
          <a:chExt cx="0" cy="0"/>
        </a:xfrm>
      </p:grpSpPr>
      <p:grpSp>
        <p:nvGrpSpPr>
          <p:cNvPr id="583" name="Google Shape;583;p23"/>
          <p:cNvGrpSpPr/>
          <p:nvPr/>
        </p:nvGrpSpPr>
        <p:grpSpPr>
          <a:xfrm>
            <a:off x="1" y="1806968"/>
            <a:ext cx="12192001" cy="5051033"/>
            <a:chOff x="0" y="1355225"/>
            <a:chExt cx="9144001" cy="3788275"/>
          </a:xfrm>
        </p:grpSpPr>
        <p:pic>
          <p:nvPicPr>
            <p:cNvPr id="584" name="Google Shape;584;p23"/>
            <p:cNvPicPr preferRelativeResize="0"/>
            <p:nvPr/>
          </p:nvPicPr>
          <p:blipFill rotWithShape="1">
            <a:blip r:embed="rId2">
              <a:alphaModFix/>
            </a:blip>
            <a:srcRect r="26964"/>
            <a:stretch/>
          </p:blipFill>
          <p:spPr>
            <a:xfrm>
              <a:off x="7801975" y="1355225"/>
              <a:ext cx="1342025" cy="1234400"/>
            </a:xfrm>
            <a:prstGeom prst="rect">
              <a:avLst/>
            </a:prstGeom>
            <a:noFill/>
            <a:ln>
              <a:noFill/>
            </a:ln>
          </p:spPr>
        </p:pic>
        <p:pic>
          <p:nvPicPr>
            <p:cNvPr id="585" name="Google Shape;585;p23"/>
            <p:cNvPicPr preferRelativeResize="0"/>
            <p:nvPr/>
          </p:nvPicPr>
          <p:blipFill rotWithShape="1">
            <a:blip r:embed="rId3">
              <a:alphaModFix/>
            </a:blip>
            <a:srcRect b="56356"/>
            <a:stretch/>
          </p:blipFill>
          <p:spPr>
            <a:xfrm>
              <a:off x="5655800" y="3951450"/>
              <a:ext cx="1477350" cy="1192049"/>
            </a:xfrm>
            <a:prstGeom prst="rect">
              <a:avLst/>
            </a:prstGeom>
            <a:noFill/>
            <a:ln>
              <a:noFill/>
            </a:ln>
          </p:spPr>
        </p:pic>
        <p:pic>
          <p:nvPicPr>
            <p:cNvPr id="586" name="Google Shape;586;p23"/>
            <p:cNvPicPr preferRelativeResize="0"/>
            <p:nvPr/>
          </p:nvPicPr>
          <p:blipFill rotWithShape="1">
            <a:blip r:embed="rId4">
              <a:alphaModFix/>
            </a:blip>
            <a:srcRect r="10530" b="33119"/>
            <a:stretch/>
          </p:blipFill>
          <p:spPr>
            <a:xfrm>
              <a:off x="5655800" y="3004046"/>
              <a:ext cx="3488201" cy="2139450"/>
            </a:xfrm>
            <a:prstGeom prst="rect">
              <a:avLst/>
            </a:prstGeom>
            <a:noFill/>
            <a:ln>
              <a:noFill/>
            </a:ln>
          </p:spPr>
        </p:pic>
        <p:pic>
          <p:nvPicPr>
            <p:cNvPr id="587" name="Google Shape;587;p23"/>
            <p:cNvPicPr preferRelativeResize="0"/>
            <p:nvPr/>
          </p:nvPicPr>
          <p:blipFill rotWithShape="1">
            <a:blip r:embed="rId5">
              <a:alphaModFix/>
            </a:blip>
            <a:srcRect b="40971"/>
            <a:stretch/>
          </p:blipFill>
          <p:spPr>
            <a:xfrm>
              <a:off x="5418175" y="4121149"/>
              <a:ext cx="2820301" cy="1022350"/>
            </a:xfrm>
            <a:prstGeom prst="rect">
              <a:avLst/>
            </a:prstGeom>
            <a:noFill/>
            <a:ln>
              <a:noFill/>
            </a:ln>
          </p:spPr>
        </p:pic>
        <p:pic>
          <p:nvPicPr>
            <p:cNvPr id="588" name="Google Shape;588;p23"/>
            <p:cNvPicPr preferRelativeResize="0"/>
            <p:nvPr/>
          </p:nvPicPr>
          <p:blipFill rotWithShape="1">
            <a:blip r:embed="rId6">
              <a:alphaModFix/>
            </a:blip>
            <a:srcRect l="44040" b="14258"/>
            <a:stretch/>
          </p:blipFill>
          <p:spPr>
            <a:xfrm>
              <a:off x="0" y="3358350"/>
              <a:ext cx="1487374" cy="1785150"/>
            </a:xfrm>
            <a:prstGeom prst="rect">
              <a:avLst/>
            </a:prstGeom>
            <a:noFill/>
            <a:ln>
              <a:noFill/>
            </a:ln>
          </p:spPr>
        </p:pic>
      </p:grpSp>
      <p:grpSp>
        <p:nvGrpSpPr>
          <p:cNvPr id="589" name="Google Shape;589;p23"/>
          <p:cNvGrpSpPr/>
          <p:nvPr/>
        </p:nvGrpSpPr>
        <p:grpSpPr>
          <a:xfrm>
            <a:off x="370701" y="235867"/>
            <a:ext cx="11456233" cy="6219117"/>
            <a:chOff x="278025" y="176900"/>
            <a:chExt cx="8592175" cy="4664338"/>
          </a:xfrm>
        </p:grpSpPr>
        <p:grpSp>
          <p:nvGrpSpPr>
            <p:cNvPr id="590" name="Google Shape;590;p23"/>
            <p:cNvGrpSpPr/>
            <p:nvPr/>
          </p:nvGrpSpPr>
          <p:grpSpPr>
            <a:xfrm>
              <a:off x="367426" y="1663768"/>
              <a:ext cx="170184" cy="199027"/>
              <a:chOff x="3938129" y="1563480"/>
              <a:chExt cx="400999" cy="468962"/>
            </a:xfrm>
          </p:grpSpPr>
          <p:sp>
            <p:nvSpPr>
              <p:cNvPr id="591" name="Google Shape;591;p23"/>
              <p:cNvSpPr/>
              <p:nvPr/>
            </p:nvSpPr>
            <p:spPr>
              <a:xfrm>
                <a:off x="4100688" y="1731578"/>
                <a:ext cx="96181" cy="89782"/>
              </a:xfrm>
              <a:custGeom>
                <a:avLst/>
                <a:gdLst/>
                <a:ahLst/>
                <a:cxnLst/>
                <a:rect l="l" t="t" r="r" b="b"/>
                <a:pathLst>
                  <a:path w="4359" h="4069" extrusionOk="0">
                    <a:moveTo>
                      <a:pt x="3382" y="0"/>
                    </a:moveTo>
                    <a:cubicBezTo>
                      <a:pt x="3287" y="0"/>
                      <a:pt x="3187" y="19"/>
                      <a:pt x="3087" y="61"/>
                    </a:cubicBezTo>
                    <a:cubicBezTo>
                      <a:pt x="2793" y="184"/>
                      <a:pt x="2431" y="280"/>
                      <a:pt x="2100" y="421"/>
                    </a:cubicBezTo>
                    <a:cubicBezTo>
                      <a:pt x="1988" y="390"/>
                      <a:pt x="1873" y="375"/>
                      <a:pt x="1756" y="375"/>
                    </a:cubicBezTo>
                    <a:cubicBezTo>
                      <a:pt x="1573" y="375"/>
                      <a:pt x="1388" y="412"/>
                      <a:pt x="1212" y="479"/>
                    </a:cubicBezTo>
                    <a:cubicBezTo>
                      <a:pt x="857" y="617"/>
                      <a:pt x="661" y="944"/>
                      <a:pt x="659" y="1313"/>
                    </a:cubicBezTo>
                    <a:cubicBezTo>
                      <a:pt x="614" y="1428"/>
                      <a:pt x="589" y="1555"/>
                      <a:pt x="589" y="1690"/>
                    </a:cubicBezTo>
                    <a:lnTo>
                      <a:pt x="589" y="2275"/>
                    </a:lnTo>
                    <a:cubicBezTo>
                      <a:pt x="481" y="2453"/>
                      <a:pt x="381" y="2634"/>
                      <a:pt x="277" y="2809"/>
                    </a:cubicBezTo>
                    <a:cubicBezTo>
                      <a:pt x="0" y="3279"/>
                      <a:pt x="395" y="3922"/>
                      <a:pt x="895" y="4000"/>
                    </a:cubicBezTo>
                    <a:cubicBezTo>
                      <a:pt x="1164" y="4042"/>
                      <a:pt x="1441" y="4069"/>
                      <a:pt x="1717" y="4069"/>
                    </a:cubicBezTo>
                    <a:cubicBezTo>
                      <a:pt x="2418" y="4069"/>
                      <a:pt x="3108" y="3896"/>
                      <a:pt x="3623" y="3372"/>
                    </a:cubicBezTo>
                    <a:cubicBezTo>
                      <a:pt x="4291" y="2693"/>
                      <a:pt x="4359" y="1679"/>
                      <a:pt x="4222" y="789"/>
                    </a:cubicBezTo>
                    <a:cubicBezTo>
                      <a:pt x="4158" y="367"/>
                      <a:pt x="3804" y="0"/>
                      <a:pt x="33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 name="Google Shape;592;p23"/>
              <p:cNvSpPr/>
              <p:nvPr/>
            </p:nvSpPr>
            <p:spPr>
              <a:xfrm>
                <a:off x="4046649" y="1563480"/>
                <a:ext cx="70520" cy="116349"/>
              </a:xfrm>
              <a:custGeom>
                <a:avLst/>
                <a:gdLst/>
                <a:ahLst/>
                <a:cxnLst/>
                <a:rect l="l" t="t" r="r" b="b"/>
                <a:pathLst>
                  <a:path w="3196" h="5273" extrusionOk="0">
                    <a:moveTo>
                      <a:pt x="1167" y="0"/>
                    </a:moveTo>
                    <a:cubicBezTo>
                      <a:pt x="592" y="0"/>
                      <a:pt x="1" y="693"/>
                      <a:pt x="404" y="1359"/>
                    </a:cubicBezTo>
                    <a:cubicBezTo>
                      <a:pt x="988" y="2326"/>
                      <a:pt x="1326" y="3403"/>
                      <a:pt x="1446" y="4525"/>
                    </a:cubicBezTo>
                    <a:cubicBezTo>
                      <a:pt x="1499" y="5033"/>
                      <a:pt x="1898" y="5273"/>
                      <a:pt x="2296" y="5273"/>
                    </a:cubicBezTo>
                    <a:cubicBezTo>
                      <a:pt x="2747" y="5273"/>
                      <a:pt x="3195" y="4964"/>
                      <a:pt x="3135" y="4387"/>
                    </a:cubicBezTo>
                    <a:cubicBezTo>
                      <a:pt x="2983" y="2953"/>
                      <a:pt x="2530" y="1609"/>
                      <a:pt x="1784" y="376"/>
                    </a:cubicBezTo>
                    <a:cubicBezTo>
                      <a:pt x="1623" y="110"/>
                      <a:pt x="1396" y="0"/>
                      <a:pt x="11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 name="Google Shape;593;p23"/>
              <p:cNvSpPr/>
              <p:nvPr/>
            </p:nvSpPr>
            <p:spPr>
              <a:xfrm>
                <a:off x="3957194" y="1633539"/>
                <a:ext cx="99844" cy="90996"/>
              </a:xfrm>
              <a:custGeom>
                <a:avLst/>
                <a:gdLst/>
                <a:ahLst/>
                <a:cxnLst/>
                <a:rect l="l" t="t" r="r" b="b"/>
                <a:pathLst>
                  <a:path w="4525" h="4124" extrusionOk="0">
                    <a:moveTo>
                      <a:pt x="1183" y="1"/>
                    </a:moveTo>
                    <a:cubicBezTo>
                      <a:pt x="541" y="1"/>
                      <a:pt x="1" y="940"/>
                      <a:pt x="619" y="1535"/>
                    </a:cubicBezTo>
                    <a:cubicBezTo>
                      <a:pt x="1433" y="2314"/>
                      <a:pt x="2232" y="3111"/>
                      <a:pt x="3012" y="3927"/>
                    </a:cubicBezTo>
                    <a:cubicBezTo>
                      <a:pt x="3143" y="4064"/>
                      <a:pt x="3324" y="4124"/>
                      <a:pt x="3511" y="4124"/>
                    </a:cubicBezTo>
                    <a:cubicBezTo>
                      <a:pt x="3775" y="4124"/>
                      <a:pt x="4049" y="4004"/>
                      <a:pt x="4206" y="3814"/>
                    </a:cubicBezTo>
                    <a:cubicBezTo>
                      <a:pt x="4525" y="3429"/>
                      <a:pt x="4411" y="2953"/>
                      <a:pt x="4094" y="2621"/>
                    </a:cubicBezTo>
                    <a:cubicBezTo>
                      <a:pt x="3314" y="1806"/>
                      <a:pt x="2515" y="1010"/>
                      <a:pt x="1701" y="228"/>
                    </a:cubicBezTo>
                    <a:cubicBezTo>
                      <a:pt x="1535" y="68"/>
                      <a:pt x="1355" y="1"/>
                      <a:pt x="11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 name="Google Shape;594;p23"/>
              <p:cNvSpPr/>
              <p:nvPr/>
            </p:nvSpPr>
            <p:spPr>
              <a:xfrm>
                <a:off x="3938129" y="1775004"/>
                <a:ext cx="124800" cy="43799"/>
              </a:xfrm>
              <a:custGeom>
                <a:avLst/>
                <a:gdLst/>
                <a:ahLst/>
                <a:cxnLst/>
                <a:rect l="l" t="t" r="r" b="b"/>
                <a:pathLst>
                  <a:path w="5656" h="1985" extrusionOk="0">
                    <a:moveTo>
                      <a:pt x="1224" y="0"/>
                    </a:moveTo>
                    <a:cubicBezTo>
                      <a:pt x="437" y="0"/>
                      <a:pt x="0" y="1223"/>
                      <a:pt x="870" y="1620"/>
                    </a:cubicBezTo>
                    <a:cubicBezTo>
                      <a:pt x="1437" y="1879"/>
                      <a:pt x="2045" y="1985"/>
                      <a:pt x="2660" y="1985"/>
                    </a:cubicBezTo>
                    <a:cubicBezTo>
                      <a:pt x="3353" y="1985"/>
                      <a:pt x="4053" y="1850"/>
                      <a:pt x="4707" y="1648"/>
                    </a:cubicBezTo>
                    <a:cubicBezTo>
                      <a:pt x="5655" y="1354"/>
                      <a:pt x="5259" y="12"/>
                      <a:pt x="4397" y="12"/>
                    </a:cubicBezTo>
                    <a:cubicBezTo>
                      <a:pt x="4311" y="12"/>
                      <a:pt x="4220" y="25"/>
                      <a:pt x="4125" y="55"/>
                    </a:cubicBezTo>
                    <a:cubicBezTo>
                      <a:pt x="3673" y="195"/>
                      <a:pt x="3169" y="301"/>
                      <a:pt x="2675" y="301"/>
                    </a:cubicBezTo>
                    <a:cubicBezTo>
                      <a:pt x="2297" y="301"/>
                      <a:pt x="1924" y="239"/>
                      <a:pt x="1584" y="83"/>
                    </a:cubicBezTo>
                    <a:cubicBezTo>
                      <a:pt x="1459" y="26"/>
                      <a:pt x="1338" y="0"/>
                      <a:pt x="12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 name="Google Shape;595;p23"/>
              <p:cNvSpPr/>
              <p:nvPr/>
            </p:nvSpPr>
            <p:spPr>
              <a:xfrm>
                <a:off x="3987777" y="1836811"/>
                <a:ext cx="110413" cy="124491"/>
              </a:xfrm>
              <a:custGeom>
                <a:avLst/>
                <a:gdLst/>
                <a:ahLst/>
                <a:cxnLst/>
                <a:rect l="l" t="t" r="r" b="b"/>
                <a:pathLst>
                  <a:path w="5004" h="5642" extrusionOk="0">
                    <a:moveTo>
                      <a:pt x="3738" y="0"/>
                    </a:moveTo>
                    <a:cubicBezTo>
                      <a:pt x="3587" y="0"/>
                      <a:pt x="3427" y="45"/>
                      <a:pt x="3270" y="150"/>
                    </a:cubicBezTo>
                    <a:cubicBezTo>
                      <a:pt x="1679" y="1210"/>
                      <a:pt x="554" y="2809"/>
                      <a:pt x="137" y="4676"/>
                    </a:cubicBezTo>
                    <a:cubicBezTo>
                      <a:pt x="0" y="5283"/>
                      <a:pt x="482" y="5641"/>
                      <a:pt x="966" y="5641"/>
                    </a:cubicBezTo>
                    <a:cubicBezTo>
                      <a:pt x="1333" y="5641"/>
                      <a:pt x="1701" y="5436"/>
                      <a:pt x="1804" y="4978"/>
                    </a:cubicBezTo>
                    <a:cubicBezTo>
                      <a:pt x="2128" y="3530"/>
                      <a:pt x="3029" y="2344"/>
                      <a:pt x="4253" y="1530"/>
                    </a:cubicBezTo>
                    <a:cubicBezTo>
                      <a:pt x="5003" y="1031"/>
                      <a:pt x="4462" y="0"/>
                      <a:pt x="37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 name="Google Shape;596;p23"/>
              <p:cNvSpPr/>
              <p:nvPr/>
            </p:nvSpPr>
            <p:spPr>
              <a:xfrm>
                <a:off x="4095944" y="1889505"/>
                <a:ext cx="46535" cy="142937"/>
              </a:xfrm>
              <a:custGeom>
                <a:avLst/>
                <a:gdLst/>
                <a:ahLst/>
                <a:cxnLst/>
                <a:rect l="l" t="t" r="r" b="b"/>
                <a:pathLst>
                  <a:path w="2109" h="6478" extrusionOk="0">
                    <a:moveTo>
                      <a:pt x="1274" y="1"/>
                    </a:moveTo>
                    <a:cubicBezTo>
                      <a:pt x="888" y="1"/>
                      <a:pt x="439" y="282"/>
                      <a:pt x="417" y="694"/>
                    </a:cubicBezTo>
                    <a:cubicBezTo>
                      <a:pt x="332" y="2368"/>
                      <a:pt x="36" y="4020"/>
                      <a:pt x="8" y="5698"/>
                    </a:cubicBezTo>
                    <a:cubicBezTo>
                      <a:pt x="0" y="6136"/>
                      <a:pt x="452" y="6477"/>
                      <a:pt x="863" y="6477"/>
                    </a:cubicBezTo>
                    <a:cubicBezTo>
                      <a:pt x="883" y="6477"/>
                      <a:pt x="902" y="6476"/>
                      <a:pt x="922" y="6475"/>
                    </a:cubicBezTo>
                    <a:cubicBezTo>
                      <a:pt x="1415" y="6435"/>
                      <a:pt x="1690" y="6020"/>
                      <a:pt x="1698" y="5561"/>
                    </a:cubicBezTo>
                    <a:cubicBezTo>
                      <a:pt x="1723" y="4032"/>
                      <a:pt x="2010" y="2522"/>
                      <a:pt x="2086" y="996"/>
                    </a:cubicBezTo>
                    <a:cubicBezTo>
                      <a:pt x="2108" y="538"/>
                      <a:pt x="1893" y="100"/>
                      <a:pt x="1403" y="12"/>
                    </a:cubicBezTo>
                    <a:cubicBezTo>
                      <a:pt x="1361" y="4"/>
                      <a:pt x="1318" y="1"/>
                      <a:pt x="127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 name="Google Shape;597;p23"/>
              <p:cNvSpPr/>
              <p:nvPr/>
            </p:nvSpPr>
            <p:spPr>
              <a:xfrm>
                <a:off x="4183656" y="1880634"/>
                <a:ext cx="61076" cy="99315"/>
              </a:xfrm>
              <a:custGeom>
                <a:avLst/>
                <a:gdLst/>
                <a:ahLst/>
                <a:cxnLst/>
                <a:rect l="l" t="t" r="r" b="b"/>
                <a:pathLst>
                  <a:path w="2768" h="4501" extrusionOk="0">
                    <a:moveTo>
                      <a:pt x="855" y="1"/>
                    </a:moveTo>
                    <a:cubicBezTo>
                      <a:pt x="835" y="1"/>
                      <a:pt x="816" y="2"/>
                      <a:pt x="796" y="3"/>
                    </a:cubicBezTo>
                    <a:cubicBezTo>
                      <a:pt x="303" y="44"/>
                      <a:pt x="28" y="457"/>
                      <a:pt x="21" y="917"/>
                    </a:cubicBezTo>
                    <a:cubicBezTo>
                      <a:pt x="1" y="2074"/>
                      <a:pt x="361" y="3157"/>
                      <a:pt x="973" y="4130"/>
                    </a:cubicBezTo>
                    <a:cubicBezTo>
                      <a:pt x="1137" y="4392"/>
                      <a:pt x="1366" y="4501"/>
                      <a:pt x="1596" y="4501"/>
                    </a:cubicBezTo>
                    <a:cubicBezTo>
                      <a:pt x="2178" y="4501"/>
                      <a:pt x="2768" y="3808"/>
                      <a:pt x="2353" y="3147"/>
                    </a:cubicBezTo>
                    <a:cubicBezTo>
                      <a:pt x="1897" y="2419"/>
                      <a:pt x="1696" y="1635"/>
                      <a:pt x="1711" y="780"/>
                    </a:cubicBezTo>
                    <a:cubicBezTo>
                      <a:pt x="1718" y="342"/>
                      <a:pt x="1265" y="1"/>
                      <a:pt x="8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 name="Google Shape;598;p23"/>
              <p:cNvSpPr/>
              <p:nvPr/>
            </p:nvSpPr>
            <p:spPr>
              <a:xfrm>
                <a:off x="4221764" y="1818518"/>
                <a:ext cx="116216" cy="46337"/>
              </a:xfrm>
              <a:custGeom>
                <a:avLst/>
                <a:gdLst/>
                <a:ahLst/>
                <a:cxnLst/>
                <a:rect l="l" t="t" r="r" b="b"/>
                <a:pathLst>
                  <a:path w="5267" h="2100" extrusionOk="0">
                    <a:moveTo>
                      <a:pt x="1732" y="1"/>
                    </a:moveTo>
                    <a:cubicBezTo>
                      <a:pt x="1511" y="1"/>
                      <a:pt x="1288" y="9"/>
                      <a:pt x="1064" y="26"/>
                    </a:cubicBezTo>
                    <a:cubicBezTo>
                      <a:pt x="1" y="108"/>
                      <a:pt x="107" y="1719"/>
                      <a:pt x="1124" y="1719"/>
                    </a:cubicBezTo>
                    <a:cubicBezTo>
                      <a:pt x="1149" y="1719"/>
                      <a:pt x="1175" y="1718"/>
                      <a:pt x="1201" y="1716"/>
                    </a:cubicBezTo>
                    <a:cubicBezTo>
                      <a:pt x="1401" y="1701"/>
                      <a:pt x="1600" y="1693"/>
                      <a:pt x="1799" y="1693"/>
                    </a:cubicBezTo>
                    <a:cubicBezTo>
                      <a:pt x="2534" y="1693"/>
                      <a:pt x="3261" y="1801"/>
                      <a:pt x="3964" y="2039"/>
                    </a:cubicBezTo>
                    <a:cubicBezTo>
                      <a:pt x="4083" y="2079"/>
                      <a:pt x="4205" y="2100"/>
                      <a:pt x="4324" y="2100"/>
                    </a:cubicBezTo>
                    <a:cubicBezTo>
                      <a:pt x="4642" y="2100"/>
                      <a:pt x="4939" y="1952"/>
                      <a:pt x="5089" y="1628"/>
                    </a:cubicBezTo>
                    <a:cubicBezTo>
                      <a:pt x="5267" y="1248"/>
                      <a:pt x="5115" y="650"/>
                      <a:pt x="4679" y="502"/>
                    </a:cubicBezTo>
                    <a:cubicBezTo>
                      <a:pt x="3712" y="175"/>
                      <a:pt x="2737" y="1"/>
                      <a:pt x="17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 name="Google Shape;599;p23"/>
              <p:cNvSpPr/>
              <p:nvPr/>
            </p:nvSpPr>
            <p:spPr>
              <a:xfrm>
                <a:off x="4226001" y="1695876"/>
                <a:ext cx="113127" cy="89849"/>
              </a:xfrm>
              <a:custGeom>
                <a:avLst/>
                <a:gdLst/>
                <a:ahLst/>
                <a:cxnLst/>
                <a:rect l="l" t="t" r="r" b="b"/>
                <a:pathLst>
                  <a:path w="5127" h="4072" extrusionOk="0">
                    <a:moveTo>
                      <a:pt x="4140" y="1"/>
                    </a:moveTo>
                    <a:cubicBezTo>
                      <a:pt x="3820" y="1"/>
                      <a:pt x="3530" y="198"/>
                      <a:pt x="3362" y="491"/>
                    </a:cubicBezTo>
                    <a:cubicBezTo>
                      <a:pt x="2778" y="1509"/>
                      <a:pt x="1776" y="2171"/>
                      <a:pt x="650" y="2445"/>
                    </a:cubicBezTo>
                    <a:cubicBezTo>
                      <a:pt x="205" y="2553"/>
                      <a:pt x="0" y="3136"/>
                      <a:pt x="144" y="3532"/>
                    </a:cubicBezTo>
                    <a:cubicBezTo>
                      <a:pt x="280" y="3904"/>
                      <a:pt x="600" y="4071"/>
                      <a:pt x="950" y="4071"/>
                    </a:cubicBezTo>
                    <a:cubicBezTo>
                      <a:pt x="1043" y="4071"/>
                      <a:pt x="1137" y="4059"/>
                      <a:pt x="1231" y="4037"/>
                    </a:cubicBezTo>
                    <a:cubicBezTo>
                      <a:pt x="2805" y="3656"/>
                      <a:pt x="4100" y="2598"/>
                      <a:pt x="4898" y="1206"/>
                    </a:cubicBezTo>
                    <a:cubicBezTo>
                      <a:pt x="5126" y="808"/>
                      <a:pt x="4878" y="260"/>
                      <a:pt x="4487" y="80"/>
                    </a:cubicBezTo>
                    <a:cubicBezTo>
                      <a:pt x="4370" y="25"/>
                      <a:pt x="4253" y="1"/>
                      <a:pt x="414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 name="Google Shape;600;p23"/>
              <p:cNvSpPr/>
              <p:nvPr/>
            </p:nvSpPr>
            <p:spPr>
              <a:xfrm>
                <a:off x="4195991" y="1573255"/>
                <a:ext cx="80339" cy="132964"/>
              </a:xfrm>
              <a:custGeom>
                <a:avLst/>
                <a:gdLst/>
                <a:ahLst/>
                <a:cxnLst/>
                <a:rect l="l" t="t" r="r" b="b"/>
                <a:pathLst>
                  <a:path w="3641" h="6026" extrusionOk="0">
                    <a:moveTo>
                      <a:pt x="2668" y="0"/>
                    </a:moveTo>
                    <a:cubicBezTo>
                      <a:pt x="2304" y="0"/>
                      <a:pt x="1947" y="208"/>
                      <a:pt x="1865" y="672"/>
                    </a:cubicBezTo>
                    <a:cubicBezTo>
                      <a:pt x="1603" y="2151"/>
                      <a:pt x="1025" y="3524"/>
                      <a:pt x="335" y="4851"/>
                    </a:cubicBezTo>
                    <a:cubicBezTo>
                      <a:pt x="1" y="5495"/>
                      <a:pt x="567" y="6026"/>
                      <a:pt x="1133" y="6026"/>
                    </a:cubicBezTo>
                    <a:cubicBezTo>
                      <a:pt x="1418" y="6026"/>
                      <a:pt x="1704" y="5890"/>
                      <a:pt x="1872" y="5566"/>
                    </a:cubicBezTo>
                    <a:cubicBezTo>
                      <a:pt x="2627" y="4116"/>
                      <a:pt x="3247" y="2588"/>
                      <a:pt x="3534" y="973"/>
                    </a:cubicBezTo>
                    <a:cubicBezTo>
                      <a:pt x="3641" y="361"/>
                      <a:pt x="3148" y="0"/>
                      <a:pt x="266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01" name="Google Shape;601;p23"/>
            <p:cNvSpPr/>
            <p:nvPr/>
          </p:nvSpPr>
          <p:spPr>
            <a:xfrm>
              <a:off x="5248459" y="4474097"/>
              <a:ext cx="281830" cy="367141"/>
            </a:xfrm>
            <a:custGeom>
              <a:avLst/>
              <a:gdLst/>
              <a:ahLst/>
              <a:cxnLst/>
              <a:rect l="l" t="t" r="r" b="b"/>
              <a:pathLst>
                <a:path w="30102" h="39214" extrusionOk="0">
                  <a:moveTo>
                    <a:pt x="15440" y="994"/>
                  </a:moveTo>
                  <a:cubicBezTo>
                    <a:pt x="15742" y="994"/>
                    <a:pt x="16074" y="1148"/>
                    <a:pt x="16370" y="1401"/>
                  </a:cubicBezTo>
                  <a:cubicBezTo>
                    <a:pt x="16978" y="1921"/>
                    <a:pt x="17177" y="2719"/>
                    <a:pt x="16415" y="3194"/>
                  </a:cubicBezTo>
                  <a:cubicBezTo>
                    <a:pt x="16193" y="3332"/>
                    <a:pt x="15964" y="3394"/>
                    <a:pt x="15741" y="3394"/>
                  </a:cubicBezTo>
                  <a:cubicBezTo>
                    <a:pt x="15235" y="3394"/>
                    <a:pt x="14758" y="3074"/>
                    <a:pt x="14466" y="2601"/>
                  </a:cubicBezTo>
                  <a:cubicBezTo>
                    <a:pt x="14349" y="2414"/>
                    <a:pt x="14236" y="2167"/>
                    <a:pt x="14225" y="1930"/>
                  </a:cubicBezTo>
                  <a:lnTo>
                    <a:pt x="14225" y="1930"/>
                  </a:lnTo>
                  <a:cubicBezTo>
                    <a:pt x="14230" y="1930"/>
                    <a:pt x="14235" y="1930"/>
                    <a:pt x="14240" y="1930"/>
                  </a:cubicBezTo>
                  <a:cubicBezTo>
                    <a:pt x="14401" y="1930"/>
                    <a:pt x="14557" y="1846"/>
                    <a:pt x="14634" y="1641"/>
                  </a:cubicBezTo>
                  <a:cubicBezTo>
                    <a:pt x="14671" y="1541"/>
                    <a:pt x="14716" y="1455"/>
                    <a:pt x="14764" y="1380"/>
                  </a:cubicBezTo>
                  <a:cubicBezTo>
                    <a:pt x="14832" y="1374"/>
                    <a:pt x="14902" y="1370"/>
                    <a:pt x="14967" y="1369"/>
                  </a:cubicBezTo>
                  <a:cubicBezTo>
                    <a:pt x="15230" y="1361"/>
                    <a:pt x="15369" y="1191"/>
                    <a:pt x="15399" y="995"/>
                  </a:cubicBezTo>
                  <a:cubicBezTo>
                    <a:pt x="15413" y="994"/>
                    <a:pt x="15427" y="994"/>
                    <a:pt x="15440" y="994"/>
                  </a:cubicBezTo>
                  <a:close/>
                  <a:moveTo>
                    <a:pt x="27328" y="11373"/>
                  </a:moveTo>
                  <a:cubicBezTo>
                    <a:pt x="27557" y="11373"/>
                    <a:pt x="27789" y="11630"/>
                    <a:pt x="27918" y="11784"/>
                  </a:cubicBezTo>
                  <a:cubicBezTo>
                    <a:pt x="28297" y="12234"/>
                    <a:pt x="28619" y="13000"/>
                    <a:pt x="28349" y="13576"/>
                  </a:cubicBezTo>
                  <a:cubicBezTo>
                    <a:pt x="28249" y="13788"/>
                    <a:pt x="27981" y="14080"/>
                    <a:pt x="27718" y="14080"/>
                  </a:cubicBezTo>
                  <a:cubicBezTo>
                    <a:pt x="27705" y="14080"/>
                    <a:pt x="27691" y="14079"/>
                    <a:pt x="27678" y="14077"/>
                  </a:cubicBezTo>
                  <a:cubicBezTo>
                    <a:pt x="27578" y="14066"/>
                    <a:pt x="27487" y="14006"/>
                    <a:pt x="27408" y="13928"/>
                  </a:cubicBezTo>
                  <a:cubicBezTo>
                    <a:pt x="27345" y="13778"/>
                    <a:pt x="27249" y="13643"/>
                    <a:pt x="27129" y="13536"/>
                  </a:cubicBezTo>
                  <a:cubicBezTo>
                    <a:pt x="26887" y="13092"/>
                    <a:pt x="26644" y="12324"/>
                    <a:pt x="26914" y="11877"/>
                  </a:cubicBezTo>
                  <a:cubicBezTo>
                    <a:pt x="26946" y="11826"/>
                    <a:pt x="26966" y="11775"/>
                    <a:pt x="26977" y="11727"/>
                  </a:cubicBezTo>
                  <a:cubicBezTo>
                    <a:pt x="27051" y="11560"/>
                    <a:pt x="27156" y="11383"/>
                    <a:pt x="27311" y="11373"/>
                  </a:cubicBezTo>
                  <a:cubicBezTo>
                    <a:pt x="27316" y="11373"/>
                    <a:pt x="27322" y="11373"/>
                    <a:pt x="27328" y="11373"/>
                  </a:cubicBezTo>
                  <a:close/>
                  <a:moveTo>
                    <a:pt x="2280" y="11853"/>
                  </a:moveTo>
                  <a:cubicBezTo>
                    <a:pt x="3013" y="11853"/>
                    <a:pt x="3996" y="12386"/>
                    <a:pt x="4382" y="12911"/>
                  </a:cubicBezTo>
                  <a:cubicBezTo>
                    <a:pt x="4936" y="13665"/>
                    <a:pt x="4312" y="14327"/>
                    <a:pt x="3572" y="14634"/>
                  </a:cubicBezTo>
                  <a:cubicBezTo>
                    <a:pt x="3317" y="14740"/>
                    <a:pt x="3068" y="14788"/>
                    <a:pt x="2831" y="14788"/>
                  </a:cubicBezTo>
                  <a:cubicBezTo>
                    <a:pt x="2043" y="14788"/>
                    <a:pt x="1395" y="14256"/>
                    <a:pt x="1158" y="13548"/>
                  </a:cubicBezTo>
                  <a:lnTo>
                    <a:pt x="1158" y="13548"/>
                  </a:lnTo>
                  <a:cubicBezTo>
                    <a:pt x="1159" y="13548"/>
                    <a:pt x="1160" y="13548"/>
                    <a:pt x="1162" y="13548"/>
                  </a:cubicBezTo>
                  <a:cubicBezTo>
                    <a:pt x="1472" y="13548"/>
                    <a:pt x="1747" y="13418"/>
                    <a:pt x="2003" y="13187"/>
                  </a:cubicBezTo>
                  <a:cubicBezTo>
                    <a:pt x="2335" y="12886"/>
                    <a:pt x="2142" y="12387"/>
                    <a:pt x="1832" y="12278"/>
                  </a:cubicBezTo>
                  <a:cubicBezTo>
                    <a:pt x="1958" y="12194"/>
                    <a:pt x="2015" y="12041"/>
                    <a:pt x="2004" y="11882"/>
                  </a:cubicBezTo>
                  <a:cubicBezTo>
                    <a:pt x="2090" y="11863"/>
                    <a:pt x="2183" y="11853"/>
                    <a:pt x="2280" y="11853"/>
                  </a:cubicBezTo>
                  <a:close/>
                  <a:moveTo>
                    <a:pt x="15121" y="11636"/>
                  </a:moveTo>
                  <a:cubicBezTo>
                    <a:pt x="15225" y="13207"/>
                    <a:pt x="15298" y="14782"/>
                    <a:pt x="15374" y="16363"/>
                  </a:cubicBezTo>
                  <a:cubicBezTo>
                    <a:pt x="15501" y="19007"/>
                    <a:pt x="15139" y="22252"/>
                    <a:pt x="16184" y="24727"/>
                  </a:cubicBezTo>
                  <a:cubicBezTo>
                    <a:pt x="16345" y="25109"/>
                    <a:pt x="16751" y="25373"/>
                    <a:pt x="17147" y="25373"/>
                  </a:cubicBezTo>
                  <a:cubicBezTo>
                    <a:pt x="17392" y="25373"/>
                    <a:pt x="17633" y="25272"/>
                    <a:pt x="17809" y="25036"/>
                  </a:cubicBezTo>
                  <a:cubicBezTo>
                    <a:pt x="19892" y="22245"/>
                    <a:pt x="21625" y="18791"/>
                    <a:pt x="24413" y="16634"/>
                  </a:cubicBezTo>
                  <a:lnTo>
                    <a:pt x="24413" y="16634"/>
                  </a:lnTo>
                  <a:cubicBezTo>
                    <a:pt x="23881" y="17497"/>
                    <a:pt x="23256" y="18315"/>
                    <a:pt x="22719" y="19184"/>
                  </a:cubicBezTo>
                  <a:cubicBezTo>
                    <a:pt x="21617" y="20965"/>
                    <a:pt x="20726" y="22881"/>
                    <a:pt x="20051" y="24863"/>
                  </a:cubicBezTo>
                  <a:cubicBezTo>
                    <a:pt x="18774" y="28618"/>
                    <a:pt x="18994" y="32557"/>
                    <a:pt x="18255" y="36397"/>
                  </a:cubicBezTo>
                  <a:cubicBezTo>
                    <a:pt x="16975" y="36469"/>
                    <a:pt x="15696" y="36603"/>
                    <a:pt x="14417" y="36603"/>
                  </a:cubicBezTo>
                  <a:cubicBezTo>
                    <a:pt x="14233" y="36603"/>
                    <a:pt x="14050" y="36600"/>
                    <a:pt x="13867" y="36594"/>
                  </a:cubicBezTo>
                  <a:cubicBezTo>
                    <a:pt x="13840" y="35242"/>
                    <a:pt x="13411" y="33784"/>
                    <a:pt x="13185" y="32599"/>
                  </a:cubicBezTo>
                  <a:cubicBezTo>
                    <a:pt x="12718" y="30161"/>
                    <a:pt x="11999" y="27836"/>
                    <a:pt x="11199" y="25491"/>
                  </a:cubicBezTo>
                  <a:cubicBezTo>
                    <a:pt x="10481" y="23388"/>
                    <a:pt x="9774" y="20958"/>
                    <a:pt x="8664" y="18832"/>
                  </a:cubicBezTo>
                  <a:lnTo>
                    <a:pt x="8664" y="18832"/>
                  </a:lnTo>
                  <a:cubicBezTo>
                    <a:pt x="10269" y="20608"/>
                    <a:pt x="11565" y="22620"/>
                    <a:pt x="12474" y="24997"/>
                  </a:cubicBezTo>
                  <a:cubicBezTo>
                    <a:pt x="12645" y="25442"/>
                    <a:pt x="13006" y="25640"/>
                    <a:pt x="13369" y="25640"/>
                  </a:cubicBezTo>
                  <a:cubicBezTo>
                    <a:pt x="13876" y="25640"/>
                    <a:pt x="14388" y="25253"/>
                    <a:pt x="14392" y="24609"/>
                  </a:cubicBezTo>
                  <a:cubicBezTo>
                    <a:pt x="14417" y="20252"/>
                    <a:pt x="14617" y="15932"/>
                    <a:pt x="15121" y="11636"/>
                  </a:cubicBezTo>
                  <a:close/>
                  <a:moveTo>
                    <a:pt x="15427" y="0"/>
                  </a:moveTo>
                  <a:cubicBezTo>
                    <a:pt x="14952" y="0"/>
                    <a:pt x="14505" y="174"/>
                    <a:pt x="14168" y="521"/>
                  </a:cubicBezTo>
                  <a:cubicBezTo>
                    <a:pt x="13527" y="785"/>
                    <a:pt x="13129" y="1387"/>
                    <a:pt x="13261" y="2185"/>
                  </a:cubicBezTo>
                  <a:cubicBezTo>
                    <a:pt x="13389" y="2965"/>
                    <a:pt x="13915" y="3689"/>
                    <a:pt x="14607" y="4086"/>
                  </a:cubicBezTo>
                  <a:cubicBezTo>
                    <a:pt x="14483" y="4204"/>
                    <a:pt x="14386" y="4372"/>
                    <a:pt x="14340" y="4595"/>
                  </a:cubicBezTo>
                  <a:cubicBezTo>
                    <a:pt x="13241" y="9885"/>
                    <a:pt x="12732" y="15216"/>
                    <a:pt x="12527" y="20588"/>
                  </a:cubicBezTo>
                  <a:cubicBezTo>
                    <a:pt x="10859" y="17824"/>
                    <a:pt x="8539" y="15441"/>
                    <a:pt x="5512" y="14258"/>
                  </a:cubicBezTo>
                  <a:cubicBezTo>
                    <a:pt x="5492" y="14250"/>
                    <a:pt x="5471" y="14246"/>
                    <a:pt x="5451" y="14241"/>
                  </a:cubicBezTo>
                  <a:cubicBezTo>
                    <a:pt x="6316" y="12484"/>
                    <a:pt x="3822" y="10851"/>
                    <a:pt x="2222" y="10851"/>
                  </a:cubicBezTo>
                  <a:cubicBezTo>
                    <a:pt x="2215" y="10851"/>
                    <a:pt x="2208" y="10851"/>
                    <a:pt x="2202" y="10851"/>
                  </a:cubicBezTo>
                  <a:cubicBezTo>
                    <a:pt x="1645" y="10857"/>
                    <a:pt x="1209" y="11051"/>
                    <a:pt x="907" y="11370"/>
                  </a:cubicBezTo>
                  <a:cubicBezTo>
                    <a:pt x="644" y="11411"/>
                    <a:pt x="427" y="11528"/>
                    <a:pt x="285" y="11836"/>
                  </a:cubicBezTo>
                  <a:cubicBezTo>
                    <a:pt x="93" y="12255"/>
                    <a:pt x="0" y="12727"/>
                    <a:pt x="30" y="13187"/>
                  </a:cubicBezTo>
                  <a:cubicBezTo>
                    <a:pt x="78" y="13955"/>
                    <a:pt x="484" y="14692"/>
                    <a:pt x="1087" y="15165"/>
                  </a:cubicBezTo>
                  <a:cubicBezTo>
                    <a:pt x="1600" y="15566"/>
                    <a:pt x="2223" y="15758"/>
                    <a:pt x="2846" y="15758"/>
                  </a:cubicBezTo>
                  <a:cubicBezTo>
                    <a:pt x="3265" y="15758"/>
                    <a:pt x="3685" y="15671"/>
                    <a:pt x="4072" y="15502"/>
                  </a:cubicBezTo>
                  <a:cubicBezTo>
                    <a:pt x="4087" y="15519"/>
                    <a:pt x="4102" y="15536"/>
                    <a:pt x="4119" y="15552"/>
                  </a:cubicBezTo>
                  <a:cubicBezTo>
                    <a:pt x="7379" y="18526"/>
                    <a:pt x="8540" y="23138"/>
                    <a:pt x="9886" y="27199"/>
                  </a:cubicBezTo>
                  <a:cubicBezTo>
                    <a:pt x="10653" y="29513"/>
                    <a:pt x="11268" y="31810"/>
                    <a:pt x="11644" y="34224"/>
                  </a:cubicBezTo>
                  <a:cubicBezTo>
                    <a:pt x="11872" y="35690"/>
                    <a:pt x="11724" y="37377"/>
                    <a:pt x="12463" y="38682"/>
                  </a:cubicBezTo>
                  <a:cubicBezTo>
                    <a:pt x="12562" y="38858"/>
                    <a:pt x="12734" y="38934"/>
                    <a:pt x="12911" y="38934"/>
                  </a:cubicBezTo>
                  <a:cubicBezTo>
                    <a:pt x="12987" y="38934"/>
                    <a:pt x="13065" y="38920"/>
                    <a:pt x="13139" y="38893"/>
                  </a:cubicBezTo>
                  <a:cubicBezTo>
                    <a:pt x="13352" y="39072"/>
                    <a:pt x="13626" y="39194"/>
                    <a:pt x="13965" y="39208"/>
                  </a:cubicBezTo>
                  <a:cubicBezTo>
                    <a:pt x="14073" y="39212"/>
                    <a:pt x="14181" y="39214"/>
                    <a:pt x="14289" y="39214"/>
                  </a:cubicBezTo>
                  <a:cubicBezTo>
                    <a:pt x="15956" y="39214"/>
                    <a:pt x="17597" y="38741"/>
                    <a:pt x="19260" y="38621"/>
                  </a:cubicBezTo>
                  <a:cubicBezTo>
                    <a:pt x="19773" y="38584"/>
                    <a:pt x="20190" y="38202"/>
                    <a:pt x="20301" y="37708"/>
                  </a:cubicBezTo>
                  <a:cubicBezTo>
                    <a:pt x="21363" y="32951"/>
                    <a:pt x="20886" y="28203"/>
                    <a:pt x="22791" y="23597"/>
                  </a:cubicBezTo>
                  <a:cubicBezTo>
                    <a:pt x="24013" y="20644"/>
                    <a:pt x="26530" y="18102"/>
                    <a:pt x="27349" y="15007"/>
                  </a:cubicBezTo>
                  <a:cubicBezTo>
                    <a:pt x="27466" y="15043"/>
                    <a:pt x="27591" y="15064"/>
                    <a:pt x="27721" y="15064"/>
                  </a:cubicBezTo>
                  <a:cubicBezTo>
                    <a:pt x="27836" y="15064"/>
                    <a:pt x="27955" y="15048"/>
                    <a:pt x="28077" y="15013"/>
                  </a:cubicBezTo>
                  <a:cubicBezTo>
                    <a:pt x="30101" y="14443"/>
                    <a:pt x="29564" y="11650"/>
                    <a:pt x="28196" y="10694"/>
                  </a:cubicBezTo>
                  <a:cubicBezTo>
                    <a:pt x="27911" y="10495"/>
                    <a:pt x="27623" y="10405"/>
                    <a:pt x="27351" y="10405"/>
                  </a:cubicBezTo>
                  <a:cubicBezTo>
                    <a:pt x="26777" y="10405"/>
                    <a:pt x="26273" y="10810"/>
                    <a:pt x="26016" y="11458"/>
                  </a:cubicBezTo>
                  <a:cubicBezTo>
                    <a:pt x="25687" y="12001"/>
                    <a:pt x="25789" y="12783"/>
                    <a:pt x="26002" y="13408"/>
                  </a:cubicBezTo>
                  <a:cubicBezTo>
                    <a:pt x="21981" y="15098"/>
                    <a:pt x="19817" y="18762"/>
                    <a:pt x="17461" y="22227"/>
                  </a:cubicBezTo>
                  <a:cubicBezTo>
                    <a:pt x="17053" y="19902"/>
                    <a:pt x="17261" y="17129"/>
                    <a:pt x="17152" y="15023"/>
                  </a:cubicBezTo>
                  <a:cubicBezTo>
                    <a:pt x="16972" y="11563"/>
                    <a:pt x="16806" y="8130"/>
                    <a:pt x="16187" y="4715"/>
                  </a:cubicBezTo>
                  <a:cubicBezTo>
                    <a:pt x="16164" y="4583"/>
                    <a:pt x="16117" y="4466"/>
                    <a:pt x="16054" y="4361"/>
                  </a:cubicBezTo>
                  <a:cubicBezTo>
                    <a:pt x="16879" y="4233"/>
                    <a:pt x="17664" y="3667"/>
                    <a:pt x="17871" y="2849"/>
                  </a:cubicBezTo>
                  <a:cubicBezTo>
                    <a:pt x="18131" y="1824"/>
                    <a:pt x="17418" y="835"/>
                    <a:pt x="16572" y="331"/>
                  </a:cubicBezTo>
                  <a:cubicBezTo>
                    <a:pt x="16200" y="110"/>
                    <a:pt x="15805" y="0"/>
                    <a:pt x="154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02" name="Google Shape;602;p23"/>
            <p:cNvGrpSpPr/>
            <p:nvPr/>
          </p:nvGrpSpPr>
          <p:grpSpPr>
            <a:xfrm>
              <a:off x="8739900" y="508903"/>
              <a:ext cx="93101" cy="334443"/>
              <a:chOff x="2058353" y="1704261"/>
              <a:chExt cx="219370" cy="788036"/>
            </a:xfrm>
          </p:grpSpPr>
          <p:sp>
            <p:nvSpPr>
              <p:cNvPr id="603" name="Google Shape;603;p23"/>
              <p:cNvSpPr/>
              <p:nvPr/>
            </p:nvSpPr>
            <p:spPr>
              <a:xfrm>
                <a:off x="2058353" y="1704261"/>
                <a:ext cx="219370" cy="639620"/>
              </a:xfrm>
              <a:custGeom>
                <a:avLst/>
                <a:gdLst/>
                <a:ahLst/>
                <a:cxnLst/>
                <a:rect l="l" t="t" r="r" b="b"/>
                <a:pathLst>
                  <a:path w="9942" h="28988" extrusionOk="0">
                    <a:moveTo>
                      <a:pt x="3959" y="1650"/>
                    </a:moveTo>
                    <a:cubicBezTo>
                      <a:pt x="4379" y="1650"/>
                      <a:pt x="4804" y="1730"/>
                      <a:pt x="5187" y="1856"/>
                    </a:cubicBezTo>
                    <a:cubicBezTo>
                      <a:pt x="5913" y="2095"/>
                      <a:pt x="6686" y="2541"/>
                      <a:pt x="7124" y="3184"/>
                    </a:cubicBezTo>
                    <a:cubicBezTo>
                      <a:pt x="7175" y="3257"/>
                      <a:pt x="7220" y="3335"/>
                      <a:pt x="7264" y="3414"/>
                    </a:cubicBezTo>
                    <a:cubicBezTo>
                      <a:pt x="7247" y="3385"/>
                      <a:pt x="7239" y="3372"/>
                      <a:pt x="7238" y="3372"/>
                    </a:cubicBezTo>
                    <a:lnTo>
                      <a:pt x="7238" y="3372"/>
                    </a:lnTo>
                    <a:cubicBezTo>
                      <a:pt x="7234" y="3372"/>
                      <a:pt x="7328" y="3554"/>
                      <a:pt x="7355" y="3617"/>
                    </a:cubicBezTo>
                    <a:cubicBezTo>
                      <a:pt x="7461" y="3868"/>
                      <a:pt x="7549" y="4129"/>
                      <a:pt x="7624" y="4391"/>
                    </a:cubicBezTo>
                    <a:cubicBezTo>
                      <a:pt x="7665" y="4532"/>
                      <a:pt x="7700" y="4675"/>
                      <a:pt x="7735" y="4818"/>
                    </a:cubicBezTo>
                    <a:cubicBezTo>
                      <a:pt x="7740" y="4840"/>
                      <a:pt x="7745" y="4856"/>
                      <a:pt x="7748" y="4868"/>
                    </a:cubicBezTo>
                    <a:cubicBezTo>
                      <a:pt x="7748" y="4869"/>
                      <a:pt x="7748" y="4872"/>
                      <a:pt x="7749" y="4877"/>
                    </a:cubicBezTo>
                    <a:lnTo>
                      <a:pt x="7801" y="5130"/>
                    </a:lnTo>
                    <a:cubicBezTo>
                      <a:pt x="7867" y="5481"/>
                      <a:pt x="7920" y="5833"/>
                      <a:pt x="7966" y="6187"/>
                    </a:cubicBezTo>
                    <a:cubicBezTo>
                      <a:pt x="8066" y="6961"/>
                      <a:pt x="8123" y="7742"/>
                      <a:pt x="8155" y="8520"/>
                    </a:cubicBezTo>
                    <a:cubicBezTo>
                      <a:pt x="8313" y="12245"/>
                      <a:pt x="8006" y="16006"/>
                      <a:pt x="7439" y="19689"/>
                    </a:cubicBezTo>
                    <a:cubicBezTo>
                      <a:pt x="7189" y="21322"/>
                      <a:pt x="6879" y="22954"/>
                      <a:pt x="6434" y="24546"/>
                    </a:cubicBezTo>
                    <a:cubicBezTo>
                      <a:pt x="6291" y="25056"/>
                      <a:pt x="6175" y="25443"/>
                      <a:pt x="5973" y="25954"/>
                    </a:cubicBezTo>
                    <a:cubicBezTo>
                      <a:pt x="5294" y="23414"/>
                      <a:pt x="4459" y="20920"/>
                      <a:pt x="3730" y="18395"/>
                    </a:cubicBezTo>
                    <a:cubicBezTo>
                      <a:pt x="3309" y="16933"/>
                      <a:pt x="2921" y="15458"/>
                      <a:pt x="2638" y="13961"/>
                    </a:cubicBezTo>
                    <a:cubicBezTo>
                      <a:pt x="2374" y="12560"/>
                      <a:pt x="2255" y="11159"/>
                      <a:pt x="2133" y="9740"/>
                    </a:cubicBezTo>
                    <a:cubicBezTo>
                      <a:pt x="1971" y="7819"/>
                      <a:pt x="1587" y="5889"/>
                      <a:pt x="1688" y="3956"/>
                    </a:cubicBezTo>
                    <a:cubicBezTo>
                      <a:pt x="1707" y="3599"/>
                      <a:pt x="1772" y="3069"/>
                      <a:pt x="1861" y="2824"/>
                    </a:cubicBezTo>
                    <a:cubicBezTo>
                      <a:pt x="1902" y="2711"/>
                      <a:pt x="1952" y="2618"/>
                      <a:pt x="2004" y="2558"/>
                    </a:cubicBezTo>
                    <a:cubicBezTo>
                      <a:pt x="2178" y="2360"/>
                      <a:pt x="2331" y="2191"/>
                      <a:pt x="2552" y="2041"/>
                    </a:cubicBezTo>
                    <a:cubicBezTo>
                      <a:pt x="2965" y="1762"/>
                      <a:pt x="3459" y="1650"/>
                      <a:pt x="3959" y="1650"/>
                    </a:cubicBezTo>
                    <a:close/>
                    <a:moveTo>
                      <a:pt x="3949" y="0"/>
                    </a:moveTo>
                    <a:cubicBezTo>
                      <a:pt x="2539" y="0"/>
                      <a:pt x="1173" y="553"/>
                      <a:pt x="452" y="1885"/>
                    </a:cubicBezTo>
                    <a:cubicBezTo>
                      <a:pt x="1" y="2719"/>
                      <a:pt x="1" y="3792"/>
                      <a:pt x="8" y="4712"/>
                    </a:cubicBezTo>
                    <a:cubicBezTo>
                      <a:pt x="19" y="5842"/>
                      <a:pt x="138" y="6972"/>
                      <a:pt x="266" y="8093"/>
                    </a:cubicBezTo>
                    <a:cubicBezTo>
                      <a:pt x="379" y="9091"/>
                      <a:pt x="460" y="10085"/>
                      <a:pt x="547" y="11083"/>
                    </a:cubicBezTo>
                    <a:cubicBezTo>
                      <a:pt x="692" y="12760"/>
                      <a:pt x="1000" y="14418"/>
                      <a:pt x="1384" y="16055"/>
                    </a:cubicBezTo>
                    <a:cubicBezTo>
                      <a:pt x="2145" y="19288"/>
                      <a:pt x="3254" y="22426"/>
                      <a:pt x="4152" y="25621"/>
                    </a:cubicBezTo>
                    <a:cubicBezTo>
                      <a:pt x="4365" y="26382"/>
                      <a:pt x="4565" y="27146"/>
                      <a:pt x="4750" y="27914"/>
                    </a:cubicBezTo>
                    <a:cubicBezTo>
                      <a:pt x="4617" y="28409"/>
                      <a:pt x="5054" y="28988"/>
                      <a:pt x="5595" y="28988"/>
                    </a:cubicBezTo>
                    <a:cubicBezTo>
                      <a:pt x="5744" y="28988"/>
                      <a:pt x="5901" y="28944"/>
                      <a:pt x="6056" y="28842"/>
                    </a:cubicBezTo>
                    <a:cubicBezTo>
                      <a:pt x="6927" y="28271"/>
                      <a:pt x="7356" y="27081"/>
                      <a:pt x="7678" y="26145"/>
                    </a:cubicBezTo>
                    <a:cubicBezTo>
                      <a:pt x="8225" y="24555"/>
                      <a:pt x="8586" y="22906"/>
                      <a:pt x="8880" y="21254"/>
                    </a:cubicBezTo>
                    <a:cubicBezTo>
                      <a:pt x="9586" y="17283"/>
                      <a:pt x="9942" y="13201"/>
                      <a:pt x="9851" y="9168"/>
                    </a:cubicBezTo>
                    <a:cubicBezTo>
                      <a:pt x="9814" y="7516"/>
                      <a:pt x="9693" y="5854"/>
                      <a:pt x="9309" y="4243"/>
                    </a:cubicBezTo>
                    <a:cubicBezTo>
                      <a:pt x="8945" y="2719"/>
                      <a:pt x="8225" y="1581"/>
                      <a:pt x="6837" y="773"/>
                    </a:cubicBezTo>
                    <a:cubicBezTo>
                      <a:pt x="6001" y="286"/>
                      <a:pt x="4963" y="0"/>
                      <a:pt x="39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 name="Google Shape;604;p23"/>
              <p:cNvSpPr/>
              <p:nvPr/>
            </p:nvSpPr>
            <p:spPr>
              <a:xfrm>
                <a:off x="2120337" y="2354898"/>
                <a:ext cx="153440" cy="137399"/>
              </a:xfrm>
              <a:custGeom>
                <a:avLst/>
                <a:gdLst/>
                <a:ahLst/>
                <a:cxnLst/>
                <a:rect l="l" t="t" r="r" b="b"/>
                <a:pathLst>
                  <a:path w="6954" h="6227" extrusionOk="0">
                    <a:moveTo>
                      <a:pt x="3799" y="1995"/>
                    </a:moveTo>
                    <a:cubicBezTo>
                      <a:pt x="4492" y="2177"/>
                      <a:pt x="4798" y="2723"/>
                      <a:pt x="4830" y="3323"/>
                    </a:cubicBezTo>
                    <a:cubicBezTo>
                      <a:pt x="4842" y="3532"/>
                      <a:pt x="4749" y="3825"/>
                      <a:pt x="4649" y="3957"/>
                    </a:cubicBezTo>
                    <a:cubicBezTo>
                      <a:pt x="4643" y="3965"/>
                      <a:pt x="4583" y="4026"/>
                      <a:pt x="4549" y="4061"/>
                    </a:cubicBezTo>
                    <a:cubicBezTo>
                      <a:pt x="4505" y="4090"/>
                      <a:pt x="4408" y="4148"/>
                      <a:pt x="4418" y="4148"/>
                    </a:cubicBezTo>
                    <a:cubicBezTo>
                      <a:pt x="4420" y="4148"/>
                      <a:pt x="4427" y="4145"/>
                      <a:pt x="4440" y="4139"/>
                    </a:cubicBezTo>
                    <a:lnTo>
                      <a:pt x="4440" y="4139"/>
                    </a:lnTo>
                    <a:cubicBezTo>
                      <a:pt x="4243" y="4234"/>
                      <a:pt x="4201" y="4230"/>
                      <a:pt x="3981" y="4232"/>
                    </a:cubicBezTo>
                    <a:cubicBezTo>
                      <a:pt x="3977" y="4232"/>
                      <a:pt x="3973" y="4232"/>
                      <a:pt x="3969" y="4232"/>
                    </a:cubicBezTo>
                    <a:cubicBezTo>
                      <a:pt x="3793" y="4232"/>
                      <a:pt x="3600" y="4207"/>
                      <a:pt x="3430" y="4153"/>
                    </a:cubicBezTo>
                    <a:cubicBezTo>
                      <a:pt x="3412" y="4145"/>
                      <a:pt x="3257" y="4080"/>
                      <a:pt x="3224" y="4068"/>
                    </a:cubicBezTo>
                    <a:cubicBezTo>
                      <a:pt x="3193" y="4045"/>
                      <a:pt x="3134" y="4001"/>
                      <a:pt x="3103" y="3976"/>
                    </a:cubicBezTo>
                    <a:cubicBezTo>
                      <a:pt x="3085" y="3954"/>
                      <a:pt x="3058" y="3920"/>
                      <a:pt x="3038" y="3893"/>
                    </a:cubicBezTo>
                    <a:cubicBezTo>
                      <a:pt x="3021" y="3852"/>
                      <a:pt x="2996" y="3772"/>
                      <a:pt x="2986" y="3747"/>
                    </a:cubicBezTo>
                    <a:cubicBezTo>
                      <a:pt x="2975" y="3674"/>
                      <a:pt x="2969" y="3600"/>
                      <a:pt x="2965" y="3527"/>
                    </a:cubicBezTo>
                    <a:cubicBezTo>
                      <a:pt x="2964" y="3498"/>
                      <a:pt x="2963" y="3480"/>
                      <a:pt x="2961" y="3468"/>
                    </a:cubicBezTo>
                    <a:cubicBezTo>
                      <a:pt x="2964" y="3458"/>
                      <a:pt x="2970" y="3434"/>
                      <a:pt x="2976" y="3389"/>
                    </a:cubicBezTo>
                    <a:cubicBezTo>
                      <a:pt x="3032" y="3030"/>
                      <a:pt x="3133" y="2767"/>
                      <a:pt x="3312" y="2488"/>
                    </a:cubicBezTo>
                    <a:cubicBezTo>
                      <a:pt x="3355" y="2420"/>
                      <a:pt x="3534" y="2193"/>
                      <a:pt x="3645" y="2083"/>
                    </a:cubicBezTo>
                    <a:lnTo>
                      <a:pt x="3645" y="2083"/>
                    </a:lnTo>
                    <a:cubicBezTo>
                      <a:pt x="3636" y="2092"/>
                      <a:pt x="3634" y="2096"/>
                      <a:pt x="3637" y="2096"/>
                    </a:cubicBezTo>
                    <a:cubicBezTo>
                      <a:pt x="3649" y="2096"/>
                      <a:pt x="3733" y="2041"/>
                      <a:pt x="3799" y="1995"/>
                    </a:cubicBezTo>
                    <a:close/>
                    <a:moveTo>
                      <a:pt x="3880" y="1"/>
                    </a:moveTo>
                    <a:cubicBezTo>
                      <a:pt x="3803" y="1"/>
                      <a:pt x="3731" y="10"/>
                      <a:pt x="3664" y="28"/>
                    </a:cubicBezTo>
                    <a:cubicBezTo>
                      <a:pt x="3601" y="14"/>
                      <a:pt x="3537" y="7"/>
                      <a:pt x="3473" y="7"/>
                    </a:cubicBezTo>
                    <a:cubicBezTo>
                      <a:pt x="3362" y="7"/>
                      <a:pt x="3252" y="29"/>
                      <a:pt x="3146" y="77"/>
                    </a:cubicBezTo>
                    <a:cubicBezTo>
                      <a:pt x="1271" y="958"/>
                      <a:pt x="0" y="4099"/>
                      <a:pt x="1932" y="5583"/>
                    </a:cubicBezTo>
                    <a:cubicBezTo>
                      <a:pt x="2480" y="6003"/>
                      <a:pt x="3210" y="6226"/>
                      <a:pt x="3933" y="6226"/>
                    </a:cubicBezTo>
                    <a:cubicBezTo>
                      <a:pt x="4548" y="6226"/>
                      <a:pt x="5158" y="6064"/>
                      <a:pt x="5645" y="5724"/>
                    </a:cubicBezTo>
                    <a:cubicBezTo>
                      <a:pt x="6541" y="5098"/>
                      <a:pt x="6953" y="3926"/>
                      <a:pt x="6783" y="2864"/>
                    </a:cubicBezTo>
                    <a:cubicBezTo>
                      <a:pt x="6551" y="1424"/>
                      <a:pt x="5537" y="380"/>
                      <a:pt x="4133" y="33"/>
                    </a:cubicBezTo>
                    <a:cubicBezTo>
                      <a:pt x="4044" y="11"/>
                      <a:pt x="3959" y="1"/>
                      <a:pt x="38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05" name="Google Shape;605;p23"/>
            <p:cNvSpPr/>
            <p:nvPr/>
          </p:nvSpPr>
          <p:spPr>
            <a:xfrm>
              <a:off x="3612925" y="1769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 name="Google Shape;606;p23"/>
            <p:cNvSpPr/>
            <p:nvPr/>
          </p:nvSpPr>
          <p:spPr>
            <a:xfrm>
              <a:off x="433925" y="12292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 name="Google Shape;607;p23"/>
            <p:cNvSpPr/>
            <p:nvPr/>
          </p:nvSpPr>
          <p:spPr>
            <a:xfrm>
              <a:off x="8618875" y="17690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 name="Google Shape;608;p23"/>
            <p:cNvSpPr/>
            <p:nvPr/>
          </p:nvSpPr>
          <p:spPr>
            <a:xfrm>
              <a:off x="8833000" y="2924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 name="Google Shape;609;p23"/>
            <p:cNvSpPr/>
            <p:nvPr/>
          </p:nvSpPr>
          <p:spPr>
            <a:xfrm>
              <a:off x="3926100" y="2030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 name="Google Shape;610;p23"/>
            <p:cNvSpPr/>
            <p:nvPr/>
          </p:nvSpPr>
          <p:spPr>
            <a:xfrm>
              <a:off x="278025" y="142080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 name="Google Shape;611;p23"/>
            <p:cNvSpPr/>
            <p:nvPr/>
          </p:nvSpPr>
          <p:spPr>
            <a:xfrm>
              <a:off x="8405400" y="3296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 name="Google Shape;612;p23"/>
            <p:cNvSpPr/>
            <p:nvPr/>
          </p:nvSpPr>
          <p:spPr>
            <a:xfrm>
              <a:off x="5102950" y="4762900"/>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 name="Google Shape;613;p23"/>
            <p:cNvSpPr/>
            <p:nvPr/>
          </p:nvSpPr>
          <p:spPr>
            <a:xfrm>
              <a:off x="3755150" y="26630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 name="Google Shape;614;p23"/>
            <p:cNvSpPr/>
            <p:nvPr/>
          </p:nvSpPr>
          <p:spPr>
            <a:xfrm>
              <a:off x="433913" y="268267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 name="Google Shape;615;p23"/>
            <p:cNvSpPr/>
            <p:nvPr/>
          </p:nvSpPr>
          <p:spPr>
            <a:xfrm>
              <a:off x="367425" y="3063025"/>
              <a:ext cx="37200" cy="372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 name="Google Shape;616;p23"/>
            <p:cNvSpPr/>
            <p:nvPr/>
          </p:nvSpPr>
          <p:spPr>
            <a:xfrm>
              <a:off x="278025" y="2806850"/>
              <a:ext cx="89400" cy="89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37141433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D3FB46F-743F-4175-906E-AF2AB28D157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3516C7E-9F3C-43DA-9CC1-3EB8F39C346D}"/>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E386A4B0-A91E-412B-9449-629D9393BC0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3C871006-FBDB-4768-BA41-BA56475356D4}"/>
              </a:ext>
            </a:extLst>
          </p:cNvPr>
          <p:cNvSpPr>
            <a:spLocks noGrp="1"/>
          </p:cNvSpPr>
          <p:nvPr>
            <p:ph type="dt" sz="half" idx="10"/>
          </p:nvPr>
        </p:nvSpPr>
        <p:spPr/>
        <p:txBody>
          <a:bodyPr/>
          <a:lstStyle/>
          <a:p>
            <a:fld id="{11D6D145-3A9E-455F-B450-299854106B76}" type="datetimeFigureOut">
              <a:rPr lang="zh-CN" altLang="en-US" smtClean="0"/>
              <a:t>2026/1/7</a:t>
            </a:fld>
            <a:endParaRPr lang="zh-CN" altLang="en-US"/>
          </a:p>
        </p:txBody>
      </p:sp>
      <p:sp>
        <p:nvSpPr>
          <p:cNvPr id="6" name="页脚占位符 5">
            <a:extLst>
              <a:ext uri="{FF2B5EF4-FFF2-40B4-BE49-F238E27FC236}">
                <a16:creationId xmlns:a16="http://schemas.microsoft.com/office/drawing/2014/main" xmlns="" id="{3903FCB1-6284-41EB-9061-0E8294D1301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18A915A9-9F8C-41DA-8E40-5C2968CB96CC}"/>
              </a:ext>
            </a:extLst>
          </p:cNvPr>
          <p:cNvSpPr>
            <a:spLocks noGrp="1"/>
          </p:cNvSpPr>
          <p:nvPr>
            <p:ph type="sldNum" sz="quarter" idx="12"/>
          </p:nvPr>
        </p:nvSpPr>
        <p:spPr/>
        <p:txBody>
          <a:bodyPr/>
          <a:lstStyle/>
          <a:p>
            <a:fld id="{5A3B9E54-082D-42F4-A1F9-F5BA7F57EC71}" type="slidenum">
              <a:rPr lang="zh-CN" altLang="en-US" smtClean="0"/>
              <a:t>‹#›</a:t>
            </a:fld>
            <a:endParaRPr lang="zh-CN" altLang="en-US"/>
          </a:p>
        </p:txBody>
      </p:sp>
    </p:spTree>
    <p:extLst>
      <p:ext uri="{BB962C8B-B14F-4D97-AF65-F5344CB8AC3E}">
        <p14:creationId xmlns:p14="http://schemas.microsoft.com/office/powerpoint/2010/main" val="3793884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074119B-FD3D-43C7-B521-9D19DF89A17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BB4EA43-7397-40E5-8D7F-7BA4754B42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DB9ECA9D-4F9E-4ED9-A6A2-96517EA1BCA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F158CC48-E3E7-4860-9A68-C95E27A62B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8C872553-5D14-4A52-9AD1-9065D59588E3}"/>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D663B14-446C-43D3-8B03-B259CEEE3490}"/>
              </a:ext>
            </a:extLst>
          </p:cNvPr>
          <p:cNvSpPr>
            <a:spLocks noGrp="1"/>
          </p:cNvSpPr>
          <p:nvPr>
            <p:ph type="dt" sz="half" idx="10"/>
          </p:nvPr>
        </p:nvSpPr>
        <p:spPr/>
        <p:txBody>
          <a:bodyPr/>
          <a:lstStyle/>
          <a:p>
            <a:fld id="{11D6D145-3A9E-455F-B450-299854106B76}" type="datetimeFigureOut">
              <a:rPr lang="zh-CN" altLang="en-US" smtClean="0"/>
              <a:t>2026/1/7</a:t>
            </a:fld>
            <a:endParaRPr lang="zh-CN" altLang="en-US"/>
          </a:p>
        </p:txBody>
      </p:sp>
      <p:sp>
        <p:nvSpPr>
          <p:cNvPr id="8" name="页脚占位符 7">
            <a:extLst>
              <a:ext uri="{FF2B5EF4-FFF2-40B4-BE49-F238E27FC236}">
                <a16:creationId xmlns:a16="http://schemas.microsoft.com/office/drawing/2014/main" xmlns="" id="{2BB665BC-1D2E-4354-8034-EA139F7B1C0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86B278E8-9BFD-4460-97AD-6A77659E91BF}"/>
              </a:ext>
            </a:extLst>
          </p:cNvPr>
          <p:cNvSpPr>
            <a:spLocks noGrp="1"/>
          </p:cNvSpPr>
          <p:nvPr>
            <p:ph type="sldNum" sz="quarter" idx="12"/>
          </p:nvPr>
        </p:nvSpPr>
        <p:spPr/>
        <p:txBody>
          <a:bodyPr/>
          <a:lstStyle/>
          <a:p>
            <a:fld id="{5A3B9E54-082D-42F4-A1F9-F5BA7F57EC71}" type="slidenum">
              <a:rPr lang="zh-CN" altLang="en-US" smtClean="0"/>
              <a:t>‹#›</a:t>
            </a:fld>
            <a:endParaRPr lang="zh-CN" altLang="en-US"/>
          </a:p>
        </p:txBody>
      </p:sp>
    </p:spTree>
    <p:extLst>
      <p:ext uri="{BB962C8B-B14F-4D97-AF65-F5344CB8AC3E}">
        <p14:creationId xmlns:p14="http://schemas.microsoft.com/office/powerpoint/2010/main" val="603734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0ECD899-1FEE-4A3A-A19B-BB98F12CB4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2E49951-E80B-43CE-80C4-6B2C2E219412}"/>
              </a:ext>
            </a:extLst>
          </p:cNvPr>
          <p:cNvSpPr>
            <a:spLocks noGrp="1"/>
          </p:cNvSpPr>
          <p:nvPr>
            <p:ph type="dt" sz="half" idx="10"/>
          </p:nvPr>
        </p:nvSpPr>
        <p:spPr/>
        <p:txBody>
          <a:bodyPr/>
          <a:lstStyle/>
          <a:p>
            <a:fld id="{11D6D145-3A9E-455F-B450-299854106B76}" type="datetimeFigureOut">
              <a:rPr lang="zh-CN" altLang="en-US" smtClean="0"/>
              <a:t>2026/1/7</a:t>
            </a:fld>
            <a:endParaRPr lang="zh-CN" altLang="en-US"/>
          </a:p>
        </p:txBody>
      </p:sp>
      <p:sp>
        <p:nvSpPr>
          <p:cNvPr id="4" name="页脚占位符 3">
            <a:extLst>
              <a:ext uri="{FF2B5EF4-FFF2-40B4-BE49-F238E27FC236}">
                <a16:creationId xmlns:a16="http://schemas.microsoft.com/office/drawing/2014/main" xmlns="" id="{00B27DA4-C112-4E5A-8F67-33F83175B0D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BD65F34F-E79B-4F02-A87E-9477AF8909F0}"/>
              </a:ext>
            </a:extLst>
          </p:cNvPr>
          <p:cNvSpPr>
            <a:spLocks noGrp="1"/>
          </p:cNvSpPr>
          <p:nvPr>
            <p:ph type="sldNum" sz="quarter" idx="12"/>
          </p:nvPr>
        </p:nvSpPr>
        <p:spPr/>
        <p:txBody>
          <a:bodyPr/>
          <a:lstStyle/>
          <a:p>
            <a:fld id="{5A3B9E54-082D-42F4-A1F9-F5BA7F57EC71}" type="slidenum">
              <a:rPr lang="zh-CN" altLang="en-US" smtClean="0"/>
              <a:t>‹#›</a:t>
            </a:fld>
            <a:endParaRPr lang="zh-CN" altLang="en-US"/>
          </a:p>
        </p:txBody>
      </p:sp>
    </p:spTree>
    <p:extLst>
      <p:ext uri="{BB962C8B-B14F-4D97-AF65-F5344CB8AC3E}">
        <p14:creationId xmlns:p14="http://schemas.microsoft.com/office/powerpoint/2010/main" val="3309398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02D042D-9CED-4056-8127-FADDD59E6517}"/>
              </a:ext>
            </a:extLst>
          </p:cNvPr>
          <p:cNvSpPr>
            <a:spLocks noGrp="1"/>
          </p:cNvSpPr>
          <p:nvPr>
            <p:ph type="dt" sz="half" idx="10"/>
          </p:nvPr>
        </p:nvSpPr>
        <p:spPr/>
        <p:txBody>
          <a:bodyPr/>
          <a:lstStyle/>
          <a:p>
            <a:fld id="{11D6D145-3A9E-455F-B450-299854106B76}" type="datetimeFigureOut">
              <a:rPr lang="zh-CN" altLang="en-US" smtClean="0"/>
              <a:t>2026/1/7</a:t>
            </a:fld>
            <a:endParaRPr lang="zh-CN" altLang="en-US"/>
          </a:p>
        </p:txBody>
      </p:sp>
      <p:sp>
        <p:nvSpPr>
          <p:cNvPr id="3" name="页脚占位符 2">
            <a:extLst>
              <a:ext uri="{FF2B5EF4-FFF2-40B4-BE49-F238E27FC236}">
                <a16:creationId xmlns:a16="http://schemas.microsoft.com/office/drawing/2014/main" xmlns="" id="{DBA186D5-EA9B-4D60-B019-391C66CDA01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9208B38-019E-464D-B474-7BAC2324C56F}"/>
              </a:ext>
            </a:extLst>
          </p:cNvPr>
          <p:cNvSpPr>
            <a:spLocks noGrp="1"/>
          </p:cNvSpPr>
          <p:nvPr>
            <p:ph type="sldNum" sz="quarter" idx="12"/>
          </p:nvPr>
        </p:nvSpPr>
        <p:spPr/>
        <p:txBody>
          <a:bodyPr/>
          <a:lstStyle/>
          <a:p>
            <a:fld id="{5A3B9E54-082D-42F4-A1F9-F5BA7F57EC71}" type="slidenum">
              <a:rPr lang="zh-CN" altLang="en-US" smtClean="0"/>
              <a:t>‹#›</a:t>
            </a:fld>
            <a:endParaRPr lang="zh-CN" altLang="en-US"/>
          </a:p>
        </p:txBody>
      </p:sp>
    </p:spTree>
    <p:extLst>
      <p:ext uri="{BB962C8B-B14F-4D97-AF65-F5344CB8AC3E}">
        <p14:creationId xmlns:p14="http://schemas.microsoft.com/office/powerpoint/2010/main" val="213916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4A2BC27-DE85-4D51-A41C-C0952FBE4A5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A02AD7C6-A7A5-4AE3-B02A-B09F1DE71B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7E6BE564-5ADE-43B0-8C41-0DE40F58E1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4BEFAAA-A6FE-408F-B186-B1D73C26A5BF}"/>
              </a:ext>
            </a:extLst>
          </p:cNvPr>
          <p:cNvSpPr>
            <a:spLocks noGrp="1"/>
          </p:cNvSpPr>
          <p:nvPr>
            <p:ph type="dt" sz="half" idx="10"/>
          </p:nvPr>
        </p:nvSpPr>
        <p:spPr/>
        <p:txBody>
          <a:bodyPr/>
          <a:lstStyle/>
          <a:p>
            <a:fld id="{11D6D145-3A9E-455F-B450-299854106B76}" type="datetimeFigureOut">
              <a:rPr lang="zh-CN" altLang="en-US" smtClean="0"/>
              <a:t>2026/1/7</a:t>
            </a:fld>
            <a:endParaRPr lang="zh-CN" altLang="en-US"/>
          </a:p>
        </p:txBody>
      </p:sp>
      <p:sp>
        <p:nvSpPr>
          <p:cNvPr id="6" name="页脚占位符 5">
            <a:extLst>
              <a:ext uri="{FF2B5EF4-FFF2-40B4-BE49-F238E27FC236}">
                <a16:creationId xmlns:a16="http://schemas.microsoft.com/office/drawing/2014/main" xmlns="" id="{8257687B-F7BA-45EB-A975-4681C34A063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FABCCF17-49AC-43E2-B932-48BED6AD4BD4}"/>
              </a:ext>
            </a:extLst>
          </p:cNvPr>
          <p:cNvSpPr>
            <a:spLocks noGrp="1"/>
          </p:cNvSpPr>
          <p:nvPr>
            <p:ph type="sldNum" sz="quarter" idx="12"/>
          </p:nvPr>
        </p:nvSpPr>
        <p:spPr/>
        <p:txBody>
          <a:bodyPr/>
          <a:lstStyle/>
          <a:p>
            <a:fld id="{5A3B9E54-082D-42F4-A1F9-F5BA7F57EC71}" type="slidenum">
              <a:rPr lang="zh-CN" altLang="en-US" smtClean="0"/>
              <a:t>‹#›</a:t>
            </a:fld>
            <a:endParaRPr lang="zh-CN" altLang="en-US"/>
          </a:p>
        </p:txBody>
      </p:sp>
    </p:spTree>
    <p:extLst>
      <p:ext uri="{BB962C8B-B14F-4D97-AF65-F5344CB8AC3E}">
        <p14:creationId xmlns:p14="http://schemas.microsoft.com/office/powerpoint/2010/main" val="228726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EC6AD8C-5681-45E0-8267-FD4E82F9463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AB3AAFA8-AE00-45CE-8FC3-A5510EE556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0CD8BC02-17A6-445B-A239-C8FCE11B3C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8D2A0A6F-932C-4AE4-A5DB-A9402FC2A9C8}"/>
              </a:ext>
            </a:extLst>
          </p:cNvPr>
          <p:cNvSpPr>
            <a:spLocks noGrp="1"/>
          </p:cNvSpPr>
          <p:nvPr>
            <p:ph type="dt" sz="half" idx="10"/>
          </p:nvPr>
        </p:nvSpPr>
        <p:spPr/>
        <p:txBody>
          <a:bodyPr/>
          <a:lstStyle/>
          <a:p>
            <a:fld id="{11D6D145-3A9E-455F-B450-299854106B76}" type="datetimeFigureOut">
              <a:rPr lang="zh-CN" altLang="en-US" smtClean="0"/>
              <a:t>2026/1/7</a:t>
            </a:fld>
            <a:endParaRPr lang="zh-CN" altLang="en-US"/>
          </a:p>
        </p:txBody>
      </p:sp>
      <p:sp>
        <p:nvSpPr>
          <p:cNvPr id="6" name="页脚占位符 5">
            <a:extLst>
              <a:ext uri="{FF2B5EF4-FFF2-40B4-BE49-F238E27FC236}">
                <a16:creationId xmlns:a16="http://schemas.microsoft.com/office/drawing/2014/main" xmlns="" id="{19129549-A14B-4521-B655-37718603699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2BB8A79F-4F97-484D-B2E8-9906366A2430}"/>
              </a:ext>
            </a:extLst>
          </p:cNvPr>
          <p:cNvSpPr>
            <a:spLocks noGrp="1"/>
          </p:cNvSpPr>
          <p:nvPr>
            <p:ph type="sldNum" sz="quarter" idx="12"/>
          </p:nvPr>
        </p:nvSpPr>
        <p:spPr/>
        <p:txBody>
          <a:bodyPr/>
          <a:lstStyle/>
          <a:p>
            <a:fld id="{5A3B9E54-082D-42F4-A1F9-F5BA7F57EC71}" type="slidenum">
              <a:rPr lang="zh-CN" altLang="en-US" smtClean="0"/>
              <a:t>‹#›</a:t>
            </a:fld>
            <a:endParaRPr lang="zh-CN" altLang="en-US"/>
          </a:p>
        </p:txBody>
      </p:sp>
    </p:spTree>
    <p:extLst>
      <p:ext uri="{BB962C8B-B14F-4D97-AF65-F5344CB8AC3E}">
        <p14:creationId xmlns:p14="http://schemas.microsoft.com/office/powerpoint/2010/main" val="1037140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2.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907DA26D-7FA7-4716-B503-1BD00AC9BD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3685941F-6D23-4689-BA78-33F1C928A5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F8CE98ED-8FEF-4F87-9DAB-E597506DA0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6D145-3A9E-455F-B450-299854106B76}" type="datetimeFigureOut">
              <a:rPr lang="zh-CN" altLang="en-US" smtClean="0"/>
              <a:t>2026/1/7</a:t>
            </a:fld>
            <a:endParaRPr lang="zh-CN" altLang="en-US"/>
          </a:p>
        </p:txBody>
      </p:sp>
      <p:sp>
        <p:nvSpPr>
          <p:cNvPr id="5" name="页脚占位符 4">
            <a:extLst>
              <a:ext uri="{FF2B5EF4-FFF2-40B4-BE49-F238E27FC236}">
                <a16:creationId xmlns:a16="http://schemas.microsoft.com/office/drawing/2014/main" xmlns="" id="{1C714180-DB2C-4957-AF9C-A3A789A7B6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A3C46A57-DC26-4AD6-9738-E1BBFEFE4B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3B9E54-082D-42F4-A1F9-F5BA7F57EC71}" type="slidenum">
              <a:rPr lang="zh-CN" altLang="en-US" smtClean="0"/>
              <a:t>‹#›</a:t>
            </a:fld>
            <a:endParaRPr lang="zh-CN" altLang="en-US"/>
          </a:p>
        </p:txBody>
      </p:sp>
      <p:pic>
        <p:nvPicPr>
          <p:cNvPr id="7" name="Picture 6" descr="A group of flowers in a field&#10;&#10;AI-generated content may be incorrect.">
            <a:extLst>
              <a:ext uri="{FF2B5EF4-FFF2-40B4-BE49-F238E27FC236}">
                <a16:creationId xmlns:a16="http://schemas.microsoft.com/office/drawing/2014/main" xmlns="" id="{FD6B7622-A13C-EA48-E530-73B14D60B00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751" y="0"/>
            <a:ext cx="12181018" cy="6858000"/>
          </a:xfrm>
          <a:prstGeom prst="rect">
            <a:avLst/>
          </a:prstGeom>
        </p:spPr>
      </p:pic>
      <p:sp>
        <p:nvSpPr>
          <p:cNvPr id="8" name="Rounded Rectangle 1">
            <a:extLst>
              <a:ext uri="{FF2B5EF4-FFF2-40B4-BE49-F238E27FC236}">
                <a16:creationId xmlns:a16="http://schemas.microsoft.com/office/drawing/2014/main" xmlns="" id="{70C4B3FF-620E-9C94-4334-46B189EE7574}"/>
              </a:ext>
            </a:extLst>
          </p:cNvPr>
          <p:cNvSpPr/>
          <p:nvPr userDrawn="1"/>
        </p:nvSpPr>
        <p:spPr>
          <a:xfrm>
            <a:off x="244549" y="311465"/>
            <a:ext cx="11717789" cy="632325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9" name="Picture 8" descr="A round pink circle with white text and a black background&#10;&#10;AI-generated content may be incorrect.">
            <a:extLst>
              <a:ext uri="{FF2B5EF4-FFF2-40B4-BE49-F238E27FC236}">
                <a16:creationId xmlns:a16="http://schemas.microsoft.com/office/drawing/2014/main" xmlns="" id="{4B392095-A392-B7A5-8A56-96C8976A18E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86758" y="123137"/>
            <a:ext cx="1477062" cy="1477062"/>
          </a:xfrm>
          <a:prstGeom prst="rect">
            <a:avLst/>
          </a:prstGeom>
        </p:spPr>
      </p:pic>
    </p:spTree>
    <p:extLst>
      <p:ext uri="{BB962C8B-B14F-4D97-AF65-F5344CB8AC3E}">
        <p14:creationId xmlns:p14="http://schemas.microsoft.com/office/powerpoint/2010/main" val="18714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0000">
              <a:schemeClr val="dk2"/>
            </a:gs>
            <a:gs pos="100000">
              <a:schemeClr val="lt2"/>
            </a:gs>
          </a:gsLst>
          <a:path path="circle">
            <a:fillToRect t="100000" r="100000"/>
          </a:path>
          <a:tileRect l="-100000" b="-100000"/>
        </a:gradFill>
        <a:effectLst/>
      </p:bgPr>
    </p:bg>
    <p:spTree>
      <p:nvGrpSpPr>
        <p:cNvPr id="1" name="Shape 5"/>
        <p:cNvGrpSpPr/>
        <p:nvPr/>
      </p:nvGrpSpPr>
      <p:grpSpPr>
        <a:xfrm>
          <a:off x="0" y="0"/>
          <a:ext cx="0" cy="0"/>
          <a:chOff x="0" y="0"/>
          <a:chExt cx="0" cy="0"/>
        </a:xfrm>
      </p:grpSpPr>
      <p:pic>
        <p:nvPicPr>
          <p:cNvPr id="2" name="Picture 1" descr="A group of flowers in a field&#10;&#10;AI-generated content may be incorrect.">
            <a:extLst>
              <a:ext uri="{FF2B5EF4-FFF2-40B4-BE49-F238E27FC236}">
                <a16:creationId xmlns:a16="http://schemas.microsoft.com/office/drawing/2014/main" xmlns="" id="{1AB59962-1998-2E2C-9F36-EFB366E7B81C}"/>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2751" y="0"/>
            <a:ext cx="12181018" cy="6858000"/>
          </a:xfrm>
          <a:prstGeom prst="rect">
            <a:avLst/>
          </a:prstGeom>
        </p:spPr>
      </p:pic>
      <p:pic>
        <p:nvPicPr>
          <p:cNvPr id="4" name="Picture 3" descr="A round pink circle with white text and a black background&#10;&#10;AI-generated content may be incorrect.">
            <a:extLst>
              <a:ext uri="{FF2B5EF4-FFF2-40B4-BE49-F238E27FC236}">
                <a16:creationId xmlns:a16="http://schemas.microsoft.com/office/drawing/2014/main" xmlns="" id="{60620DDB-5B3C-B0F2-5E72-A1C951848B43}"/>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786758" y="123137"/>
            <a:ext cx="1477062" cy="1477062"/>
          </a:xfrm>
          <a:prstGeom prst="rect">
            <a:avLst/>
          </a:prstGeom>
        </p:spPr>
      </p:pic>
    </p:spTree>
    <p:extLst>
      <p:ext uri="{BB962C8B-B14F-4D97-AF65-F5344CB8AC3E}">
        <p14:creationId xmlns:p14="http://schemas.microsoft.com/office/powerpoint/2010/main" val="372598784"/>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9" r:id="rId18"/>
    <p:sldLayoutId id="2147483710" r:id="rId19"/>
    <p:sldLayoutId id="2147483711" r:id="rId2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image" Target="../media/image27.png"/><Relationship Id="rId5" Type="http://schemas.microsoft.com/office/2007/relationships/hdphoto" Target="../media/hdphoto1.wdp"/><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479757" y="349789"/>
            <a:ext cx="8016935" cy="5017443"/>
          </a:xfrm>
          <a:prstGeom prst="rect">
            <a:avLst/>
          </a:prstGeom>
        </p:spPr>
      </p:pic>
      <p:pic>
        <p:nvPicPr>
          <p:cNvPr id="3" name="Picture 2"/>
          <p:cNvPicPr>
            <a:picLocks noChangeAspect="1"/>
          </p:cNvPicPr>
          <p:nvPr/>
        </p:nvPicPr>
        <p:blipFill>
          <a:blip r:embed="rId4"/>
          <a:stretch>
            <a:fillRect/>
          </a:stretch>
        </p:blipFill>
        <p:spPr>
          <a:xfrm>
            <a:off x="1330633" y="0"/>
            <a:ext cx="2700379" cy="2167151"/>
          </a:xfrm>
          <a:prstGeom prst="rect">
            <a:avLst/>
          </a:prstGeom>
        </p:spPr>
      </p:pic>
    </p:spTree>
    <p:extLst>
      <p:ext uri="{BB962C8B-B14F-4D97-AF65-F5344CB8AC3E}">
        <p14:creationId xmlns:p14="http://schemas.microsoft.com/office/powerpoint/2010/main" val="40612835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A4E3C32E-03D6-47DB-B096-EDEB16C2F135}"/>
              </a:ext>
            </a:extLst>
          </p:cNvPr>
          <p:cNvGrpSpPr/>
          <p:nvPr/>
        </p:nvGrpSpPr>
        <p:grpSpPr>
          <a:xfrm>
            <a:off x="6146208" y="847880"/>
            <a:ext cx="5555682" cy="938408"/>
            <a:chOff x="8074959" y="1866151"/>
            <a:chExt cx="3934904" cy="938408"/>
          </a:xfrm>
        </p:grpSpPr>
        <p:sp>
          <p:nvSpPr>
            <p:cNvPr id="12" name="Rounded Rectangular Callout 15">
              <a:extLst>
                <a:ext uri="{FF2B5EF4-FFF2-40B4-BE49-F238E27FC236}">
                  <a16:creationId xmlns:a16="http://schemas.microsoft.com/office/drawing/2014/main" xmlns="" id="{23BC06FD-2EB3-48DA-B24F-52898762F1AD}"/>
                </a:ext>
              </a:extLst>
            </p:cNvPr>
            <p:cNvSpPr/>
            <p:nvPr/>
          </p:nvSpPr>
          <p:spPr>
            <a:xfrm>
              <a:off x="8074959" y="1866151"/>
              <a:ext cx="3934904" cy="938408"/>
            </a:xfrm>
            <a:prstGeom prst="round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6">
              <a:extLst>
                <a:ext uri="{FF2B5EF4-FFF2-40B4-BE49-F238E27FC236}">
                  <a16:creationId xmlns:a16="http://schemas.microsoft.com/office/drawing/2014/main" xmlns="" id="{65929798-4265-47BB-B547-38AFEC867366}"/>
                </a:ext>
              </a:extLst>
            </p:cNvPr>
            <p:cNvSpPr/>
            <p:nvPr/>
          </p:nvSpPr>
          <p:spPr>
            <a:xfrm>
              <a:off x="8208456" y="2009289"/>
              <a:ext cx="3753135" cy="715089"/>
            </a:xfrm>
            <a:prstGeom prst="round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Kể</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chuyện</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trong</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nhóm</a:t>
              </a:r>
              <a:endParaRPr kumimoji="0" lang="en-US" sz="36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14" name="Rounded Rectangle 35">
            <a:extLst>
              <a:ext uri="{FF2B5EF4-FFF2-40B4-BE49-F238E27FC236}">
                <a16:creationId xmlns:a16="http://schemas.microsoft.com/office/drawing/2014/main" xmlns="" id="{03605B26-0123-424C-802B-97505B826924}"/>
              </a:ext>
            </a:extLst>
          </p:cNvPr>
          <p:cNvSpPr/>
          <p:nvPr/>
        </p:nvSpPr>
        <p:spPr>
          <a:xfrm>
            <a:off x="7199836" y="2192419"/>
            <a:ext cx="3584561" cy="578882"/>
          </a:xfrm>
          <a:prstGeom prst="roundRect">
            <a:avLst/>
          </a:prstGeom>
          <a:solidFill>
            <a:srgbClr val="FFFF99"/>
          </a:solidFill>
          <a:ln w="28575">
            <a:solidFill>
              <a:srgbClr val="729E5D"/>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nội</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dung </a:t>
            </a:r>
          </a:p>
        </p:txBody>
      </p:sp>
      <p:sp>
        <p:nvSpPr>
          <p:cNvPr id="15" name="Rounded Rectangle 36">
            <a:extLst>
              <a:ext uri="{FF2B5EF4-FFF2-40B4-BE49-F238E27FC236}">
                <a16:creationId xmlns:a16="http://schemas.microsoft.com/office/drawing/2014/main" xmlns="" id="{72CB9137-B2A8-4C4C-A52C-11E84544D613}"/>
              </a:ext>
            </a:extLst>
          </p:cNvPr>
          <p:cNvSpPr/>
          <p:nvPr/>
        </p:nvSpPr>
        <p:spPr>
          <a:xfrm>
            <a:off x="7199836" y="3052301"/>
            <a:ext cx="3584561" cy="1055608"/>
          </a:xfrm>
          <a:prstGeom prst="roundRect">
            <a:avLst/>
          </a:prstGeom>
          <a:solidFill>
            <a:srgbClr val="FFF2CD"/>
          </a:solidFill>
          <a:ln w="28575">
            <a:solidFill>
              <a:schemeClr val="accent4"/>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Sử</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dụng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ánh</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mắt</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cử</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chỉ</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giọng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điệu</a:t>
            </a: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18" name="Picture 17">
            <a:extLst>
              <a:ext uri="{FF2B5EF4-FFF2-40B4-BE49-F238E27FC236}">
                <a16:creationId xmlns:a16="http://schemas.microsoft.com/office/drawing/2014/main" xmlns="" id="{2F499A9A-B945-414D-8951-4ACFED822195}"/>
              </a:ext>
            </a:extLst>
          </p:cNvPr>
          <p:cNvPicPr>
            <a:picLocks noChangeAspect="1"/>
          </p:cNvPicPr>
          <p:nvPr/>
        </p:nvPicPr>
        <p:blipFill>
          <a:blip r:embed="rId4"/>
          <a:stretch>
            <a:fillRect/>
          </a:stretch>
        </p:blipFill>
        <p:spPr>
          <a:xfrm>
            <a:off x="230847" y="816695"/>
            <a:ext cx="5648325" cy="51720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401292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7B151A92-FB2E-4113-B7F9-FE1C40E6D872}"/>
              </a:ext>
            </a:extLst>
          </p:cNvPr>
          <p:cNvGrpSpPr/>
          <p:nvPr/>
        </p:nvGrpSpPr>
        <p:grpSpPr>
          <a:xfrm>
            <a:off x="6368902" y="713126"/>
            <a:ext cx="5273749" cy="1328023"/>
            <a:chOff x="8074959" y="1553241"/>
            <a:chExt cx="3934904" cy="1328023"/>
          </a:xfrm>
        </p:grpSpPr>
        <p:sp>
          <p:nvSpPr>
            <p:cNvPr id="17" name="Rounded Rectangular Callout 15">
              <a:extLst>
                <a:ext uri="{FF2B5EF4-FFF2-40B4-BE49-F238E27FC236}">
                  <a16:creationId xmlns:a16="http://schemas.microsoft.com/office/drawing/2014/main" xmlns="" id="{5126A41D-717A-4E12-97E6-7C1A06E06EAF}"/>
                </a:ext>
              </a:extLst>
            </p:cNvPr>
            <p:cNvSpPr/>
            <p:nvPr/>
          </p:nvSpPr>
          <p:spPr>
            <a:xfrm>
              <a:off x="8074959" y="1605455"/>
              <a:ext cx="3934904" cy="1199104"/>
            </a:xfrm>
            <a:prstGeom prst="roundRect">
              <a:avLst/>
            </a:prstGeom>
            <a:solidFill>
              <a:schemeClr val="bg1"/>
            </a:solid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6">
              <a:extLst>
                <a:ext uri="{FF2B5EF4-FFF2-40B4-BE49-F238E27FC236}">
                  <a16:creationId xmlns:a16="http://schemas.microsoft.com/office/drawing/2014/main" xmlns="" id="{52F91750-43A9-4C04-BBB6-3F70E2C79840}"/>
                </a:ext>
              </a:extLst>
            </p:cNvPr>
            <p:cNvSpPr/>
            <p:nvPr/>
          </p:nvSpPr>
          <p:spPr>
            <a:xfrm>
              <a:off x="8165843" y="1553241"/>
              <a:ext cx="3753135" cy="1328023"/>
            </a:xfrm>
            <a:prstGeom prst="round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Kể</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trước</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lớp</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toàn</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bộ</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câu</a:t>
              </a:r>
              <a:r>
                <a:rPr kumimoji="0" lang="en-US" sz="3600" b="1"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chuyện</a:t>
              </a:r>
              <a:endParaRPr kumimoji="0" lang="en-US" sz="36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19" name="Rounded Rectangle 37">
            <a:extLst>
              <a:ext uri="{FF2B5EF4-FFF2-40B4-BE49-F238E27FC236}">
                <a16:creationId xmlns:a16="http://schemas.microsoft.com/office/drawing/2014/main" xmlns="" id="{B39E29B6-7CAC-4612-AC26-99CBD71C7561}"/>
              </a:ext>
            </a:extLst>
          </p:cNvPr>
          <p:cNvSpPr/>
          <p:nvPr/>
        </p:nvSpPr>
        <p:spPr>
          <a:xfrm>
            <a:off x="7219171" y="2380822"/>
            <a:ext cx="3584561" cy="578882"/>
          </a:xfrm>
          <a:prstGeom prst="roundRect">
            <a:avLst/>
          </a:prstGeom>
          <a:solidFill>
            <a:srgbClr val="FFFF99"/>
          </a:solidFill>
          <a:ln w="28575">
            <a:solidFill>
              <a:srgbClr val="729E5D"/>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nội</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dung </a:t>
            </a:r>
          </a:p>
        </p:txBody>
      </p:sp>
      <p:sp>
        <p:nvSpPr>
          <p:cNvPr id="20" name="Rounded Rectangle 55">
            <a:extLst>
              <a:ext uri="{FF2B5EF4-FFF2-40B4-BE49-F238E27FC236}">
                <a16:creationId xmlns:a16="http://schemas.microsoft.com/office/drawing/2014/main" xmlns="" id="{D6C9B11E-B05D-4C3D-9C7B-B4E558C73CE7}"/>
              </a:ext>
            </a:extLst>
          </p:cNvPr>
          <p:cNvSpPr/>
          <p:nvPr/>
        </p:nvSpPr>
        <p:spPr>
          <a:xfrm>
            <a:off x="7219171" y="3240704"/>
            <a:ext cx="3584561" cy="1055608"/>
          </a:xfrm>
          <a:prstGeom prst="roundRect">
            <a:avLst/>
          </a:prstGeom>
          <a:solidFill>
            <a:srgbClr val="FFF2CD"/>
          </a:solidFill>
          <a:ln w="28575">
            <a:solidFill>
              <a:schemeClr val="accent4"/>
            </a:solidFill>
            <a:prstDash val="lg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Sử</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dụng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ánh</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mắt</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cử</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chỉ</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giọng</a:t>
            </a: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điệu</a:t>
            </a:r>
            <a:endPar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4" name="Picture 23">
            <a:extLst>
              <a:ext uri="{FF2B5EF4-FFF2-40B4-BE49-F238E27FC236}">
                <a16:creationId xmlns:a16="http://schemas.microsoft.com/office/drawing/2014/main" xmlns="" id="{4F3D6CE6-A4B6-48E1-8D6B-43F2431575D6}"/>
              </a:ext>
            </a:extLst>
          </p:cNvPr>
          <p:cNvPicPr>
            <a:picLocks noChangeAspect="1"/>
          </p:cNvPicPr>
          <p:nvPr/>
        </p:nvPicPr>
        <p:blipFill>
          <a:blip r:embed="rId4"/>
          <a:stretch>
            <a:fillRect/>
          </a:stretch>
        </p:blipFill>
        <p:spPr>
          <a:xfrm>
            <a:off x="212156" y="828509"/>
            <a:ext cx="5648325" cy="51720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882666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D584E5A0-7C59-59AC-CB29-D431B4DEE9EE}"/>
              </a:ext>
            </a:extLst>
          </p:cNvPr>
          <p:cNvGrpSpPr/>
          <p:nvPr/>
        </p:nvGrpSpPr>
        <p:grpSpPr>
          <a:xfrm rot="325758">
            <a:off x="7075715" y="1201714"/>
            <a:ext cx="4275273" cy="1118537"/>
            <a:chOff x="8024779" y="1866151"/>
            <a:chExt cx="4078869" cy="1135554"/>
          </a:xfrm>
        </p:grpSpPr>
        <p:sp>
          <p:nvSpPr>
            <p:cNvPr id="6" name="Rounded Rectangular Callout 22">
              <a:extLst>
                <a:ext uri="{FF2B5EF4-FFF2-40B4-BE49-F238E27FC236}">
                  <a16:creationId xmlns:a16="http://schemas.microsoft.com/office/drawing/2014/main" xmlns="" id="{CCFC5A16-0E52-071A-6D5C-AB2D8A48B7D7}"/>
                </a:ext>
              </a:extLst>
            </p:cNvPr>
            <p:cNvSpPr/>
            <p:nvPr/>
          </p:nvSpPr>
          <p:spPr>
            <a:xfrm>
              <a:off x="8024779" y="1866151"/>
              <a:ext cx="4078869" cy="1135554"/>
            </a:xfrm>
            <a:prstGeom prst="wedgeRoundRectCallout">
              <a:avLst>
                <a:gd name="adj1" fmla="val -37443"/>
                <a:gd name="adj2" fmla="val 78121"/>
                <a:gd name="adj3" fmla="val 16667"/>
              </a:avLst>
            </a:prstGeom>
            <a:solidFill>
              <a:schemeClr val="bg1"/>
            </a:solidFill>
            <a:ln w="19050">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xmlns="" id="{92BD58E6-1BEC-8D01-A6AF-D5A9F092DCBD}"/>
                </a:ext>
              </a:extLst>
            </p:cNvPr>
            <p:cNvSpPr/>
            <p:nvPr/>
          </p:nvSpPr>
          <p:spPr>
            <a:xfrm>
              <a:off x="8204582" y="1924487"/>
              <a:ext cx="3753135"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Theo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em</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nghĩa</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câu</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là</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gì</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8" name="Group 7">
            <a:extLst>
              <a:ext uri="{FF2B5EF4-FFF2-40B4-BE49-F238E27FC236}">
                <a16:creationId xmlns:a16="http://schemas.microsoft.com/office/drawing/2014/main" xmlns="" id="{4D44BB9E-D529-6957-5615-D01E349C8839}"/>
              </a:ext>
            </a:extLst>
          </p:cNvPr>
          <p:cNvGrpSpPr/>
          <p:nvPr/>
        </p:nvGrpSpPr>
        <p:grpSpPr>
          <a:xfrm rot="310518">
            <a:off x="7075715" y="2961224"/>
            <a:ext cx="4220226" cy="1229166"/>
            <a:chOff x="8022813" y="3502880"/>
            <a:chExt cx="3934904" cy="1135554"/>
          </a:xfrm>
        </p:grpSpPr>
        <p:sp>
          <p:nvSpPr>
            <p:cNvPr id="9" name="Rounded Rectangular Callout 25">
              <a:extLst>
                <a:ext uri="{FF2B5EF4-FFF2-40B4-BE49-F238E27FC236}">
                  <a16:creationId xmlns:a16="http://schemas.microsoft.com/office/drawing/2014/main" xmlns="" id="{6E81AAA3-481D-A9B3-0C78-9211EAAFF006}"/>
                </a:ext>
              </a:extLst>
            </p:cNvPr>
            <p:cNvSpPr/>
            <p:nvPr/>
          </p:nvSpPr>
          <p:spPr>
            <a:xfrm>
              <a:off x="8022813" y="3502880"/>
              <a:ext cx="3934904" cy="1070780"/>
            </a:xfrm>
            <a:prstGeom prst="wedgeRoundRectCallout">
              <a:avLst>
                <a:gd name="adj1" fmla="val -37443"/>
                <a:gd name="adj2" fmla="val 78121"/>
                <a:gd name="adj3" fmla="val 16667"/>
              </a:avLst>
            </a:prstGeom>
            <a:solidFill>
              <a:schemeClr val="bg1"/>
            </a:solidFill>
            <a:ln w="19050">
              <a:solidFill>
                <a:srgbClr val="FF006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xmlns="" id="{1E562CE2-A8E1-4D57-F4FD-419D969AEECE}"/>
                </a:ext>
              </a:extLst>
            </p:cNvPr>
            <p:cNvSpPr/>
            <p:nvPr/>
          </p:nvSpPr>
          <p:spPr>
            <a:xfrm>
              <a:off x="8152436" y="3561216"/>
              <a:ext cx="3753135"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Em</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thích</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nhân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vật</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nào</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nhất</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Vì</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sao</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11" name="Picture 10">
            <a:extLst>
              <a:ext uri="{FF2B5EF4-FFF2-40B4-BE49-F238E27FC236}">
                <a16:creationId xmlns:a16="http://schemas.microsoft.com/office/drawing/2014/main" xmlns="" id="{129E1A4E-EE34-5CF2-1373-B37A39FEE140}"/>
              </a:ext>
            </a:extLst>
          </p:cNvPr>
          <p:cNvPicPr>
            <a:picLocks noChangeAspect="1"/>
          </p:cNvPicPr>
          <p:nvPr/>
        </p:nvPicPr>
        <p:blipFill>
          <a:blip r:embed="rId2">
            <a:clrChange>
              <a:clrFrom>
                <a:srgbClr val="FFFFFB"/>
              </a:clrFrom>
              <a:clrTo>
                <a:srgbClr val="FFFFFB">
                  <a:alpha val="0"/>
                </a:srgbClr>
              </a:clrTo>
            </a:clrChange>
            <a:extLst>
              <a:ext uri="{28A0092B-C50C-407E-A947-70E740481C1C}">
                <a14:useLocalDpi xmlns:a14="http://schemas.microsoft.com/office/drawing/2010/main" val="0"/>
              </a:ext>
            </a:extLst>
          </a:blip>
          <a:stretch>
            <a:fillRect/>
          </a:stretch>
        </p:blipFill>
        <p:spPr>
          <a:xfrm>
            <a:off x="4330303" y="4378223"/>
            <a:ext cx="3888264" cy="2223640"/>
          </a:xfrm>
          <a:prstGeom prst="rect">
            <a:avLst/>
          </a:prstGeom>
        </p:spPr>
      </p:pic>
      <p:pic>
        <p:nvPicPr>
          <p:cNvPr id="12" name="Picture 11">
            <a:extLst>
              <a:ext uri="{FF2B5EF4-FFF2-40B4-BE49-F238E27FC236}">
                <a16:creationId xmlns:a16="http://schemas.microsoft.com/office/drawing/2014/main" xmlns="" id="{94A65973-1DDD-A537-ABEB-9D397C4C510B}"/>
              </a:ext>
            </a:extLst>
          </p:cNvPr>
          <p:cNvPicPr>
            <a:picLocks noChangeAspect="1"/>
          </p:cNvPicPr>
          <p:nvPr/>
        </p:nvPicPr>
        <p:blipFill>
          <a:blip r:embed="rId3"/>
          <a:stretch>
            <a:fillRect/>
          </a:stretch>
        </p:blipFill>
        <p:spPr>
          <a:xfrm>
            <a:off x="447676" y="262781"/>
            <a:ext cx="5389942" cy="49354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66957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20" name="Picture 19" descr="A group of flowers in a field&#10;&#10;AI-generated content may be incorrect.">
            <a:extLst>
              <a:ext uri="{FF2B5EF4-FFF2-40B4-BE49-F238E27FC236}">
                <a16:creationId xmlns:a16="http://schemas.microsoft.com/office/drawing/2014/main" xmlns="" id="{82718CD4-58B0-687C-7793-B3D16708C1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51" y="0"/>
            <a:ext cx="12181018" cy="6858000"/>
          </a:xfrm>
          <a:prstGeom prst="rect">
            <a:avLst/>
          </a:prstGeom>
        </p:spPr>
      </p:pic>
      <p:sp>
        <p:nvSpPr>
          <p:cNvPr id="2" name="Rectangle: Rounded Corners 1">
            <a:extLst>
              <a:ext uri="{FF2B5EF4-FFF2-40B4-BE49-F238E27FC236}">
                <a16:creationId xmlns:a16="http://schemas.microsoft.com/office/drawing/2014/main" xmlns="" id="{AE5B3099-0FAE-C00C-B671-1433F5B4DB0F}"/>
              </a:ext>
            </a:extLst>
          </p:cNvPr>
          <p:cNvSpPr/>
          <p:nvPr/>
        </p:nvSpPr>
        <p:spPr>
          <a:xfrm>
            <a:off x="372139" y="1329468"/>
            <a:ext cx="9505507" cy="3557128"/>
          </a:xfrm>
          <a:prstGeom prst="round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BBBFFF"/>
              </a:solidFill>
              <a:effectLst/>
              <a:uLnTx/>
              <a:uFillTx/>
              <a:latin typeface="Arial"/>
              <a:ea typeface="+mn-ea"/>
              <a:cs typeface="+mn-cs"/>
              <a:sym typeface="Arial"/>
            </a:endParaRPr>
          </a:p>
        </p:txBody>
      </p:sp>
      <p:pic>
        <p:nvPicPr>
          <p:cNvPr id="6" name="Google Shape;664;p30">
            <a:extLst>
              <a:ext uri="{FF2B5EF4-FFF2-40B4-BE49-F238E27FC236}">
                <a16:creationId xmlns:a16="http://schemas.microsoft.com/office/drawing/2014/main" xmlns="" id="{CA08C67F-0609-6F32-6DA4-BFCF10C27FF2}"/>
              </a:ext>
            </a:extLst>
          </p:cNvPr>
          <p:cNvPicPr preferRelativeResize="0"/>
          <p:nvPr/>
        </p:nvPicPr>
        <p:blipFill>
          <a:blip r:embed="rId4">
            <a:alphaModFix/>
          </a:blip>
          <a:stretch>
            <a:fillRect/>
          </a:stretch>
        </p:blipFill>
        <p:spPr>
          <a:xfrm>
            <a:off x="559696" y="725601"/>
            <a:ext cx="2039432" cy="1317805"/>
          </a:xfrm>
          <a:prstGeom prst="rect">
            <a:avLst/>
          </a:prstGeom>
          <a:noFill/>
          <a:ln>
            <a:noFill/>
          </a:ln>
        </p:spPr>
      </p:pic>
      <p:pic>
        <p:nvPicPr>
          <p:cNvPr id="7" name="Google Shape;664;p30">
            <a:extLst>
              <a:ext uri="{FF2B5EF4-FFF2-40B4-BE49-F238E27FC236}">
                <a16:creationId xmlns:a16="http://schemas.microsoft.com/office/drawing/2014/main" xmlns="" id="{458C42E5-24E0-B720-9787-2B98E4F94324}"/>
              </a:ext>
            </a:extLst>
          </p:cNvPr>
          <p:cNvPicPr preferRelativeResize="0"/>
          <p:nvPr/>
        </p:nvPicPr>
        <p:blipFill>
          <a:blip r:embed="rId4">
            <a:alphaModFix/>
          </a:blip>
          <a:stretch>
            <a:fillRect/>
          </a:stretch>
        </p:blipFill>
        <p:spPr>
          <a:xfrm>
            <a:off x="10152568" y="-86257"/>
            <a:ext cx="2039432" cy="1317805"/>
          </a:xfrm>
          <a:prstGeom prst="rect">
            <a:avLst/>
          </a:prstGeom>
          <a:noFill/>
          <a:ln>
            <a:noFill/>
          </a:ln>
        </p:spPr>
      </p:pic>
      <p:pic>
        <p:nvPicPr>
          <p:cNvPr id="9" name="Google Shape;216;p9">
            <a:extLst>
              <a:ext uri="{FF2B5EF4-FFF2-40B4-BE49-F238E27FC236}">
                <a16:creationId xmlns:a16="http://schemas.microsoft.com/office/drawing/2014/main" xmlns="" id="{ABFA3A8A-CFB2-4577-C878-09F11CB760D3}"/>
              </a:ext>
            </a:extLst>
          </p:cNvPr>
          <p:cNvPicPr preferRelativeResize="0"/>
          <p:nvPr/>
        </p:nvPicPr>
        <p:blipFill rotWithShape="1">
          <a:blip r:embed="rId5">
            <a:alphaModFix/>
          </a:blip>
          <a:srcRect b="48717"/>
          <a:stretch/>
        </p:blipFill>
        <p:spPr>
          <a:xfrm>
            <a:off x="5465672" y="5462292"/>
            <a:ext cx="3731499" cy="1408200"/>
          </a:xfrm>
          <a:prstGeom prst="rect">
            <a:avLst/>
          </a:prstGeom>
          <a:noFill/>
          <a:ln>
            <a:noFill/>
          </a:ln>
        </p:spPr>
      </p:pic>
      <p:pic>
        <p:nvPicPr>
          <p:cNvPr id="18" name="Google Shape;664;p30">
            <a:extLst>
              <a:ext uri="{FF2B5EF4-FFF2-40B4-BE49-F238E27FC236}">
                <a16:creationId xmlns:a16="http://schemas.microsoft.com/office/drawing/2014/main" xmlns="" id="{F90D6C97-F58D-C411-410C-EED29E1FE12C}"/>
              </a:ext>
            </a:extLst>
          </p:cNvPr>
          <p:cNvPicPr preferRelativeResize="0"/>
          <p:nvPr/>
        </p:nvPicPr>
        <p:blipFill>
          <a:blip r:embed="rId4">
            <a:alphaModFix/>
          </a:blip>
          <a:stretch>
            <a:fillRect/>
          </a:stretch>
        </p:blipFill>
        <p:spPr>
          <a:xfrm>
            <a:off x="7050337" y="5187610"/>
            <a:ext cx="2039432" cy="1317805"/>
          </a:xfrm>
          <a:prstGeom prst="rect">
            <a:avLst/>
          </a:prstGeom>
          <a:noFill/>
          <a:ln>
            <a:noFill/>
          </a:ln>
        </p:spPr>
      </p:pic>
      <p:pic>
        <p:nvPicPr>
          <p:cNvPr id="15" name="Picture 14" descr="A cartoon of a child carrying a book&#10;&#10;AI-generated content may be incorrect.">
            <a:extLst>
              <a:ext uri="{FF2B5EF4-FFF2-40B4-BE49-F238E27FC236}">
                <a16:creationId xmlns:a16="http://schemas.microsoft.com/office/drawing/2014/main" xmlns="" id="{96E40B40-1AE5-101A-885D-0CBFAD51EC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4044" y="232210"/>
            <a:ext cx="6858000" cy="6858000"/>
          </a:xfrm>
          <a:prstGeom prst="rect">
            <a:avLst/>
          </a:prstGeom>
        </p:spPr>
      </p:pic>
      <p:sp>
        <p:nvSpPr>
          <p:cNvPr id="5" name="TextBox 4">
            <a:extLst>
              <a:ext uri="{FF2B5EF4-FFF2-40B4-BE49-F238E27FC236}">
                <a16:creationId xmlns:a16="http://schemas.microsoft.com/office/drawing/2014/main" xmlns="" id="{6501C2AC-BF9F-1674-B3F0-BC3D9554EA0D}"/>
              </a:ext>
            </a:extLst>
          </p:cNvPr>
          <p:cNvSpPr txBox="1"/>
          <p:nvPr/>
        </p:nvSpPr>
        <p:spPr>
          <a:xfrm>
            <a:off x="765545" y="1780976"/>
            <a:ext cx="8825022" cy="310854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Câu chuyện cho ta thấy, dù sống ở đâu cũng phải tôn trọng những người sống xung quanh. Ta phải giữ gìn trật tự để khong làm ảnh hưởng đến người khác. Nhưng đồng thời, ta cũng biết nên biết thông cảm với hàng xóm nếu họ có lỡ làm phiền ta vì hoàn cảnh đặc biệt. Hàng xóm láng giềng cần biết thông cảm tôn trọng lẫn nhau)</a:t>
            </a:r>
            <a:endParaRPr kumimoji="0" lang="en-US" sz="2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8" name="文本框 39">
            <a:extLst>
              <a:ext uri="{FF2B5EF4-FFF2-40B4-BE49-F238E27FC236}">
                <a16:creationId xmlns:a16="http://schemas.microsoft.com/office/drawing/2014/main" xmlns="" id="{796FEDC0-4940-2C7F-D595-B4DE084F77A5}"/>
              </a:ext>
            </a:extLst>
          </p:cNvPr>
          <p:cNvSpPr txBox="1"/>
          <p:nvPr/>
        </p:nvSpPr>
        <p:spPr>
          <a:xfrm>
            <a:off x="3132047" y="300791"/>
            <a:ext cx="6964865"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Ý </a:t>
            </a:r>
            <a:r>
              <a:rPr kumimoji="0" lang="en-US" altLang="zh-CN"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nghĩa</a:t>
            </a:r>
            <a:r>
              <a:rPr kumimoji="0" lang="en-US" altLang="zh-CN"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câu</a:t>
            </a:r>
            <a:r>
              <a:rPr kumimoji="0" lang="en-US" altLang="zh-CN"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altLang="zh-CN"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chuyện</a:t>
            </a:r>
            <a:endParaRPr kumimoji="0" lang="zh-CN" altLang="en-US" sz="5400" b="1" i="0" u="none" strike="noStrike" kern="1200" cap="none" spc="0" normalizeH="0" baseline="0" noProof="0" dirty="0">
              <a:ln>
                <a:noFill/>
              </a:ln>
              <a:solidFill>
                <a:srgbClr val="FF0000"/>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89292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20" name="Picture 19" descr="A group of flowers in a field&#10;&#10;AI-generated content may be incorrect.">
            <a:extLst>
              <a:ext uri="{FF2B5EF4-FFF2-40B4-BE49-F238E27FC236}">
                <a16:creationId xmlns:a16="http://schemas.microsoft.com/office/drawing/2014/main" xmlns="" id="{82718CD4-58B0-687C-7793-B3D16708C1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51" y="0"/>
            <a:ext cx="12181018" cy="6858000"/>
          </a:xfrm>
          <a:prstGeom prst="rect">
            <a:avLst/>
          </a:prstGeom>
        </p:spPr>
      </p:pic>
      <p:sp>
        <p:nvSpPr>
          <p:cNvPr id="2" name="Rectangle: Rounded Corners 1">
            <a:extLst>
              <a:ext uri="{FF2B5EF4-FFF2-40B4-BE49-F238E27FC236}">
                <a16:creationId xmlns:a16="http://schemas.microsoft.com/office/drawing/2014/main" xmlns="" id="{AE5B3099-0FAE-C00C-B671-1433F5B4DB0F}"/>
              </a:ext>
            </a:extLst>
          </p:cNvPr>
          <p:cNvSpPr/>
          <p:nvPr/>
        </p:nvSpPr>
        <p:spPr>
          <a:xfrm>
            <a:off x="1212565" y="1127051"/>
            <a:ext cx="8191068" cy="3355508"/>
          </a:xfrm>
          <a:prstGeom prst="round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BBBFFF"/>
              </a:solidFill>
              <a:effectLst/>
              <a:uLnTx/>
              <a:uFillTx/>
              <a:latin typeface="Arial"/>
              <a:ea typeface="+mn-ea"/>
              <a:cs typeface="+mn-cs"/>
              <a:sym typeface="Arial"/>
            </a:endParaRPr>
          </a:p>
        </p:txBody>
      </p:sp>
      <p:pic>
        <p:nvPicPr>
          <p:cNvPr id="6" name="Google Shape;664;p30">
            <a:extLst>
              <a:ext uri="{FF2B5EF4-FFF2-40B4-BE49-F238E27FC236}">
                <a16:creationId xmlns:a16="http://schemas.microsoft.com/office/drawing/2014/main" xmlns="" id="{CA08C67F-0609-6F32-6DA4-BFCF10C27FF2}"/>
              </a:ext>
            </a:extLst>
          </p:cNvPr>
          <p:cNvPicPr preferRelativeResize="0"/>
          <p:nvPr/>
        </p:nvPicPr>
        <p:blipFill>
          <a:blip r:embed="rId4">
            <a:alphaModFix/>
          </a:blip>
          <a:stretch>
            <a:fillRect/>
          </a:stretch>
        </p:blipFill>
        <p:spPr>
          <a:xfrm>
            <a:off x="655389" y="321564"/>
            <a:ext cx="2039432" cy="1317805"/>
          </a:xfrm>
          <a:prstGeom prst="rect">
            <a:avLst/>
          </a:prstGeom>
          <a:noFill/>
          <a:ln>
            <a:noFill/>
          </a:ln>
        </p:spPr>
      </p:pic>
      <p:pic>
        <p:nvPicPr>
          <p:cNvPr id="7" name="Google Shape;664;p30">
            <a:extLst>
              <a:ext uri="{FF2B5EF4-FFF2-40B4-BE49-F238E27FC236}">
                <a16:creationId xmlns:a16="http://schemas.microsoft.com/office/drawing/2014/main" xmlns="" id="{458C42E5-24E0-B720-9787-2B98E4F94324}"/>
              </a:ext>
            </a:extLst>
          </p:cNvPr>
          <p:cNvPicPr preferRelativeResize="0"/>
          <p:nvPr/>
        </p:nvPicPr>
        <p:blipFill>
          <a:blip r:embed="rId4">
            <a:alphaModFix/>
          </a:blip>
          <a:stretch>
            <a:fillRect/>
          </a:stretch>
        </p:blipFill>
        <p:spPr>
          <a:xfrm>
            <a:off x="10152568" y="-86257"/>
            <a:ext cx="2039432" cy="1317805"/>
          </a:xfrm>
          <a:prstGeom prst="rect">
            <a:avLst/>
          </a:prstGeom>
          <a:noFill/>
          <a:ln>
            <a:noFill/>
          </a:ln>
        </p:spPr>
      </p:pic>
      <p:pic>
        <p:nvPicPr>
          <p:cNvPr id="9" name="Google Shape;216;p9">
            <a:extLst>
              <a:ext uri="{FF2B5EF4-FFF2-40B4-BE49-F238E27FC236}">
                <a16:creationId xmlns:a16="http://schemas.microsoft.com/office/drawing/2014/main" xmlns="" id="{ABFA3A8A-CFB2-4577-C878-09F11CB760D3}"/>
              </a:ext>
            </a:extLst>
          </p:cNvPr>
          <p:cNvPicPr preferRelativeResize="0"/>
          <p:nvPr/>
        </p:nvPicPr>
        <p:blipFill rotWithShape="1">
          <a:blip r:embed="rId5">
            <a:alphaModFix/>
          </a:blip>
          <a:srcRect b="48717"/>
          <a:stretch/>
        </p:blipFill>
        <p:spPr>
          <a:xfrm>
            <a:off x="5465672" y="5462292"/>
            <a:ext cx="3731499" cy="1408200"/>
          </a:xfrm>
          <a:prstGeom prst="rect">
            <a:avLst/>
          </a:prstGeom>
          <a:noFill/>
          <a:ln>
            <a:noFill/>
          </a:ln>
        </p:spPr>
      </p:pic>
      <p:pic>
        <p:nvPicPr>
          <p:cNvPr id="18" name="Google Shape;664;p30">
            <a:extLst>
              <a:ext uri="{FF2B5EF4-FFF2-40B4-BE49-F238E27FC236}">
                <a16:creationId xmlns:a16="http://schemas.microsoft.com/office/drawing/2014/main" xmlns="" id="{F90D6C97-F58D-C411-410C-EED29E1FE12C}"/>
              </a:ext>
            </a:extLst>
          </p:cNvPr>
          <p:cNvPicPr preferRelativeResize="0"/>
          <p:nvPr/>
        </p:nvPicPr>
        <p:blipFill>
          <a:blip r:embed="rId4">
            <a:alphaModFix/>
          </a:blip>
          <a:stretch>
            <a:fillRect/>
          </a:stretch>
        </p:blipFill>
        <p:spPr>
          <a:xfrm>
            <a:off x="7050337" y="5187610"/>
            <a:ext cx="2039432" cy="1317805"/>
          </a:xfrm>
          <a:prstGeom prst="rect">
            <a:avLst/>
          </a:prstGeom>
          <a:noFill/>
          <a:ln>
            <a:noFill/>
          </a:ln>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49406"/>
            <a:ext cx="2316681" cy="2316681"/>
          </a:xfrm>
          <a:prstGeom prst="rect">
            <a:avLst/>
          </a:prstGeom>
        </p:spPr>
      </p:pic>
      <p:pic>
        <p:nvPicPr>
          <p:cNvPr id="15" name="Picture 14" descr="A cartoon of a child carrying a book&#10;&#10;AI-generated content may be incorrect.">
            <a:extLst>
              <a:ext uri="{FF2B5EF4-FFF2-40B4-BE49-F238E27FC236}">
                <a16:creationId xmlns:a16="http://schemas.microsoft.com/office/drawing/2014/main" xmlns="" id="{96E40B40-1AE5-101A-885D-0CBFAD51EC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1570" y="242843"/>
            <a:ext cx="6858000" cy="6858000"/>
          </a:xfrm>
          <a:prstGeom prst="rect">
            <a:avLst/>
          </a:prstGeom>
        </p:spPr>
      </p:pic>
      <p:pic>
        <p:nvPicPr>
          <p:cNvPr id="12" name="Picture 11">
            <a:extLst>
              <a:ext uri="{FF2B5EF4-FFF2-40B4-BE49-F238E27FC236}">
                <a16:creationId xmlns:a16="http://schemas.microsoft.com/office/drawing/2014/main" xmlns="" id="{7DE3E8B5-734B-49E9-791C-81575C017900}"/>
              </a:ext>
            </a:extLst>
          </p:cNvPr>
          <p:cNvPicPr>
            <a:picLocks noChangeAspect="1"/>
          </p:cNvPicPr>
          <p:nvPr/>
        </p:nvPicPr>
        <p:blipFill>
          <a:blip r:embed="rId8"/>
          <a:stretch>
            <a:fillRect/>
          </a:stretch>
        </p:blipFill>
        <p:spPr>
          <a:xfrm>
            <a:off x="3882491" y="0"/>
            <a:ext cx="3810330" cy="1286367"/>
          </a:xfrm>
          <a:prstGeom prst="rect">
            <a:avLst/>
          </a:prstGeom>
        </p:spPr>
      </p:pic>
      <p:pic>
        <p:nvPicPr>
          <p:cNvPr id="13" name="Picture 12">
            <a:extLst>
              <a:ext uri="{FF2B5EF4-FFF2-40B4-BE49-F238E27FC236}">
                <a16:creationId xmlns:a16="http://schemas.microsoft.com/office/drawing/2014/main" xmlns="" id="{1798034D-7F8E-4FC2-3D64-E58D4100033E}"/>
              </a:ext>
            </a:extLst>
          </p:cNvPr>
          <p:cNvPicPr>
            <a:picLocks noChangeAspect="1"/>
          </p:cNvPicPr>
          <p:nvPr/>
        </p:nvPicPr>
        <p:blipFill>
          <a:blip r:embed="rId9"/>
          <a:stretch>
            <a:fillRect/>
          </a:stretch>
        </p:blipFill>
        <p:spPr>
          <a:xfrm>
            <a:off x="1249630" y="1555554"/>
            <a:ext cx="7693819" cy="3023878"/>
          </a:xfrm>
          <a:prstGeom prst="rect">
            <a:avLst/>
          </a:prstGeom>
        </p:spPr>
      </p:pic>
    </p:spTree>
    <p:extLst>
      <p:ext uri="{BB962C8B-B14F-4D97-AF65-F5344CB8AC3E}">
        <p14:creationId xmlns:p14="http://schemas.microsoft.com/office/powerpoint/2010/main" val="39496797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7" descr="图片包含 玩具, 玩偶&#10;&#10;自动生成的说明">
            <a:extLst>
              <a:ext uri="{FF2B5EF4-FFF2-40B4-BE49-F238E27FC236}">
                <a16:creationId xmlns:a16="http://schemas.microsoft.com/office/drawing/2014/main" xmlns="" id="{D7B18888-056E-4733-99AF-AB84D03E7B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8166" y="3841100"/>
            <a:ext cx="1933540" cy="2097488"/>
          </a:xfrm>
          <a:prstGeom prst="rect">
            <a:avLst/>
          </a:prstGeom>
        </p:spPr>
      </p:pic>
      <p:grpSp>
        <p:nvGrpSpPr>
          <p:cNvPr id="14" name="Group 13">
            <a:extLst>
              <a:ext uri="{FF2B5EF4-FFF2-40B4-BE49-F238E27FC236}">
                <a16:creationId xmlns:a16="http://schemas.microsoft.com/office/drawing/2014/main" xmlns="" id="{471AA5A1-9B15-4911-B356-AFC09CE7B2CD}"/>
              </a:ext>
            </a:extLst>
          </p:cNvPr>
          <p:cNvGrpSpPr/>
          <p:nvPr/>
        </p:nvGrpSpPr>
        <p:grpSpPr>
          <a:xfrm>
            <a:off x="7774431" y="1368950"/>
            <a:ext cx="3156220" cy="2499495"/>
            <a:chOff x="8876879" y="803427"/>
            <a:chExt cx="3156220" cy="2499495"/>
          </a:xfrm>
          <a:solidFill>
            <a:srgbClr val="FFFF99"/>
          </a:solidFill>
        </p:grpSpPr>
        <p:sp>
          <p:nvSpPr>
            <p:cNvPr id="16" name="等腰三角形 2">
              <a:extLst>
                <a:ext uri="{FF2B5EF4-FFF2-40B4-BE49-F238E27FC236}">
                  <a16:creationId xmlns:a16="http://schemas.microsoft.com/office/drawing/2014/main" xmlns="" id="{C1EB0E59-255E-4E10-A202-EE36744BA9FD}"/>
                </a:ext>
              </a:extLst>
            </p:cNvPr>
            <p:cNvSpPr>
              <a:spLocks noChangeAspect="1"/>
            </p:cNvSpPr>
            <p:nvPr/>
          </p:nvSpPr>
          <p:spPr bwMode="auto">
            <a:xfrm rot="15627953">
              <a:off x="9205241" y="475065"/>
              <a:ext cx="2499495" cy="3156220"/>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grpFill/>
            <a:ln w="28575" cmpd="sng">
              <a:solidFill>
                <a:srgbClr val="F8F8F8"/>
              </a:solidFill>
              <a:round/>
            </a:ln>
          </p:spPr>
          <p:txBody>
            <a:bodyPr wrap="none" lIns="91416" tIns="45708" rIns="91416" bIns="45708"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65" b="0" i="0" u="none" strike="noStrike" kern="0" cap="none" spc="0" normalizeH="0" baseline="0" noProof="0">
                <a:ln>
                  <a:noFill/>
                </a:ln>
                <a:solidFill>
                  <a:prstClr val="black"/>
                </a:solidFill>
                <a:effectLst/>
                <a:uLnTx/>
                <a:uFillTx/>
                <a:latin typeface="方正清刻本悦宋简体" panose="02000000000000000000" pitchFamily="2" charset="-122"/>
                <a:ea typeface="方正清刻本悦宋简体" panose="02000000000000000000" pitchFamily="2" charset="-122"/>
                <a:cs typeface="Arial"/>
                <a:sym typeface="Arial"/>
              </a:endParaRPr>
            </a:p>
          </p:txBody>
        </p:sp>
        <p:sp>
          <p:nvSpPr>
            <p:cNvPr id="17" name="Rectangle 16">
              <a:extLst>
                <a:ext uri="{FF2B5EF4-FFF2-40B4-BE49-F238E27FC236}">
                  <a16:creationId xmlns:a16="http://schemas.microsoft.com/office/drawing/2014/main" xmlns="" id="{64D893CA-B8E7-4060-9AAB-000120E3080C}"/>
                </a:ext>
              </a:extLst>
            </p:cNvPr>
            <p:cNvSpPr/>
            <p:nvPr/>
          </p:nvSpPr>
          <p:spPr>
            <a:xfrm>
              <a:off x="9373300" y="1115454"/>
              <a:ext cx="2561920" cy="1754326"/>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Dự</a:t>
              </a:r>
              <a:r>
                <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đoán</a:t>
              </a:r>
              <a:r>
                <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nội</a:t>
              </a:r>
              <a:r>
                <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dung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câu</a:t>
              </a:r>
              <a:r>
                <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chuyện</a:t>
              </a:r>
              <a:endPar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pic>
        <p:nvPicPr>
          <p:cNvPr id="3" name="Picture 2">
            <a:extLst>
              <a:ext uri="{FF2B5EF4-FFF2-40B4-BE49-F238E27FC236}">
                <a16:creationId xmlns:a16="http://schemas.microsoft.com/office/drawing/2014/main" xmlns="" id="{55B863F4-73E0-4AC4-8598-405AB525653A}"/>
              </a:ext>
            </a:extLst>
          </p:cNvPr>
          <p:cNvPicPr>
            <a:picLocks noChangeAspect="1"/>
          </p:cNvPicPr>
          <p:nvPr/>
        </p:nvPicPr>
        <p:blipFill>
          <a:blip r:embed="rId5"/>
          <a:stretch>
            <a:fillRect/>
          </a:stretch>
        </p:blipFill>
        <p:spPr>
          <a:xfrm>
            <a:off x="1382233" y="798411"/>
            <a:ext cx="6003355" cy="54971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479035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5F28A83-7E9B-4B40-89B4-91D25C55CF08}"/>
              </a:ext>
            </a:extLst>
          </p:cNvPr>
          <p:cNvSpPr txBox="1"/>
          <p:nvPr/>
        </p:nvSpPr>
        <p:spPr>
          <a:xfrm>
            <a:off x="627322" y="-5417"/>
            <a:ext cx="11334307" cy="6863417"/>
          </a:xfrm>
          <a:prstGeom prst="rect">
            <a:avLst/>
          </a:prstGeom>
          <a:noFill/>
        </p:spPr>
        <p:txBody>
          <a:bodyPr wrap="square" rtlCol="0">
            <a:spAutoFit/>
          </a:bodyPr>
          <a:lstStyle/>
          <a:p>
            <a:pPr algn="ctr"/>
            <a:r>
              <a:rPr lang="vi-VN" sz="2000" b="1" dirty="0">
                <a:latin typeface="Cambria" panose="02040503050406030204" pitchFamily="18" charset="0"/>
                <a:ea typeface="Cambria" panose="02040503050406030204" pitchFamily="18" charset="0"/>
              </a:rPr>
              <a:t>HÀNG XÓM CỦA TẮC KÈ</a:t>
            </a:r>
            <a:endParaRPr lang="vi-VN"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Cụ cóc, chú thằn lằn, cô ốc sên, anh nhái xanh và bác tắc kè đều là cư dân của xóm Bờ Giậu.</a:t>
            </a:r>
          </a:p>
          <a:p>
            <a:r>
              <a:rPr lang="vi-VN" sz="2000" dirty="0">
                <a:latin typeface="Cambria" panose="02040503050406030204" pitchFamily="18" charset="0"/>
                <a:ea typeface="Cambria" panose="02040503050406030204" pitchFamily="18" charset="0"/>
              </a:rPr>
              <a:t>Cụ cóc đã nghỉ hưu từ lâu. Thằn lằn là thợ săn. Nhái xanh là vận động viên nhảy xa. Ốc sên là người mẫu. Chỉ có tắc kè là ít khi thấy mặt, không mấy ai biết bác làm nghề gì. Nhà của bác ở góc bức tường rêu, nơi có mấy mảnh vữa đã bong tróc vì mưa nắng.</a:t>
            </a:r>
          </a:p>
          <a:p>
            <a:r>
              <a:rPr lang="vi-VN" sz="2000" dirty="0">
                <a:latin typeface="Cambria" panose="02040503050406030204" pitchFamily="18" charset="0"/>
                <a:ea typeface="Cambria" panose="02040503050406030204" pitchFamily="18" charset="0"/>
              </a:rPr>
              <a:t>Một hôm, thằn lằn than phiền:</a:t>
            </a:r>
            <a:br>
              <a:rPr lang="vi-VN" sz="2000" dirty="0">
                <a:latin typeface="Cambria" panose="02040503050406030204" pitchFamily="18" charset="0"/>
                <a:ea typeface="Cambria" panose="02040503050406030204" pitchFamily="18" charset="0"/>
              </a:rPr>
            </a:br>
            <a:r>
              <a:rPr lang="vi-VN" sz="2000" dirty="0">
                <a:latin typeface="Cambria" panose="02040503050406030204" pitchFamily="18" charset="0"/>
                <a:ea typeface="Cambria" panose="02040503050406030204" pitchFamily="18" charset="0"/>
              </a:rPr>
              <a:t>– Hôm qua tắc kè kêu gì thế nhỉ?</a:t>
            </a:r>
          </a:p>
          <a:p>
            <a:r>
              <a:rPr lang="vi-VN" sz="2000" dirty="0">
                <a:latin typeface="Cambria" panose="02040503050406030204" pitchFamily="18" charset="0"/>
                <a:ea typeface="Cambria" panose="02040503050406030204" pitchFamily="18" charset="0"/>
              </a:rPr>
              <a:t>Ốc sên đang chuẩn bị đi làm, nghe thấy thế cũng góp chuyện:</a:t>
            </a:r>
            <a:br>
              <a:rPr lang="vi-VN" sz="2000" dirty="0">
                <a:latin typeface="Cambria" panose="02040503050406030204" pitchFamily="18" charset="0"/>
                <a:ea typeface="Cambria" panose="02040503050406030204" pitchFamily="18" charset="0"/>
              </a:rPr>
            </a:br>
            <a:r>
              <a:rPr lang="vi-VN" sz="2000" dirty="0">
                <a:latin typeface="Cambria" panose="02040503050406030204" pitchFamily="18" charset="0"/>
                <a:ea typeface="Cambria" panose="02040503050406030204" pitchFamily="18" charset="0"/>
              </a:rPr>
              <a:t>– Tôi cũng nghe thấy.</a:t>
            </a:r>
          </a:p>
          <a:p>
            <a:r>
              <a:rPr lang="vi-VN" sz="2000" dirty="0">
                <a:latin typeface="Cambria" panose="02040503050406030204" pitchFamily="18" charset="0"/>
                <a:ea typeface="Cambria" panose="02040503050406030204" pitchFamily="18" charset="0"/>
              </a:rPr>
              <a:t>Nhái xanh lắc đầu:</a:t>
            </a:r>
            <a:br>
              <a:rPr lang="vi-VN" sz="2000" dirty="0">
                <a:latin typeface="Cambria" panose="02040503050406030204" pitchFamily="18" charset="0"/>
                <a:ea typeface="Cambria" panose="02040503050406030204" pitchFamily="18" charset="0"/>
              </a:rPr>
            </a:br>
            <a:r>
              <a:rPr lang="vi-VN" sz="2000" dirty="0">
                <a:latin typeface="Cambria" panose="02040503050406030204" pitchFamily="18" charset="0"/>
                <a:ea typeface="Cambria" panose="02040503050406030204" pitchFamily="18" charset="0"/>
              </a:rPr>
              <a:t>– Thế có nghe rõ bác ấy kêu gì không?</a:t>
            </a:r>
            <a:br>
              <a:rPr lang="vi-VN" sz="2000" dirty="0">
                <a:latin typeface="Cambria" panose="02040503050406030204" pitchFamily="18" charset="0"/>
                <a:ea typeface="Cambria" panose="02040503050406030204" pitchFamily="18" charset="0"/>
              </a:rPr>
            </a:br>
            <a:r>
              <a:rPr lang="vi-VN" sz="2000" dirty="0">
                <a:latin typeface="Cambria" panose="02040503050406030204" pitchFamily="18" charset="0"/>
                <a:ea typeface="Cambria" panose="02040503050406030204" pitchFamily="18" charset="0"/>
              </a:rPr>
              <a:t>– Chắc là... chắc là...</a:t>
            </a:r>
            <a:br>
              <a:rPr lang="vi-VN" sz="2000" dirty="0">
                <a:latin typeface="Cambria" panose="02040503050406030204" pitchFamily="18" charset="0"/>
                <a:ea typeface="Cambria" panose="02040503050406030204" pitchFamily="18" charset="0"/>
              </a:rPr>
            </a:br>
            <a:r>
              <a:rPr lang="vi-VN" sz="2000" dirty="0">
                <a:latin typeface="Cambria" panose="02040503050406030204" pitchFamily="18" charset="0"/>
                <a:ea typeface="Cambria" panose="02040503050406030204" pitchFamily="18" charset="0"/>
              </a:rPr>
              <a:t>– Chắc là sao?</a:t>
            </a:r>
            <a:br>
              <a:rPr lang="vi-VN" sz="2000" dirty="0">
                <a:latin typeface="Cambria" panose="02040503050406030204" pitchFamily="18" charset="0"/>
                <a:ea typeface="Cambria" panose="02040503050406030204" pitchFamily="18" charset="0"/>
              </a:rPr>
            </a:br>
            <a:r>
              <a:rPr lang="vi-VN" sz="2000" dirty="0">
                <a:latin typeface="Cambria" panose="02040503050406030204" pitchFamily="18" charset="0"/>
                <a:ea typeface="Cambria" panose="02040503050406030204" pitchFamily="18" charset="0"/>
              </a:rPr>
              <a:t>– Tôi cứ nghe bác ấy tặc lưỡi “chắc là, chắc là...” chứ làm sao biết “chắc là” cái gì.</a:t>
            </a:r>
          </a:p>
          <a:p>
            <a:r>
              <a:rPr lang="vi-VN" sz="2000" dirty="0">
                <a:latin typeface="Cambria" panose="02040503050406030204" pitchFamily="18" charset="0"/>
                <a:ea typeface="Cambria" panose="02040503050406030204" pitchFamily="18" charset="0"/>
              </a:rPr>
              <a:t>Cụ cóc từ trong hang chống gậy đi ra. Cụ nhìn mọi người, ho khụ khụ:</a:t>
            </a:r>
            <a:br>
              <a:rPr lang="vi-VN" sz="2000" dirty="0">
                <a:latin typeface="Cambria" panose="02040503050406030204" pitchFamily="18" charset="0"/>
                <a:ea typeface="Cambria" panose="02040503050406030204" pitchFamily="18" charset="0"/>
              </a:rPr>
            </a:br>
            <a:r>
              <a:rPr lang="vi-VN" sz="2000" dirty="0">
                <a:latin typeface="Cambria" panose="02040503050406030204" pitchFamily="18" charset="0"/>
                <a:ea typeface="Cambria" panose="02040503050406030204" pitchFamily="18" charset="0"/>
              </a:rPr>
              <a:t>– Bác tắc kè kêu “đã về, đã về”. Bác ấy làm việc dự báo thời tiết ở đài khí tượng thuỷ văn, xa lắm. Được về thăm nhà mừng quá, vừa đến đầu ngõ đã phải kêu lên cho người nhà biết. Hơi ồn một chút, nhưng mình nên thông cảm cho bác ấy.</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Thằn lằn, ốc sên, nhái xanh ngơ ngác nhìn nhau. Ồ, hoá ra là thế. Vậy tối nay phải đến thăm bác tắc kè chứ nhỉ. Chẳng gì thì cũng là hàng xóm láng giềng với nhau, mà lâu lắm bác ấy mới về thăm nhà...</a:t>
            </a:r>
          </a:p>
          <a:p>
            <a:pPr algn="r"/>
            <a:r>
              <a:rPr lang="vi-VN" sz="2000" i="1" dirty="0">
                <a:latin typeface="Cambria" panose="02040503050406030204" pitchFamily="18" charset="0"/>
                <a:ea typeface="Cambria" panose="02040503050406030204" pitchFamily="18" charset="0"/>
              </a:rPr>
              <a:t>(Theo Trần Đức Tiến)</a:t>
            </a:r>
            <a:endParaRPr lang="vi-VN"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61297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xmlns="" id="{265F7638-C5AA-4D65-AB01-EFDAE266C209}"/>
              </a:ext>
            </a:extLst>
          </p:cNvPr>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348911" y="-98174"/>
            <a:ext cx="1204578" cy="1204578"/>
          </a:xfrm>
          <a:prstGeom prst="rect">
            <a:avLst/>
          </a:prstGeom>
        </p:spPr>
      </p:pic>
      <p:sp>
        <p:nvSpPr>
          <p:cNvPr id="33" name="Rounded Rectangle 10">
            <a:extLst>
              <a:ext uri="{FF2B5EF4-FFF2-40B4-BE49-F238E27FC236}">
                <a16:creationId xmlns:a16="http://schemas.microsoft.com/office/drawing/2014/main" xmlns="" id="{A3E50A56-EDC0-4D0F-A0EB-D5A6ACE9CF93}"/>
              </a:ext>
            </a:extLst>
          </p:cNvPr>
          <p:cNvSpPr/>
          <p:nvPr/>
        </p:nvSpPr>
        <p:spPr>
          <a:xfrm>
            <a:off x="3457797" y="162039"/>
            <a:ext cx="6429259" cy="715089"/>
          </a:xfrm>
          <a:prstGeom prst="roundRect">
            <a:avLst/>
          </a:prstGeom>
          <a:solidFill>
            <a:schemeClr val="accent4">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Nói</a:t>
            </a:r>
            <a:r>
              <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về</a:t>
            </a:r>
            <a:r>
              <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nội</a:t>
            </a:r>
            <a:r>
              <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dung </a:t>
            </a:r>
            <a:r>
              <a:rPr kumimoji="0" lang="en-US" sz="36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mỗi</a:t>
            </a:r>
            <a:r>
              <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bức</a:t>
            </a:r>
            <a:r>
              <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tranh</a:t>
            </a:r>
            <a:endPar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4" name="Rectangle 33">
            <a:extLst>
              <a:ext uri="{FF2B5EF4-FFF2-40B4-BE49-F238E27FC236}">
                <a16:creationId xmlns:a16="http://schemas.microsoft.com/office/drawing/2014/main" xmlns="" id="{5A0E6BD7-9D4C-4DE4-9C7B-62526C6F0107}"/>
              </a:ext>
            </a:extLst>
          </p:cNvPr>
          <p:cNvSpPr/>
          <p:nvPr/>
        </p:nvSpPr>
        <p:spPr>
          <a:xfrm>
            <a:off x="6475229" y="1999469"/>
            <a:ext cx="4901609" cy="34778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Ở </a:t>
            </a:r>
            <a:r>
              <a:rPr kumimoji="0" lang="en-US" sz="44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xóm</a:t>
            </a:r>
            <a:r>
              <a:rPr kumimoji="0" lang="en-US" sz="4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Bờ</a:t>
            </a:r>
            <a:r>
              <a:rPr kumimoji="0" lang="en-US" sz="4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Giậu</a:t>
            </a:r>
            <a:r>
              <a:rPr kumimoji="0" lang="en-US" sz="4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400" b="1"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có</a:t>
            </a:r>
            <a:r>
              <a:rPr kumimoji="0" lang="en-US" sz="4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c</a:t>
            </a:r>
            <a:r>
              <a:rPr kumimoji="0" lang="vi-VN" sz="4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ụ cóc, chú thằn lằn, cô ốc sên, anh nhái xanh và bác tắc kè</a:t>
            </a:r>
            <a:r>
              <a:rPr kumimoji="0" lang="en-US" sz="4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vi-VN" sz="4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5" name="Rounded Rectangle 4">
            <a:extLst>
              <a:ext uri="{FF2B5EF4-FFF2-40B4-BE49-F238E27FC236}">
                <a16:creationId xmlns:a16="http://schemas.microsoft.com/office/drawing/2014/main" xmlns="" id="{F0F33F0A-40CE-4DDC-A632-7CDEADE7293C}"/>
              </a:ext>
            </a:extLst>
          </p:cNvPr>
          <p:cNvSpPr/>
          <p:nvPr/>
        </p:nvSpPr>
        <p:spPr>
          <a:xfrm>
            <a:off x="6368902" y="1656012"/>
            <a:ext cx="5111071" cy="4052204"/>
          </a:xfrm>
          <a:prstGeom prst="roundRect">
            <a:avLst/>
          </a:prstGeom>
          <a:noFill/>
          <a:ln w="76200">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xmlns="" id="{B3BDCA67-C83A-4375-927E-3C27B70B596D}"/>
              </a:ext>
            </a:extLst>
          </p:cNvPr>
          <p:cNvPicPr>
            <a:picLocks noChangeAspect="1"/>
          </p:cNvPicPr>
          <p:nvPr/>
        </p:nvPicPr>
        <p:blipFill>
          <a:blip r:embed="rId6"/>
          <a:stretch>
            <a:fillRect/>
          </a:stretch>
        </p:blipFill>
        <p:spPr>
          <a:xfrm>
            <a:off x="565415" y="1457208"/>
            <a:ext cx="5367551" cy="5032527"/>
          </a:xfrm>
          <a:prstGeom prst="rect">
            <a:avLst/>
          </a:prstGeom>
          <a:ln>
            <a:noFill/>
          </a:ln>
          <a:effectLst>
            <a:softEdge rad="112500"/>
          </a:effectLst>
        </p:spPr>
      </p:pic>
    </p:spTree>
    <p:extLst>
      <p:ext uri="{BB962C8B-B14F-4D97-AF65-F5344CB8AC3E}">
        <p14:creationId xmlns:p14="http://schemas.microsoft.com/office/powerpoint/2010/main" val="21962951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0ABD57B-CFEE-C2B3-30FD-6CB019A8AAAB}"/>
            </a:ext>
          </a:extLst>
        </p:cNvPr>
        <p:cNvGrpSpPr/>
        <p:nvPr/>
      </p:nvGrpSpPr>
      <p:grpSpPr>
        <a:xfrm>
          <a:off x="0" y="0"/>
          <a:ext cx="0" cy="0"/>
          <a:chOff x="0" y="0"/>
          <a:chExt cx="0" cy="0"/>
        </a:xfrm>
      </p:grpSpPr>
      <p:pic>
        <p:nvPicPr>
          <p:cNvPr id="32" name="Picture 31">
            <a:extLst>
              <a:ext uri="{FF2B5EF4-FFF2-40B4-BE49-F238E27FC236}">
                <a16:creationId xmlns:a16="http://schemas.microsoft.com/office/drawing/2014/main" xmlns="" id="{F4DCF875-9CBD-EEB1-F6A7-B26BB26C8F6F}"/>
              </a:ext>
            </a:extLst>
          </p:cNvPr>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348911" y="-98174"/>
            <a:ext cx="1204578" cy="1204578"/>
          </a:xfrm>
          <a:prstGeom prst="rect">
            <a:avLst/>
          </a:prstGeom>
        </p:spPr>
      </p:pic>
      <p:sp>
        <p:nvSpPr>
          <p:cNvPr id="33" name="Rounded Rectangle 10">
            <a:extLst>
              <a:ext uri="{FF2B5EF4-FFF2-40B4-BE49-F238E27FC236}">
                <a16:creationId xmlns:a16="http://schemas.microsoft.com/office/drawing/2014/main" xmlns="" id="{57899E93-07CC-3364-55F6-0B2721F553DD}"/>
              </a:ext>
            </a:extLst>
          </p:cNvPr>
          <p:cNvSpPr/>
          <p:nvPr/>
        </p:nvSpPr>
        <p:spPr>
          <a:xfrm>
            <a:off x="3457797" y="162039"/>
            <a:ext cx="6429259" cy="715089"/>
          </a:xfrm>
          <a:prstGeom prst="roundRect">
            <a:avLst/>
          </a:prstGeom>
          <a:solidFill>
            <a:schemeClr val="accent4">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Nói</a:t>
            </a:r>
            <a:r>
              <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về</a:t>
            </a:r>
            <a:r>
              <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nội</a:t>
            </a:r>
            <a:r>
              <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dung </a:t>
            </a:r>
            <a:r>
              <a:rPr kumimoji="0" lang="en-US" sz="36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mỗi</a:t>
            </a:r>
            <a:r>
              <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bức</a:t>
            </a:r>
            <a:r>
              <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tranh</a:t>
            </a:r>
            <a:endPar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4" name="Rectangle 33">
            <a:extLst>
              <a:ext uri="{FF2B5EF4-FFF2-40B4-BE49-F238E27FC236}">
                <a16:creationId xmlns:a16="http://schemas.microsoft.com/office/drawing/2014/main" xmlns="" id="{9952A216-F8FE-BE2D-FA1B-043F3FAF5F79}"/>
              </a:ext>
            </a:extLst>
          </p:cNvPr>
          <p:cNvSpPr/>
          <p:nvPr/>
        </p:nvSpPr>
        <p:spPr>
          <a:xfrm>
            <a:off x="6230680" y="2350343"/>
            <a:ext cx="4901609" cy="2585323"/>
          </a:xfrm>
          <a:prstGeom prst="rect">
            <a:avLst/>
          </a:prstGeom>
        </p:spPr>
        <p:txBody>
          <a:bodyPr wrap="square">
            <a:spAutoFit/>
          </a:bodyPr>
          <a:lstStyle/>
          <a:p>
            <a:pPr lvl="0" algn="just">
              <a:defRPr/>
            </a:pPr>
            <a:r>
              <a:rPr lang="en-US" sz="5400" b="1"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Thằn</a:t>
            </a:r>
            <a:r>
              <a:rPr lang="en-US" sz="5400" b="1"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5400" b="1"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lằn</a:t>
            </a:r>
            <a:r>
              <a:rPr lang="en-US" sz="5400" b="1"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5400" b="1"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nghe</a:t>
            </a:r>
            <a:r>
              <a:rPr lang="en-US" sz="5400" b="1"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5400" b="1"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thấy</a:t>
            </a:r>
            <a:r>
              <a:rPr lang="en-US" sz="5400" b="1"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5400" b="1"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tiếng</a:t>
            </a:r>
            <a:r>
              <a:rPr lang="en-US" sz="5400" b="1"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5400" b="1"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tắc</a:t>
            </a:r>
            <a:r>
              <a:rPr lang="en-US" sz="5400" b="1"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5400" b="1"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kè</a:t>
            </a:r>
            <a:r>
              <a:rPr lang="en-US" sz="5400" b="1"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5400" b="1"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kêu</a:t>
            </a:r>
            <a:r>
              <a:rPr lang="en-US" sz="5400" b="1" kern="0" dirty="0">
                <a:solidFill>
                  <a:srgbClr val="FF0000"/>
                </a:solidFill>
                <a:latin typeface="Cambria" panose="02040503050406030204" pitchFamily="18" charset="0"/>
                <a:ea typeface="Cambria" panose="02040503050406030204" pitchFamily="18" charset="0"/>
                <a:cs typeface="Calibri" panose="020F0502020204030204" pitchFamily="34" charset="0"/>
              </a:rPr>
              <a:t>.</a:t>
            </a:r>
          </a:p>
        </p:txBody>
      </p:sp>
      <p:sp>
        <p:nvSpPr>
          <p:cNvPr id="35" name="Rounded Rectangle 4">
            <a:extLst>
              <a:ext uri="{FF2B5EF4-FFF2-40B4-BE49-F238E27FC236}">
                <a16:creationId xmlns:a16="http://schemas.microsoft.com/office/drawing/2014/main" xmlns="" id="{76587717-C5C5-C910-D5AD-8CBB25C965CA}"/>
              </a:ext>
            </a:extLst>
          </p:cNvPr>
          <p:cNvSpPr/>
          <p:nvPr/>
        </p:nvSpPr>
        <p:spPr>
          <a:xfrm>
            <a:off x="6124353" y="2006886"/>
            <a:ext cx="5111071" cy="3192435"/>
          </a:xfrm>
          <a:prstGeom prst="roundRect">
            <a:avLst/>
          </a:prstGeom>
          <a:noFill/>
          <a:ln w="76200">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xmlns="" id="{DE983382-1E34-C39C-D376-D0405C89AEB2}"/>
              </a:ext>
            </a:extLst>
          </p:cNvPr>
          <p:cNvPicPr>
            <a:picLocks noChangeAspect="1"/>
          </p:cNvPicPr>
          <p:nvPr/>
        </p:nvPicPr>
        <p:blipFill>
          <a:blip r:embed="rId6"/>
          <a:stretch>
            <a:fillRect/>
          </a:stretch>
        </p:blipFill>
        <p:spPr>
          <a:xfrm>
            <a:off x="722555" y="1529142"/>
            <a:ext cx="4912711" cy="4478253"/>
          </a:xfrm>
          <a:prstGeom prst="rect">
            <a:avLst/>
          </a:prstGeom>
        </p:spPr>
      </p:pic>
    </p:spTree>
    <p:extLst>
      <p:ext uri="{BB962C8B-B14F-4D97-AF65-F5344CB8AC3E}">
        <p14:creationId xmlns:p14="http://schemas.microsoft.com/office/powerpoint/2010/main" val="12524182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B6A3520-644C-29D9-0E66-868FD63164DC}"/>
            </a:ext>
          </a:extLst>
        </p:cNvPr>
        <p:cNvGrpSpPr/>
        <p:nvPr/>
      </p:nvGrpSpPr>
      <p:grpSpPr>
        <a:xfrm>
          <a:off x="0" y="0"/>
          <a:ext cx="0" cy="0"/>
          <a:chOff x="0" y="0"/>
          <a:chExt cx="0" cy="0"/>
        </a:xfrm>
      </p:grpSpPr>
      <p:pic>
        <p:nvPicPr>
          <p:cNvPr id="32" name="Picture 31">
            <a:extLst>
              <a:ext uri="{FF2B5EF4-FFF2-40B4-BE49-F238E27FC236}">
                <a16:creationId xmlns:a16="http://schemas.microsoft.com/office/drawing/2014/main" xmlns="" id="{0C29054D-28C6-A348-BE0E-2DDDC2B4AF99}"/>
              </a:ext>
            </a:extLst>
          </p:cNvPr>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348911" y="-98174"/>
            <a:ext cx="1204578" cy="1204578"/>
          </a:xfrm>
          <a:prstGeom prst="rect">
            <a:avLst/>
          </a:prstGeom>
        </p:spPr>
      </p:pic>
      <p:sp>
        <p:nvSpPr>
          <p:cNvPr id="33" name="Rounded Rectangle 10">
            <a:extLst>
              <a:ext uri="{FF2B5EF4-FFF2-40B4-BE49-F238E27FC236}">
                <a16:creationId xmlns:a16="http://schemas.microsoft.com/office/drawing/2014/main" xmlns="" id="{E683D013-1506-9127-C0D6-CB92CC484544}"/>
              </a:ext>
            </a:extLst>
          </p:cNvPr>
          <p:cNvSpPr/>
          <p:nvPr/>
        </p:nvSpPr>
        <p:spPr>
          <a:xfrm>
            <a:off x="3457797" y="162039"/>
            <a:ext cx="6429259" cy="715089"/>
          </a:xfrm>
          <a:prstGeom prst="roundRect">
            <a:avLst/>
          </a:prstGeom>
          <a:solidFill>
            <a:schemeClr val="accent4">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Nói</a:t>
            </a:r>
            <a:r>
              <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về</a:t>
            </a:r>
            <a:r>
              <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nội</a:t>
            </a:r>
            <a:r>
              <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dung </a:t>
            </a:r>
            <a:r>
              <a:rPr kumimoji="0" lang="en-US" sz="36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mỗi</a:t>
            </a:r>
            <a:r>
              <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bức</a:t>
            </a:r>
            <a:r>
              <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tranh</a:t>
            </a:r>
            <a:endPar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4" name="Rectangle 33">
            <a:extLst>
              <a:ext uri="{FF2B5EF4-FFF2-40B4-BE49-F238E27FC236}">
                <a16:creationId xmlns:a16="http://schemas.microsoft.com/office/drawing/2014/main" xmlns="" id="{1091D040-0997-76A8-8422-CB259ECC909A}"/>
              </a:ext>
            </a:extLst>
          </p:cNvPr>
          <p:cNvSpPr/>
          <p:nvPr/>
        </p:nvSpPr>
        <p:spPr>
          <a:xfrm>
            <a:off x="5560828" y="1595431"/>
            <a:ext cx="5943599" cy="4401205"/>
          </a:xfrm>
          <a:prstGeom prst="rect">
            <a:avLst/>
          </a:prstGeom>
        </p:spPr>
        <p:txBody>
          <a:bodyPr wrap="square">
            <a:spAutoFit/>
          </a:bodyPr>
          <a:lstStyle/>
          <a:p>
            <a:pPr lvl="0" algn="just">
              <a:defRPr/>
            </a:pPr>
            <a:r>
              <a:rPr lang="en-US" sz="4000" b="1"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4000" b="1" kern="0" dirty="0">
                <a:solidFill>
                  <a:srgbClr val="FF0000"/>
                </a:solidFill>
                <a:latin typeface="Cambria" panose="02040503050406030204" pitchFamily="18" charset="0"/>
                <a:ea typeface="Cambria" panose="02040503050406030204" pitchFamily="18" charset="0"/>
                <a:cs typeface="Calibri" panose="020F0502020204030204" pitchFamily="34" charset="0"/>
              </a:rPr>
              <a:t>Cụ cóc giải thích tắc kè làm việc dự báo ở đài khí tượng thủy văn rất xa, được về thăm nhà mừng quá, vừa đến đầu ngõ đã phải kêu lên cho người nhà biết</a:t>
            </a:r>
          </a:p>
        </p:txBody>
      </p:sp>
      <p:sp>
        <p:nvSpPr>
          <p:cNvPr id="35" name="Rounded Rectangle 4">
            <a:extLst>
              <a:ext uri="{FF2B5EF4-FFF2-40B4-BE49-F238E27FC236}">
                <a16:creationId xmlns:a16="http://schemas.microsoft.com/office/drawing/2014/main" xmlns="" id="{6B22D9F5-74F8-2543-0D25-C91E88B5E76C}"/>
              </a:ext>
            </a:extLst>
          </p:cNvPr>
          <p:cNvSpPr/>
          <p:nvPr/>
        </p:nvSpPr>
        <p:spPr>
          <a:xfrm>
            <a:off x="5337545" y="1403498"/>
            <a:ext cx="6453962" cy="4912242"/>
          </a:xfrm>
          <a:prstGeom prst="roundRect">
            <a:avLst/>
          </a:prstGeom>
          <a:noFill/>
          <a:ln w="76200">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xmlns="" id="{091E86CA-8634-0E5E-829A-F076F00C7DA8}"/>
              </a:ext>
            </a:extLst>
          </p:cNvPr>
          <p:cNvPicPr>
            <a:picLocks noChangeAspect="1"/>
          </p:cNvPicPr>
          <p:nvPr/>
        </p:nvPicPr>
        <p:blipFill>
          <a:blip r:embed="rId6"/>
          <a:stretch>
            <a:fillRect/>
          </a:stretch>
        </p:blipFill>
        <p:spPr>
          <a:xfrm>
            <a:off x="514815" y="1472702"/>
            <a:ext cx="4801445" cy="4545325"/>
          </a:xfrm>
          <a:prstGeom prst="rect">
            <a:avLst/>
          </a:prstGeom>
          <a:ln>
            <a:noFill/>
          </a:ln>
          <a:effectLst>
            <a:softEdge rad="112500"/>
          </a:effectLst>
        </p:spPr>
      </p:pic>
    </p:spTree>
    <p:extLst>
      <p:ext uri="{BB962C8B-B14F-4D97-AF65-F5344CB8AC3E}">
        <p14:creationId xmlns:p14="http://schemas.microsoft.com/office/powerpoint/2010/main" val="31138153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2303767-E3FC-7E8D-C799-99D668355F6B}"/>
            </a:ext>
          </a:extLst>
        </p:cNvPr>
        <p:cNvGrpSpPr/>
        <p:nvPr/>
      </p:nvGrpSpPr>
      <p:grpSpPr>
        <a:xfrm>
          <a:off x="0" y="0"/>
          <a:ext cx="0" cy="0"/>
          <a:chOff x="0" y="0"/>
          <a:chExt cx="0" cy="0"/>
        </a:xfrm>
      </p:grpSpPr>
      <p:pic>
        <p:nvPicPr>
          <p:cNvPr id="32" name="Picture 31">
            <a:extLst>
              <a:ext uri="{FF2B5EF4-FFF2-40B4-BE49-F238E27FC236}">
                <a16:creationId xmlns:a16="http://schemas.microsoft.com/office/drawing/2014/main" xmlns="" id="{3F326F84-B497-2439-D9C6-EBAD8C24F0E7}"/>
              </a:ext>
            </a:extLst>
          </p:cNvPr>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348911" y="-98174"/>
            <a:ext cx="1204578" cy="1204578"/>
          </a:xfrm>
          <a:prstGeom prst="rect">
            <a:avLst/>
          </a:prstGeom>
        </p:spPr>
      </p:pic>
      <p:sp>
        <p:nvSpPr>
          <p:cNvPr id="33" name="Rounded Rectangle 10">
            <a:extLst>
              <a:ext uri="{FF2B5EF4-FFF2-40B4-BE49-F238E27FC236}">
                <a16:creationId xmlns:a16="http://schemas.microsoft.com/office/drawing/2014/main" xmlns="" id="{4E1DB0B0-E9E5-0989-5F4C-3AEB2175BC13}"/>
              </a:ext>
            </a:extLst>
          </p:cNvPr>
          <p:cNvSpPr/>
          <p:nvPr/>
        </p:nvSpPr>
        <p:spPr>
          <a:xfrm>
            <a:off x="3457797" y="162039"/>
            <a:ext cx="6429259" cy="715089"/>
          </a:xfrm>
          <a:prstGeom prst="roundRect">
            <a:avLst/>
          </a:prstGeom>
          <a:solidFill>
            <a:schemeClr val="accent4">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Nói</a:t>
            </a:r>
            <a:r>
              <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về</a:t>
            </a:r>
            <a:r>
              <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nội</a:t>
            </a:r>
            <a:r>
              <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dung </a:t>
            </a:r>
            <a:r>
              <a:rPr kumimoji="0" lang="en-US" sz="36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mỗi</a:t>
            </a:r>
            <a:r>
              <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bức</a:t>
            </a:r>
            <a:r>
              <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tranh</a:t>
            </a:r>
            <a:endParaRPr kumimoji="0" lang="en-US" sz="36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34" name="Rectangle 33">
            <a:extLst>
              <a:ext uri="{FF2B5EF4-FFF2-40B4-BE49-F238E27FC236}">
                <a16:creationId xmlns:a16="http://schemas.microsoft.com/office/drawing/2014/main" xmlns="" id="{285B02DA-EA09-DE83-AA35-01668E7E4387}"/>
              </a:ext>
            </a:extLst>
          </p:cNvPr>
          <p:cNvSpPr/>
          <p:nvPr/>
        </p:nvSpPr>
        <p:spPr>
          <a:xfrm>
            <a:off x="6262578" y="2127060"/>
            <a:ext cx="4901609" cy="3046988"/>
          </a:xfrm>
          <a:prstGeom prst="rect">
            <a:avLst/>
          </a:prstGeom>
        </p:spPr>
        <p:txBody>
          <a:bodyPr wrap="square">
            <a:spAutoFit/>
          </a:bodyPr>
          <a:lstStyle/>
          <a:p>
            <a:pPr lvl="0" algn="just">
              <a:defRPr/>
            </a:pPr>
            <a:r>
              <a:rPr lang="en-US" sz="4800" b="1"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800" b="1"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Hàng</a:t>
            </a:r>
            <a:r>
              <a:rPr lang="en-US" sz="4800" b="1"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800" b="1"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xóm</a:t>
            </a:r>
            <a:r>
              <a:rPr lang="en-US" sz="4800" b="1"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800" b="1"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của</a:t>
            </a:r>
            <a:r>
              <a:rPr lang="en-US" sz="4800" b="1"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800" b="1"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tắc</a:t>
            </a:r>
            <a:r>
              <a:rPr lang="en-US" sz="4800" b="1"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800" b="1"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kè</a:t>
            </a:r>
            <a:r>
              <a:rPr lang="en-US" sz="4800" b="1"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800" b="1"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quyết</a:t>
            </a:r>
            <a:r>
              <a:rPr lang="en-US" sz="4800" b="1"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800" b="1"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định</a:t>
            </a:r>
            <a:r>
              <a:rPr lang="en-US" sz="4800" b="1"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800" b="1"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đến</a:t>
            </a:r>
            <a:r>
              <a:rPr lang="en-US" sz="4800" b="1"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800" b="1"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thăm</a:t>
            </a:r>
            <a:r>
              <a:rPr lang="en-US" sz="4800" b="1"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800" b="1"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tắc</a:t>
            </a:r>
            <a:r>
              <a:rPr lang="en-US" sz="4800" b="1" kern="0"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en-US" sz="4800" b="1" kern="0" dirty="0" err="1">
                <a:solidFill>
                  <a:srgbClr val="FF0000"/>
                </a:solidFill>
                <a:latin typeface="Cambria" panose="02040503050406030204" pitchFamily="18" charset="0"/>
                <a:ea typeface="Cambria" panose="02040503050406030204" pitchFamily="18" charset="0"/>
                <a:cs typeface="Calibri" panose="020F0502020204030204" pitchFamily="34" charset="0"/>
              </a:rPr>
              <a:t>kè</a:t>
            </a:r>
            <a:r>
              <a:rPr lang="en-US" sz="4800" b="1" kern="0" dirty="0">
                <a:solidFill>
                  <a:srgbClr val="FF0000"/>
                </a:solidFill>
                <a:latin typeface="Cambria" panose="02040503050406030204" pitchFamily="18" charset="0"/>
                <a:ea typeface="Cambria" panose="02040503050406030204" pitchFamily="18" charset="0"/>
                <a:cs typeface="Calibri" panose="020F0502020204030204" pitchFamily="34" charset="0"/>
              </a:rPr>
              <a:t>.</a:t>
            </a:r>
          </a:p>
        </p:txBody>
      </p:sp>
      <p:sp>
        <p:nvSpPr>
          <p:cNvPr id="35" name="Rounded Rectangle 4">
            <a:extLst>
              <a:ext uri="{FF2B5EF4-FFF2-40B4-BE49-F238E27FC236}">
                <a16:creationId xmlns:a16="http://schemas.microsoft.com/office/drawing/2014/main" xmlns="" id="{3D807714-C994-5076-1CDF-B47520364C71}"/>
              </a:ext>
            </a:extLst>
          </p:cNvPr>
          <p:cNvSpPr/>
          <p:nvPr/>
        </p:nvSpPr>
        <p:spPr>
          <a:xfrm>
            <a:off x="6124353" y="2006886"/>
            <a:ext cx="5111071" cy="3192435"/>
          </a:xfrm>
          <a:prstGeom prst="roundRect">
            <a:avLst/>
          </a:prstGeom>
          <a:noFill/>
          <a:ln w="76200">
            <a:solidFill>
              <a:schemeClr val="accent4">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xmlns="" id="{9661CFD6-956D-C86C-8C04-0BF39F0DD8F8}"/>
              </a:ext>
            </a:extLst>
          </p:cNvPr>
          <p:cNvPicPr>
            <a:picLocks noChangeAspect="1"/>
          </p:cNvPicPr>
          <p:nvPr/>
        </p:nvPicPr>
        <p:blipFill>
          <a:blip r:embed="rId6"/>
          <a:stretch>
            <a:fillRect/>
          </a:stretch>
        </p:blipFill>
        <p:spPr>
          <a:xfrm>
            <a:off x="821551" y="1627629"/>
            <a:ext cx="4917904" cy="4182640"/>
          </a:xfrm>
          <a:prstGeom prst="rect">
            <a:avLst/>
          </a:prstGeom>
        </p:spPr>
      </p:pic>
    </p:spTree>
    <p:extLst>
      <p:ext uri="{BB962C8B-B14F-4D97-AF65-F5344CB8AC3E}">
        <p14:creationId xmlns:p14="http://schemas.microsoft.com/office/powerpoint/2010/main" val="24327602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pic>
        <p:nvPicPr>
          <p:cNvPr id="26" name="Google Shape;664;p30">
            <a:extLst>
              <a:ext uri="{FF2B5EF4-FFF2-40B4-BE49-F238E27FC236}">
                <a16:creationId xmlns:a16="http://schemas.microsoft.com/office/drawing/2014/main" xmlns="" id="{D85CAB91-4072-EB6D-65BB-A9E6C2E4E075}"/>
              </a:ext>
            </a:extLst>
          </p:cNvPr>
          <p:cNvPicPr preferRelativeResize="0"/>
          <p:nvPr/>
        </p:nvPicPr>
        <p:blipFill>
          <a:blip r:embed="rId3">
            <a:alphaModFix/>
          </a:blip>
          <a:stretch>
            <a:fillRect/>
          </a:stretch>
        </p:blipFill>
        <p:spPr>
          <a:xfrm>
            <a:off x="-326038" y="5976586"/>
            <a:ext cx="2027252" cy="1301191"/>
          </a:xfrm>
          <a:prstGeom prst="rect">
            <a:avLst/>
          </a:prstGeom>
          <a:noFill/>
          <a:ln>
            <a:noFill/>
          </a:ln>
        </p:spPr>
      </p:pic>
      <p:sp>
        <p:nvSpPr>
          <p:cNvPr id="120" name="Speech Bubble: Rectangle with Corners Rounded 119">
            <a:extLst>
              <a:ext uri="{FF2B5EF4-FFF2-40B4-BE49-F238E27FC236}">
                <a16:creationId xmlns:a16="http://schemas.microsoft.com/office/drawing/2014/main" xmlns="" id="{CDFDCCFE-E2E7-50A9-9725-8921B7DD351C}"/>
              </a:ext>
            </a:extLst>
          </p:cNvPr>
          <p:cNvSpPr/>
          <p:nvPr/>
        </p:nvSpPr>
        <p:spPr>
          <a:xfrm>
            <a:off x="4365630" y="1148316"/>
            <a:ext cx="6317965" cy="1940442"/>
          </a:xfrm>
          <a:prstGeom prst="wedgeRoundRectCallout">
            <a:avLst>
              <a:gd name="adj1" fmla="val -56628"/>
              <a:gd name="adj2" fmla="val 41380"/>
              <a:gd name="adj3" fmla="val 16667"/>
            </a:avLst>
          </a:prstGeom>
          <a:solidFill>
            <a:schemeClr val="tx1"/>
          </a:solidFill>
          <a:ln>
            <a:solidFill>
              <a:schemeClr val="bg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defRPr/>
            </a:pPr>
            <a:r>
              <a:rPr lang="en-US" sz="6000" kern="0" dirty="0" err="1">
                <a:solidFill>
                  <a:srgbClr val="BBBFFF">
                    <a:lumMod val="10000"/>
                  </a:srgbClr>
                </a:solidFill>
                <a:latin typeface="Cambria" panose="02040503050406030204" pitchFamily="18" charset="0"/>
                <a:ea typeface="Cambria" panose="02040503050406030204" pitchFamily="18" charset="0"/>
                <a:sym typeface="Arial"/>
              </a:rPr>
              <a:t>Kể</a:t>
            </a:r>
            <a:r>
              <a:rPr lang="en-US" sz="6000" kern="0" dirty="0">
                <a:solidFill>
                  <a:srgbClr val="BBBFFF">
                    <a:lumMod val="10000"/>
                  </a:srgbClr>
                </a:solidFill>
                <a:latin typeface="Cambria" panose="02040503050406030204" pitchFamily="18" charset="0"/>
                <a:ea typeface="Cambria" panose="02040503050406030204" pitchFamily="18" charset="0"/>
                <a:sym typeface="Arial"/>
              </a:rPr>
              <a:t> </a:t>
            </a:r>
            <a:r>
              <a:rPr lang="en-US" sz="6000" kern="0" dirty="0" err="1">
                <a:solidFill>
                  <a:srgbClr val="BBBFFF">
                    <a:lumMod val="10000"/>
                  </a:srgbClr>
                </a:solidFill>
                <a:latin typeface="Cambria" panose="02040503050406030204" pitchFamily="18" charset="0"/>
                <a:ea typeface="Cambria" panose="02040503050406030204" pitchFamily="18" charset="0"/>
                <a:sym typeface="Arial"/>
              </a:rPr>
              <a:t>từng</a:t>
            </a:r>
            <a:r>
              <a:rPr lang="en-US" sz="6000" kern="0" dirty="0">
                <a:solidFill>
                  <a:srgbClr val="BBBFFF">
                    <a:lumMod val="10000"/>
                  </a:srgbClr>
                </a:solidFill>
                <a:latin typeface="Cambria" panose="02040503050406030204" pitchFamily="18" charset="0"/>
                <a:ea typeface="Cambria" panose="02040503050406030204" pitchFamily="18" charset="0"/>
                <a:sym typeface="Arial"/>
              </a:rPr>
              <a:t> </a:t>
            </a:r>
            <a:r>
              <a:rPr lang="en-US" sz="6000" kern="0" dirty="0" err="1">
                <a:solidFill>
                  <a:srgbClr val="BBBFFF">
                    <a:lumMod val="10000"/>
                  </a:srgbClr>
                </a:solidFill>
                <a:latin typeface="Cambria" panose="02040503050406030204" pitchFamily="18" charset="0"/>
                <a:ea typeface="Cambria" panose="02040503050406030204" pitchFamily="18" charset="0"/>
                <a:sym typeface="Arial"/>
              </a:rPr>
              <a:t>đoạn</a:t>
            </a:r>
            <a:r>
              <a:rPr lang="en-US" sz="6000" kern="0" dirty="0">
                <a:solidFill>
                  <a:srgbClr val="BBBFFF">
                    <a:lumMod val="10000"/>
                  </a:srgbClr>
                </a:solidFill>
                <a:latin typeface="Cambria" panose="02040503050406030204" pitchFamily="18" charset="0"/>
                <a:ea typeface="Cambria" panose="02040503050406030204" pitchFamily="18" charset="0"/>
                <a:sym typeface="Arial"/>
              </a:rPr>
              <a:t> </a:t>
            </a:r>
          </a:p>
          <a:p>
            <a:pPr lvl="0" algn="ctr" defTabSz="1219170">
              <a:buClr>
                <a:srgbClr val="000000"/>
              </a:buClr>
              <a:defRPr/>
            </a:pPr>
            <a:r>
              <a:rPr lang="en-US" sz="6000" kern="0" dirty="0" err="1">
                <a:solidFill>
                  <a:srgbClr val="BBBFFF">
                    <a:lumMod val="10000"/>
                  </a:srgbClr>
                </a:solidFill>
                <a:latin typeface="Cambria" panose="02040503050406030204" pitchFamily="18" charset="0"/>
                <a:ea typeface="Cambria" panose="02040503050406030204" pitchFamily="18" charset="0"/>
                <a:sym typeface="Arial"/>
              </a:rPr>
              <a:t>câu</a:t>
            </a:r>
            <a:r>
              <a:rPr lang="en-US" sz="6000" kern="0" dirty="0">
                <a:solidFill>
                  <a:srgbClr val="BBBFFF">
                    <a:lumMod val="10000"/>
                  </a:srgbClr>
                </a:solidFill>
                <a:latin typeface="Cambria" panose="02040503050406030204" pitchFamily="18" charset="0"/>
                <a:ea typeface="Cambria" panose="02040503050406030204" pitchFamily="18" charset="0"/>
                <a:sym typeface="Arial"/>
              </a:rPr>
              <a:t> </a:t>
            </a:r>
            <a:r>
              <a:rPr lang="en-US" sz="6000" kern="0" dirty="0" err="1">
                <a:solidFill>
                  <a:srgbClr val="BBBFFF">
                    <a:lumMod val="10000"/>
                  </a:srgbClr>
                </a:solidFill>
                <a:latin typeface="Cambria" panose="02040503050406030204" pitchFamily="18" charset="0"/>
                <a:ea typeface="Cambria" panose="02040503050406030204" pitchFamily="18" charset="0"/>
                <a:sym typeface="Arial"/>
              </a:rPr>
              <a:t>chuyện</a:t>
            </a:r>
            <a:endParaRPr lang="en-US" sz="6000" kern="0" dirty="0">
              <a:solidFill>
                <a:srgbClr val="BBBFFF">
                  <a:lumMod val="10000"/>
                </a:srgbClr>
              </a:solidFill>
              <a:latin typeface="Cambria" panose="02040503050406030204" pitchFamily="18" charset="0"/>
              <a:ea typeface="Cambria" panose="02040503050406030204" pitchFamily="18" charset="0"/>
              <a:sym typeface="Arial"/>
            </a:endParaRPr>
          </a:p>
        </p:txBody>
      </p:sp>
      <p:pic>
        <p:nvPicPr>
          <p:cNvPr id="2" name="图片 7" descr="图片包含 玩具, 玩偶&#10;&#10;自动生成的说明">
            <a:extLst>
              <a:ext uri="{FF2B5EF4-FFF2-40B4-BE49-F238E27FC236}">
                <a16:creationId xmlns:a16="http://schemas.microsoft.com/office/drawing/2014/main" xmlns="" id="{227E5172-1324-1BCB-8D95-F53427AF83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387" y="2998381"/>
            <a:ext cx="3430244" cy="3721100"/>
          </a:xfrm>
          <a:prstGeom prst="rect">
            <a:avLst/>
          </a:prstGeom>
        </p:spPr>
      </p:pic>
    </p:spTree>
    <p:extLst>
      <p:ext uri="{BB962C8B-B14F-4D97-AF65-F5344CB8AC3E}">
        <p14:creationId xmlns:p14="http://schemas.microsoft.com/office/powerpoint/2010/main" val="3171014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ipe(left)">
                                      <p:cBhvr>
                                        <p:cTn id="7"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Lst>
  </p:timing>
</p:sld>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009900"/>
      </a:accent1>
      <a:accent2>
        <a:srgbClr val="99CC00"/>
      </a:accent2>
      <a:accent3>
        <a:srgbClr val="F4EE00"/>
      </a:accent3>
      <a:accent4>
        <a:srgbClr val="007300"/>
      </a:accent4>
      <a:accent5>
        <a:srgbClr val="EDD003"/>
      </a:accent5>
      <a:accent6>
        <a:srgbClr val="82AE00"/>
      </a:accent6>
      <a:hlink>
        <a:srgbClr val="009900"/>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rop Dudes Minitheme by Slidesgo">
  <a:themeElements>
    <a:clrScheme name="Simple Light">
      <a:dk1>
        <a:srgbClr val="FFFFFF"/>
      </a:dk1>
      <a:lt1>
        <a:srgbClr val="BBBFFF"/>
      </a:lt1>
      <a:dk2>
        <a:srgbClr val="8DD3FF"/>
      </a:dk2>
      <a:lt2>
        <a:srgbClr val="80A9FF"/>
      </a:lt2>
      <a:accent1>
        <a:srgbClr val="A1A6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009900"/>
    </a:accent1>
    <a:accent2>
      <a:srgbClr val="99CC00"/>
    </a:accent2>
    <a:accent3>
      <a:srgbClr val="F4EE00"/>
    </a:accent3>
    <a:accent4>
      <a:srgbClr val="007300"/>
    </a:accent4>
    <a:accent5>
      <a:srgbClr val="EDD003"/>
    </a:accent5>
    <a:accent6>
      <a:srgbClr val="82AE00"/>
    </a:accent6>
    <a:hlink>
      <a:srgbClr val="009900"/>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009900"/>
    </a:accent1>
    <a:accent2>
      <a:srgbClr val="99CC00"/>
    </a:accent2>
    <a:accent3>
      <a:srgbClr val="F4EE00"/>
    </a:accent3>
    <a:accent4>
      <a:srgbClr val="007300"/>
    </a:accent4>
    <a:accent5>
      <a:srgbClr val="EDD003"/>
    </a:accent5>
    <a:accent6>
      <a:srgbClr val="82AE00"/>
    </a:accent6>
    <a:hlink>
      <a:srgbClr val="009900"/>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009900"/>
    </a:accent1>
    <a:accent2>
      <a:srgbClr val="99CC00"/>
    </a:accent2>
    <a:accent3>
      <a:srgbClr val="F4EE00"/>
    </a:accent3>
    <a:accent4>
      <a:srgbClr val="007300"/>
    </a:accent4>
    <a:accent5>
      <a:srgbClr val="EDD003"/>
    </a:accent5>
    <a:accent6>
      <a:srgbClr val="82AE00"/>
    </a:accent6>
    <a:hlink>
      <a:srgbClr val="009900"/>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009900"/>
    </a:accent1>
    <a:accent2>
      <a:srgbClr val="99CC00"/>
    </a:accent2>
    <a:accent3>
      <a:srgbClr val="F4EE00"/>
    </a:accent3>
    <a:accent4>
      <a:srgbClr val="007300"/>
    </a:accent4>
    <a:accent5>
      <a:srgbClr val="EDD003"/>
    </a:accent5>
    <a:accent6>
      <a:srgbClr val="82AE00"/>
    </a:accent6>
    <a:hlink>
      <a:srgbClr val="009900"/>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009900"/>
    </a:accent1>
    <a:accent2>
      <a:srgbClr val="99CC00"/>
    </a:accent2>
    <a:accent3>
      <a:srgbClr val="F4EE00"/>
    </a:accent3>
    <a:accent4>
      <a:srgbClr val="007300"/>
    </a:accent4>
    <a:accent5>
      <a:srgbClr val="EDD003"/>
    </a:accent5>
    <a:accent6>
      <a:srgbClr val="82AE00"/>
    </a:accent6>
    <a:hlink>
      <a:srgbClr val="009900"/>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009900"/>
    </a:accent1>
    <a:accent2>
      <a:srgbClr val="99CC00"/>
    </a:accent2>
    <a:accent3>
      <a:srgbClr val="F4EE00"/>
    </a:accent3>
    <a:accent4>
      <a:srgbClr val="007300"/>
    </a:accent4>
    <a:accent5>
      <a:srgbClr val="EDD003"/>
    </a:accent5>
    <a:accent6>
      <a:srgbClr val="82AE00"/>
    </a:accent6>
    <a:hlink>
      <a:srgbClr val="009900"/>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009900"/>
    </a:accent1>
    <a:accent2>
      <a:srgbClr val="99CC00"/>
    </a:accent2>
    <a:accent3>
      <a:srgbClr val="F4EE00"/>
    </a:accent3>
    <a:accent4>
      <a:srgbClr val="007300"/>
    </a:accent4>
    <a:accent5>
      <a:srgbClr val="EDD003"/>
    </a:accent5>
    <a:accent6>
      <a:srgbClr val="82AE00"/>
    </a:accent6>
    <a:hlink>
      <a:srgbClr val="009900"/>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009900"/>
    </a:accent1>
    <a:accent2>
      <a:srgbClr val="99CC00"/>
    </a:accent2>
    <a:accent3>
      <a:srgbClr val="F4EE00"/>
    </a:accent3>
    <a:accent4>
      <a:srgbClr val="007300"/>
    </a:accent4>
    <a:accent5>
      <a:srgbClr val="EDD003"/>
    </a:accent5>
    <a:accent6>
      <a:srgbClr val="82AE00"/>
    </a:accent6>
    <a:hlink>
      <a:srgbClr val="009900"/>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68</TotalTime>
  <Words>396</Words>
  <Application>Microsoft Office PowerPoint</Application>
  <PresentationFormat>Custom</PresentationFormat>
  <Paragraphs>43</Paragraphs>
  <Slides>13</Slides>
  <Notes>12</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主题​​</vt:lpstr>
      <vt:lpstr>Drop Dudes Minitheme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Sinh Phu Company</cp:lastModifiedBy>
  <cp:revision>19</cp:revision>
  <dcterms:created xsi:type="dcterms:W3CDTF">2022-09-17T06:46:38Z</dcterms:created>
  <dcterms:modified xsi:type="dcterms:W3CDTF">2026-01-07T02:10:26Z</dcterms:modified>
</cp:coreProperties>
</file>