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83" r:id="rId3"/>
  </p:sldMasterIdLst>
  <p:notesMasterIdLst>
    <p:notesMasterId r:id="rId15"/>
  </p:notesMasterIdLst>
  <p:sldIdLst>
    <p:sldId id="635" r:id="rId4"/>
    <p:sldId id="332" r:id="rId5"/>
    <p:sldId id="333" r:id="rId6"/>
    <p:sldId id="639" r:id="rId7"/>
    <p:sldId id="7714" r:id="rId8"/>
    <p:sldId id="341" r:id="rId9"/>
    <p:sldId id="340" r:id="rId10"/>
    <p:sldId id="7713" r:id="rId11"/>
    <p:sldId id="636" r:id="rId12"/>
    <p:sldId id="342" r:id="rId13"/>
    <p:sldId id="34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340BB-BC22-4049-A7C9-1B602326C40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D335A-DEC2-4E04-9425-BA589F49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98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0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209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6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0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415517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68004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7291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55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62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7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0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6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3880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8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7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024732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95735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375071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0931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723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1930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105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9361-1473-4700-8A4F-245186F3EF4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085-0498-45D2-A906-F54510E9E7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ECA56D-D836-4252-90A1-20A36B05D3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406" y="75339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6968E6-71F4-467B-ACB0-0B454B7E0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94" y="-713162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AA3AE1-8222-4617-A801-C326217AED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494" y="10495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79E758-ED3D-4E97-825B-810931A3BA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0" y="931729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63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89D7EEF-62BC-DFC1-75B2-72D2079572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081" y="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D29715-383D-4C46-1413-7747BEC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F867C7D-6D2B-DB36-99DB-91DEDE66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5889C82-81EA-1FBB-F708-A2515A201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6CA9E07-F5EC-31DB-2040-042EA6541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7D4D1D9-D7E1-2088-F42D-F6241CAB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FC6847EE-D1AF-CFA6-49BD-99E181B98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372C0E2B-92C6-76B2-9958-096DEE5BD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611C84B7-590D-1188-1EA1-54FA27BFA90C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C87F2369-2221-92E9-BDF6-2EDBA9EAFAD0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54145DA4-C47B-8C03-26EF-5C155509546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3A9DFF-F871-221E-F7C4-A2C644FFB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36" y="2413591"/>
            <a:ext cx="6989662" cy="21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2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452437"/>
            <a:ext cx="1657350" cy="7143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FC0245C-A53B-450B-9D1B-CA423D841764}"/>
              </a:ext>
            </a:extLst>
          </p:cNvPr>
          <p:cNvGrpSpPr/>
          <p:nvPr/>
        </p:nvGrpSpPr>
        <p:grpSpPr>
          <a:xfrm>
            <a:off x="2821843" y="5465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69E9FF-E741-4B94-951F-91AF124C3BC0}"/>
              </a:ext>
            </a:extLst>
          </p:cNvPr>
          <p:cNvSpPr txBox="1"/>
          <p:nvPr/>
        </p:nvSpPr>
        <p:spPr>
          <a:xfrm>
            <a:off x="3381374" y="5334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C8E8C0-9936-4A1A-B6F3-957F0B09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2" y="1852612"/>
            <a:ext cx="4319035" cy="222408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A7F61A01-D9BB-4C5A-8C0F-D90544B89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401083"/>
              </p:ext>
            </p:extLst>
          </p:nvPr>
        </p:nvGraphicFramePr>
        <p:xfrm>
          <a:off x="5886450" y="1777492"/>
          <a:ext cx="3343275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3275">
                  <a:extLst>
                    <a:ext uri="{9D8B030D-6E8A-4147-A177-3AD203B41FA5}">
                      <a16:colId xmlns:a16="http://schemas.microsoft.com/office/drawing/2014/main" xmlns="" val="22023004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: 5 x 2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24 + 5 x 6 </a:t>
                      </a:r>
                    </a:p>
                    <a:p>
                      <a:pPr marL="342900" marR="0" lvl="0" indent="-34290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4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30 – 18 : 3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xmlns="" val="339169131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7F81BBA-F8A4-4195-8B44-59FA0A1751E8}"/>
              </a:ext>
            </a:extLst>
          </p:cNvPr>
          <p:cNvSpPr txBox="1"/>
          <p:nvPr/>
        </p:nvSpPr>
        <p:spPr>
          <a:xfrm>
            <a:off x="127590" y="4024222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30 : 5 x 2 = 6 x 2 </a:t>
            </a:r>
          </a:p>
          <a:p>
            <a:pPr algn="just"/>
            <a:r>
              <a:rPr lang="pt-BR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                       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ED903C5-1D62-440B-811F-B911D1DEAE57}"/>
              </a:ext>
            </a:extLst>
          </p:cNvPr>
          <p:cNvSpPr txBox="1"/>
          <p:nvPr/>
        </p:nvSpPr>
        <p:spPr>
          <a:xfrm>
            <a:off x="3315475" y="5046056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24 + 5 x 6 = 24 + 30 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54 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42BF782-00BB-496A-9CB6-FB62DCA07F8C}"/>
              </a:ext>
            </a:extLst>
          </p:cNvPr>
          <p:cNvSpPr txBox="1"/>
          <p:nvPr/>
        </p:nvSpPr>
        <p:spPr>
          <a:xfrm>
            <a:off x="7910513" y="5018588"/>
            <a:ext cx="4281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c) 30 – 18 : 3 = 30 – 6</a:t>
            </a:r>
          </a:p>
          <a:p>
            <a:pPr algn="just"/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</a:t>
            </a:r>
            <a:r>
              <a:rPr lang="pl-P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24</a:t>
            </a:r>
            <a:endParaRPr lang="pt-BR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85725"/>
            <a:ext cx="11858171" cy="63722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D89BBD-82C4-4A96-87D0-F13F3769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229749"/>
            <a:ext cx="1466850" cy="6322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FC0245C-A53B-450B-9D1B-CA423D841764}"/>
              </a:ext>
            </a:extLst>
          </p:cNvPr>
          <p:cNvGrpSpPr/>
          <p:nvPr/>
        </p:nvGrpSpPr>
        <p:grpSpPr>
          <a:xfrm>
            <a:off x="2717068" y="127470"/>
            <a:ext cx="619044" cy="584775"/>
            <a:chOff x="621568" y="794220"/>
            <a:chExt cx="619044" cy="5847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02B1DEAA-72EE-4C2D-990A-16476C7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4C6A793-8A08-4949-B3A2-7D30C2EF8B0A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69E9FF-E741-4B94-951F-91AF124C3BC0}"/>
              </a:ext>
            </a:extLst>
          </p:cNvPr>
          <p:cNvSpPr txBox="1"/>
          <p:nvPr/>
        </p:nvSpPr>
        <p:spPr>
          <a:xfrm>
            <a:off x="3276599" y="114300"/>
            <a:ext cx="827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B19BACD-18BA-42EF-A96A-C57DDE391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14424"/>
            <a:ext cx="6858000" cy="52101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7AE0091-164A-493C-BD5B-40753BE50D44}"/>
              </a:ext>
            </a:extLst>
          </p:cNvPr>
          <p:cNvGrpSpPr/>
          <p:nvPr/>
        </p:nvGrpSpPr>
        <p:grpSpPr>
          <a:xfrm>
            <a:off x="4571692" y="2959436"/>
            <a:ext cx="1275158" cy="773171"/>
            <a:chOff x="4571692" y="2959436"/>
            <a:chExt cx="1275158" cy="7731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5EE4427-57A7-47BB-BCA3-5DFAF64C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5BF0118-60BB-48A7-87B7-72B94F0C0AAD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C8C2A47-868F-4BDA-B46D-EFA26915A29D}"/>
              </a:ext>
            </a:extLst>
          </p:cNvPr>
          <p:cNvGrpSpPr/>
          <p:nvPr/>
        </p:nvGrpSpPr>
        <p:grpSpPr>
          <a:xfrm>
            <a:off x="6838642" y="2511761"/>
            <a:ext cx="1275158" cy="773171"/>
            <a:chOff x="4571692" y="2959436"/>
            <a:chExt cx="1275158" cy="7731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CDAD075-2096-492E-ADE0-E0C44366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D77CC03-FF98-4C32-BCB3-4B2DC94F06FF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46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5624713-E7C7-48F2-86F4-57A7B1AAE8F8}"/>
              </a:ext>
            </a:extLst>
          </p:cNvPr>
          <p:cNvGrpSpPr/>
          <p:nvPr/>
        </p:nvGrpSpPr>
        <p:grpSpPr>
          <a:xfrm>
            <a:off x="4485967" y="4169111"/>
            <a:ext cx="1275158" cy="773171"/>
            <a:chOff x="4571692" y="2959436"/>
            <a:chExt cx="1275158" cy="773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FB08385-C541-45C5-BCFB-D65D94E8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436F9CC-9196-4D31-AF0E-06F1A57ABD15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47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01FEB48-A9F6-466D-ABBB-48B20B86F068}"/>
              </a:ext>
            </a:extLst>
          </p:cNvPr>
          <p:cNvGrpSpPr/>
          <p:nvPr/>
        </p:nvGrpSpPr>
        <p:grpSpPr>
          <a:xfrm>
            <a:off x="6686242" y="3873836"/>
            <a:ext cx="1275158" cy="773171"/>
            <a:chOff x="4571692" y="2959436"/>
            <a:chExt cx="1275158" cy="7731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966C4AE-A0D8-4E8A-82CD-421E7B7B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692" y="2959436"/>
              <a:ext cx="1275158" cy="77317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76669A5-E4F6-4478-A576-BEBD31E74AB3}"/>
                </a:ext>
              </a:extLst>
            </p:cNvPr>
            <p:cNvSpPr txBox="1"/>
            <p:nvPr/>
          </p:nvSpPr>
          <p:spPr>
            <a:xfrm flipH="1">
              <a:off x="4935563" y="3133403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lang="vi-VN" sz="3200" b="1" dirty="0">
                <a:solidFill>
                  <a:srgbClr val="0070C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2B64D29-ED16-4191-A4CF-298CCA8B8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03" y="709612"/>
            <a:ext cx="2492759" cy="1681163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47BD7830-2D04-4015-8CBD-9A27FB585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4438650"/>
            <a:ext cx="3145154" cy="191928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8A66E05-50B1-4D54-8EF7-B43828935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62" y="607915"/>
            <a:ext cx="2224088" cy="225434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CAC3384-7B81-4E0C-AF67-5F755E47D1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63" y="4076700"/>
            <a:ext cx="2418291" cy="19399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D4BCCAE-F04E-4719-95C9-6681609C8F3C}"/>
              </a:ext>
            </a:extLst>
          </p:cNvPr>
          <p:cNvSpPr txBox="1"/>
          <p:nvPr/>
        </p:nvSpPr>
        <p:spPr>
          <a:xfrm>
            <a:off x="3657600" y="7620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96AFB11-F1FD-4DB2-9404-8ECD2C6DC298}"/>
              </a:ext>
            </a:extLst>
          </p:cNvPr>
          <p:cNvSpPr txBox="1"/>
          <p:nvPr/>
        </p:nvSpPr>
        <p:spPr>
          <a:xfrm>
            <a:off x="10734675" y="7048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9D79612-6FE2-430A-86C2-1717AC2C8C8D}"/>
              </a:ext>
            </a:extLst>
          </p:cNvPr>
          <p:cNvSpPr txBox="1"/>
          <p:nvPr/>
        </p:nvSpPr>
        <p:spPr>
          <a:xfrm>
            <a:off x="1304925" y="537210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F72578C-556C-483E-8FC3-8BE3B122CCA7}"/>
              </a:ext>
            </a:extLst>
          </p:cNvPr>
          <p:cNvSpPr txBox="1"/>
          <p:nvPr/>
        </p:nvSpPr>
        <p:spPr>
          <a:xfrm>
            <a:off x="10887075" y="49053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407132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23581 -0.237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10091 -0.057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08658 0.259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28841 0.002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x 8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6480550" y="5881598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26" name="Pentagon 25"/>
          <p:cNvSpPr/>
          <p:nvPr/>
        </p:nvSpPr>
        <p:spPr>
          <a:xfrm>
            <a:off x="1514808" y="587865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: 9 + 10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552019" y="6193413"/>
            <a:ext cx="4581189" cy="44592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26" name="Pentagon 25"/>
          <p:cNvSpPr/>
          <p:nvPr/>
        </p:nvSpPr>
        <p:spPr>
          <a:xfrm>
            <a:off x="1651409" y="567208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C90985-08D2-E83F-FEA8-66937AAC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3FCFB06-E29E-59E0-B517-28AE78AD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4F69AFE-21AA-97A3-097C-FCA10FD90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EDF7CEA-F0CF-F1B5-E853-7C6BA089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83B5AF7-1567-5F8A-380F-BC9054B7E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9D9549DC-D406-85FB-A3A4-C027B6002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F44F7B04-3482-1467-0FD8-D413E2B5FA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E7C24B33-DAD9-26F4-5284-351ABCAFDEED}"/>
              </a:ext>
            </a:extLst>
          </p:cNvPr>
          <p:cNvGrpSpPr/>
          <p:nvPr/>
        </p:nvGrpSpPr>
        <p:grpSpPr>
          <a:xfrm>
            <a:off x="3778331" y="857268"/>
            <a:ext cx="8108869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17686AD5-EA2D-8C82-7EC7-F5D783DB174C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1B0D3054-61FA-4761-C725-D5B8A8947326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700719-CAD4-C9C8-9785-CD158B478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614" y="1836413"/>
            <a:ext cx="7394890" cy="2778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960365-8F43-06C7-F689-2CE0E5F25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4625" y="94244"/>
            <a:ext cx="2682472" cy="1255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489CD4-5EBA-541B-7F03-AC4E4CAC2F55}"/>
              </a:ext>
            </a:extLst>
          </p:cNvPr>
          <p:cNvSpPr txBox="1"/>
          <p:nvPr/>
        </p:nvSpPr>
        <p:spPr>
          <a:xfrm>
            <a:off x="7187609" y="4380614"/>
            <a:ext cx="248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26575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922D6-71E3-52EA-6432-138A15AC93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8BEE23-229D-EEF0-31E7-D5FA0AF58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xmlns="" id="{6186F545-8A4F-52DE-0BCD-62C43418C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274320"/>
            <a:ext cx="11858171" cy="618363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E097A9-E1A5-4E27-8085-D418A872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" y="513315"/>
            <a:ext cx="1666875" cy="676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1645CD-7B9A-43E1-A2CA-5ECF813AD6FD}"/>
              </a:ext>
            </a:extLst>
          </p:cNvPr>
          <p:cNvSpPr txBox="1"/>
          <p:nvPr/>
        </p:nvSpPr>
        <p:spPr>
          <a:xfrm>
            <a:off x="4295775" y="428625"/>
            <a:ext cx="603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CE39A2-347D-4630-8C17-0B3744CA9853}"/>
              </a:ext>
            </a:extLst>
          </p:cNvPr>
          <p:cNvSpPr txBox="1"/>
          <p:nvPr/>
        </p:nvSpPr>
        <p:spPr>
          <a:xfrm>
            <a:off x="523875" y="1143000"/>
            <a:ext cx="1122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sang 3 ca,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 2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5AA1C7D-DFD3-4F7C-811B-B65AAF1E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59" y="3990976"/>
            <a:ext cx="2526366" cy="23860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D96DD8-7747-424C-A5A7-4C5F64695772}"/>
              </a:ext>
            </a:extLst>
          </p:cNvPr>
          <p:cNvGrpSpPr/>
          <p:nvPr/>
        </p:nvGrpSpPr>
        <p:grpSpPr>
          <a:xfrm>
            <a:off x="6591300" y="5257800"/>
            <a:ext cx="1419224" cy="1419224"/>
            <a:chOff x="6638925" y="5010150"/>
            <a:chExt cx="1419224" cy="1419224"/>
          </a:xfrm>
        </p:grpSpPr>
        <p:pic>
          <p:nvPicPr>
            <p:cNvPr id="12" name="Picture 11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3D55EB91-82F7-46F7-ADE6-D2FCE1D4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6A85178-A7F2-4206-A68C-D5E6DFAE51A8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1A61022-0D3F-4488-BAA6-12138FD6E43D}"/>
              </a:ext>
            </a:extLst>
          </p:cNvPr>
          <p:cNvGrpSpPr/>
          <p:nvPr/>
        </p:nvGrpSpPr>
        <p:grpSpPr>
          <a:xfrm>
            <a:off x="5419725" y="5229225"/>
            <a:ext cx="1419224" cy="1419224"/>
            <a:chOff x="6638925" y="5010150"/>
            <a:chExt cx="1419224" cy="1419224"/>
          </a:xfrm>
        </p:grpSpPr>
        <p:pic>
          <p:nvPicPr>
            <p:cNvPr id="17" name="Picture 16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3107757D-7839-48AE-9475-DC5F0FA8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C409B56-5B38-4F42-81E4-32DB344A85F5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3FDDBD6-C5AF-47BC-B896-3A47C9413C0E}"/>
              </a:ext>
            </a:extLst>
          </p:cNvPr>
          <p:cNvGrpSpPr/>
          <p:nvPr/>
        </p:nvGrpSpPr>
        <p:grpSpPr>
          <a:xfrm>
            <a:off x="4181475" y="5238750"/>
            <a:ext cx="1419224" cy="1419224"/>
            <a:chOff x="6638925" y="5010150"/>
            <a:chExt cx="1419224" cy="1419224"/>
          </a:xfrm>
        </p:grpSpPr>
        <p:pic>
          <p:nvPicPr>
            <p:cNvPr id="21" name="Picture 20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80807178-8344-42CF-A29B-F9AAC6E7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25" y="5010150"/>
              <a:ext cx="1419224" cy="14192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3CF8155-0ABB-42A3-9C40-2C38ADC35613}"/>
                </a:ext>
              </a:extLst>
            </p:cNvPr>
            <p:cNvSpPr txBox="1"/>
            <p:nvPr/>
          </p:nvSpPr>
          <p:spPr>
            <a:xfrm>
              <a:off x="7200900" y="5505450"/>
              <a:ext cx="600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A679D8A-59CD-41F1-A763-594F8C7D6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5" y="4033504"/>
            <a:ext cx="1247776" cy="2205371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AF8461E0-4862-4131-87A7-F8979B4055D5}"/>
              </a:ext>
            </a:extLst>
          </p:cNvPr>
          <p:cNvSpPr/>
          <p:nvPr/>
        </p:nvSpPr>
        <p:spPr>
          <a:xfrm>
            <a:off x="1447800" y="2581275"/>
            <a:ext cx="4105275" cy="1276350"/>
          </a:xfrm>
          <a:prstGeom prst="wedgeRoundRectCallout">
            <a:avLst>
              <a:gd name="adj1" fmla="val -34058"/>
              <a:gd name="adj2" fmla="val 6921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3 ca,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2C8BAC76-ABA4-42DB-A9FA-23791EA4738D}"/>
              </a:ext>
            </a:extLst>
          </p:cNvPr>
          <p:cNvSpPr/>
          <p:nvPr/>
        </p:nvSpPr>
        <p:spPr>
          <a:xfrm>
            <a:off x="7315200" y="1828800"/>
            <a:ext cx="4762501" cy="1619249"/>
          </a:xfrm>
          <a:prstGeom prst="wedgeRoundRectCallout">
            <a:avLst>
              <a:gd name="adj1" fmla="val -12241"/>
              <a:gd name="adj2" fmla="val 7593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gộp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10 – 2 x 3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can.</a:t>
            </a:r>
          </a:p>
        </p:txBody>
      </p:sp>
    </p:spTree>
    <p:extLst>
      <p:ext uri="{BB962C8B-B14F-4D97-AF65-F5344CB8AC3E}">
        <p14:creationId xmlns:p14="http://schemas.microsoft.com/office/powerpoint/2010/main" val="153995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409575"/>
            <a:ext cx="11858171" cy="5838825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743B731-AC56-4698-8C5C-FF55BE1EBD55}"/>
              </a:ext>
            </a:extLst>
          </p:cNvPr>
          <p:cNvSpPr txBox="1"/>
          <p:nvPr/>
        </p:nvSpPr>
        <p:spPr>
          <a:xfrm>
            <a:off x="419100" y="809625"/>
            <a:ext cx="1122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– 2 x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C0FB98-E646-4A94-B40C-99A99BECA9AA}"/>
              </a:ext>
            </a:extLst>
          </p:cNvPr>
          <p:cNvSpPr txBox="1"/>
          <p:nvPr/>
        </p:nvSpPr>
        <p:spPr>
          <a:xfrm>
            <a:off x="3810000" y="1447800"/>
            <a:ext cx="762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– 2 x 3 = 10 - 6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CEEA757-628D-4C99-B8EA-FB9B1015385B}"/>
              </a:ext>
            </a:extLst>
          </p:cNvPr>
          <p:cNvSpPr txBox="1"/>
          <p:nvPr/>
        </p:nvSpPr>
        <p:spPr>
          <a:xfrm>
            <a:off x="5863856" y="2046768"/>
            <a:ext cx="294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D0A9EB-33D7-4EF3-83E2-D4F9F0E09EBA}"/>
              </a:ext>
            </a:extLst>
          </p:cNvPr>
          <p:cNvSpPr/>
          <p:nvPr/>
        </p:nvSpPr>
        <p:spPr>
          <a:xfrm>
            <a:off x="285750" y="2933700"/>
            <a:ext cx="11582400" cy="3126858"/>
          </a:xfrm>
          <a:prstGeom prst="rect">
            <a:avLst/>
          </a:prstGeom>
          <a:solidFill>
            <a:srgbClr val="BAE9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1A0887-83BD-4080-A024-A51493C1E6F1}"/>
              </a:ext>
            </a:extLst>
          </p:cNvPr>
          <p:cNvSpPr txBox="1"/>
          <p:nvPr/>
        </p:nvSpPr>
        <p:spPr>
          <a:xfrm>
            <a:off x="238125" y="3152775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B51C083-5D7B-4521-8256-E58BD746DB19}"/>
              </a:ext>
            </a:extLst>
          </p:cNvPr>
          <p:cNvSpPr txBox="1"/>
          <p:nvPr/>
        </p:nvSpPr>
        <p:spPr>
          <a:xfrm>
            <a:off x="190500" y="4584404"/>
            <a:ext cx="1146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chia,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441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60529572744138004_v2">
            <a:hlinkClick r:id="" action="ppaction://media"/>
            <a:extLst>
              <a:ext uri="{FF2B5EF4-FFF2-40B4-BE49-F238E27FC236}">
                <a16:creationId xmlns:a16="http://schemas.microsoft.com/office/drawing/2014/main" xmlns="" id="{2E7672D8-9FFF-8D73-1F94-27A254E2D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31" b="34431"/>
          <a:stretch/>
        </p:blipFill>
        <p:spPr>
          <a:xfrm>
            <a:off x="-1" y="0"/>
            <a:ext cx="12177365" cy="67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8443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FA5B14-B609-750C-22D6-AD640DE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EF94F7A-52A6-5F75-64AD-9BFEE1E0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CE20DE2-858A-33AE-E0D9-BAF6A928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74"/>
          <a:stretch/>
        </p:blipFill>
        <p:spPr>
          <a:xfrm>
            <a:off x="-23885" y="0"/>
            <a:ext cx="12258406" cy="28067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76FDF2-13FA-FF7B-A9E6-97D2CD077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446" b="55341"/>
          <a:stretch/>
        </p:blipFill>
        <p:spPr>
          <a:xfrm>
            <a:off x="-282305" y="1"/>
            <a:ext cx="5298805" cy="263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9F32D0A-85A1-3431-04D9-26E03817EF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72100"/>
            <a:ext cx="12258405" cy="14859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47333FFC-F46B-D164-FE76-DAC46D4B4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8284" y="1328749"/>
            <a:ext cx="5469108" cy="5450601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6F762B5A-D99D-1A29-AC44-F25E3D7CA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59561" y="-242455"/>
            <a:ext cx="4069174" cy="2985108"/>
          </a:xfrm>
          <a:prstGeom prst="rect">
            <a:avLst/>
          </a:prstGeom>
        </p:spPr>
      </p:pic>
      <p:grpSp>
        <p:nvGrpSpPr>
          <p:cNvPr id="16" name="组合 30">
            <a:extLst>
              <a:ext uri="{FF2B5EF4-FFF2-40B4-BE49-F238E27FC236}">
                <a16:creationId xmlns:a16="http://schemas.microsoft.com/office/drawing/2014/main" xmlns="" id="{A49504B9-2E87-235D-EEF5-AB2461A910AF}"/>
              </a:ext>
            </a:extLst>
          </p:cNvPr>
          <p:cNvGrpSpPr/>
          <p:nvPr/>
        </p:nvGrpSpPr>
        <p:grpSpPr>
          <a:xfrm>
            <a:off x="3778331" y="857268"/>
            <a:ext cx="6399817" cy="4806326"/>
            <a:chOff x="1346200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7" name="圆角矩形 27">
              <a:extLst>
                <a:ext uri="{FF2B5EF4-FFF2-40B4-BE49-F238E27FC236}">
                  <a16:creationId xmlns:a16="http://schemas.microsoft.com/office/drawing/2014/main" xmlns="" id="{2E41AEB0-EB8C-5C3F-4AE7-0AE5CA808C47}"/>
                </a:ext>
              </a:extLst>
            </p:cNvPr>
            <p:cNvSpPr/>
            <p:nvPr/>
          </p:nvSpPr>
          <p:spPr>
            <a:xfrm>
              <a:off x="1346200" y="3302000"/>
              <a:ext cx="2413000" cy="990600"/>
            </a:xfrm>
            <a:prstGeom prst="roundRect">
              <a:avLst>
                <a:gd name="adj" fmla="val 3138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xmlns="" id="{9E698D65-A25D-1BA9-376E-E991A847DD90}"/>
                </a:ext>
              </a:extLst>
            </p:cNvPr>
            <p:cNvSpPr/>
            <p:nvPr/>
          </p:nvSpPr>
          <p:spPr>
            <a:xfrm>
              <a:off x="1415668" y="3339776"/>
              <a:ext cx="2265869" cy="910464"/>
            </a:xfrm>
            <a:prstGeom prst="roundRect">
              <a:avLst>
                <a:gd name="adj" fmla="val 30295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BD8DE52C-CC87-9D36-7817-57CF19C2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2207346"/>
            <a:ext cx="6581553" cy="22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10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325</Words>
  <Application>Microsoft Office PowerPoint</Application>
  <PresentationFormat>Custom</PresentationFormat>
  <Paragraphs>48</Paragraphs>
  <Slides>11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千图网拥有20W+精美PPT模板 更多PPT模板下载至：www.58pic.com/office/ppt​​</vt:lpstr>
      <vt:lpstr>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Sinh Phu Company</cp:lastModifiedBy>
  <cp:revision>42</cp:revision>
  <dcterms:created xsi:type="dcterms:W3CDTF">2022-09-23T03:25:59Z</dcterms:created>
  <dcterms:modified xsi:type="dcterms:W3CDTF">2026-01-07T02:24:11Z</dcterms:modified>
</cp:coreProperties>
</file>