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6" r:id="rId3"/>
  </p:sldMasterIdLst>
  <p:notesMasterIdLst>
    <p:notesMasterId r:id="rId36"/>
  </p:notesMasterIdLst>
  <p:sldIdLst>
    <p:sldId id="2007577495" r:id="rId4"/>
    <p:sldId id="287" r:id="rId5"/>
    <p:sldId id="2007577500" r:id="rId6"/>
    <p:sldId id="2007577463" r:id="rId7"/>
    <p:sldId id="2007577497" r:id="rId8"/>
    <p:sldId id="257" r:id="rId9"/>
    <p:sldId id="2007577471" r:id="rId10"/>
    <p:sldId id="2007577467" r:id="rId11"/>
    <p:sldId id="2007577440" r:id="rId12"/>
    <p:sldId id="2007577468" r:id="rId13"/>
    <p:sldId id="2007577502" r:id="rId14"/>
    <p:sldId id="2007577442" r:id="rId15"/>
    <p:sldId id="2007577441" r:id="rId16"/>
    <p:sldId id="2007577474" r:id="rId17"/>
    <p:sldId id="2007577475" r:id="rId18"/>
    <p:sldId id="2007577476" r:id="rId19"/>
    <p:sldId id="2007577464" r:id="rId20"/>
    <p:sldId id="2007577483" r:id="rId21"/>
    <p:sldId id="2007577484" r:id="rId22"/>
    <p:sldId id="2007577447" r:id="rId23"/>
    <p:sldId id="2007577479" r:id="rId24"/>
    <p:sldId id="2007577482" r:id="rId25"/>
    <p:sldId id="2007577485" r:id="rId26"/>
    <p:sldId id="2007577486" r:id="rId27"/>
    <p:sldId id="2007577489" r:id="rId28"/>
    <p:sldId id="2007577488" r:id="rId29"/>
    <p:sldId id="2007577490" r:id="rId30"/>
    <p:sldId id="2007577487" r:id="rId31"/>
    <p:sldId id="2007577505" r:id="rId32"/>
    <p:sldId id="2007577491" r:id="rId33"/>
    <p:sldId id="2007577503" r:id="rId34"/>
    <p:sldId id="20075775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0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DEC5AA8-3C8F-A223-D52C-18C1F969A41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3AD25473-5014-BC7A-7FDD-B3503D754C3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B63B5E7A-1A4F-9597-B487-3866E95F887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75CA4AAE-51C6-4F44-172B-7B147CB07E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251268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Rounded" panose="020B0500000000000000" pitchFamily="34" charset="0"/>
                <a:ea typeface="Arial-Rounded" panose="020B0500000000000000" pitchFamily="34" charset="0"/>
                <a:cs typeface="Arial-Rounded" panose="020B0500000000000000" pitchFamily="34" charset="0"/>
              </a:rPr>
              <a:t>Hương Thảo – </a:t>
            </a:r>
            <a:r>
              <a:rPr lang="en-US" dirty="0" err="1">
                <a:latin typeface="Arial-Rounded" panose="020B0500000000000000" pitchFamily="34" charset="0"/>
                <a:ea typeface="Arial-Rounded" panose="020B0500000000000000" pitchFamily="34" charset="0"/>
                <a:cs typeface="Arial-Rounded" panose="020B0500000000000000" pitchFamily="34" charset="0"/>
              </a:rPr>
              <a:t>zalo</a:t>
            </a:r>
            <a:r>
              <a:rPr lang="en-US" dirty="0">
                <a:latin typeface="Arial-Rounded" panose="020B0500000000000000" pitchFamily="34" charset="0"/>
                <a:ea typeface="Arial-Rounded" panose="020B0500000000000000" pitchFamily="34" charset="0"/>
                <a:cs typeface="Arial-Rounded" panose="020B0500000000000000" pitchFamily="34" charset="0"/>
              </a:rPr>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59B48F-B46F-88B6-3DAB-938C2E7AC53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568D9796-37D9-F1DF-6F56-75C4E920C66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594DBCA6-211A-7661-7415-768DEED6FFD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5C6773A8-C051-0F3C-4273-0FAE8C55B9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282203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426BC21-54AF-F128-0009-F4C371376D0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E4F200C9-77CA-98FA-A3C5-E93C1A1D06F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8BBB49C5-0225-7934-A07E-D73C4FD4383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DC087FA2-C282-225B-8E3A-B3A2C7D171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21739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AD1B3A2-909B-55C6-038E-DA2DECA3B45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75FB19F5-0C2A-C967-9C81-CA4AE5456F0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C27C00A9-DABE-BDB1-579B-4C3AEB15E69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0903E55D-0EA6-A5E1-5EFB-A7C6A4AD83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12262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00AD02-1084-6967-57B1-45EF0951FA9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892DC871-90C2-9DA0-46C9-3A08E2056CE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471EF551-D595-9313-43D9-3E5B7628F07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DF18185A-E10E-9635-AE2F-942B15BA03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96471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23A57E-2680-376F-E459-790448A7F2BF}"/>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6" name="Footer Placeholder 5">
            <a:extLst>
              <a:ext uri="{FF2B5EF4-FFF2-40B4-BE49-F238E27FC236}">
                <a16:creationId xmlns:a16="http://schemas.microsoft.com/office/drawing/2014/main" xmlns=""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204DA3-350A-3EFE-67BA-7D323281CDBD}"/>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6" name="Footer Placeholder 5">
            <a:extLst>
              <a:ext uri="{FF2B5EF4-FFF2-40B4-BE49-F238E27FC236}">
                <a16:creationId xmlns:a16="http://schemas.microsoft.com/office/drawing/2014/main" xmlns=""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118757-A697-612C-8441-5DF69910AA7A}"/>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5" name="Footer Placeholder 4">
            <a:extLst>
              <a:ext uri="{FF2B5EF4-FFF2-40B4-BE49-F238E27FC236}">
                <a16:creationId xmlns:a16="http://schemas.microsoft.com/office/drawing/2014/main" xmlns=""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8FFC48-797F-70EE-0599-377AD9401AB7}"/>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5" name="Footer Placeholder 4">
            <a:extLst>
              <a:ext uri="{FF2B5EF4-FFF2-40B4-BE49-F238E27FC236}">
                <a16:creationId xmlns:a16="http://schemas.microsoft.com/office/drawing/2014/main" xmlns=""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5484557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9486936-4C26-1DD1-42CF-5A856BBC468C}"/>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5" name="Footer Placeholder 4">
            <a:extLst>
              <a:ext uri="{FF2B5EF4-FFF2-40B4-BE49-F238E27FC236}">
                <a16:creationId xmlns:a16="http://schemas.microsoft.com/office/drawing/2014/main" xmlns=""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230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555AAD-ACCA-B481-3FBD-9A40CF92B7D1}"/>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5" name="Footer Placeholder 4">
            <a:extLst>
              <a:ext uri="{FF2B5EF4-FFF2-40B4-BE49-F238E27FC236}">
                <a16:creationId xmlns:a16="http://schemas.microsoft.com/office/drawing/2014/main" xmlns=""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3023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6A76ED1-317F-43EA-3D9F-CCD6630B4D87}"/>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5" name="Footer Placeholder 4">
            <a:extLst>
              <a:ext uri="{FF2B5EF4-FFF2-40B4-BE49-F238E27FC236}">
                <a16:creationId xmlns:a16="http://schemas.microsoft.com/office/drawing/2014/main" xmlns=""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510299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1DF04FF-5F68-1C96-2611-9289AC898ADB}"/>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6" name="Footer Placeholder 5">
            <a:extLst>
              <a:ext uri="{FF2B5EF4-FFF2-40B4-BE49-F238E27FC236}">
                <a16:creationId xmlns:a16="http://schemas.microsoft.com/office/drawing/2014/main" xmlns=""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571985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4C1422-821C-0551-CC9A-9867A20A52B7}"/>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8" name="Footer Placeholder 7">
            <a:extLst>
              <a:ext uri="{FF2B5EF4-FFF2-40B4-BE49-F238E27FC236}">
                <a16:creationId xmlns:a16="http://schemas.microsoft.com/office/drawing/2014/main" xmlns=""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9269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xmlns=""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xmlns=""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xmlns=""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xmlns=""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B1CF750-1F1C-1CA2-CF89-9682854BCCF9}"/>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4" name="Footer Placeholder 3">
            <a:extLst>
              <a:ext uri="{FF2B5EF4-FFF2-40B4-BE49-F238E27FC236}">
                <a16:creationId xmlns:a16="http://schemas.microsoft.com/office/drawing/2014/main" xmlns=""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382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C453D95-BE57-7370-EE9E-550D50271380}"/>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3" name="Footer Placeholder 2">
            <a:extLst>
              <a:ext uri="{FF2B5EF4-FFF2-40B4-BE49-F238E27FC236}">
                <a16:creationId xmlns:a16="http://schemas.microsoft.com/office/drawing/2014/main" xmlns=""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8478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FF04FD-1862-99BD-2F27-0CCC481AC629}"/>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6" name="Footer Placeholder 5">
            <a:extLst>
              <a:ext uri="{FF2B5EF4-FFF2-40B4-BE49-F238E27FC236}">
                <a16:creationId xmlns:a16="http://schemas.microsoft.com/office/drawing/2014/main" xmlns=""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88719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2C8DCD0-FB89-DDBA-E5CF-102075138CAB}"/>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6" name="Footer Placeholder 5">
            <a:extLst>
              <a:ext uri="{FF2B5EF4-FFF2-40B4-BE49-F238E27FC236}">
                <a16:creationId xmlns:a16="http://schemas.microsoft.com/office/drawing/2014/main" xmlns=""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51839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5C0696-E281-5E91-7BDB-8F6959CD4448}"/>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5" name="Footer Placeholder 4">
            <a:extLst>
              <a:ext uri="{FF2B5EF4-FFF2-40B4-BE49-F238E27FC236}">
                <a16:creationId xmlns:a16="http://schemas.microsoft.com/office/drawing/2014/main" xmlns=""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93902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D06C4D-F1A6-9D65-4D44-2A68B0B934F7}"/>
              </a:ext>
            </a:extLst>
          </p:cNvPr>
          <p:cNvSpPr>
            <a:spLocks noGrp="1"/>
          </p:cNvSpPr>
          <p:nvPr>
            <p:ph type="dt" sz="half" idx="10"/>
          </p:nvPr>
        </p:nvSpPr>
        <p:spPr/>
        <p:txBody>
          <a:bodyPr/>
          <a:lstStyle/>
          <a:p>
            <a:fld id="{C118DE0D-C7C3-4155-95A2-3205EED884C2}" type="datetimeFigureOut">
              <a:rPr lang="en-US" smtClean="0"/>
              <a:t>1/8/2026</a:t>
            </a:fld>
            <a:endParaRPr lang="en-US"/>
          </a:p>
        </p:txBody>
      </p:sp>
      <p:sp>
        <p:nvSpPr>
          <p:cNvPr id="5" name="Footer Placeholder 4">
            <a:extLst>
              <a:ext uri="{FF2B5EF4-FFF2-40B4-BE49-F238E27FC236}">
                <a16:creationId xmlns:a16="http://schemas.microsoft.com/office/drawing/2014/main" xmlns=""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26968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E596730-2B2C-3502-5EFB-475177FD2F25}"/>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5" name="Footer Placeholder 4">
            <a:extLst>
              <a:ext uri="{FF2B5EF4-FFF2-40B4-BE49-F238E27FC236}">
                <a16:creationId xmlns:a16="http://schemas.microsoft.com/office/drawing/2014/main" xmlns=""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3E9D71-6325-7EEA-469D-4D08A60CBEE7}"/>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5" name="Footer Placeholder 4">
            <a:extLst>
              <a:ext uri="{FF2B5EF4-FFF2-40B4-BE49-F238E27FC236}">
                <a16:creationId xmlns:a16="http://schemas.microsoft.com/office/drawing/2014/main" xmlns=""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4665B-5A56-4C4F-0C4C-98ABD6CE8299}"/>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5" name="Footer Placeholder 4">
            <a:extLst>
              <a:ext uri="{FF2B5EF4-FFF2-40B4-BE49-F238E27FC236}">
                <a16:creationId xmlns:a16="http://schemas.microsoft.com/office/drawing/2014/main" xmlns=""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F42DF83-F76D-BF4A-2836-7AFD02E2461D}"/>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6" name="Footer Placeholder 5">
            <a:extLst>
              <a:ext uri="{FF2B5EF4-FFF2-40B4-BE49-F238E27FC236}">
                <a16:creationId xmlns:a16="http://schemas.microsoft.com/office/drawing/2014/main" xmlns=""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292777-2291-25ED-EA05-EF367479FEB2}"/>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8" name="Footer Placeholder 7">
            <a:extLst>
              <a:ext uri="{FF2B5EF4-FFF2-40B4-BE49-F238E27FC236}">
                <a16:creationId xmlns:a16="http://schemas.microsoft.com/office/drawing/2014/main" xmlns=""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D5D6DDF-B05F-13F1-8CA2-3DDA2525C792}"/>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4" name="Footer Placeholder 3">
            <a:extLst>
              <a:ext uri="{FF2B5EF4-FFF2-40B4-BE49-F238E27FC236}">
                <a16:creationId xmlns:a16="http://schemas.microsoft.com/office/drawing/2014/main" xmlns=""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29EFFA0-1429-00D4-7912-F6352509B3FA}"/>
              </a:ext>
            </a:extLst>
          </p:cNvPr>
          <p:cNvSpPr>
            <a:spLocks noGrp="1"/>
          </p:cNvSpPr>
          <p:nvPr>
            <p:ph type="dt" sz="half" idx="10"/>
          </p:nvPr>
        </p:nvSpPr>
        <p:spPr/>
        <p:txBody>
          <a:bodyPr/>
          <a:lstStyle/>
          <a:p>
            <a:fld id="{B8996D46-A51C-4330-ADBC-85D5E8651091}" type="datetimeFigureOut">
              <a:rPr lang="en-US" smtClean="0"/>
              <a:t>1/8/2026</a:t>
            </a:fld>
            <a:endParaRPr lang="en-US"/>
          </a:p>
        </p:txBody>
      </p:sp>
      <p:sp>
        <p:nvSpPr>
          <p:cNvPr id="3" name="Footer Placeholder 2">
            <a:extLst>
              <a:ext uri="{FF2B5EF4-FFF2-40B4-BE49-F238E27FC236}">
                <a16:creationId xmlns:a16="http://schemas.microsoft.com/office/drawing/2014/main" xmlns=""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xmlns=""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255A1BF7-8316-C090-8679-CD1EEFBEEF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55227" y="0"/>
            <a:ext cx="1508593" cy="1508593"/>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1/8/2026</a:t>
            </a:fld>
            <a:endParaRPr lang="en-US"/>
          </a:p>
        </p:txBody>
      </p:sp>
      <p:sp>
        <p:nvSpPr>
          <p:cNvPr id="5" name="Footer Placeholder 4">
            <a:extLst>
              <a:ext uri="{FF2B5EF4-FFF2-40B4-BE49-F238E27FC236}">
                <a16:creationId xmlns:a16="http://schemas.microsoft.com/office/drawing/2014/main" xmlns=""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xmlns="" id="{5765CEF8-35D5-C44F-7E9F-526455028F6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5227" y="0"/>
            <a:ext cx="1508593" cy="1508593"/>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1/8/2026</a:t>
            </a:fld>
            <a:endParaRPr lang="en-US"/>
          </a:p>
        </p:txBody>
      </p:sp>
      <p:sp>
        <p:nvSpPr>
          <p:cNvPr id="5" name="Footer Placeholder 4">
            <a:extLst>
              <a:ext uri="{FF2B5EF4-FFF2-40B4-BE49-F238E27FC236}">
                <a16:creationId xmlns:a16="http://schemas.microsoft.com/office/drawing/2014/main" xmlns=""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1468E7CD-5516-9D97-0660-61310444F2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5227" y="0"/>
            <a:ext cx="1508593" cy="1508593"/>
          </a:xfrm>
          <a:prstGeom prst="rect">
            <a:avLst/>
          </a:prstGeom>
        </p:spPr>
      </p:pic>
    </p:spTree>
    <p:extLst>
      <p:ext uri="{BB962C8B-B14F-4D97-AF65-F5344CB8AC3E}">
        <p14:creationId xmlns:p14="http://schemas.microsoft.com/office/powerpoint/2010/main" val="37050621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1.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0.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1.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8.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C532A9-70D5-C453-F960-9FD2C5AB9E01}"/>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xmlns="" id="{73A71F24-3A25-08F3-AE62-83A8E04EF4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25D1E9A6-FF4A-AE33-6480-6EA50F7FA1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07B9FB07-DECA-19E6-7E45-6AC9F2DFAD1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A82AE969-14C8-8FD5-4504-C36AB2CAEF05}"/>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xmlns="" id="{76ABEC50-CF2A-CA1F-481A-FC68DA3F66F7}"/>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3" name="矩形: 圆角 12">
              <a:extLst>
                <a:ext uri="{FF2B5EF4-FFF2-40B4-BE49-F238E27FC236}">
                  <a16:creationId xmlns:a16="http://schemas.microsoft.com/office/drawing/2014/main" xmlns="" id="{5BFC599A-31EE-C359-B267-F4C70822A54A}"/>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pic>
        <p:nvPicPr>
          <p:cNvPr id="4" name="图片 3">
            <a:extLst>
              <a:ext uri="{FF2B5EF4-FFF2-40B4-BE49-F238E27FC236}">
                <a16:creationId xmlns:a16="http://schemas.microsoft.com/office/drawing/2014/main" xmlns="" id="{9664ABFE-9A88-8E0A-798F-0F3FD6D1E5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5" name="Picture 4" descr="A red and green text on a black background&#10;&#10;AI-generated content may be incorrect.">
            <a:extLst>
              <a:ext uri="{FF2B5EF4-FFF2-40B4-BE49-F238E27FC236}">
                <a16:creationId xmlns:a16="http://schemas.microsoft.com/office/drawing/2014/main" xmlns="" id="{4AE4EE51-B776-24DE-1E93-61F404211C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7280" y="902970"/>
            <a:ext cx="6581609" cy="5071350"/>
          </a:xfrm>
          <a:prstGeom prst="rect">
            <a:avLst/>
          </a:prstGeom>
        </p:spPr>
      </p:pic>
    </p:spTree>
    <p:extLst>
      <p:ext uri="{BB962C8B-B14F-4D97-AF65-F5344CB8AC3E}">
        <p14:creationId xmlns:p14="http://schemas.microsoft.com/office/powerpoint/2010/main" val="7801021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pic>
        <p:nvPicPr>
          <p:cNvPr id="4" name="Picture 3">
            <a:extLst>
              <a:ext uri="{FF2B5EF4-FFF2-40B4-BE49-F238E27FC236}">
                <a16:creationId xmlns:a16="http://schemas.microsoft.com/office/drawing/2014/main" xmlns="" id="{DDB46974-4CDB-4E43-A645-04789A97391F}"/>
              </a:ext>
            </a:extLst>
          </p:cNvPr>
          <p:cNvPicPr>
            <a:picLocks noChangeAspect="1"/>
          </p:cNvPicPr>
          <p:nvPr/>
        </p:nvPicPr>
        <p:blipFill>
          <a:blip r:embed="rId3"/>
          <a:stretch>
            <a:fillRect/>
          </a:stretch>
        </p:blipFill>
        <p:spPr>
          <a:xfrm>
            <a:off x="7578090" y="2406900"/>
            <a:ext cx="4112660" cy="2268515"/>
          </a:xfrm>
          <a:prstGeom prst="rect">
            <a:avLst/>
          </a:prstGeom>
        </p:spPr>
      </p:pic>
      <p:sp>
        <p:nvSpPr>
          <p:cNvPr id="12" name="TextBox 11">
            <a:extLst>
              <a:ext uri="{FF2B5EF4-FFF2-40B4-BE49-F238E27FC236}">
                <a16:creationId xmlns:a16="http://schemas.microsoft.com/office/drawing/2014/main" xmlns=""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Bọ ngựa đồng ý, vung kiếm cắt vải, nhím ngăn:</a:t>
            </a:r>
          </a:p>
          <a:p>
            <a:pPr lvl="0" algn="just"/>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Phải cắt đúng theo kích thước.</a:t>
            </a:r>
          </a:p>
          <a:p>
            <a:pPr lvl="0" algn="just"/>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xmlns=""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xmlns="" id="{00E78C6D-FA49-4066-A682-2B0577EC216A}"/>
              </a:ext>
            </a:extLst>
          </p:cNvPr>
          <p:cNvSpPr txBox="1"/>
          <p:nvPr/>
        </p:nvSpPr>
        <p:spPr>
          <a:xfrm>
            <a:off x="599440" y="4675415"/>
            <a:ext cx="11109960" cy="193899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AE21E3F-C389-629A-768A-0643F32CDB75}"/>
            </a:ext>
          </a:extLst>
        </p:cNvPr>
        <p:cNvGrpSpPr/>
        <p:nvPr/>
      </p:nvGrpSpPr>
      <p:grpSpPr>
        <a:xfrm>
          <a:off x="0" y="0"/>
          <a:ext cx="0" cy="0"/>
          <a:chOff x="0" y="0"/>
          <a:chExt cx="0" cy="0"/>
        </a:xfrm>
      </p:grpSpPr>
      <p:sp>
        <p:nvSpPr>
          <p:cNvPr id="5" name="矩形: 圆角 4">
            <a:extLst>
              <a:ext uri="{FF2B5EF4-FFF2-40B4-BE49-F238E27FC236}">
                <a16:creationId xmlns:a16="http://schemas.microsoft.com/office/drawing/2014/main" xmlns="" id="{C14CF4A7-05A5-038F-24B5-EA314405304F}"/>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0" name="矩形: 圆角 9">
            <a:extLst>
              <a:ext uri="{FF2B5EF4-FFF2-40B4-BE49-F238E27FC236}">
                <a16:creationId xmlns:a16="http://schemas.microsoft.com/office/drawing/2014/main" xmlns="" id="{18CD1C28-ED89-BC7D-8F4C-521C515EFE83}"/>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nvGrpSpPr>
          <p:cNvPr id="2" name="Group 1">
            <a:extLst>
              <a:ext uri="{FF2B5EF4-FFF2-40B4-BE49-F238E27FC236}">
                <a16:creationId xmlns:a16="http://schemas.microsoft.com/office/drawing/2014/main" xmlns="" id="{BD671676-1094-1EE9-3236-E6F05DF86C01}"/>
              </a:ext>
            </a:extLst>
          </p:cNvPr>
          <p:cNvGrpSpPr/>
          <p:nvPr/>
        </p:nvGrpSpPr>
        <p:grpSpPr>
          <a:xfrm>
            <a:off x="908391" y="1957025"/>
            <a:ext cx="9310029" cy="1060495"/>
            <a:chOff x="892967" y="2103140"/>
            <a:chExt cx="10089994" cy="802640"/>
          </a:xfrm>
        </p:grpSpPr>
        <p:sp>
          <p:nvSpPr>
            <p:cNvPr id="3" name="Rectangle: Rounded Corners 2">
              <a:extLst>
                <a:ext uri="{FF2B5EF4-FFF2-40B4-BE49-F238E27FC236}">
                  <a16:creationId xmlns:a16="http://schemas.microsoft.com/office/drawing/2014/main" xmlns="" id="{09C82515-6214-3883-AA99-B7D2790331DC}"/>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6DD19886-657D-2A34-A773-CC78DDBBF56F}"/>
                </a:ext>
              </a:extLst>
            </p:cNvPr>
            <p:cNvSpPr txBox="1"/>
            <p:nvPr/>
          </p:nvSpPr>
          <p:spPr>
            <a:xfrm>
              <a:off x="1209040" y="2194083"/>
              <a:ext cx="9510073" cy="559837"/>
            </a:xfrm>
            <a:prstGeom prst="rect">
              <a:avLst/>
            </a:prstGeom>
            <a:noFill/>
          </p:spPr>
          <p:txBody>
            <a:bodyPr wrap="square">
              <a:spAutoFit/>
            </a:bodyPr>
            <a:lstStyle/>
            <a:p>
              <a:pPr marL="0" marR="0" algn="just">
                <a:lnSpc>
                  <a:spcPct val="150000"/>
                </a:lnSpc>
                <a:spcBef>
                  <a:spcPts val="0"/>
                </a:spcBef>
                <a:spcAft>
                  <a:spcPts val="0"/>
                </a:spcAft>
              </a:pP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Từ đầu đến Phải may thành áo mới được.</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06A96D40-0C17-9E22-3AA3-39C080076072}"/>
              </a:ext>
            </a:extLst>
          </p:cNvPr>
          <p:cNvGrpSpPr/>
          <p:nvPr/>
        </p:nvGrpSpPr>
        <p:grpSpPr>
          <a:xfrm>
            <a:off x="1044176" y="3249523"/>
            <a:ext cx="8557024" cy="876707"/>
            <a:chOff x="892967" y="3219281"/>
            <a:chExt cx="10089994" cy="802640"/>
          </a:xfrm>
        </p:grpSpPr>
        <p:sp>
          <p:nvSpPr>
            <p:cNvPr id="8" name="Rectangle: Rounded Corners 7">
              <a:extLst>
                <a:ext uri="{FF2B5EF4-FFF2-40B4-BE49-F238E27FC236}">
                  <a16:creationId xmlns:a16="http://schemas.microsoft.com/office/drawing/2014/main" xmlns="" id="{D869FE92-8BA2-CE6C-0BD7-73026B0BE650}"/>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5A4DDE89-32B9-E7B3-A1E9-0DDB5CB15E8C}"/>
                </a:ext>
              </a:extLst>
            </p:cNvPr>
            <p:cNvSpPr txBox="1"/>
            <p:nvPr/>
          </p:nvSpPr>
          <p:spPr>
            <a:xfrm>
              <a:off x="1198208" y="3220400"/>
              <a:ext cx="9340051" cy="527338"/>
            </a:xfrm>
            <a:prstGeom prst="rect">
              <a:avLst/>
            </a:prstGeom>
            <a:noFill/>
          </p:spPr>
          <p:txBody>
            <a:bodyPr wrap="square">
              <a:spAutoFit/>
            </a:bodyPr>
            <a:lstStyle/>
            <a:p>
              <a:pPr marL="0" marR="0" algn="just">
                <a:lnSpc>
                  <a:spcPct val="150000"/>
                </a:lnSpc>
                <a:spcBef>
                  <a:spcPts val="0"/>
                </a:spcBef>
                <a:spcAft>
                  <a:spcPts val="0"/>
                </a:spcAft>
              </a:pP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Đoạn 2: </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Tiếp theo đến Mọi người cần áo ấm.</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03973A7C-2C54-3636-55A8-15820F8A9BBC}"/>
              </a:ext>
            </a:extLst>
          </p:cNvPr>
          <p:cNvGrpSpPr/>
          <p:nvPr/>
        </p:nvGrpSpPr>
        <p:grpSpPr>
          <a:xfrm>
            <a:off x="715316" y="628899"/>
            <a:ext cx="10807300" cy="919401"/>
            <a:chOff x="715316" y="628899"/>
            <a:chExt cx="10807300" cy="919401"/>
          </a:xfrm>
        </p:grpSpPr>
        <p:sp>
          <p:nvSpPr>
            <p:cNvPr id="15" name="TextBox 14">
              <a:extLst>
                <a:ext uri="{FF2B5EF4-FFF2-40B4-BE49-F238E27FC236}">
                  <a16:creationId xmlns:a16="http://schemas.microsoft.com/office/drawing/2014/main" xmlns="" id="{89CE284F-4B56-414E-691C-6C73C323745E}"/>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6" name="Picture 15" descr="A question mark in a speech bubble&#10;&#10;Description automatically generated">
              <a:extLst>
                <a:ext uri="{FF2B5EF4-FFF2-40B4-BE49-F238E27FC236}">
                  <a16:creationId xmlns:a16="http://schemas.microsoft.com/office/drawing/2014/main" xmlns="" id="{8D3C9801-249F-C7E8-E1F6-B59B184B21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7" name="Group 16">
            <a:extLst>
              <a:ext uri="{FF2B5EF4-FFF2-40B4-BE49-F238E27FC236}">
                <a16:creationId xmlns:a16="http://schemas.microsoft.com/office/drawing/2014/main" xmlns="" id="{A1DE6296-954E-31A4-4D01-5E09EFE2C2BD}"/>
              </a:ext>
            </a:extLst>
          </p:cNvPr>
          <p:cNvGrpSpPr/>
          <p:nvPr/>
        </p:nvGrpSpPr>
        <p:grpSpPr>
          <a:xfrm>
            <a:off x="868123" y="4379316"/>
            <a:ext cx="9327437" cy="802640"/>
            <a:chOff x="892967" y="4375091"/>
            <a:chExt cx="10114784" cy="802640"/>
          </a:xfrm>
        </p:grpSpPr>
        <p:sp>
          <p:nvSpPr>
            <p:cNvPr id="18" name="Rectangle: Rounded Corners 17">
              <a:extLst>
                <a:ext uri="{FF2B5EF4-FFF2-40B4-BE49-F238E27FC236}">
                  <a16:creationId xmlns:a16="http://schemas.microsoft.com/office/drawing/2014/main" xmlns="" id="{46338294-B5B0-87F5-03AD-3C6E2D035B7D}"/>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FA0E601D-B982-758E-9C75-AC3085E4A185}"/>
                </a:ext>
              </a:extLst>
            </p:cNvPr>
            <p:cNvSpPr txBox="1"/>
            <p:nvPr/>
          </p:nvSpPr>
          <p:spPr>
            <a:xfrm>
              <a:off x="1137581" y="4448050"/>
              <a:ext cx="9870170" cy="584775"/>
            </a:xfrm>
            <a:prstGeom prst="rect">
              <a:avLst/>
            </a:prstGeom>
            <a:noFill/>
          </p:spPr>
          <p:txBody>
            <a:bodyPr wrap="square">
              <a:spAutoFit/>
            </a:bodyPr>
            <a:lstStyle/>
            <a:p>
              <a:pPr lvl="0">
                <a:defRPr/>
              </a:pPr>
              <a:r>
                <a:rPr lang="vi-VN" sz="3200" i="1" dirty="0">
                  <a:latin typeface="Cambria" panose="02040503050406030204" pitchFamily="18" charset="0"/>
                  <a:ea typeface="Cambria" panose="02040503050406030204" pitchFamily="18" charset="0"/>
                </a:rPr>
                <a:t> </a:t>
              </a:r>
              <a:r>
                <a:rPr lang="vi-VN" sz="3200" b="1" i="1" dirty="0">
                  <a:latin typeface="Cambria" panose="02040503050406030204" pitchFamily="18" charset="0"/>
                  <a:ea typeface="Cambria" panose="02040503050406030204" pitchFamily="18" charset="0"/>
                </a:rPr>
                <a:t>Đoạn 3: </a:t>
              </a:r>
              <a:r>
                <a:rPr lang="vi-VN" sz="3200" i="1" dirty="0">
                  <a:latin typeface="Cambria" panose="02040503050406030204" pitchFamily="18" charset="0"/>
                  <a:ea typeface="Cambria" panose="02040503050406030204" pitchFamily="18" charset="0"/>
                </a:rPr>
                <a:t>Tiếp theo đến để may áo ấm cho mọi người.</a:t>
              </a:r>
              <a:endParaRPr kumimoji="0" lang="en-US"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xmlns="" id="{F4D126DC-C665-EFAA-5D00-94C647C7F78E}"/>
              </a:ext>
            </a:extLst>
          </p:cNvPr>
          <p:cNvGrpSpPr/>
          <p:nvPr/>
        </p:nvGrpSpPr>
        <p:grpSpPr>
          <a:xfrm>
            <a:off x="952736" y="5455513"/>
            <a:ext cx="3322084" cy="876707"/>
            <a:chOff x="892967" y="3219281"/>
            <a:chExt cx="10089994" cy="802640"/>
          </a:xfrm>
        </p:grpSpPr>
        <p:sp>
          <p:nvSpPr>
            <p:cNvPr id="25" name="Rectangle: Rounded Corners 24">
              <a:extLst>
                <a:ext uri="{FF2B5EF4-FFF2-40B4-BE49-F238E27FC236}">
                  <a16:creationId xmlns:a16="http://schemas.microsoft.com/office/drawing/2014/main" xmlns="" id="{4676AFDB-604B-D551-02FD-5785FA06007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AA55B304-D9AA-1C5F-1196-E4BBB3EA7C5B}"/>
                </a:ext>
              </a:extLst>
            </p:cNvPr>
            <p:cNvSpPr txBox="1"/>
            <p:nvPr/>
          </p:nvSpPr>
          <p:spPr>
            <a:xfrm>
              <a:off x="1198208" y="3220400"/>
              <a:ext cx="9340051" cy="677199"/>
            </a:xfrm>
            <a:prstGeom prst="rect">
              <a:avLst/>
            </a:prstGeom>
            <a:noFill/>
          </p:spPr>
          <p:txBody>
            <a:bodyPr wrap="square">
              <a:spAutoFit/>
            </a:bodyPr>
            <a:lstStyle/>
            <a:p>
              <a:pPr marL="0" marR="0" algn="just">
                <a:lnSpc>
                  <a:spcPct val="150000"/>
                </a:lnSpc>
                <a:spcBef>
                  <a:spcPts val="0"/>
                </a:spcBef>
                <a:spcAft>
                  <a:spcPts val="0"/>
                </a:spcAft>
              </a:pP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4: </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Còn lại.</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72364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xmlns=""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xmlns=""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xmlns=""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xmlns=""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làm</a:t>
              </a:r>
              <a:r>
                <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chỉ</a:t>
              </a:r>
              <a:endPar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7" name="Group 6">
            <a:extLst>
              <a:ext uri="{FF2B5EF4-FFF2-40B4-BE49-F238E27FC236}">
                <a16:creationId xmlns:a16="http://schemas.microsoft.com/office/drawing/2014/main" xmlns=""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xmlns=""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xmlns=""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luồn</a:t>
              </a:r>
              <a:r>
                <a:rPr lang="en-US" sz="5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5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kim</a:t>
              </a:r>
              <a:endParaRPr lang="en-US" sz="5000" b="1"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xmlns="" id="{398A4CFB-FD74-4EE6-919F-1A600049102A}"/>
              </a:ext>
            </a:extLst>
          </p:cNvPr>
          <p:cNvSpPr/>
          <p:nvPr/>
        </p:nvSpPr>
        <p:spPr>
          <a:xfrm>
            <a:off x="907468" y="1427402"/>
            <a:ext cx="4223400" cy="707886"/>
          </a:xfrm>
          <a:prstGeom prst="rect">
            <a:avLst/>
          </a:prstGeom>
        </p:spPr>
        <p:txBody>
          <a:bodyPr wrap="none">
            <a:spAutoFit/>
          </a:bodyPr>
          <a:lstStyle/>
          <a:p>
            <a:pPr algn="ctr">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Luyện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khó</a:t>
            </a:r>
            <a:endParaRPr lang="en-US" sz="4000" b="1" dirty="0">
              <a:solidFill>
                <a:srgbClr val="338C8E"/>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2" name="Group 11">
            <a:extLst>
              <a:ext uri="{FF2B5EF4-FFF2-40B4-BE49-F238E27FC236}">
                <a16:creationId xmlns:a16="http://schemas.microsoft.com/office/drawing/2014/main" xmlns=""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xmlns=""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xmlns=""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chim</a:t>
              </a:r>
              <a:r>
                <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rPr>
                <a:t> ổ </a:t>
              </a: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dộc</a:t>
              </a:r>
              <a:endPar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8" name="Rectangle: Rounded Corners 17">
            <a:extLst>
              <a:ext uri="{FF2B5EF4-FFF2-40B4-BE49-F238E27FC236}">
                <a16:creationId xmlns:a16="http://schemas.microsoft.com/office/drawing/2014/main" xmlns=""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Cambria" panose="02040503050406030204" pitchFamily="18" charset="0"/>
                <a:ea typeface="Cambria" panose="02040503050406030204" pitchFamily="18"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Cambria" panose="02040503050406030204" pitchFamily="18" charset="0"/>
                <a:ea typeface="Cambria" panose="02040503050406030204" pitchFamily="18"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xmlns="" id="{27839874-CC47-400A-9DE7-F86BAAD2A70C}"/>
              </a:ext>
            </a:extLst>
          </p:cNvPr>
          <p:cNvGrpSpPr/>
          <p:nvPr/>
        </p:nvGrpSpPr>
        <p:grpSpPr>
          <a:xfrm>
            <a:off x="610962" y="54832"/>
            <a:ext cx="5904137" cy="656334"/>
            <a:chOff x="2873170" y="222070"/>
            <a:chExt cx="4312010" cy="2226517"/>
          </a:xfrm>
        </p:grpSpPr>
        <p:sp>
          <p:nvSpPr>
            <p:cNvPr id="24" name="îṥḷíďê">
              <a:extLst>
                <a:ext uri="{FF2B5EF4-FFF2-40B4-BE49-F238E27FC236}">
                  <a16:creationId xmlns:a16="http://schemas.microsoft.com/office/drawing/2014/main" xmlns=""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25" name="Google Shape;5317;p41">
              <a:extLst>
                <a:ext uri="{FF2B5EF4-FFF2-40B4-BE49-F238E27FC236}">
                  <a16:creationId xmlns:a16="http://schemas.microsoft.com/office/drawing/2014/main" xmlns=""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mbria" panose="02040503050406030204" pitchFamily="18" charset="0"/>
                  <a:ea typeface="Cambria" panose="02040503050406030204" pitchFamily="18" charset="0"/>
                  <a:cs typeface="Calibri" panose="020F0502020204030204" pitchFamily="34" charset="0"/>
                </a:rPr>
                <a:t>Luyện đọc nối tiếp đoạn</a:t>
              </a:r>
              <a:endParaRPr lang="en-US" sz="3600" dirty="0">
                <a:solidFill>
                  <a:schemeClr val="accent1">
                    <a:lumMod val="75000"/>
                  </a:schemeClr>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6" name="Teardrop 25">
            <a:extLst>
              <a:ext uri="{FF2B5EF4-FFF2-40B4-BE49-F238E27FC236}">
                <a16:creationId xmlns:a16="http://schemas.microsoft.com/office/drawing/2014/main" xmlns=""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Cambria" panose="02040503050406030204" pitchFamily="18" charset="0"/>
                <a:ea typeface="Cambria" panose="02040503050406030204" pitchFamily="18"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xmlns=""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xmlns=""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xmlns=""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xmlns=""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xmlns=""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Mùa</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đông</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a:t>
              </a:r>
              <a:r>
                <a:rPr lang="en-US" sz="32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thỏ</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quấn</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tấm</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vải</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lên</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người</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cho</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đỡ</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rét</a:t>
              </a:r>
              <a:r>
                <a:rPr lang="en-US" sz="32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thì</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gió</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thổi</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tấm</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vải</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bay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xuống</a:t>
              </a:r>
              <a:r>
                <a:rPr lang="en-US" sz="320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2060"/>
                  </a:solidFill>
                  <a:effectLst/>
                  <a:latin typeface="Cambria" panose="02040503050406030204" pitchFamily="18" charset="0"/>
                  <a:ea typeface="Cambria" panose="02040503050406030204" pitchFamily="18" charset="0"/>
                  <a:cs typeface="Arial-Rounded" panose="020B0500000000000000" pitchFamily="34" charset="0"/>
                </a:rPr>
                <a:t>ao</a:t>
              </a:r>
              <a:r>
                <a:rPr lang="en-US" sz="32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8" name="Rectangle: Rounded Corners 17">
            <a:extLst>
              <a:ext uri="{FF2B5EF4-FFF2-40B4-BE49-F238E27FC236}">
                <a16:creationId xmlns:a16="http://schemas.microsoft.com/office/drawing/2014/main" xmlns=""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0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xmlns="" id="{27839874-CC47-400A-9DE7-F86BAAD2A70C}"/>
              </a:ext>
            </a:extLst>
          </p:cNvPr>
          <p:cNvGrpSpPr/>
          <p:nvPr/>
        </p:nvGrpSpPr>
        <p:grpSpPr>
          <a:xfrm>
            <a:off x="610962" y="54832"/>
            <a:ext cx="5766977" cy="656334"/>
            <a:chOff x="2873170" y="222070"/>
            <a:chExt cx="4312010" cy="2226517"/>
          </a:xfrm>
        </p:grpSpPr>
        <p:sp>
          <p:nvSpPr>
            <p:cNvPr id="24" name="îṥḷíďê">
              <a:extLst>
                <a:ext uri="{FF2B5EF4-FFF2-40B4-BE49-F238E27FC236}">
                  <a16:creationId xmlns:a16="http://schemas.microsoft.com/office/drawing/2014/main" xmlns=""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317;p41">
              <a:extLst>
                <a:ext uri="{FF2B5EF4-FFF2-40B4-BE49-F238E27FC236}">
                  <a16:creationId xmlns:a16="http://schemas.microsoft.com/office/drawing/2014/main" xmlns=""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xmlns=""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2</a:t>
            </a:r>
          </a:p>
        </p:txBody>
      </p:sp>
      <p:sp>
        <p:nvSpPr>
          <p:cNvPr id="27" name="îṥḷíďê">
            <a:extLst>
              <a:ext uri="{FF2B5EF4-FFF2-40B4-BE49-F238E27FC236}">
                <a16:creationId xmlns:a16="http://schemas.microsoft.com/office/drawing/2014/main" xmlns=""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 name="Group 34">
            <a:extLst>
              <a:ext uri="{FF2B5EF4-FFF2-40B4-BE49-F238E27FC236}">
                <a16:creationId xmlns:a16="http://schemas.microsoft.com/office/drawing/2014/main" xmlns=""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xmlns=""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xmlns=""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Nhím xù l</a:t>
              </a:r>
              <a:r>
                <a:rPr lang="en-US" sz="3200" b="1" dirty="0">
                  <a:latin typeface="Cambria" panose="02040503050406030204" pitchFamily="18" charset="0"/>
                  <a:ea typeface="Cambria" panose="02040503050406030204" pitchFamily="18" charset="0"/>
                  <a:cs typeface="Arial-Rounded" panose="020B0500000000000000" pitchFamily="34" charset="0"/>
                </a:rPr>
                <a:t>ô</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8" name="Rectangle: Rounded Corners 17">
            <a:extLst>
              <a:ext uri="{FF2B5EF4-FFF2-40B4-BE49-F238E27FC236}">
                <a16:creationId xmlns:a16="http://schemas.microsoft.com/office/drawing/2014/main" xmlns=""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xmlns="" id="{27839874-CC47-400A-9DE7-F86BAAD2A70C}"/>
              </a:ext>
            </a:extLst>
          </p:cNvPr>
          <p:cNvGrpSpPr/>
          <p:nvPr/>
        </p:nvGrpSpPr>
        <p:grpSpPr>
          <a:xfrm>
            <a:off x="610962" y="54832"/>
            <a:ext cx="5766977" cy="656334"/>
            <a:chOff x="2873170" y="222070"/>
            <a:chExt cx="4312010" cy="2226517"/>
          </a:xfrm>
        </p:grpSpPr>
        <p:sp>
          <p:nvSpPr>
            <p:cNvPr id="24" name="îṥḷíďê">
              <a:extLst>
                <a:ext uri="{FF2B5EF4-FFF2-40B4-BE49-F238E27FC236}">
                  <a16:creationId xmlns:a16="http://schemas.microsoft.com/office/drawing/2014/main" xmlns=""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317;p41">
              <a:extLst>
                <a:ext uri="{FF2B5EF4-FFF2-40B4-BE49-F238E27FC236}">
                  <a16:creationId xmlns:a16="http://schemas.microsoft.com/office/drawing/2014/main" xmlns=""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xmlns=""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3</a:t>
            </a:r>
          </a:p>
        </p:txBody>
      </p:sp>
      <p:sp>
        <p:nvSpPr>
          <p:cNvPr id="27" name="îṥḷíďê">
            <a:extLst>
              <a:ext uri="{FF2B5EF4-FFF2-40B4-BE49-F238E27FC236}">
                <a16:creationId xmlns:a16="http://schemas.microsoft.com/office/drawing/2014/main" xmlns=""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 name="Group 34">
            <a:extLst>
              <a:ext uri="{FF2B5EF4-FFF2-40B4-BE49-F238E27FC236}">
                <a16:creationId xmlns:a16="http://schemas.microsoft.com/office/drawing/2014/main" xmlns="" id="{44B7409C-92EF-4CCC-BB55-EAC4E6AC6711}"/>
              </a:ext>
            </a:extLst>
          </p:cNvPr>
          <p:cNvGrpSpPr/>
          <p:nvPr/>
        </p:nvGrpSpPr>
        <p:grpSpPr>
          <a:xfrm>
            <a:off x="537210" y="5284390"/>
            <a:ext cx="10971273" cy="1615695"/>
            <a:chOff x="774313" y="5365310"/>
            <a:chExt cx="10734170" cy="1615695"/>
          </a:xfrm>
        </p:grpSpPr>
        <p:sp>
          <p:nvSpPr>
            <p:cNvPr id="36" name="îṥḷíďê">
              <a:extLst>
                <a:ext uri="{FF2B5EF4-FFF2-40B4-BE49-F238E27FC236}">
                  <a16:creationId xmlns:a16="http://schemas.microsoft.com/office/drawing/2014/main" xmlns=""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xmlns="" id="{A45F74A5-9D9E-4107-8A7D-0EE9E275297B}"/>
                </a:ext>
              </a:extLst>
            </p:cNvPr>
            <p:cNvSpPr txBox="1"/>
            <p:nvPr/>
          </p:nvSpPr>
          <p:spPr>
            <a:xfrm>
              <a:off x="975550" y="5457511"/>
              <a:ext cx="10442137"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8" name="Rectangle: Rounded Corners 17">
            <a:extLst>
              <a:ext uri="{FF2B5EF4-FFF2-40B4-BE49-F238E27FC236}">
                <a16:creationId xmlns:a16="http://schemas.microsoft.com/office/drawing/2014/main" xmlns=""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3" name="Group 22">
            <a:extLst>
              <a:ext uri="{FF2B5EF4-FFF2-40B4-BE49-F238E27FC236}">
                <a16:creationId xmlns:a16="http://schemas.microsoft.com/office/drawing/2014/main" xmlns="" id="{27839874-CC47-400A-9DE7-F86BAAD2A70C}"/>
              </a:ext>
            </a:extLst>
          </p:cNvPr>
          <p:cNvGrpSpPr/>
          <p:nvPr/>
        </p:nvGrpSpPr>
        <p:grpSpPr>
          <a:xfrm>
            <a:off x="610962" y="54832"/>
            <a:ext cx="5618387" cy="656334"/>
            <a:chOff x="2873170" y="222070"/>
            <a:chExt cx="4312010" cy="2226517"/>
          </a:xfrm>
        </p:grpSpPr>
        <p:sp>
          <p:nvSpPr>
            <p:cNvPr id="24" name="îṥḷíďê">
              <a:extLst>
                <a:ext uri="{FF2B5EF4-FFF2-40B4-BE49-F238E27FC236}">
                  <a16:creationId xmlns:a16="http://schemas.microsoft.com/office/drawing/2014/main" xmlns=""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317;p41">
              <a:extLst>
                <a:ext uri="{FF2B5EF4-FFF2-40B4-BE49-F238E27FC236}">
                  <a16:creationId xmlns:a16="http://schemas.microsoft.com/office/drawing/2014/main" xmlns=""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xmlns=""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4</a:t>
            </a:r>
          </a:p>
        </p:txBody>
      </p:sp>
      <p:sp>
        <p:nvSpPr>
          <p:cNvPr id="27" name="îṥḷíďê">
            <a:extLst>
              <a:ext uri="{FF2B5EF4-FFF2-40B4-BE49-F238E27FC236}">
                <a16:creationId xmlns:a16="http://schemas.microsoft.com/office/drawing/2014/main" xmlns=""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 name="Group 34">
            <a:extLst>
              <a:ext uri="{FF2B5EF4-FFF2-40B4-BE49-F238E27FC236}">
                <a16:creationId xmlns:a16="http://schemas.microsoft.com/office/drawing/2014/main" xmlns="" id="{44B7409C-92EF-4CCC-BB55-EAC4E6AC6711}"/>
              </a:ext>
            </a:extLst>
          </p:cNvPr>
          <p:cNvGrpSpPr/>
          <p:nvPr/>
        </p:nvGrpSpPr>
        <p:grpSpPr>
          <a:xfrm>
            <a:off x="537210" y="5284390"/>
            <a:ext cx="10971273" cy="1477196"/>
            <a:chOff x="774313" y="5365310"/>
            <a:chExt cx="10734170" cy="1477196"/>
          </a:xfrm>
        </p:grpSpPr>
        <p:sp>
          <p:nvSpPr>
            <p:cNvPr id="36" name="îṥḷíďê">
              <a:extLst>
                <a:ext uri="{FF2B5EF4-FFF2-40B4-BE49-F238E27FC236}">
                  <a16:creationId xmlns:a16="http://schemas.microsoft.com/office/drawing/2014/main" xmlns=""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xmlns="" id="{A45F74A5-9D9E-4107-8A7D-0EE9E275297B}"/>
                </a:ext>
              </a:extLst>
            </p:cNvPr>
            <p:cNvSpPr txBox="1"/>
            <p:nvPr/>
          </p:nvSpPr>
          <p:spPr>
            <a:xfrm>
              <a:off x="975550" y="5457511"/>
              <a:ext cx="1053293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xmlns=""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xmlns=""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xmlns=""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0" name="矩形: 圆角 9">
              <a:extLst>
                <a:ext uri="{FF2B5EF4-FFF2-40B4-BE49-F238E27FC236}">
                  <a16:creationId xmlns:a16="http://schemas.microsoft.com/office/drawing/2014/main" xmlns=""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54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chiếc</a:t>
              </a:r>
              <a:r>
                <a:rPr lang="en-US" sz="54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54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áo</a:t>
              </a:r>
              <a:r>
                <a:rPr lang="en-US" sz="54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54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xmlns=""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xmlns=""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xmlns=""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nvGrpSpPr>
          <p:cNvPr id="8" name="组合 8">
            <a:extLst>
              <a:ext uri="{FF2B5EF4-FFF2-40B4-BE49-F238E27FC236}">
                <a16:creationId xmlns:a16="http://schemas.microsoft.com/office/drawing/2014/main" xmlns=""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xmlns=""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xmlns=""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xmlns=""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xmlns=""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xmlns=""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xmlns=""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xmlns=""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xmlns=""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xmlns=""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xmlns=""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xmlns=""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xmlns="" id="{038B5F48-D47B-4136-92ED-4C2427457C54}"/>
              </a:ext>
            </a:extLst>
          </p:cNvPr>
          <p:cNvGrpSpPr/>
          <p:nvPr/>
        </p:nvGrpSpPr>
        <p:grpSpPr>
          <a:xfrm>
            <a:off x="377190" y="45112"/>
            <a:ext cx="1875331" cy="1988057"/>
            <a:chOff x="540445" y="2037"/>
            <a:chExt cx="1255706" cy="1585269"/>
          </a:xfrm>
        </p:grpSpPr>
        <p:sp>
          <p:nvSpPr>
            <p:cNvPr id="25" name="矩形 3">
              <a:extLst>
                <a:ext uri="{FF2B5EF4-FFF2-40B4-BE49-F238E27FC236}">
                  <a16:creationId xmlns:a16="http://schemas.microsoft.com/office/drawing/2014/main" xmlns=""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xmlns=""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xmlns=""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Chim ổ dộc </a:t>
            </a:r>
            <a:r>
              <a:rPr lang="vi-VN" altLang="zh-CN" sz="3300" dirty="0">
                <a:solidFill>
                  <a:srgbClr val="002060"/>
                </a:solidFill>
                <a:latin typeface="Cambria" panose="02040503050406030204" pitchFamily="18" charset="0"/>
                <a:ea typeface="Cambria" panose="02040503050406030204" pitchFamily="18"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xmlns=""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nvGrpSpPr>
          <p:cNvPr id="28" name="组合 6">
            <a:extLst>
              <a:ext uri="{FF2B5EF4-FFF2-40B4-BE49-F238E27FC236}">
                <a16:creationId xmlns:a16="http://schemas.microsoft.com/office/drawing/2014/main" xmlns="" id="{A3CDFB19-3F77-4544-A3B7-D634BF488F85}"/>
              </a:ext>
            </a:extLst>
          </p:cNvPr>
          <p:cNvGrpSpPr/>
          <p:nvPr/>
        </p:nvGrpSpPr>
        <p:grpSpPr>
          <a:xfrm>
            <a:off x="400050" y="45112"/>
            <a:ext cx="1852471" cy="1988057"/>
            <a:chOff x="540445" y="2037"/>
            <a:chExt cx="1255706" cy="1585269"/>
          </a:xfrm>
        </p:grpSpPr>
        <p:sp>
          <p:nvSpPr>
            <p:cNvPr id="29" name="矩形 3">
              <a:extLst>
                <a:ext uri="{FF2B5EF4-FFF2-40B4-BE49-F238E27FC236}">
                  <a16:creationId xmlns:a16="http://schemas.microsoft.com/office/drawing/2014/main" xmlns=""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xmlns=""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xmlns=""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xmlns=""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xmlns=""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xmlns=""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xmlns=""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xmlns=""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xmlns=""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xmlns=""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xmlns=""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xmlns=""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xmlns=""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xmlns=""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xmlns=""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Xe (chỉ):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xmlns=""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xmlns=""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xmlns="" id="{31545F4A-3761-862C-1363-B1AB1B4201A8}"/>
              </a:ext>
            </a:extLst>
          </p:cNvPr>
          <p:cNvSpPr>
            <a:spLocks/>
          </p:cNvSpPr>
          <p:nvPr/>
        </p:nvSpPr>
        <p:spPr>
          <a:xfrm>
            <a:off x="158212" y="162564"/>
            <a:ext cx="11165462" cy="208914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xmlns="" id="{E0BA8ACF-39C0-E722-FB73-C86D16259963}"/>
              </a:ext>
            </a:extLst>
          </p:cNvPr>
          <p:cNvSpPr txBox="1"/>
          <p:nvPr/>
        </p:nvSpPr>
        <p:spPr>
          <a:xfrm>
            <a:off x="2529715" y="182845"/>
            <a:ext cx="807094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Con gì đuôi ngắn tay dài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Mắt hồng, lông mượt, có tài nhảy nhanh?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(Là con gì?)</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1: </a:t>
            </a:r>
          </a:p>
        </p:txBody>
      </p:sp>
      <p:grpSp>
        <p:nvGrpSpPr>
          <p:cNvPr id="31" name="Group 30">
            <a:extLst>
              <a:ext uri="{FF2B5EF4-FFF2-40B4-BE49-F238E27FC236}">
                <a16:creationId xmlns:a16="http://schemas.microsoft.com/office/drawing/2014/main" xmlns=""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xmlns="" id="{C390FD90-F648-9311-3AA6-77758CDEE8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xmlns="" id="{39E53A07-E268-DDB7-F4A4-DC3BFACC4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xmlns=""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xmlns="" id="{EBD19404-5810-2868-2686-B63003E802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xmlns="" id="{186CABCB-A62D-86E9-49AB-160F3404FB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xmlns=""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xmlns="" id="{FC98CF64-A228-027F-2D03-E4E865876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xmlns="" id="{1C5C9205-6844-E048-6A20-78C87053CE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xmlns=""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xmlns="" id="{8650813C-4319-DB3C-0AE3-0641809CCA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xmlns="" id="{418E8F06-5810-A8EA-3897-A5392C7FF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xmlns=""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xmlns="" id="{2AD1F6CD-2862-02EF-17D9-81FF08FD7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xmlns="" id="{EEA9D6D1-6D61-3B80-77BB-68AA101429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xmlns=""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xmlns="" id="{0D263CCD-D725-3DD9-97F5-ABA74D8CD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xmlns="" id="{6E3E5F60-8479-12F7-E30C-867A38D110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xmlns=""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xmlns=""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xmlns="" id="{ACD9C7E2-1EA5-5B16-5251-937ABDE3DDE4}"/>
              </a:ext>
            </a:extLst>
          </p:cNvPr>
          <p:cNvSpPr>
            <a:spLocks/>
          </p:cNvSpPr>
          <p:nvPr/>
        </p:nvSpPr>
        <p:spPr>
          <a:xfrm>
            <a:off x="4877407" y="2526030"/>
            <a:ext cx="2346354" cy="872772"/>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Con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thỏ</a:t>
            </a:r>
            <a:endParaRPr kumimoji="0" lang="en-US" sz="40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xmlns=""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xmlns=""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xmlns=""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xmlns=""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xmlns=""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xmlns=""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xmlns=""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xmlns=""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xmlns=""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xmlns=""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xmlns=""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xmlns=""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xmlns=""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xmlns=""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xmlns=""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xmlns=""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xmlns=""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xmlns=""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xmlns=""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xmlns=""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xmlns=""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xmlns=""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xmlns=""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22">
            <a:extLst>
              <a:ext uri="{FF2B5EF4-FFF2-40B4-BE49-F238E27FC236}">
                <a16:creationId xmlns:a16="http://schemas.microsoft.com/office/drawing/2014/main" xmlns="" id="{6E0B0236-3F3E-4D09-8066-1ECD906E8D4D}"/>
              </a:ext>
            </a:extLst>
          </p:cNvPr>
          <p:cNvSpPr/>
          <p:nvPr/>
        </p:nvSpPr>
        <p:spPr>
          <a:xfrm>
            <a:off x="4320228" y="207524"/>
            <a:ext cx="3437159"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Cùng</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tìm</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4000" b="1" kern="0" dirty="0">
              <a:solidFill>
                <a:srgbClr val="663F0D">
                  <a:lumMod val="50000"/>
                </a:srgbClr>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xmlns=""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Cambria" panose="02040503050406030204" pitchFamily="18" charset="0"/>
                <a:ea typeface="Cambria" panose="02040503050406030204" pitchFamily="18" charset="0"/>
                <a:cs typeface="Arial-Rounded" panose="020B0500000000000000" pitchFamily="34" charset="0"/>
              </a:rPr>
              <a:t>Mùa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đông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đến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thỏ</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chống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rét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bằng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cách</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nào</a:t>
            </a:r>
            <a:r>
              <a:rPr lang="en-US" sz="2800" dirty="0">
                <a:latin typeface="Cambria" panose="02040503050406030204" pitchFamily="18" charset="0"/>
                <a:ea typeface="Cambria" panose="02040503050406030204" pitchFamily="18" charset="0"/>
                <a:cs typeface="Arial-Rounded" panose="020B0500000000000000" pitchFamily="34" charset="0"/>
              </a:rPr>
              <a:t>?</a:t>
            </a:r>
            <a:endParaRPr lang="vi-VN" sz="28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25" name="Rectangle 24">
            <a:extLst>
              <a:ext uri="{FF2B5EF4-FFF2-40B4-BE49-F238E27FC236}">
                <a16:creationId xmlns:a16="http://schemas.microsoft.com/office/drawing/2014/main" xmlns=""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Cambria" panose="02040503050406030204" pitchFamily="18" charset="0"/>
                <a:ea typeface="Cambria" panose="02040503050406030204" pitchFamily="18" charset="0"/>
                <a:cs typeface="Arial-Rounded" panose="020B0500000000000000" pitchFamily="34" charset="0"/>
              </a:rPr>
              <a:t>Vì</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sao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nhím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nảy</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ra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sáng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kiến</a:t>
            </a:r>
            <a:r>
              <a:rPr lang="en-US" sz="2800" dirty="0">
                <a:latin typeface="Cambria" panose="02040503050406030204" pitchFamily="18" charset="0"/>
                <a:ea typeface="Cambria" panose="02040503050406030204" pitchFamily="18" charset="0"/>
                <a:cs typeface="Arial-Rounded" panose="020B0500000000000000" pitchFamily="34" charset="0"/>
              </a:rPr>
              <a:t> may </a:t>
            </a:r>
            <a:r>
              <a:rPr lang="en-US" sz="2800" dirty="0" err="1">
                <a:latin typeface="Cambria" panose="02040503050406030204" pitchFamily="18" charset="0"/>
                <a:ea typeface="Cambria" panose="02040503050406030204" pitchFamily="18" charset="0"/>
                <a:cs typeface="Arial-Rounded" panose="020B0500000000000000" pitchFamily="34" charset="0"/>
              </a:rPr>
              <a:t>áo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ấm</a:t>
            </a:r>
            <a:r>
              <a:rPr lang="en-US" sz="2800" dirty="0">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25">
            <a:extLst>
              <a:ext uri="{FF2B5EF4-FFF2-40B4-BE49-F238E27FC236}">
                <a16:creationId xmlns:a16="http://schemas.microsoft.com/office/drawing/2014/main" xmlns=""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Cambria" panose="02040503050406030204" pitchFamily="18" charset="0"/>
                <a:ea typeface="Cambria" panose="02040503050406030204" pitchFamily="18" charset="0"/>
                <a:cs typeface="Arial-Rounded" panose="020B0500000000000000" pitchFamily="34" charset="0"/>
              </a:rPr>
              <a:t>Mỗi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nhân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trong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câu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chuyện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góp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gì</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việc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ra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những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chiếc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áo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ấm</a:t>
            </a:r>
            <a:r>
              <a:rPr lang="en-US" sz="2800" dirty="0">
                <a:latin typeface="Cambria" panose="02040503050406030204" pitchFamily="18" charset="0"/>
                <a:ea typeface="Cambria" panose="02040503050406030204" pitchFamily="18" charset="0"/>
                <a:cs typeface="Arial-Rounded" panose="020B0500000000000000" pitchFamily="34" charset="0"/>
              </a:rPr>
              <a:t>?</a:t>
            </a:r>
            <a:endParaRPr lang="vi-VN" sz="28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27" name="Group 26">
            <a:extLst>
              <a:ext uri="{FF2B5EF4-FFF2-40B4-BE49-F238E27FC236}">
                <a16:creationId xmlns:a16="http://schemas.microsoft.com/office/drawing/2014/main" xmlns=""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xmlns=""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5" name="Rectangle 44">
              <a:extLst>
                <a:ext uri="{FF2B5EF4-FFF2-40B4-BE49-F238E27FC236}">
                  <a16:creationId xmlns:a16="http://schemas.microsoft.com/office/drawing/2014/main" xmlns=""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thích</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nhân</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nào</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trong</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sao</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46" name="Picture 45">
            <a:extLst>
              <a:ext uri="{FF2B5EF4-FFF2-40B4-BE49-F238E27FC236}">
                <a16:creationId xmlns:a16="http://schemas.microsoft.com/office/drawing/2014/main" xmlns=""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xmlns=""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xmlns=""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xmlns=""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xmlns=""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xmlns="" id="{7B8F967E-7B4D-4923-8C00-9FAC8670B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xmlns=""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xmlns=""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4" name="Rectangle 53">
              <a:extLst>
                <a:ext uri="{FF2B5EF4-FFF2-40B4-BE49-F238E27FC236}">
                  <a16:creationId xmlns:a16="http://schemas.microsoft.com/office/drawing/2014/main" xmlns=""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1000"/>
                                        <p:tgtEl>
                                          <p:spTgt spid="48"/>
                                        </p:tgtEl>
                                      </p:cBhvr>
                                    </p:animEffect>
                                    <p:anim calcmode="lin" valueType="num">
                                      <p:cBhvr>
                                        <p:cTn id="53" dur="1000" fill="hold"/>
                                        <p:tgtEl>
                                          <p:spTgt spid="48"/>
                                        </p:tgtEl>
                                        <p:attrNameLst>
                                          <p:attrName>ppt_x</p:attrName>
                                        </p:attrNameLst>
                                      </p:cBhvr>
                                      <p:tavLst>
                                        <p:tav tm="0">
                                          <p:val>
                                            <p:strVal val="#ppt_x"/>
                                          </p:val>
                                        </p:tav>
                                        <p:tav tm="100000">
                                          <p:val>
                                            <p:strVal val="#ppt_x"/>
                                          </p:val>
                                        </p:tav>
                                      </p:tavLst>
                                    </p:anim>
                                    <p:anim calcmode="lin" valueType="num">
                                      <p:cBhvr>
                                        <p:cTn id="54" dur="1000" fill="hold"/>
                                        <p:tgtEl>
                                          <p:spTgt spid="4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1000" fill="hold"/>
                                        <p:tgtEl>
                                          <p:spTgt spid="4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1000"/>
                                        <p:tgtEl>
                                          <p:spTgt spid="51"/>
                                        </p:tgtEl>
                                      </p:cBhvr>
                                    </p:animEffect>
                                    <p:anim calcmode="lin" valueType="num">
                                      <p:cBhvr>
                                        <p:cTn id="68" dur="1000" fill="hold"/>
                                        <p:tgtEl>
                                          <p:spTgt spid="51"/>
                                        </p:tgtEl>
                                        <p:attrNameLst>
                                          <p:attrName>ppt_x</p:attrName>
                                        </p:attrNameLst>
                                      </p:cBhvr>
                                      <p:tavLst>
                                        <p:tav tm="0">
                                          <p:val>
                                            <p:strVal val="#ppt_x"/>
                                          </p:val>
                                        </p:tav>
                                        <p:tav tm="100000">
                                          <p:val>
                                            <p:strVal val="#ppt_x"/>
                                          </p:val>
                                        </p:tav>
                                      </p:tavLst>
                                    </p:anim>
                                    <p:anim calcmode="lin" valueType="num">
                                      <p:cBhvr>
                                        <p:cTn id="69" dur="1000" fill="hold"/>
                                        <p:tgtEl>
                                          <p:spTgt spid="5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1000"/>
                                        <p:tgtEl>
                                          <p:spTgt spid="52"/>
                                        </p:tgtEl>
                                      </p:cBhvr>
                                    </p:animEffect>
                                    <p:anim calcmode="lin" valueType="num">
                                      <p:cBhvr>
                                        <p:cTn id="73" dur="1000" fill="hold"/>
                                        <p:tgtEl>
                                          <p:spTgt spid="52"/>
                                        </p:tgtEl>
                                        <p:attrNameLst>
                                          <p:attrName>ppt_x</p:attrName>
                                        </p:attrNameLst>
                                      </p:cBhvr>
                                      <p:tavLst>
                                        <p:tav tm="0">
                                          <p:val>
                                            <p:strVal val="#ppt_x"/>
                                          </p:val>
                                        </p:tav>
                                        <p:tav tm="100000">
                                          <p:val>
                                            <p:strVal val="#ppt_x"/>
                                          </p:val>
                                        </p:tav>
                                      </p:tavLst>
                                    </p:anim>
                                    <p:anim calcmode="lin" valueType="num">
                                      <p:cBhvr>
                                        <p:cTn id="74" dur="1000" fill="hold"/>
                                        <p:tgtEl>
                                          <p:spTgt spid="5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25" grpId="0"/>
      <p:bldP spid="26" grpId="0"/>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nvGrpSpPr>
          <p:cNvPr id="25" name="Group 24">
            <a:extLst>
              <a:ext uri="{FF2B5EF4-FFF2-40B4-BE49-F238E27FC236}">
                <a16:creationId xmlns:a16="http://schemas.microsoft.com/office/drawing/2014/main" xmlns=""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xmlns=""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xmlns=""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7" name="Rectangle 46">
                <a:extLst>
                  <a:ext uri="{FF2B5EF4-FFF2-40B4-BE49-F238E27FC236}">
                    <a16:creationId xmlns:a16="http://schemas.microsoft.com/office/drawing/2014/main" xmlns=""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Cambria" panose="02040503050406030204" pitchFamily="18" charset="0"/>
                    <a:ea typeface="Cambria" panose="02040503050406030204" pitchFamily="18" charset="0"/>
                    <a:cs typeface="Arial-Rounded" panose="020B0500000000000000" pitchFamily="34" charset="0"/>
                  </a:rPr>
                  <a:t>Mùa</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đông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đến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thỏ</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chống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rét</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bằng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cách</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nào</a:t>
                </a:r>
                <a:r>
                  <a:rPr lang="en-US" sz="3200" b="1" dirty="0">
                    <a:latin typeface="Cambria" panose="02040503050406030204" pitchFamily="18" charset="0"/>
                    <a:ea typeface="Cambria" panose="02040503050406030204" pitchFamily="18" charset="0"/>
                    <a:cs typeface="Arial-Rounded" panose="020B0500000000000000" pitchFamily="34" charset="0"/>
                  </a:rPr>
                  <a:t>?</a:t>
                </a:r>
                <a:endParaRPr lang="vi-VN" sz="3200" b="1"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7" name="Group 26">
              <a:extLst>
                <a:ext uri="{FF2B5EF4-FFF2-40B4-BE49-F238E27FC236}">
                  <a16:creationId xmlns:a16="http://schemas.microsoft.com/office/drawing/2014/main" xmlns=""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xmlns="" id="{8AFC11C7-2FA6-4B79-8E44-7F9BD7D3DA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xmlns=""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xmlns=""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3" name="Picture 52" descr="Icon&#10;&#10;Description automatically generated">
            <a:extLst>
              <a:ext uri="{FF2B5EF4-FFF2-40B4-BE49-F238E27FC236}">
                <a16:creationId xmlns:a16="http://schemas.microsoft.com/office/drawing/2014/main" xmlns=""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xmlns=""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xmlns=""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xmlns=""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xmlns=""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Cambria" panose="02040503050406030204" pitchFamily="18" charset="0"/>
                  <a:ea typeface="Cambria" panose="02040503050406030204" pitchFamily="18"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Cambria" panose="02040503050406030204" pitchFamily="18" charset="0"/>
                  <a:ea typeface="Cambria" panose="02040503050406030204" pitchFamily="18" charset="0"/>
                  <a:cs typeface="Arial-Rounded" panose="020B0500000000000000" pitchFamily="34" charset="0"/>
                </a:rPr>
                <a:t>   - Phải may thành áo mới được.</a:t>
              </a:r>
              <a:endParaRPr lang="en-US" sz="3000" dirty="0">
                <a:latin typeface="Cambria" panose="02040503050406030204" pitchFamily="18" charset="0"/>
                <a:ea typeface="Cambria" panose="02040503050406030204" pitchFamily="18" charset="0"/>
                <a:cs typeface="Arial-Rounded" panose="020B0500000000000000" pitchFamily="34" charset="0"/>
              </a:endParaRPr>
            </a:p>
          </p:txBody>
        </p:sp>
        <p:sp>
          <p:nvSpPr>
            <p:cNvPr id="58" name="Teardrop 57">
              <a:extLst>
                <a:ext uri="{FF2B5EF4-FFF2-40B4-BE49-F238E27FC236}">
                  <a16:creationId xmlns:a16="http://schemas.microsoft.com/office/drawing/2014/main" xmlns=""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ambria" panose="02040503050406030204" pitchFamily="18" charset="0"/>
                  <a:ea typeface="Cambria" panose="02040503050406030204" pitchFamily="18" charset="0"/>
                  <a:cs typeface="Arial"/>
                  <a:sym typeface="Arial"/>
                </a:rPr>
                <a:t>1</a:t>
              </a:r>
            </a:p>
          </p:txBody>
        </p:sp>
      </p:grpSp>
      <p:grpSp>
        <p:nvGrpSpPr>
          <p:cNvPr id="59" name="Group 58">
            <a:extLst>
              <a:ext uri="{FF2B5EF4-FFF2-40B4-BE49-F238E27FC236}">
                <a16:creationId xmlns:a16="http://schemas.microsoft.com/office/drawing/2014/main" xmlns=""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xmlns=""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xmlns=""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T</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hỏ quấn tấm vải lên người cho đỡ rét</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xmlns="" id="{A212FF62-AED0-4641-9C13-5527EA6911EE}"/>
              </a:ext>
            </a:extLst>
          </p:cNvPr>
          <p:cNvCxnSpPr>
            <a:cxnSpLocks/>
          </p:cNvCxnSpPr>
          <p:nvPr/>
        </p:nvCxnSpPr>
        <p:spPr>
          <a:xfrm>
            <a:off x="4703836" y="288900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49" name="Oval 48">
            <a:extLst>
              <a:ext uri="{FF2B5EF4-FFF2-40B4-BE49-F238E27FC236}">
                <a16:creationId xmlns:a16="http://schemas.microsoft.com/office/drawing/2014/main" xmlns=""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3" name="Picture 52" descr="Icon&#10;&#10;Description automatically generated">
            <a:extLst>
              <a:ext uri="{FF2B5EF4-FFF2-40B4-BE49-F238E27FC236}">
                <a16:creationId xmlns:a16="http://schemas.microsoft.com/office/drawing/2014/main" xmlns=""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xmlns=""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xmlns=""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xmlns=""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xmlns=""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8" name="Teardrop 57">
              <a:extLst>
                <a:ext uri="{FF2B5EF4-FFF2-40B4-BE49-F238E27FC236}">
                  <a16:creationId xmlns:a16="http://schemas.microsoft.com/office/drawing/2014/main" xmlns=""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a:t>
              </a:r>
            </a:p>
          </p:txBody>
        </p:sp>
      </p:grpSp>
      <p:grpSp>
        <p:nvGrpSpPr>
          <p:cNvPr id="59" name="Group 58">
            <a:extLst>
              <a:ext uri="{FF2B5EF4-FFF2-40B4-BE49-F238E27FC236}">
                <a16:creationId xmlns:a16="http://schemas.microsoft.com/office/drawing/2014/main" xmlns="" id="{51CE15FA-149C-4707-9B78-D146F1ED1270}"/>
              </a:ext>
            </a:extLst>
          </p:cNvPr>
          <p:cNvGrpSpPr/>
          <p:nvPr/>
        </p:nvGrpSpPr>
        <p:grpSpPr>
          <a:xfrm>
            <a:off x="2461200" y="4917230"/>
            <a:ext cx="7814370" cy="1672646"/>
            <a:chOff x="2229963" y="4180202"/>
            <a:chExt cx="9593211" cy="1932245"/>
          </a:xfrm>
        </p:grpSpPr>
        <p:sp>
          <p:nvSpPr>
            <p:cNvPr id="60" name="îṥḷíďê">
              <a:extLst>
                <a:ext uri="{FF2B5EF4-FFF2-40B4-BE49-F238E27FC236}">
                  <a16:creationId xmlns:a16="http://schemas.microsoft.com/office/drawing/2014/main" xmlns=""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xmlns="" id="{E84685F0-BB98-42B2-824E-B6C25A06D003}"/>
                </a:ext>
              </a:extLst>
            </p:cNvPr>
            <p:cNvSpPr txBox="1"/>
            <p:nvPr/>
          </p:nvSpPr>
          <p:spPr>
            <a:xfrm>
              <a:off x="2404375" y="4299171"/>
              <a:ext cx="9418799" cy="1813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Nhím</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nảy</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ra</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sáng</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kiến</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may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áo</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ấm</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tấm</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vải</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của</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thỏ</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bị</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gió</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thổi</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bay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xuống</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ao</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xmlns="" id="{A212FF62-AED0-4641-9C13-5527EA6911EE}"/>
              </a:ext>
            </a:extLst>
          </p:cNvPr>
          <p:cNvCxnSpPr>
            <a:cxnSpLocks/>
          </p:cNvCxnSpPr>
          <p:nvPr/>
        </p:nvCxnSpPr>
        <p:spPr>
          <a:xfrm>
            <a:off x="6545238" y="3391126"/>
            <a:ext cx="454186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xmlns="" id="{A87B6313-29C1-4E55-AB28-EE2D89A0C9F8}"/>
              </a:ext>
            </a:extLst>
          </p:cNvPr>
          <p:cNvGrpSpPr/>
          <p:nvPr/>
        </p:nvGrpSpPr>
        <p:grpSpPr>
          <a:xfrm>
            <a:off x="1554561" y="630524"/>
            <a:ext cx="8746311" cy="1429758"/>
            <a:chOff x="1426287" y="2516701"/>
            <a:chExt cx="7933302" cy="1429758"/>
          </a:xfrm>
        </p:grpSpPr>
        <p:grpSp>
          <p:nvGrpSpPr>
            <p:cNvPr id="32" name="Group 31">
              <a:extLst>
                <a:ext uri="{FF2B5EF4-FFF2-40B4-BE49-F238E27FC236}">
                  <a16:creationId xmlns:a16="http://schemas.microsoft.com/office/drawing/2014/main" xmlns="" id="{C14451A4-A799-465D-BC91-4C173E3D4AC0}"/>
                </a:ext>
              </a:extLst>
            </p:cNvPr>
            <p:cNvGrpSpPr/>
            <p:nvPr/>
          </p:nvGrpSpPr>
          <p:grpSpPr>
            <a:xfrm>
              <a:off x="2365113" y="3084285"/>
              <a:ext cx="6994476" cy="584775"/>
              <a:chOff x="1837994" y="2220845"/>
              <a:chExt cx="5901871" cy="584775"/>
            </a:xfrm>
          </p:grpSpPr>
          <p:sp>
            <p:nvSpPr>
              <p:cNvPr id="36" name="Rectangle: Rounded Corners 43">
                <a:extLst>
                  <a:ext uri="{FF2B5EF4-FFF2-40B4-BE49-F238E27FC236}">
                    <a16:creationId xmlns:a16="http://schemas.microsoft.com/office/drawing/2014/main" xmlns=""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xmlns="" id="{53596D34-9222-4FBD-BEED-F2DC9250B7A5}"/>
                  </a:ext>
                </a:extLst>
              </p:cNvPr>
              <p:cNvSpPr/>
              <p:nvPr/>
            </p:nvSpPr>
            <p:spPr>
              <a:xfrm>
                <a:off x="1964361" y="2220845"/>
                <a:ext cx="5597028" cy="584775"/>
              </a:xfrm>
              <a:prstGeom prst="rect">
                <a:avLst/>
              </a:prstGeom>
            </p:spPr>
            <p:txBody>
              <a:bodyPr wrap="square">
                <a:spAutoFit/>
              </a:bodyPr>
              <a:lstStyle/>
              <a:p>
                <a:pPr lvl="0"/>
                <a:r>
                  <a:rPr lang="en-US" sz="3200" dirty="0" err="1">
                    <a:latin typeface="Cambria" panose="02040503050406030204" pitchFamily="18" charset="0"/>
                    <a:ea typeface="Cambria" panose="02040503050406030204" pitchFamily="18" charset="0"/>
                    <a:cs typeface="Arial-Rounded" panose="020B0500000000000000" pitchFamily="34" charset="0"/>
                  </a:rPr>
                  <a:t>Vì</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sao</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nhím</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nảy</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ra</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sáng</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kiến</a:t>
                </a:r>
                <a:r>
                  <a:rPr lang="en-US" sz="3200" dirty="0">
                    <a:latin typeface="Cambria" panose="02040503050406030204" pitchFamily="18" charset="0"/>
                    <a:ea typeface="Cambria" panose="02040503050406030204" pitchFamily="18" charset="0"/>
                    <a:cs typeface="Arial-Rounded" panose="020B0500000000000000" pitchFamily="34" charset="0"/>
                  </a:rPr>
                  <a:t> may </a:t>
                </a:r>
                <a:r>
                  <a:rPr lang="en-US" sz="3200" dirty="0" err="1">
                    <a:latin typeface="Cambria" panose="02040503050406030204" pitchFamily="18" charset="0"/>
                    <a:ea typeface="Cambria" panose="02040503050406030204" pitchFamily="18" charset="0"/>
                    <a:cs typeface="Arial-Rounded" panose="020B0500000000000000" pitchFamily="34" charset="0"/>
                  </a:rPr>
                  <a:t>áo</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ấm</a:t>
                </a:r>
                <a:r>
                  <a:rPr lang="en-US" sz="3200" dirty="0">
                    <a:latin typeface="Cambria" panose="02040503050406030204" pitchFamily="18" charset="0"/>
                    <a:ea typeface="Cambria" panose="02040503050406030204" pitchFamily="18"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3" name="Group 32">
              <a:extLst>
                <a:ext uri="{FF2B5EF4-FFF2-40B4-BE49-F238E27FC236}">
                  <a16:creationId xmlns:a16="http://schemas.microsoft.com/office/drawing/2014/main" xmlns=""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xmlns=""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xmlns=""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xmlns="" id="{ABC58061-9BCF-4DBA-B7DD-C3C26BA46534}"/>
              </a:ext>
            </a:extLst>
          </p:cNvPr>
          <p:cNvCxnSpPr>
            <a:cxnSpLocks/>
          </p:cNvCxnSpPr>
          <p:nvPr/>
        </p:nvCxnSpPr>
        <p:spPr>
          <a:xfrm>
            <a:off x="2682948" y="4464625"/>
            <a:ext cx="467797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29" name="Oval 28">
            <a:extLst>
              <a:ext uri="{FF2B5EF4-FFF2-40B4-BE49-F238E27FC236}">
                <a16:creationId xmlns:a16="http://schemas.microsoft.com/office/drawing/2014/main" xmlns=""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xmlns="" id="{ED6489ED-9C79-4BBA-BFAE-AC07A620D323}"/>
              </a:ext>
            </a:extLst>
          </p:cNvPr>
          <p:cNvGrpSpPr/>
          <p:nvPr/>
        </p:nvGrpSpPr>
        <p:grpSpPr>
          <a:xfrm>
            <a:off x="966671" y="121830"/>
            <a:ext cx="9804900" cy="1226798"/>
            <a:chOff x="1114396" y="3985839"/>
            <a:chExt cx="9804900" cy="1226798"/>
          </a:xfrm>
        </p:grpSpPr>
        <p:grpSp>
          <p:nvGrpSpPr>
            <p:cNvPr id="50" name="Group 49">
              <a:extLst>
                <a:ext uri="{FF2B5EF4-FFF2-40B4-BE49-F238E27FC236}">
                  <a16:creationId xmlns:a16="http://schemas.microsoft.com/office/drawing/2014/main" xmlns=""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xmlns=""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Cambria" panose="02040503050406030204" pitchFamily="18" charset="0"/>
                  <a:ea typeface="Cambria" panose="02040503050406030204" pitchFamily="18" charset="0"/>
                </a:endParaRPr>
              </a:p>
            </p:txBody>
          </p:sp>
          <p:sp>
            <p:nvSpPr>
              <p:cNvPr id="65" name="Rectangle 64">
                <a:extLst>
                  <a:ext uri="{FF2B5EF4-FFF2-40B4-BE49-F238E27FC236}">
                    <a16:creationId xmlns:a16="http://schemas.microsoft.com/office/drawing/2014/main" xmlns=""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Cambria" panose="02040503050406030204" pitchFamily="18" charset="0"/>
                    <a:ea typeface="Cambria" panose="02040503050406030204" pitchFamily="18" charset="0"/>
                    <a:cs typeface="Arial-Rounded" panose="020B0500000000000000" pitchFamily="34" charset="0"/>
                  </a:rPr>
                  <a:t>Mỗi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nhân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trong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câu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chuyện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góp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gì</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việc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ra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những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chiếc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áo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ấm</a:t>
                </a:r>
                <a:r>
                  <a:rPr lang="en-US" sz="2800" dirty="0">
                    <a:latin typeface="Cambria" panose="02040503050406030204" pitchFamily="18" charset="0"/>
                    <a:ea typeface="Cambria" panose="02040503050406030204" pitchFamily="18" charset="0"/>
                    <a:cs typeface="Arial-Rounded" panose="020B0500000000000000" pitchFamily="34" charset="0"/>
                  </a:rPr>
                  <a:t>?</a:t>
                </a:r>
                <a:endParaRPr lang="vi-VN" sz="28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oup 50">
              <a:extLst>
                <a:ext uri="{FF2B5EF4-FFF2-40B4-BE49-F238E27FC236}">
                  <a16:creationId xmlns:a16="http://schemas.microsoft.com/office/drawing/2014/main" xmlns=""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xmlns="" id="{27428304-A53C-402F-8833-356335CA480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xmlns="" id="{A8B574D8-9133-4A71-9349-BFC897402831}"/>
                  </a:ext>
                </a:extLst>
              </p:cNvPr>
              <p:cNvPicPr>
                <a:picLocks noChangeAspect="1"/>
              </p:cNvPicPr>
              <p:nvPr/>
            </p:nvPicPr>
            <p:blipFill rotWithShape="1">
              <a:blip r:embed="rId5">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graphicFrame>
        <p:nvGraphicFramePr>
          <p:cNvPr id="2" name="Table 1">
            <a:extLst>
              <a:ext uri="{FF2B5EF4-FFF2-40B4-BE49-F238E27FC236}">
                <a16:creationId xmlns:a16="http://schemas.microsoft.com/office/drawing/2014/main" xmlns="" id="{F28E5013-A781-D6DB-2C19-0EC68A2B5041}"/>
              </a:ext>
            </a:extLst>
          </p:cNvPr>
          <p:cNvGraphicFramePr>
            <a:graphicFrameLocks noGrp="1"/>
          </p:cNvGraphicFramePr>
          <p:nvPr>
            <p:extLst>
              <p:ext uri="{D42A27DB-BD31-4B8C-83A1-F6EECF244321}">
                <p14:modId xmlns:p14="http://schemas.microsoft.com/office/powerpoint/2010/main" val="583354457"/>
              </p:ext>
            </p:extLst>
          </p:nvPr>
        </p:nvGraphicFramePr>
        <p:xfrm>
          <a:off x="1028700" y="1655084"/>
          <a:ext cx="10595610" cy="5202916"/>
        </p:xfrm>
        <a:graphic>
          <a:graphicData uri="http://schemas.openxmlformats.org/drawingml/2006/table">
            <a:tbl>
              <a:tblPr/>
              <a:tblGrid>
                <a:gridCol w="2800350">
                  <a:extLst>
                    <a:ext uri="{9D8B030D-6E8A-4147-A177-3AD203B41FA5}">
                      <a16:colId xmlns:a16="http://schemas.microsoft.com/office/drawing/2014/main" xmlns="" val="4104728507"/>
                    </a:ext>
                  </a:extLst>
                </a:gridCol>
                <a:gridCol w="7795260">
                  <a:extLst>
                    <a:ext uri="{9D8B030D-6E8A-4147-A177-3AD203B41FA5}">
                      <a16:colId xmlns:a16="http://schemas.microsoft.com/office/drawing/2014/main" xmlns="" val="3388716813"/>
                    </a:ext>
                  </a:extLst>
                </a:gridCol>
              </a:tblGrid>
              <a:tr h="449110">
                <a:tc>
                  <a:txBody>
                    <a:bodyPr/>
                    <a:lstStyle/>
                    <a:p>
                      <a:pPr algn="ctr" fontAlgn="t">
                        <a:buNone/>
                      </a:pP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vật</a:t>
                      </a:r>
                      <a:endParaRPr lang="en-US" sz="3200" dirty="0">
                        <a:effectLst/>
                        <a:latin typeface="Cambria" panose="02040503050406030204" pitchFamily="18" charset="0"/>
                        <a:ea typeface="Cambria" panose="02040503050406030204" pitchFamily="18" charset="0"/>
                      </a:endParaRPr>
                    </a:p>
                  </a:txBody>
                  <a:tcPr marL="67087" marR="23294" marT="23294" marB="23294">
                    <a:lnL w="12700" cap="flat" cmpd="sng" algn="ctr">
                      <a:solidFill>
                        <a:srgbClr val="48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chemeClr val="accent2">
                        <a:lumMod val="40000"/>
                        <a:lumOff val="60000"/>
                      </a:schemeClr>
                    </a:solidFill>
                  </a:tcPr>
                </a:tc>
                <a:tc>
                  <a:txBody>
                    <a:bodyPr/>
                    <a:lstStyle/>
                    <a:p>
                      <a:pPr algn="ctr" fontAlgn="t">
                        <a:buNone/>
                      </a:pPr>
                      <a:r>
                        <a:rPr lang="en-US" sz="3200" b="1" dirty="0" err="1">
                          <a:effectLst/>
                          <a:latin typeface="Cambria" panose="02040503050406030204" pitchFamily="18" charset="0"/>
                          <a:ea typeface="Cambria" panose="02040503050406030204" pitchFamily="18" charset="0"/>
                        </a:rPr>
                        <a:t>Đóng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endParaRPr lang="en-US" sz="3200" dirty="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48F1DC"/>
                      </a:solidFill>
                      <a:prstDash val="solid"/>
                      <a:round/>
                      <a:headEnd type="none" w="med" len="med"/>
                      <a:tailEnd type="none" w="med" len="med"/>
                    </a:lnL>
                    <a:lnR w="12700" cap="flat" cmpd="sng" algn="ctr">
                      <a:solidFill>
                        <a:srgbClr val="98F2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796306625"/>
                  </a:ext>
                </a:extLst>
              </a:tr>
              <a:tr h="449110">
                <a:tc>
                  <a:txBody>
                    <a:bodyPr/>
                    <a:lstStyle/>
                    <a:p>
                      <a:pPr fontAlgn="t">
                        <a:buNone/>
                      </a:pPr>
                      <a:r>
                        <a:rPr lang="en-US" sz="3200">
                          <a:effectLst/>
                          <a:latin typeface="Cambria" panose="02040503050406030204" pitchFamily="18" charset="0"/>
                          <a:ea typeface="Cambria" panose="02040503050406030204" pitchFamily="18" charset="0"/>
                        </a:rPr>
                        <a:t>Thỏ</a:t>
                      </a:r>
                    </a:p>
                  </a:txBody>
                  <a:tcPr marL="67087" marR="23294" marT="23294" marB="23294">
                    <a:lnL w="12700" cap="flat" cmpd="sng" algn="ctr">
                      <a:solidFill>
                        <a:srgbClr val="48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c>
                  <a:txBody>
                    <a:bodyPr/>
                    <a:lstStyle/>
                    <a:p>
                      <a:pPr fontAlgn="t">
                        <a:buNone/>
                      </a:pPr>
                      <a:r>
                        <a:rPr lang="en-US" sz="3200">
                          <a:effectLst/>
                          <a:latin typeface="Cambria" panose="02040503050406030204" pitchFamily="18" charset="0"/>
                          <a:ea typeface="Cambria" panose="02040503050406030204" pitchFamily="18" charset="0"/>
                        </a:rPr>
                        <a:t>Trải vải cho phẳng</a:t>
                      </a:r>
                    </a:p>
                  </a:txBody>
                  <a:tcPr marL="23294" marR="67087" marT="23294" marB="23294">
                    <a:lnL w="12700" cap="flat" cmpd="sng" algn="ctr">
                      <a:solidFill>
                        <a:srgbClr val="48F1DC"/>
                      </a:solidFill>
                      <a:prstDash val="solid"/>
                      <a:round/>
                      <a:headEnd type="none" w="med" len="med"/>
                      <a:tailEnd type="none" w="med" len="med"/>
                    </a:lnL>
                    <a:lnR w="12700" cap="flat" cmpd="sng" algn="ctr">
                      <a:solidFill>
                        <a:srgbClr val="F0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extLst>
                  <a:ext uri="{0D108BD9-81ED-4DB2-BD59-A6C34878D82A}">
                    <a16:rowId xmlns:a16="http://schemas.microsoft.com/office/drawing/2014/main" xmlns="" val="3173683808"/>
                  </a:ext>
                </a:extLst>
              </a:tr>
              <a:tr h="1455415">
                <a:tc>
                  <a:txBody>
                    <a:bodyPr/>
                    <a:lstStyle/>
                    <a:p>
                      <a:pPr fontAlgn="t">
                        <a:buNone/>
                      </a:pPr>
                      <a:r>
                        <a:rPr lang="en-US" sz="3200">
                          <a:effectLst/>
                          <a:latin typeface="Cambria" panose="02040503050406030204" pitchFamily="18" charset="0"/>
                          <a:ea typeface="Cambria" panose="02040503050406030204" pitchFamily="18" charset="0"/>
                        </a:rPr>
                        <a:t>Nhím</a:t>
                      </a:r>
                    </a:p>
                  </a:txBody>
                  <a:tcPr marL="67087" marR="23294" marT="23294" marB="23294">
                    <a:lnL w="12700" cap="flat" cmpd="sng" algn="ctr">
                      <a:solidFill>
                        <a:srgbClr val="90F1DC"/>
                      </a:solidFill>
                      <a:prstDash val="solid"/>
                      <a:round/>
                      <a:headEnd type="none" w="med" len="med"/>
                      <a:tailEnd type="none" w="med" len="med"/>
                    </a:lnL>
                    <a:lnR w="12700" cap="flat" cmpd="sng" algn="ctr">
                      <a:solidFill>
                        <a:srgbClr val="90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c>
                  <a:txBody>
                    <a:bodyPr/>
                    <a:lstStyle/>
                    <a:p>
                      <a:pPr fontAlgn="t">
                        <a:buNone/>
                      </a:pPr>
                      <a:r>
                        <a:rPr lang="en-US" sz="3200" dirty="0">
                          <a:effectLst/>
                          <a:latin typeface="Cambria" panose="02040503050406030204" pitchFamily="18" charset="0"/>
                          <a:ea typeface="Cambria" panose="02040503050406030204" pitchFamily="18" charset="0"/>
                        </a:rPr>
                        <a:t>- Rút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chiếc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kim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endParaRPr lang="en-US" sz="3200" dirty="0">
                        <a:effectLst/>
                        <a:latin typeface="Cambria" panose="02040503050406030204" pitchFamily="18" charset="0"/>
                        <a:ea typeface="Cambria" panose="02040503050406030204" pitchFamily="18" charset="0"/>
                      </a:endParaRPr>
                    </a:p>
                    <a:p>
                      <a:pPr fontAlgn="t">
                        <a:buNone/>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dùi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lỗ</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mảnh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cắt</a:t>
                      </a:r>
                      <a:endParaRPr lang="en-US" sz="3200" dirty="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90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extLst>
                  <a:ext uri="{0D108BD9-81ED-4DB2-BD59-A6C34878D82A}">
                    <a16:rowId xmlns:a16="http://schemas.microsoft.com/office/drawing/2014/main" xmlns="" val="1825909817"/>
                  </a:ext>
                </a:extLst>
              </a:tr>
              <a:tr h="650371">
                <a:tc>
                  <a:txBody>
                    <a:bodyPr/>
                    <a:lstStyle/>
                    <a:p>
                      <a:pPr fontAlgn="t">
                        <a:buNone/>
                      </a:pPr>
                      <a:r>
                        <a:rPr lang="en-US" sz="3200">
                          <a:effectLst/>
                          <a:latin typeface="Cambria" panose="02040503050406030204" pitchFamily="18" charset="0"/>
                          <a:ea typeface="Cambria" panose="02040503050406030204" pitchFamily="18" charset="0"/>
                        </a:rPr>
                        <a:t>Chị Tằm</a:t>
                      </a:r>
                    </a:p>
                  </a:txBody>
                  <a:tcPr marL="67087" marR="23294" marT="23294" marB="23294">
                    <a:lnL w="12700" cap="flat" cmpd="sng" algn="ctr">
                      <a:solidFill>
                        <a:srgbClr val="90F1DC"/>
                      </a:solidFill>
                      <a:prstDash val="solid"/>
                      <a:round/>
                      <a:headEnd type="none" w="med" len="med"/>
                      <a:tailEnd type="none" w="med" len="med"/>
                    </a:lnL>
                    <a:lnR w="12700" cap="flat" cmpd="sng" algn="ctr">
                      <a:solidFill>
                        <a:srgbClr val="90F1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c>
                  <a:txBody>
                    <a:bodyPr/>
                    <a:lstStyle/>
                    <a:p>
                      <a:pPr fontAlgn="t">
                        <a:buNone/>
                      </a:pPr>
                      <a:r>
                        <a:rPr lang="vi-VN" sz="3200">
                          <a:effectLst/>
                          <a:latin typeface="Cambria" panose="02040503050406030204" pitchFamily="18" charset="0"/>
                          <a:ea typeface="Cambria" panose="02040503050406030204" pitchFamily="18" charset="0"/>
                        </a:rPr>
                        <a:t>- Tặng tơ để làm chỉ</a:t>
                      </a:r>
                    </a:p>
                    <a:p>
                      <a:pPr fontAlgn="t">
                        <a:buNone/>
                      </a:pPr>
                      <a:r>
                        <a:rPr lang="vi-VN" sz="3200">
                          <a:effectLst/>
                          <a:latin typeface="Cambria" panose="02040503050406030204" pitchFamily="18" charset="0"/>
                          <a:ea typeface="Cambria" panose="02040503050406030204" pitchFamily="18" charset="0"/>
                        </a:rPr>
                        <a:t>- Luôn tay xe chỉ</a:t>
                      </a:r>
                    </a:p>
                  </a:txBody>
                  <a:tcPr marL="23294" marR="67087" marT="23294" marB="23294">
                    <a:lnL w="12700" cap="flat" cmpd="sng" algn="ctr">
                      <a:solidFill>
                        <a:srgbClr val="90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extLst>
                  <a:ext uri="{0D108BD9-81ED-4DB2-BD59-A6C34878D82A}">
                    <a16:rowId xmlns:a16="http://schemas.microsoft.com/office/drawing/2014/main" xmlns="" val="1370331865"/>
                  </a:ext>
                </a:extLst>
              </a:tr>
              <a:tr h="449110">
                <a:tc>
                  <a:txBody>
                    <a:bodyPr/>
                    <a:lstStyle/>
                    <a:p>
                      <a:pPr fontAlgn="t">
                        <a:buNone/>
                      </a:pPr>
                      <a:r>
                        <a:rPr lang="en-US" sz="3200">
                          <a:effectLst/>
                          <a:latin typeface="Cambria" panose="02040503050406030204" pitchFamily="18" charset="0"/>
                          <a:ea typeface="Cambria" panose="02040503050406030204" pitchFamily="18" charset="0"/>
                        </a:rPr>
                        <a:t>Ốc sên</a:t>
                      </a:r>
                    </a:p>
                  </a:txBody>
                  <a:tcPr marL="67087" marR="23294" marT="23294" marB="23294">
                    <a:lnL w="12700" cap="flat" cmpd="sng" algn="ctr">
                      <a:solidFill>
                        <a:srgbClr val="50F2DC"/>
                      </a:solidFill>
                      <a:prstDash val="solid"/>
                      <a:round/>
                      <a:headEnd type="none" w="med" len="med"/>
                      <a:tailEnd type="none" w="med" len="med"/>
                    </a:lnL>
                    <a:lnR w="12700" cap="flat" cmpd="sng" algn="ctr">
                      <a:solidFill>
                        <a:srgbClr val="50F2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c>
                  <a:txBody>
                    <a:bodyPr/>
                    <a:lstStyle/>
                    <a:p>
                      <a:pPr fontAlgn="t">
                        <a:buNone/>
                      </a:pPr>
                      <a:r>
                        <a:rPr lang="vi-VN" sz="3200">
                          <a:effectLst/>
                          <a:latin typeface="Cambria" panose="02040503050406030204" pitchFamily="18" charset="0"/>
                          <a:ea typeface="Cambria" panose="02040503050406030204" pitchFamily="18" charset="0"/>
                        </a:rPr>
                        <a:t>Kẻ đường vạch lên mảnh vải</a:t>
                      </a:r>
                    </a:p>
                  </a:txBody>
                  <a:tcPr marL="23294" marR="67087" marT="23294" marB="23294">
                    <a:lnL w="12700" cap="flat" cmpd="sng" algn="ctr">
                      <a:solidFill>
                        <a:srgbClr val="50F2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extLst>
                  <a:ext uri="{0D108BD9-81ED-4DB2-BD59-A6C34878D82A}">
                    <a16:rowId xmlns:a16="http://schemas.microsoft.com/office/drawing/2014/main" xmlns="" val="340793392"/>
                  </a:ext>
                </a:extLst>
              </a:tr>
              <a:tr h="449110">
                <a:tc>
                  <a:txBody>
                    <a:bodyPr/>
                    <a:lstStyle/>
                    <a:p>
                      <a:pPr fontAlgn="t">
                        <a:buNone/>
                      </a:pPr>
                      <a:r>
                        <a:rPr lang="en-US" sz="3200">
                          <a:effectLst/>
                          <a:latin typeface="Cambria" panose="02040503050406030204" pitchFamily="18" charset="0"/>
                          <a:ea typeface="Cambria" panose="02040503050406030204" pitchFamily="18" charset="0"/>
                        </a:rPr>
                        <a:t>Bọ ngựa</a:t>
                      </a:r>
                    </a:p>
                  </a:txBody>
                  <a:tcPr marL="67087" marR="23294" marT="23294" marB="23294">
                    <a:lnL w="12700" cap="flat" cmpd="sng" algn="ctr">
                      <a:solidFill>
                        <a:srgbClr val="50F2DC"/>
                      </a:solidFill>
                      <a:prstDash val="solid"/>
                      <a:round/>
                      <a:headEnd type="none" w="med" len="med"/>
                      <a:tailEnd type="none" w="med" len="med"/>
                    </a:lnL>
                    <a:lnR w="12700" cap="flat" cmpd="sng" algn="ctr">
                      <a:solidFill>
                        <a:srgbClr val="50F2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c>
                  <a:txBody>
                    <a:bodyPr/>
                    <a:lstStyle/>
                    <a:p>
                      <a:pPr fontAlgn="t">
                        <a:buNone/>
                      </a:pPr>
                      <a:r>
                        <a:rPr lang="en-US" sz="3200">
                          <a:effectLst/>
                          <a:latin typeface="Cambria" panose="02040503050406030204" pitchFamily="18" charset="0"/>
                          <a:ea typeface="Cambria" panose="02040503050406030204" pitchFamily="18" charset="0"/>
                        </a:rPr>
                        <a:t>Cắt vải theo vạch</a:t>
                      </a:r>
                    </a:p>
                  </a:txBody>
                  <a:tcPr marL="23294" marR="67087" marT="23294" marB="23294">
                    <a:lnL w="12700" cap="flat" cmpd="sng" algn="ctr">
                      <a:solidFill>
                        <a:srgbClr val="50F2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extLst>
                  <a:ext uri="{0D108BD9-81ED-4DB2-BD59-A6C34878D82A}">
                    <a16:rowId xmlns:a16="http://schemas.microsoft.com/office/drawing/2014/main" xmlns="" val="3788424785"/>
                  </a:ext>
                </a:extLst>
              </a:tr>
              <a:tr h="449110">
                <a:tc>
                  <a:txBody>
                    <a:bodyPr/>
                    <a:lstStyle/>
                    <a:p>
                      <a:pPr fontAlgn="t">
                        <a:buNone/>
                      </a:pPr>
                      <a:r>
                        <a:rPr lang="en-US" sz="3200">
                          <a:effectLst/>
                          <a:latin typeface="Cambria" panose="02040503050406030204" pitchFamily="18" charset="0"/>
                          <a:ea typeface="Cambria" panose="02040503050406030204" pitchFamily="18" charset="0"/>
                        </a:rPr>
                        <a:t>Đôi chim ổ dộc</a:t>
                      </a:r>
                    </a:p>
                  </a:txBody>
                  <a:tcPr marL="67087" marR="23294" marT="23294" marB="23294">
                    <a:lnL w="12700" cap="flat" cmpd="sng" algn="ctr">
                      <a:solidFill>
                        <a:srgbClr val="50EFDC"/>
                      </a:solidFill>
                      <a:prstDash val="solid"/>
                      <a:round/>
                      <a:headEnd type="none" w="med" len="med"/>
                      <a:tailEnd type="none" w="med" len="med"/>
                    </a:lnL>
                    <a:lnR w="12700" cap="flat" cmpd="sng" algn="ctr">
                      <a:solidFill>
                        <a:srgbClr val="50EF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c>
                  <a:txBody>
                    <a:bodyPr/>
                    <a:lstStyle/>
                    <a:p>
                      <a:pPr fontAlgn="t">
                        <a:buNone/>
                      </a:pPr>
                      <a:r>
                        <a:rPr lang="en-US" sz="3200" dirty="0" err="1">
                          <a:effectLst/>
                          <a:latin typeface="Cambria" panose="02040503050406030204" pitchFamily="18" charset="0"/>
                          <a:ea typeface="Cambria" panose="02040503050406030204" pitchFamily="18" charset="0"/>
                        </a:rPr>
                        <a:t>Luồn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kim</a:t>
                      </a:r>
                      <a:r>
                        <a:rPr lang="en-US" sz="3200" dirty="0">
                          <a:effectLst/>
                          <a:latin typeface="Cambria" panose="02040503050406030204" pitchFamily="18" charset="0"/>
                          <a:ea typeface="Cambria" panose="02040503050406030204" pitchFamily="18" charset="0"/>
                        </a:rPr>
                        <a:t>, may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a:t>
                      </a:r>
                    </a:p>
                  </a:txBody>
                  <a:tcPr marL="23294" marR="67087" marT="23294" marB="23294">
                    <a:lnL w="12700" cap="flat" cmpd="sng" algn="ctr">
                      <a:solidFill>
                        <a:srgbClr val="50EFDC"/>
                      </a:solidFill>
                      <a:prstDash val="solid"/>
                      <a:round/>
                      <a:headEnd type="none" w="med" len="med"/>
                      <a:tailEnd type="none" w="med" len="med"/>
                    </a:lnL>
                    <a:lnR w="12700" cap="flat" cmpd="sng" algn="ctr">
                      <a:solidFill>
                        <a:srgbClr val="50EF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extLst>
                  <a:ext uri="{0D108BD9-81ED-4DB2-BD59-A6C34878D82A}">
                    <a16:rowId xmlns:a16="http://schemas.microsoft.com/office/drawing/2014/main" xmlns="" val="610823053"/>
                  </a:ext>
                </a:extLst>
              </a:tr>
            </a:tbl>
          </a:graphicData>
        </a:graphic>
      </p:graphicFrame>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nvGrpSpPr>
          <p:cNvPr id="21" name="Group 20">
            <a:extLst>
              <a:ext uri="{FF2B5EF4-FFF2-40B4-BE49-F238E27FC236}">
                <a16:creationId xmlns:a16="http://schemas.microsoft.com/office/drawing/2014/main" xmlns=""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xmlns=""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xmlns=""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xmlns=""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thích</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nhân</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nào</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trong</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sao</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xmlns="" id="{18B357F5-1465-4A06-A256-8824594A5C5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xmlns=""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xmlns=""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xmlns="" id="{E6AE3BE0-DD22-411F-A52E-817C941B648C}"/>
              </a:ext>
            </a:extLst>
          </p:cNvPr>
          <p:cNvGrpSpPr/>
          <p:nvPr/>
        </p:nvGrpSpPr>
        <p:grpSpPr>
          <a:xfrm>
            <a:off x="1888032" y="2575350"/>
            <a:ext cx="9211633" cy="1778640"/>
            <a:chOff x="1740977" y="4180202"/>
            <a:chExt cx="9998580" cy="4839440"/>
          </a:xfrm>
        </p:grpSpPr>
        <p:sp>
          <p:nvSpPr>
            <p:cNvPr id="33" name="îṥḷíďê">
              <a:extLst>
                <a:ext uri="{FF2B5EF4-FFF2-40B4-BE49-F238E27FC236}">
                  <a16:creationId xmlns:a16="http://schemas.microsoft.com/office/drawing/2014/main" xmlns=""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14D2895C-A044-4391-A91D-466570BDA407}"/>
                </a:ext>
              </a:extLst>
            </p:cNvPr>
            <p:cNvSpPr txBox="1"/>
            <p:nvPr/>
          </p:nvSpPr>
          <p:spPr>
            <a:xfrm>
              <a:off x="2084721" y="4246357"/>
              <a:ext cx="9484051" cy="4773285"/>
            </a:xfrm>
            <a:prstGeom prst="rect">
              <a:avLst/>
            </a:prstGeom>
            <a:noFill/>
          </p:spPr>
          <p:txBody>
            <a:bodyPr wrap="square" rtlCol="0">
              <a:spAutoFit/>
            </a:bodyPr>
            <a:lstStyle/>
            <a:p>
              <a:pPr marL="457200" indent="-457200" algn="just">
                <a:buFont typeface="Arial" panose="020B0604020202020204" pitchFamily="34" charset="0"/>
                <a:buChar char="•"/>
              </a:pP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Em</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thích</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nhân</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nhím</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nhất</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nhím</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đã</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biết</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rủ</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các</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bạn</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cùng</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giúp</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đỡ</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mình</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may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áo</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cho</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thỏ</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lang="vi-VN"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xmlns="" id="{C1DDEB54-8D31-43F5-88C7-D5821793A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xmlns="" id="{56C49326-F626-4755-A21C-3EFA18964B68}"/>
              </a:ext>
            </a:extLst>
          </p:cNvPr>
          <p:cNvGrpSpPr/>
          <p:nvPr/>
        </p:nvGrpSpPr>
        <p:grpSpPr>
          <a:xfrm>
            <a:off x="2277451" y="575050"/>
            <a:ext cx="8855369" cy="880596"/>
            <a:chOff x="1532497" y="4536707"/>
            <a:chExt cx="8782683" cy="693635"/>
          </a:xfrm>
        </p:grpSpPr>
        <p:sp>
          <p:nvSpPr>
            <p:cNvPr id="22" name="Rectangle: Rounded Corners 43">
              <a:extLst>
                <a:ext uri="{FF2B5EF4-FFF2-40B4-BE49-F238E27FC236}">
                  <a16:creationId xmlns:a16="http://schemas.microsoft.com/office/drawing/2014/main" xmlns=""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22">
              <a:extLst>
                <a:ext uri="{FF2B5EF4-FFF2-40B4-BE49-F238E27FC236}">
                  <a16:creationId xmlns:a16="http://schemas.microsoft.com/office/drawing/2014/main" xmlns="" id="{5736EE6A-F484-441C-80BF-54DC2B21CA0A}"/>
                </a:ext>
              </a:extLst>
            </p:cNvPr>
            <p:cNvSpPr/>
            <p:nvPr/>
          </p:nvSpPr>
          <p:spPr>
            <a:xfrm>
              <a:off x="1674820" y="4631876"/>
              <a:ext cx="8640360"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4" name="Group 23">
            <a:extLst>
              <a:ext uri="{FF2B5EF4-FFF2-40B4-BE49-F238E27FC236}">
                <a16:creationId xmlns:a16="http://schemas.microsoft.com/office/drawing/2014/main" xmlns="" id="{2E435D32-80DA-432D-9B69-EFB652FC1897}"/>
              </a:ext>
            </a:extLst>
          </p:cNvPr>
          <p:cNvGrpSpPr/>
          <p:nvPr/>
        </p:nvGrpSpPr>
        <p:grpSpPr>
          <a:xfrm>
            <a:off x="1506958" y="2052319"/>
            <a:ext cx="10060202" cy="3442803"/>
            <a:chOff x="1740977" y="4180202"/>
            <a:chExt cx="9998580" cy="5268966"/>
          </a:xfrm>
        </p:grpSpPr>
        <p:sp>
          <p:nvSpPr>
            <p:cNvPr id="25" name="îṥḷíďê">
              <a:extLst>
                <a:ext uri="{FF2B5EF4-FFF2-40B4-BE49-F238E27FC236}">
                  <a16:creationId xmlns:a16="http://schemas.microsoft.com/office/drawing/2014/main" xmlns=""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C38BE5E6-4ADB-4552-B6E2-14A86DF0485A}"/>
                </a:ext>
              </a:extLst>
            </p:cNvPr>
            <p:cNvSpPr txBox="1"/>
            <p:nvPr/>
          </p:nvSpPr>
          <p:spPr>
            <a:xfrm>
              <a:off x="2084722" y="4890085"/>
              <a:ext cx="9185738" cy="4559083"/>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Qua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giúp</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em</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hiểu</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Không</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việc</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khó</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nếu</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biết</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huy</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động</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sức</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mạnh</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trí</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tuệ</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tập</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thể</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lang="en-US" sz="40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0A05AEC-FC6A-7FDD-4937-AA4AD9FB72F8}"/>
            </a:ext>
          </a:extLst>
        </p:cNvPr>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112372A2-040F-ACFB-1324-A291F85D3EB7}"/>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xmlns="" id="{1BB17D5B-F1D9-15C3-8565-CCC3AF8568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3A876A75-70EA-10DE-9165-8042809E82E9}"/>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xmlns="" id="{33D5BB42-24E6-B845-66B8-6ADA6F665836}"/>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709569F-3941-E0C6-571C-C02D9D6C6274}"/>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6" name="TextBox 5">
            <a:extLst>
              <a:ext uri="{FF2B5EF4-FFF2-40B4-BE49-F238E27FC236}">
                <a16:creationId xmlns:a16="http://schemas.microsoft.com/office/drawing/2014/main" xmlns="" id="{0FFA04A4-7CF7-DB6A-877D-AEFAC1EA53A5}"/>
              </a:ext>
            </a:extLst>
          </p:cNvPr>
          <p:cNvSpPr txBox="1"/>
          <p:nvPr/>
        </p:nvSpPr>
        <p:spPr>
          <a:xfrm>
            <a:off x="3813885" y="2602762"/>
            <a:ext cx="6640755" cy="3416320"/>
          </a:xfrm>
          <a:prstGeom prst="rect">
            <a:avLst/>
          </a:prstGeom>
          <a:noFill/>
        </p:spPr>
        <p:txBody>
          <a:bodyPr wrap="square">
            <a:spAutoFit/>
          </a:bodyPr>
          <a:lstStyle/>
          <a:p>
            <a:pPr algn="just"/>
            <a:r>
              <a:rPr lang="vi-VN" sz="3600" i="1" dirty="0">
                <a:solidFill>
                  <a:srgbClr val="FF0000"/>
                </a:solidFill>
                <a:latin typeface="Cambria" panose="02040503050406030204" pitchFamily="18" charset="0"/>
                <a:ea typeface="Cambria" panose="02040503050406030204" pitchFamily="18" charset="0"/>
              </a:rPr>
              <a:t>Câu chuyện kể về xưởng may áo ấm của các loài động vật sống trong rừng. Nhờ có sự góp sức của các con vật mà những tấm áo ấm được hoàn thiện một cách dễ dàng và nhanh chóng.</a:t>
            </a:r>
          </a:p>
        </p:txBody>
      </p:sp>
    </p:spTree>
    <p:extLst>
      <p:ext uri="{BB962C8B-B14F-4D97-AF65-F5344CB8AC3E}">
        <p14:creationId xmlns:p14="http://schemas.microsoft.com/office/powerpoint/2010/main" val="4283405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618853F2-88E9-4831-9A13-0BD9D1D47EB4}"/>
            </a:ext>
          </a:extLst>
        </p:cNvPr>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xmlns="" id="{F935BD34-6C55-CC00-D6AB-E224EC83C74D}"/>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xmlns="" id="{3529E6DA-E0EA-EF5D-91A1-F34EE056CC2E}"/>
              </a:ext>
            </a:extLst>
          </p:cNvPr>
          <p:cNvSpPr>
            <a:spLocks/>
          </p:cNvSpPr>
          <p:nvPr/>
        </p:nvSpPr>
        <p:spPr>
          <a:xfrm>
            <a:off x="158211" y="162564"/>
            <a:ext cx="11590765" cy="252348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xmlns="" id="{030B5470-030E-4886-28E8-E92F54262241}"/>
              </a:ext>
            </a:extLst>
          </p:cNvPr>
          <p:cNvSpPr txBox="1"/>
          <p:nvPr/>
        </p:nvSpPr>
        <p:spPr>
          <a:xfrm>
            <a:off x="2200106" y="140315"/>
            <a:ext cx="9187364" cy="2554545"/>
          </a:xfrm>
          <a:prstGeom prst="rect">
            <a:avLst/>
          </a:prstGeom>
          <a:noFill/>
        </p:spPr>
        <p:txBody>
          <a:bodyPr wrap="square" rtlCol="0">
            <a:spAutoFit/>
          </a:bodyPr>
          <a:lstStyle/>
          <a:p>
            <a:pPr lvl="0">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Ăn lá dâu</a:t>
            </a:r>
            <a: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r>
            <a:b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Nhả tơ vàng</a:t>
            </a:r>
            <a: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r>
            <a:b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Giúp người dệt lụa</a:t>
            </a:r>
            <a: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r>
            <a:b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Đố nàng con chi?</a:t>
            </a:r>
            <a: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r>
            <a:b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(Là con gì?)</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62178DCD-C48F-4F45-CD67-7770340C319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2: </a:t>
            </a:r>
          </a:p>
        </p:txBody>
      </p:sp>
      <p:grpSp>
        <p:nvGrpSpPr>
          <p:cNvPr id="31" name="Group 30">
            <a:extLst>
              <a:ext uri="{FF2B5EF4-FFF2-40B4-BE49-F238E27FC236}">
                <a16:creationId xmlns:a16="http://schemas.microsoft.com/office/drawing/2014/main" xmlns="" id="{6B582760-C29D-B959-829B-035B772EC2C3}"/>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xmlns="" id="{0A94ACD3-BA60-A8BA-59F2-DC355B5907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xmlns="" id="{7DE72980-827F-45E3-F7F5-9E8DF74FFC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xmlns="" id="{F7F5099B-1EC2-0FB7-9CF5-3E5D2CB65A02}"/>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xmlns="" id="{57C6954D-DC2B-D9B1-5729-0E2649E7C3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xmlns="" id="{B7260D68-4485-8B1C-09EA-00A2AF872C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xmlns="" id="{DCC4F893-A99E-F81D-591F-809862A6B584}"/>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xmlns="" id="{B971B04F-222F-8044-1C56-5F4FED606B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xmlns="" id="{F701EAA5-375B-1139-9593-5BB577E8E9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xmlns="" id="{AECCCB50-E43C-DEA0-8413-0892CC243391}"/>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xmlns="" id="{C8B80F1D-6D7C-69C0-60B0-930BBE5D34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xmlns="" id="{28004FB2-29A2-76A1-8787-75EF1F0F68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xmlns="" id="{48576805-EC4C-E337-715E-FB61DE89A32A}"/>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xmlns="" id="{030A623C-6E92-302F-0DC4-3431EDD708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xmlns="" id="{CB6E07C9-14C2-56AE-A3BF-3B4442003F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xmlns="" id="{5CB01B80-DF31-9998-00AA-4709D8EAB12D}"/>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xmlns="" id="{AC8F2299-2A25-FA7F-0822-27C7AB52AA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xmlns="" id="{38C1A462-9B5B-225C-8EAE-2A02FBA168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xmlns="" id="{F6FD3B41-577A-A961-89A3-FF9D84D951FA}"/>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xmlns="" id="{884C7B1E-634F-58CF-BF09-C707EB3A49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xmlns="" id="{1E179613-EA86-F7EF-7F6B-9F9299CF0418}"/>
              </a:ext>
            </a:extLst>
          </p:cNvPr>
          <p:cNvSpPr>
            <a:spLocks/>
          </p:cNvSpPr>
          <p:nvPr/>
        </p:nvSpPr>
        <p:spPr>
          <a:xfrm>
            <a:off x="4983481" y="2926080"/>
            <a:ext cx="2274570" cy="1010134"/>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Con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tằm</a:t>
            </a:r>
            <a:endParaRPr kumimoji="0" lang="en-US" sz="40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50179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xmlns=""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xmlns=""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xmlns=""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xmlns=""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xmlns=""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xmlns=""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9E4504-B880-9125-9BA2-D8EB39BBCAC6}"/>
            </a:ext>
          </a:extLst>
        </p:cNvPr>
        <p:cNvGrpSpPr/>
        <p:nvPr/>
      </p:nvGrpSpPr>
      <p:grpSpPr>
        <a:xfrm>
          <a:off x="0" y="0"/>
          <a:ext cx="0" cy="0"/>
          <a:chOff x="0" y="0"/>
          <a:chExt cx="0" cy="0"/>
        </a:xfrm>
      </p:grpSpPr>
      <p:sp>
        <p:nvSpPr>
          <p:cNvPr id="5" name="矩形: 圆角 4">
            <a:extLst>
              <a:ext uri="{FF2B5EF4-FFF2-40B4-BE49-F238E27FC236}">
                <a16:creationId xmlns:a16="http://schemas.microsoft.com/office/drawing/2014/main" xmlns="" id="{00A2750E-DCD7-60E1-3A17-8D94C03E3D26}"/>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E08C8B44-DBCE-3464-15DF-9FE5AB13D387}"/>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5" name="TextBox 24">
            <a:extLst>
              <a:ext uri="{FF2B5EF4-FFF2-40B4-BE49-F238E27FC236}">
                <a16:creationId xmlns:a16="http://schemas.microsoft.com/office/drawing/2014/main" xmlns="" id="{9DB309D5-CE9C-2C39-2D92-3D4183600994}"/>
              </a:ext>
            </a:extLst>
          </p:cNvPr>
          <p:cNvSpPr txBox="1"/>
          <p:nvPr/>
        </p:nvSpPr>
        <p:spPr>
          <a:xfrm>
            <a:off x="589280" y="387350"/>
            <a:ext cx="10810240"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Mùa đ</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1762297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F6C124-69B8-CB4D-2942-0772B350A7A6}"/>
            </a:ext>
          </a:extLst>
        </p:cNvPr>
        <p:cNvGrpSpPr/>
        <p:nvPr/>
      </p:nvGrpSpPr>
      <p:grpSpPr>
        <a:xfrm>
          <a:off x="0" y="0"/>
          <a:ext cx="0" cy="0"/>
          <a:chOff x="0" y="0"/>
          <a:chExt cx="0" cy="0"/>
        </a:xfrm>
      </p:grpSpPr>
      <p:sp>
        <p:nvSpPr>
          <p:cNvPr id="5" name="矩形: 圆角 4">
            <a:extLst>
              <a:ext uri="{FF2B5EF4-FFF2-40B4-BE49-F238E27FC236}">
                <a16:creationId xmlns:a16="http://schemas.microsoft.com/office/drawing/2014/main" xmlns="" id="{3186EEB9-5C29-D0A0-993F-962C24DB4433}"/>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0" name="矩形: 圆角 9">
            <a:extLst>
              <a:ext uri="{FF2B5EF4-FFF2-40B4-BE49-F238E27FC236}">
                <a16:creationId xmlns:a16="http://schemas.microsoft.com/office/drawing/2014/main" xmlns="" id="{6D5610F0-9F90-EA84-C697-8C55EE9B18BA}"/>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pic>
        <p:nvPicPr>
          <p:cNvPr id="4" name="Picture 3">
            <a:extLst>
              <a:ext uri="{FF2B5EF4-FFF2-40B4-BE49-F238E27FC236}">
                <a16:creationId xmlns:a16="http://schemas.microsoft.com/office/drawing/2014/main" xmlns="" id="{2F3C3604-C7BA-E74B-B148-35496077402F}"/>
              </a:ext>
            </a:extLst>
          </p:cNvPr>
          <p:cNvPicPr>
            <a:picLocks noChangeAspect="1"/>
          </p:cNvPicPr>
          <p:nvPr/>
        </p:nvPicPr>
        <p:blipFill>
          <a:blip r:embed="rId3"/>
          <a:stretch>
            <a:fillRect/>
          </a:stretch>
        </p:blipFill>
        <p:spPr>
          <a:xfrm>
            <a:off x="7578090" y="2406900"/>
            <a:ext cx="4112660" cy="2268515"/>
          </a:xfrm>
          <a:prstGeom prst="rect">
            <a:avLst/>
          </a:prstGeom>
        </p:spPr>
      </p:pic>
      <p:sp>
        <p:nvSpPr>
          <p:cNvPr id="12" name="TextBox 11">
            <a:extLst>
              <a:ext uri="{FF2B5EF4-FFF2-40B4-BE49-F238E27FC236}">
                <a16:creationId xmlns:a16="http://schemas.microsoft.com/office/drawing/2014/main" xmlns="" id="{63B754D6-718D-7A7E-9193-8229FF36D25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xmlns="" id="{559FD4E9-E2C7-3E57-1A99-7943D8C8D721}"/>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xmlns="" id="{4B34C24D-1005-9B33-26CC-1CAE27E26446}"/>
              </a:ext>
            </a:extLst>
          </p:cNvPr>
          <p:cNvSpPr txBox="1"/>
          <p:nvPr/>
        </p:nvSpPr>
        <p:spPr>
          <a:xfrm>
            <a:off x="599440" y="4675415"/>
            <a:ext cx="111099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Võ Quảng)</a:t>
            </a:r>
          </a:p>
        </p:txBody>
      </p:sp>
    </p:spTree>
    <p:extLst>
      <p:ext uri="{BB962C8B-B14F-4D97-AF65-F5344CB8AC3E}">
        <p14:creationId xmlns:p14="http://schemas.microsoft.com/office/powerpoint/2010/main" val="425343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xmlns=""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xmlns=""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xmlns=""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xmlns=""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xmlns=""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xmlns=""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xmlns=""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5" name="Google Shape;487;p33">
            <a:extLst>
              <a:ext uri="{FF2B5EF4-FFF2-40B4-BE49-F238E27FC236}">
                <a16:creationId xmlns:a16="http://schemas.microsoft.com/office/drawing/2014/main" xmlns="" id="{61E9151C-32A3-4187-BCC7-6C038F2D05B5}"/>
              </a:ext>
            </a:extLst>
          </p:cNvPr>
          <p:cNvSpPr txBox="1">
            <a:spLocks/>
          </p:cNvSpPr>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17" name="Picture 16">
            <a:extLst>
              <a:ext uri="{FF2B5EF4-FFF2-40B4-BE49-F238E27FC236}">
                <a16:creationId xmlns:a16="http://schemas.microsoft.com/office/drawing/2014/main" xmlns=""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xmlns=""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xmlns=""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ọ_Ngựa_Cắt_Vải">
            <a:hlinkClick r:id="" action="ppaction://media"/>
            <a:extLst>
              <a:ext uri="{FF2B5EF4-FFF2-40B4-BE49-F238E27FC236}">
                <a16:creationId xmlns:a16="http://schemas.microsoft.com/office/drawing/2014/main" xmlns="" id="{19939512-D6DF-9D6E-09B4-2EFDD6AC85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687529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pic>
        <p:nvPicPr>
          <p:cNvPr id="4" name="图片 3">
            <a:extLst>
              <a:ext uri="{FF2B5EF4-FFF2-40B4-BE49-F238E27FC236}">
                <a16:creationId xmlns:a16="http://schemas.microsoft.com/office/drawing/2014/main" xmlns=""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xmlns=""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xmlns=""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xmlns=""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xmlns=""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xmlns=""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xmlns=""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xmlns="" id="{65BF658D-768A-4249-A51B-7A65F8ED4052}"/>
              </a:ext>
            </a:extLst>
          </p:cNvPr>
          <p:cNvGraphicFramePr>
            <a:graphicFrameLocks noGrp="1"/>
          </p:cNvGraphicFramePr>
          <p:nvPr>
            <p:extLst>
              <p:ext uri="{D42A27DB-BD31-4B8C-83A1-F6EECF244321}">
                <p14:modId xmlns:p14="http://schemas.microsoft.com/office/powerpoint/2010/main" val="325636808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xmlns="" val="91610303"/>
                    </a:ext>
                  </a:extLst>
                </a:gridCol>
                <a:gridCol w="4521200">
                  <a:extLst>
                    <a:ext uri="{9D8B030D-6E8A-4147-A177-3AD203B41FA5}">
                      <a16:colId xmlns:a16="http://schemas.microsoft.com/office/drawing/2014/main" xmlns="" val="52159894"/>
                    </a:ext>
                  </a:extLst>
                </a:gridCol>
              </a:tblGrid>
              <a:tr h="384927">
                <a:tc>
                  <a:txBody>
                    <a:bodyPr/>
                    <a:lstStyle/>
                    <a:p>
                      <a:pPr algn="ctr" fontAlgn="t"/>
                      <a:r>
                        <a:rPr lang="en-US" sz="2800" b="1" dirty="0" err="1">
                          <a:effectLst/>
                          <a:latin typeface="Cambria" panose="02040503050406030204" pitchFamily="18" charset="0"/>
                          <a:ea typeface="Cambria" panose="02040503050406030204" pitchFamily="18" charset="0"/>
                          <a:cs typeface="Arial-Rounded" panose="020B0500000000000000" pitchFamily="34" charset="0"/>
                        </a:rPr>
                        <a:t>Tên</a:t>
                      </a:r>
                      <a:r>
                        <a:rPr lang="en-US" sz="2800" b="1" dirty="0">
                          <a:effectLst/>
                          <a:latin typeface="Cambria" panose="02040503050406030204" pitchFamily="18" charset="0"/>
                          <a:ea typeface="Cambria" panose="02040503050406030204" pitchFamily="18" charset="0"/>
                          <a:cs typeface="Arial-Rounded" panose="020B0500000000000000" pitchFamily="34" charset="0"/>
                        </a:rPr>
                        <a:t> con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vật</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Cambria" panose="02040503050406030204" pitchFamily="18" charset="0"/>
                          <a:ea typeface="Cambria" panose="02040503050406030204" pitchFamily="18" charset="0"/>
                          <a:cs typeface="Arial-Rounded" panose="020B0500000000000000" pitchFamily="34" charset="0"/>
                        </a:rPr>
                        <a:t>Việc</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làm</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507441743"/>
                  </a:ext>
                </a:extLst>
              </a:tr>
              <a:tr h="384927">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Nhím</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78499099"/>
                  </a:ext>
                </a:extLst>
              </a:tr>
              <a:tr h="384927">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Thỏ</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979528713"/>
                  </a:ext>
                </a:extLst>
              </a:tr>
              <a:tr h="384927">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Chim</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Luồn</a:t>
                      </a:r>
                      <a:r>
                        <a:rPr lang="en-US" sz="2800" b="0" dirty="0">
                          <a:effectLst/>
                          <a:latin typeface="Cambria" panose="02040503050406030204" pitchFamily="18" charset="0"/>
                          <a:ea typeface="Cambria" panose="02040503050406030204" pitchFamily="18" charset="0"/>
                          <a:cs typeface="Arial-Rounded" panose="020B0500000000000000" pitchFamily="34" charset="0"/>
                        </a:rPr>
                        <a:t>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kim</a:t>
                      </a:r>
                      <a:r>
                        <a:rPr lang="en-US" sz="2800" b="0" dirty="0">
                          <a:effectLst/>
                          <a:latin typeface="Cambria" panose="02040503050406030204" pitchFamily="18" charset="0"/>
                          <a:ea typeface="Cambria" panose="02040503050406030204" pitchFamily="18" charset="0"/>
                          <a:cs typeface="Arial-Rounded" panose="020B0500000000000000" pitchFamily="34" charset="0"/>
                        </a:rPr>
                        <a:t>, may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áo</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84710572"/>
                  </a:ext>
                </a:extLst>
              </a:tr>
              <a:tr h="384927">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Cambria" panose="02040503050406030204" pitchFamily="18" charset="0"/>
                          <a:ea typeface="Cambria" panose="02040503050406030204" pitchFamily="18"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62789158"/>
                  </a:ext>
                </a:extLst>
              </a:tr>
              <a:tr h="384927">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Cắt</a:t>
                      </a:r>
                      <a:r>
                        <a:rPr lang="en-US" sz="2800" b="0" dirty="0">
                          <a:effectLst/>
                          <a:latin typeface="Cambria" panose="02040503050406030204" pitchFamily="18" charset="0"/>
                          <a:ea typeface="Cambria" panose="02040503050406030204" pitchFamily="18" charset="0"/>
                          <a:cs typeface="Arial-Rounded" panose="020B0500000000000000" pitchFamily="34" charset="0"/>
                        </a:rPr>
                        <a:t>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vải</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57090455"/>
                  </a:ext>
                </a:extLst>
              </a:tr>
              <a:tr h="384927">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Cambria" panose="02040503050406030204" pitchFamily="18" charset="0"/>
                          <a:ea typeface="Cambria" panose="02040503050406030204" pitchFamily="18" charset="0"/>
                          <a:cs typeface="Arial-Rounded" panose="020B0500000000000000" pitchFamily="34" charset="0"/>
                        </a:rPr>
                        <a:t>Xe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chỉ</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37655647"/>
                  </a:ext>
                </a:extLst>
              </a:tr>
            </a:tbl>
          </a:graphicData>
        </a:graphic>
      </p:graphicFrame>
    </p:spTree>
    <p:extLst>
      <p:ext uri="{BB962C8B-B14F-4D97-AF65-F5344CB8AC3E}">
        <p14:creationId xmlns:p14="http://schemas.microsoft.com/office/powerpoint/2010/main" val="1411095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xmlns=""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xmlns=""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589280" y="387350"/>
            <a:ext cx="10810240" cy="6186309"/>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Những chiếc áo ấm</a:t>
            </a:r>
          </a:p>
          <a:p>
            <a:pPr algn="just"/>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Mùa đ</a:t>
            </a:r>
            <a:r>
              <a:rPr lang="en-US" sz="3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ông</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Phải may thành áo mới được.</a:t>
            </a:r>
          </a:p>
          <a:p>
            <a:pPr algn="just"/>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a:ea typeface="字魂20号-石头体"/>
        <a:cs typeface=""/>
      </a:majorFont>
      <a:minorFont>
        <a:latin typeface="字魂20号-石头体"/>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1797</Words>
  <Application>Microsoft Office PowerPoint</Application>
  <PresentationFormat>Custom</PresentationFormat>
  <Paragraphs>164</Paragraphs>
  <Slides>32</Slides>
  <Notes>29</Notes>
  <HiddenSlides>0</HiddenSlides>
  <MMClips>3</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Sinh Phu Company</cp:lastModifiedBy>
  <cp:revision>137</cp:revision>
  <dcterms:created xsi:type="dcterms:W3CDTF">2022-08-30T00:09:52Z</dcterms:created>
  <dcterms:modified xsi:type="dcterms:W3CDTF">2026-01-08T08:22:55Z</dcterms:modified>
</cp:coreProperties>
</file>